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74" r:id="rId2"/>
    <p:sldId id="1756" r:id="rId3"/>
    <p:sldId id="1753" r:id="rId4"/>
    <p:sldId id="1757" r:id="rId5"/>
    <p:sldId id="1760" r:id="rId6"/>
    <p:sldId id="1746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orient="horz" pos="50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blin Huang" initials="GH" lastIdx="4" clrIdx="0">
    <p:extLst>
      <p:ext uri="{19B8F6BF-5375-455C-9EA6-DF929625EA0E}">
        <p15:presenceInfo xmlns:p15="http://schemas.microsoft.com/office/powerpoint/2012/main" userId="Goblin Hu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F"/>
    <a:srgbClr val="727171"/>
    <a:srgbClr val="717171"/>
    <a:srgbClr val="8C8B8C"/>
    <a:srgbClr val="595959"/>
    <a:srgbClr val="FFFFFF"/>
    <a:srgbClr val="E2E2E2"/>
    <a:srgbClr val="A9A9A9"/>
    <a:srgbClr val="C6C6C6"/>
    <a:srgbClr val="AA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4717" autoAdjust="0"/>
  </p:normalViewPr>
  <p:slideViewPr>
    <p:cSldViewPr snapToGrid="0">
      <p:cViewPr varScale="1">
        <p:scale>
          <a:sx n="64" d="100"/>
          <a:sy n="64" d="100"/>
        </p:scale>
        <p:origin x="1012" y="52"/>
      </p:cViewPr>
      <p:guideLst>
        <p:guide pos="415"/>
        <p:guide pos="7256"/>
        <p:guide orient="horz" pos="4065"/>
        <p:guide orient="horz" pos="504"/>
        <p:guide orient="horz" pos="3997"/>
        <p:guide orient="horz" pos="3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E732A-CD46-4F2B-AECD-8E8B1A877803}" type="datetimeFigureOut">
              <a:rPr lang="zh-CN" altLang="en-US" smtClean="0"/>
              <a:t>2024/8/23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0F7BE-16CD-4F2A-A360-0B281A81F7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2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0F7BE-16CD-4F2A-A360-0B281A81F73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37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0F7BE-16CD-4F2A-A360-0B281A81F73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234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0F7BE-16CD-4F2A-A360-0B281A81F73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0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0F7BE-16CD-4F2A-A360-0B281A81F7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87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0F7BE-16CD-4F2A-A360-0B281A81F7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7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0F7BE-16CD-4F2A-A360-0B281A81F7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39C015-58DB-4C99-A24D-A02D56F4D7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b="23680"/>
          <a:stretch/>
        </p:blipFill>
        <p:spPr>
          <a:xfrm>
            <a:off x="0" y="2101434"/>
            <a:ext cx="10737448" cy="4652463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BD35E0B-D0D6-4D91-BFF7-B2169F3CA2BC}"/>
              </a:ext>
            </a:extLst>
          </p:cNvPr>
          <p:cNvSpPr/>
          <p:nvPr userDrawn="1"/>
        </p:nvSpPr>
        <p:spPr>
          <a:xfrm>
            <a:off x="5744120" y="1"/>
            <a:ext cx="6447881" cy="6858001"/>
          </a:xfrm>
          <a:custGeom>
            <a:avLst/>
            <a:gdLst>
              <a:gd name="connsiteX0" fmla="*/ 1392437 w 6447881"/>
              <a:gd name="connsiteY0" fmla="*/ 0 h 6858001"/>
              <a:gd name="connsiteX1" fmla="*/ 6447881 w 6447881"/>
              <a:gd name="connsiteY1" fmla="*/ 0 h 6858001"/>
              <a:gd name="connsiteX2" fmla="*/ 6447881 w 6447881"/>
              <a:gd name="connsiteY2" fmla="*/ 6858001 h 6858001"/>
              <a:gd name="connsiteX3" fmla="*/ 1392438 w 6447881"/>
              <a:gd name="connsiteY3" fmla="*/ 6858001 h 6858001"/>
              <a:gd name="connsiteX4" fmla="*/ 1278782 w 6447881"/>
              <a:gd name="connsiteY4" fmla="*/ 6738792 h 6858001"/>
              <a:gd name="connsiteX5" fmla="*/ 0 w 6447881"/>
              <a:gd name="connsiteY5" fmla="*/ 3429000 h 6858001"/>
              <a:gd name="connsiteX6" fmla="*/ 1278782 w 6447881"/>
              <a:gd name="connsiteY6" fmla="*/ 11920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7881" h="6858001">
                <a:moveTo>
                  <a:pt x="1392437" y="0"/>
                </a:moveTo>
                <a:lnTo>
                  <a:pt x="6447881" y="0"/>
                </a:lnTo>
                <a:lnTo>
                  <a:pt x="6447881" y="6858001"/>
                </a:lnTo>
                <a:lnTo>
                  <a:pt x="1392438" y="6858001"/>
                </a:lnTo>
                <a:lnTo>
                  <a:pt x="1278782" y="6738792"/>
                </a:lnTo>
                <a:cubicBezTo>
                  <a:pt x="484253" y="5864615"/>
                  <a:pt x="0" y="4703360"/>
                  <a:pt x="0" y="3429000"/>
                </a:cubicBezTo>
                <a:cubicBezTo>
                  <a:pt x="0" y="2154641"/>
                  <a:pt x="484253" y="993385"/>
                  <a:pt x="1278782" y="119209"/>
                </a:cubicBezTo>
                <a:close/>
              </a:path>
            </a:pathLst>
          </a:cu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1B2315-46E2-4279-BB17-8A4997B771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0" t="1021" r="18116" b="527"/>
          <a:stretch>
            <a:fillRect/>
          </a:stretch>
        </p:blipFill>
        <p:spPr>
          <a:xfrm>
            <a:off x="5925639" y="1"/>
            <a:ext cx="6266363" cy="6858000"/>
          </a:xfrm>
          <a:custGeom>
            <a:avLst/>
            <a:gdLst>
              <a:gd name="connsiteX0" fmla="*/ 1468957 w 6266363"/>
              <a:gd name="connsiteY0" fmla="*/ 0 h 6858000"/>
              <a:gd name="connsiteX1" fmla="*/ 6266363 w 6266363"/>
              <a:gd name="connsiteY1" fmla="*/ 0 h 6858000"/>
              <a:gd name="connsiteX2" fmla="*/ 6266363 w 6266363"/>
              <a:gd name="connsiteY2" fmla="*/ 6858000 h 6858000"/>
              <a:gd name="connsiteX3" fmla="*/ 1468959 w 6266363"/>
              <a:gd name="connsiteY3" fmla="*/ 6858000 h 6858000"/>
              <a:gd name="connsiteX4" fmla="*/ 1388608 w 6266363"/>
              <a:gd name="connsiteY4" fmla="*/ 6781394 h 6858000"/>
              <a:gd name="connsiteX5" fmla="*/ 0 w 6266363"/>
              <a:gd name="connsiteY5" fmla="*/ 3429000 h 6858000"/>
              <a:gd name="connsiteX6" fmla="*/ 1388608 w 6266363"/>
              <a:gd name="connsiteY6" fmla="*/ 766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6363" h="6858000">
                <a:moveTo>
                  <a:pt x="1468957" y="0"/>
                </a:moveTo>
                <a:lnTo>
                  <a:pt x="6266363" y="0"/>
                </a:lnTo>
                <a:lnTo>
                  <a:pt x="6266363" y="6858000"/>
                </a:lnTo>
                <a:lnTo>
                  <a:pt x="1468959" y="6858000"/>
                </a:lnTo>
                <a:lnTo>
                  <a:pt x="1388608" y="6781394"/>
                </a:lnTo>
                <a:cubicBezTo>
                  <a:pt x="530655" y="5923442"/>
                  <a:pt x="0" y="4738192"/>
                  <a:pt x="0" y="3429000"/>
                </a:cubicBezTo>
                <a:cubicBezTo>
                  <a:pt x="0" y="2119809"/>
                  <a:pt x="530656" y="934558"/>
                  <a:pt x="1388608" y="76606"/>
                </a:cubicBezTo>
                <a:close/>
              </a:path>
            </a:pathLst>
          </a:cu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05DD2FE-86F0-4FA9-A588-AEE610B920DB}"/>
              </a:ext>
            </a:extLst>
          </p:cNvPr>
          <p:cNvGrpSpPr/>
          <p:nvPr userDrawn="1"/>
        </p:nvGrpSpPr>
        <p:grpSpPr>
          <a:xfrm>
            <a:off x="5457993" y="-1617552"/>
            <a:ext cx="10093104" cy="10093104"/>
            <a:chOff x="5372265" y="-1617552"/>
            <a:chExt cx="10093104" cy="1009310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E84C4B43-6143-4C5E-8C79-62C1C222B0F6}"/>
                </a:ext>
              </a:extLst>
            </p:cNvPr>
            <p:cNvSpPr/>
            <p:nvPr/>
          </p:nvSpPr>
          <p:spPr>
            <a:xfrm>
              <a:off x="5399580" y="2275565"/>
              <a:ext cx="183600" cy="183600"/>
            </a:xfrm>
            <a:prstGeom prst="ellipse">
              <a:avLst/>
            </a:prstGeom>
            <a:solidFill>
              <a:srgbClr val="D70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F58797B0-813D-43F9-B534-7B5CEAB05266}"/>
                </a:ext>
              </a:extLst>
            </p:cNvPr>
            <p:cNvSpPr/>
            <p:nvPr/>
          </p:nvSpPr>
          <p:spPr>
            <a:xfrm rot="19355239">
              <a:off x="5372265" y="-1617552"/>
              <a:ext cx="10093104" cy="10093104"/>
            </a:xfrm>
            <a:prstGeom prst="arc">
              <a:avLst>
                <a:gd name="adj1" fmla="val 10480822"/>
                <a:gd name="adj2" fmla="val 13388850"/>
              </a:avLst>
            </a:prstGeom>
            <a:ln w="12700">
              <a:solidFill>
                <a:srgbClr val="72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941554DA-8954-415C-8E94-11D50B739160}"/>
                </a:ext>
              </a:extLst>
            </p:cNvPr>
            <p:cNvSpPr/>
            <p:nvPr/>
          </p:nvSpPr>
          <p:spPr>
            <a:xfrm rot="3378363">
              <a:off x="5372265" y="-1617552"/>
              <a:ext cx="10093104" cy="10093104"/>
            </a:xfrm>
            <a:prstGeom prst="arc">
              <a:avLst>
                <a:gd name="adj1" fmla="val 8216217"/>
                <a:gd name="adj2" fmla="val 10007891"/>
              </a:avLst>
            </a:prstGeom>
            <a:ln w="12700">
              <a:solidFill>
                <a:srgbClr val="72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43C21F7-19D9-445F-98D8-30F1F8E70FF1}"/>
              </a:ext>
            </a:extLst>
          </p:cNvPr>
          <p:cNvSpPr/>
          <p:nvPr userDrawn="1"/>
        </p:nvSpPr>
        <p:spPr>
          <a:xfrm rot="2640108">
            <a:off x="-718179" y="5229514"/>
            <a:ext cx="1783615" cy="1503488"/>
          </a:xfrm>
          <a:custGeom>
            <a:avLst/>
            <a:gdLst>
              <a:gd name="connsiteX0" fmla="*/ 0 w 1783615"/>
              <a:gd name="connsiteY0" fmla="*/ 79226 h 1503488"/>
              <a:gd name="connsiteX1" fmla="*/ 116190 w 1783615"/>
              <a:gd name="connsiteY1" fmla="*/ 40704 h 1503488"/>
              <a:gd name="connsiteX2" fmla="*/ 1406613 w 1783615"/>
              <a:gd name="connsiteY2" fmla="*/ 395244 h 1503488"/>
              <a:gd name="connsiteX3" fmla="*/ 1758984 w 1783615"/>
              <a:gd name="connsiteY3" fmla="*/ 994118 h 1503488"/>
              <a:gd name="connsiteX4" fmla="*/ 1783615 w 1783615"/>
              <a:gd name="connsiteY4" fmla="*/ 1109331 h 1503488"/>
              <a:gd name="connsiteX5" fmla="*/ 1375480 w 1783615"/>
              <a:gd name="connsiteY5" fmla="*/ 1503488 h 1503488"/>
              <a:gd name="connsiteX6" fmla="*/ 1350967 w 1783615"/>
              <a:gd name="connsiteY6" fmla="*/ 1478106 h 1503488"/>
              <a:gd name="connsiteX7" fmla="*/ 1356484 w 1783615"/>
              <a:gd name="connsiteY7" fmla="*/ 1444589 h 1503488"/>
              <a:gd name="connsiteX8" fmla="*/ 1089908 w 1783615"/>
              <a:gd name="connsiteY8" fmla="*/ 714601 h 1503488"/>
              <a:gd name="connsiteX9" fmla="*/ 490738 w 1783615"/>
              <a:gd name="connsiteY9" fmla="*/ 450844 h 1503488"/>
              <a:gd name="connsiteX10" fmla="*/ 361954 w 1783615"/>
              <a:gd name="connsiteY10" fmla="*/ 454017 h 150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615" h="1503488">
                <a:moveTo>
                  <a:pt x="0" y="79226"/>
                </a:moveTo>
                <a:lnTo>
                  <a:pt x="116190" y="40704"/>
                </a:lnTo>
                <a:cubicBezTo>
                  <a:pt x="573845" y="-73853"/>
                  <a:pt x="1064745" y="56216"/>
                  <a:pt x="1406613" y="395244"/>
                </a:cubicBezTo>
                <a:cubicBezTo>
                  <a:pt x="1577547" y="564759"/>
                  <a:pt x="1696553" y="771966"/>
                  <a:pt x="1758984" y="994118"/>
                </a:cubicBezTo>
                <a:lnTo>
                  <a:pt x="1783615" y="1109331"/>
                </a:lnTo>
                <a:lnTo>
                  <a:pt x="1375480" y="1503488"/>
                </a:lnTo>
                <a:lnTo>
                  <a:pt x="1350967" y="1478106"/>
                </a:lnTo>
                <a:lnTo>
                  <a:pt x="1356484" y="1444589"/>
                </a:lnTo>
                <a:cubicBezTo>
                  <a:pt x="1380332" y="1178229"/>
                  <a:pt x="1286244" y="909306"/>
                  <a:pt x="1089908" y="714601"/>
                </a:cubicBezTo>
                <a:cubicBezTo>
                  <a:pt x="926295" y="552347"/>
                  <a:pt x="711736" y="461525"/>
                  <a:pt x="490738" y="450844"/>
                </a:cubicBezTo>
                <a:lnTo>
                  <a:pt x="361954" y="454017"/>
                </a:lnTo>
                <a:close/>
              </a:path>
            </a:pathLst>
          </a:custGeom>
          <a:solidFill>
            <a:srgbClr val="72717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F21C6B5-FBE3-48AF-874E-A7EBFC48313D}"/>
              </a:ext>
            </a:extLst>
          </p:cNvPr>
          <p:cNvGrpSpPr/>
          <p:nvPr userDrawn="1"/>
        </p:nvGrpSpPr>
        <p:grpSpPr>
          <a:xfrm rot="9328605">
            <a:off x="-2953853" y="4081333"/>
            <a:ext cx="4251748" cy="4248277"/>
            <a:chOff x="5364020" y="-1617552"/>
            <a:chExt cx="10101349" cy="10093104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D608F73-185E-4230-83C4-21DD1437D4E1}"/>
                </a:ext>
              </a:extLst>
            </p:cNvPr>
            <p:cNvSpPr/>
            <p:nvPr/>
          </p:nvSpPr>
          <p:spPr>
            <a:xfrm>
              <a:off x="5364020" y="2270485"/>
              <a:ext cx="243840" cy="243840"/>
            </a:xfrm>
            <a:prstGeom prst="ellipse">
              <a:avLst/>
            </a:prstGeom>
            <a:gradFill>
              <a:gsLst>
                <a:gs pos="0">
                  <a:srgbClr val="FD863D">
                    <a:alpha val="11000"/>
                  </a:srgbClr>
                </a:gs>
                <a:gs pos="100000">
                  <a:srgbClr val="F92864">
                    <a:alpha val="22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C47DE8-3F23-4F3B-99CC-A703AAEA6497}"/>
                </a:ext>
              </a:extLst>
            </p:cNvPr>
            <p:cNvSpPr/>
            <p:nvPr/>
          </p:nvSpPr>
          <p:spPr>
            <a:xfrm rot="19355239">
              <a:off x="5372265" y="-1617552"/>
              <a:ext cx="10093104" cy="10093104"/>
            </a:xfrm>
            <a:prstGeom prst="arc">
              <a:avLst>
                <a:gd name="adj1" fmla="val 10480822"/>
                <a:gd name="adj2" fmla="val 13388850"/>
              </a:avLst>
            </a:prstGeom>
            <a:ln w="12700">
              <a:solidFill>
                <a:srgbClr val="727171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C28DE55-39D7-4EC1-98D6-FE9D7A16AF23}"/>
                </a:ext>
              </a:extLst>
            </p:cNvPr>
            <p:cNvSpPr/>
            <p:nvPr/>
          </p:nvSpPr>
          <p:spPr>
            <a:xfrm rot="3378363">
              <a:off x="5372265" y="-1617552"/>
              <a:ext cx="10093104" cy="10093104"/>
            </a:xfrm>
            <a:prstGeom prst="arc">
              <a:avLst>
                <a:gd name="adj1" fmla="val 8216217"/>
                <a:gd name="adj2" fmla="val 10007891"/>
              </a:avLst>
            </a:prstGeom>
            <a:ln w="12700">
              <a:solidFill>
                <a:srgbClr val="727171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">
            <a:extLst>
              <a:ext uri="{FF2B5EF4-FFF2-40B4-BE49-F238E27FC236}">
                <a16:creationId xmlns:a16="http://schemas.microsoft.com/office/drawing/2014/main" id="{31EE5321-A12F-4375-855B-3FBF524657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87070" y="3433989"/>
            <a:ext cx="1176793" cy="225427"/>
            <a:chOff x="7013933" y="1175360"/>
            <a:chExt cx="908745" cy="172255"/>
          </a:xfrm>
        </p:grpSpPr>
        <p:grpSp>
          <p:nvGrpSpPr>
            <p:cNvPr id="24" name="组合 116">
              <a:extLst>
                <a:ext uri="{FF2B5EF4-FFF2-40B4-BE49-F238E27FC236}">
                  <a16:creationId xmlns:a16="http://schemas.microsoft.com/office/drawing/2014/main" id="{58196B4E-11C6-41A4-923F-1AE8013D9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7971" y="1175360"/>
              <a:ext cx="170400" cy="172254"/>
              <a:chOff x="6859759" y="1135407"/>
              <a:chExt cx="228134" cy="230616"/>
            </a:xfrm>
          </p:grpSpPr>
          <p:sp>
            <p:nvSpPr>
              <p:cNvPr id="35" name="Oval 83">
                <a:extLst>
                  <a:ext uri="{FF2B5EF4-FFF2-40B4-BE49-F238E27FC236}">
                    <a16:creationId xmlns:a16="http://schemas.microsoft.com/office/drawing/2014/main" id="{1BD20172-B8F1-42F7-A12E-2E287E1D3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9759" y="1135407"/>
                <a:ext cx="228134" cy="230616"/>
              </a:xfrm>
              <a:prstGeom prst="ellipse">
                <a:avLst/>
              </a:prstGeom>
              <a:solidFill>
                <a:srgbClr val="72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Freeform 85">
                <a:extLst>
                  <a:ext uri="{FF2B5EF4-FFF2-40B4-BE49-F238E27FC236}">
                    <a16:creationId xmlns:a16="http://schemas.microsoft.com/office/drawing/2014/main" id="{B73E6565-9B89-435A-B9C2-DCDB5C6D41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35426" y="1195489"/>
                <a:ext cx="79899" cy="124388"/>
              </a:xfrm>
              <a:custGeom>
                <a:avLst/>
                <a:gdLst>
                  <a:gd name="T0" fmla="*/ 2147483647 w 9"/>
                  <a:gd name="T1" fmla="*/ 2147483647 h 14"/>
                  <a:gd name="T2" fmla="*/ 2147483647 w 9"/>
                  <a:gd name="T3" fmla="*/ 0 h 14"/>
                  <a:gd name="T4" fmla="*/ 2147483647 w 9"/>
                  <a:gd name="T5" fmla="*/ 0 h 14"/>
                  <a:gd name="T6" fmla="*/ 0 w 9"/>
                  <a:gd name="T7" fmla="*/ 2147483647 h 14"/>
                  <a:gd name="T8" fmla="*/ 2147483647 w 9"/>
                  <a:gd name="T9" fmla="*/ 2147483647 h 14"/>
                  <a:gd name="T10" fmla="*/ 2147483647 w 9"/>
                  <a:gd name="T11" fmla="*/ 2147483647 h 14"/>
                  <a:gd name="T12" fmla="*/ 2147483647 w 9"/>
                  <a:gd name="T13" fmla="*/ 2147483647 h 14"/>
                  <a:gd name="T14" fmla="*/ 2147483647 w 9"/>
                  <a:gd name="T15" fmla="*/ 2147483647 h 14"/>
                  <a:gd name="T16" fmla="*/ 2147483647 w 9"/>
                  <a:gd name="T17" fmla="*/ 2147483647 h 14"/>
                  <a:gd name="T18" fmla="*/ 2147483647 w 9"/>
                  <a:gd name="T19" fmla="*/ 2147483647 h 14"/>
                  <a:gd name="T20" fmla="*/ 2147483647 w 9"/>
                  <a:gd name="T21" fmla="*/ 2147483647 h 14"/>
                  <a:gd name="T22" fmla="*/ 2147483647 w 9"/>
                  <a:gd name="T23" fmla="*/ 2147483647 h 14"/>
                  <a:gd name="T24" fmla="*/ 2147483647 w 9"/>
                  <a:gd name="T25" fmla="*/ 2147483647 h 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14">
                    <a:moveTo>
                      <a:pt x="9" y="5"/>
                    </a:moveTo>
                    <a:cubicBezTo>
                      <a:pt x="9" y="2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8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9" y="8"/>
                      <a:pt x="9" y="5"/>
                    </a:cubicBezTo>
                    <a:close/>
                    <a:moveTo>
                      <a:pt x="3" y="4"/>
                    </a:moveTo>
                    <a:cubicBezTo>
                      <a:pt x="3" y="3"/>
                      <a:pt x="4" y="2"/>
                      <a:pt x="5" y="2"/>
                    </a:cubicBezTo>
                    <a:cubicBezTo>
                      <a:pt x="6" y="2"/>
                      <a:pt x="7" y="3"/>
                      <a:pt x="7" y="4"/>
                    </a:cubicBezTo>
                    <a:cubicBezTo>
                      <a:pt x="7" y="5"/>
                      <a:pt x="6" y="6"/>
                      <a:pt x="5" y="6"/>
                    </a:cubicBezTo>
                    <a:cubicBezTo>
                      <a:pt x="4" y="6"/>
                      <a:pt x="3" y="5"/>
                      <a:pt x="3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组合 118">
              <a:extLst>
                <a:ext uri="{FF2B5EF4-FFF2-40B4-BE49-F238E27FC236}">
                  <a16:creationId xmlns:a16="http://schemas.microsoft.com/office/drawing/2014/main" id="{3356D2F7-96EB-48CF-8BA0-6937E23C0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57774" y="1175361"/>
              <a:ext cx="178357" cy="172253"/>
              <a:chOff x="6452659" y="1135410"/>
              <a:chExt cx="238787" cy="230615"/>
            </a:xfrm>
          </p:grpSpPr>
          <p:sp>
            <p:nvSpPr>
              <p:cNvPr id="33" name="Oval 89">
                <a:extLst>
                  <a:ext uri="{FF2B5EF4-FFF2-40B4-BE49-F238E27FC236}">
                    <a16:creationId xmlns:a16="http://schemas.microsoft.com/office/drawing/2014/main" id="{232DEE72-6A72-4754-ADE5-EC1742914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169" y="1135410"/>
                <a:ext cx="237982" cy="230616"/>
              </a:xfrm>
              <a:prstGeom prst="ellipse">
                <a:avLst/>
              </a:prstGeom>
              <a:solidFill>
                <a:srgbClr val="72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Freeform 90">
                <a:extLst>
                  <a:ext uri="{FF2B5EF4-FFF2-40B4-BE49-F238E27FC236}">
                    <a16:creationId xmlns:a16="http://schemas.microsoft.com/office/drawing/2014/main" id="{472E8BED-D45F-4D57-BC6B-807102BA29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31650" y="1188070"/>
                <a:ext cx="79898" cy="116215"/>
              </a:xfrm>
              <a:custGeom>
                <a:avLst/>
                <a:gdLst>
                  <a:gd name="T0" fmla="*/ 2147483647 w 9"/>
                  <a:gd name="T1" fmla="*/ 0 h 13"/>
                  <a:gd name="T2" fmla="*/ 0 w 9"/>
                  <a:gd name="T3" fmla="*/ 2147483647 h 13"/>
                  <a:gd name="T4" fmla="*/ 0 w 9"/>
                  <a:gd name="T5" fmla="*/ 2147483647 h 13"/>
                  <a:gd name="T6" fmla="*/ 2147483647 w 9"/>
                  <a:gd name="T7" fmla="*/ 2147483647 h 13"/>
                  <a:gd name="T8" fmla="*/ 2147483647 w 9"/>
                  <a:gd name="T9" fmla="*/ 2147483647 h 13"/>
                  <a:gd name="T10" fmla="*/ 2147483647 w 9"/>
                  <a:gd name="T11" fmla="*/ 0 h 13"/>
                  <a:gd name="T12" fmla="*/ 2147483647 w 9"/>
                  <a:gd name="T13" fmla="*/ 2147483647 h 13"/>
                  <a:gd name="T14" fmla="*/ 2147483647 w 9"/>
                  <a:gd name="T15" fmla="*/ 2147483647 h 13"/>
                  <a:gd name="T16" fmla="*/ 2147483647 w 9"/>
                  <a:gd name="T17" fmla="*/ 2147483647 h 13"/>
                  <a:gd name="T18" fmla="*/ 2147483647 w 9"/>
                  <a:gd name="T19" fmla="*/ 2147483647 h 13"/>
                  <a:gd name="T20" fmla="*/ 2147483647 w 9"/>
                  <a:gd name="T21" fmla="*/ 2147483647 h 13"/>
                  <a:gd name="T22" fmla="*/ 2147483647 w 9"/>
                  <a:gd name="T23" fmla="*/ 2147483647 h 13"/>
                  <a:gd name="T24" fmla="*/ 2147483647 w 9"/>
                  <a:gd name="T25" fmla="*/ 2147483647 h 13"/>
                  <a:gd name="T26" fmla="*/ 2147483647 w 9"/>
                  <a:gd name="T27" fmla="*/ 2147483647 h 13"/>
                  <a:gd name="T28" fmla="*/ 2147483647 w 9"/>
                  <a:gd name="T29" fmla="*/ 2147483647 h 13"/>
                  <a:gd name="T30" fmla="*/ 2147483647 w 9"/>
                  <a:gd name="T31" fmla="*/ 2147483647 h 13"/>
                  <a:gd name="T32" fmla="*/ 2147483647 w 9"/>
                  <a:gd name="T33" fmla="*/ 2147483647 h 13"/>
                  <a:gd name="T34" fmla="*/ 2147483647 w 9"/>
                  <a:gd name="T35" fmla="*/ 2147483647 h 13"/>
                  <a:gd name="T36" fmla="*/ 2147483647 w 9"/>
                  <a:gd name="T37" fmla="*/ 2147483647 h 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9" h="13">
                    <a:moveTo>
                      <a:pt x="5" y="0"/>
                    </a:moveTo>
                    <a:cubicBezTo>
                      <a:pt x="2" y="0"/>
                      <a:pt x="0" y="2"/>
                      <a:pt x="0" y="5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2"/>
                      <a:pt x="7" y="0"/>
                      <a:pt x="5" y="0"/>
                    </a:cubicBezTo>
                    <a:close/>
                    <a:moveTo>
                      <a:pt x="5" y="10"/>
                    </a:move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6"/>
                      <a:pt x="5" y="6"/>
                    </a:cubicBezTo>
                    <a:cubicBezTo>
                      <a:pt x="6" y="6"/>
                      <a:pt x="6" y="7"/>
                      <a:pt x="6" y="8"/>
                    </a:cubicBezTo>
                    <a:cubicBezTo>
                      <a:pt x="6" y="9"/>
                      <a:pt x="6" y="9"/>
                      <a:pt x="5" y="10"/>
                    </a:cubicBezTo>
                    <a:close/>
                    <a:moveTo>
                      <a:pt x="1" y="5"/>
                    </a:moveTo>
                    <a:cubicBezTo>
                      <a:pt x="1" y="3"/>
                      <a:pt x="3" y="1"/>
                      <a:pt x="5" y="1"/>
                    </a:cubicBezTo>
                    <a:cubicBezTo>
                      <a:pt x="6" y="1"/>
                      <a:pt x="8" y="3"/>
                      <a:pt x="8" y="5"/>
                    </a:cubicBezTo>
                    <a:lnTo>
                      <a:pt x="1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组合 119">
              <a:extLst>
                <a:ext uri="{FF2B5EF4-FFF2-40B4-BE49-F238E27FC236}">
                  <a16:creationId xmlns:a16="http://schemas.microsoft.com/office/drawing/2014/main" id="{25EC359C-CD5F-4A3E-BABD-BCC11237E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1248" y="1176075"/>
              <a:ext cx="171430" cy="171539"/>
              <a:chOff x="7258497" y="1136366"/>
              <a:chExt cx="229513" cy="229659"/>
            </a:xfrm>
          </p:grpSpPr>
          <p:sp>
            <p:nvSpPr>
              <p:cNvPr id="31" name="Oval 88">
                <a:extLst>
                  <a:ext uri="{FF2B5EF4-FFF2-40B4-BE49-F238E27FC236}">
                    <a16:creationId xmlns:a16="http://schemas.microsoft.com/office/drawing/2014/main" id="{8C71345C-2EF2-484A-BAF3-22622F6BE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7763" y="1135410"/>
                <a:ext cx="228135" cy="230617"/>
              </a:xfrm>
              <a:prstGeom prst="ellipse">
                <a:avLst/>
              </a:prstGeom>
              <a:solidFill>
                <a:srgbClr val="72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Freeform 91">
                <a:extLst>
                  <a:ext uri="{FF2B5EF4-FFF2-40B4-BE49-F238E27FC236}">
                    <a16:creationId xmlns:a16="http://schemas.microsoft.com/office/drawing/2014/main" id="{43C18DFA-98C8-44ED-BAA0-FEFDCBFB2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929" y="1197150"/>
                <a:ext cx="106227" cy="107135"/>
              </a:xfrm>
              <a:custGeom>
                <a:avLst/>
                <a:gdLst>
                  <a:gd name="T0" fmla="*/ 0 w 117"/>
                  <a:gd name="T1" fmla="*/ 0 h 118"/>
                  <a:gd name="T2" fmla="*/ 0 w 117"/>
                  <a:gd name="T3" fmla="*/ 2147483647 h 118"/>
                  <a:gd name="T4" fmla="*/ 2147483647 w 117"/>
                  <a:gd name="T5" fmla="*/ 2147483647 h 118"/>
                  <a:gd name="T6" fmla="*/ 2147483647 w 117"/>
                  <a:gd name="T7" fmla="*/ 2147483647 h 118"/>
                  <a:gd name="T8" fmla="*/ 2147483647 w 117"/>
                  <a:gd name="T9" fmla="*/ 0 h 118"/>
                  <a:gd name="T10" fmla="*/ 2147483647 w 117"/>
                  <a:gd name="T11" fmla="*/ 2147483647 h 118"/>
                  <a:gd name="T12" fmla="*/ 0 w 117"/>
                  <a:gd name="T13" fmla="*/ 0 h 1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17" h="118">
                    <a:moveTo>
                      <a:pt x="0" y="0"/>
                    </a:moveTo>
                    <a:lnTo>
                      <a:pt x="0" y="98"/>
                    </a:lnTo>
                    <a:lnTo>
                      <a:pt x="58" y="118"/>
                    </a:lnTo>
                    <a:lnTo>
                      <a:pt x="117" y="98"/>
                    </a:lnTo>
                    <a:lnTo>
                      <a:pt x="117" y="0"/>
                    </a:lnTo>
                    <a:lnTo>
                      <a:pt x="58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组合 120">
              <a:extLst>
                <a:ext uri="{FF2B5EF4-FFF2-40B4-BE49-F238E27FC236}">
                  <a16:creationId xmlns:a16="http://schemas.microsoft.com/office/drawing/2014/main" id="{200D3619-5988-4761-B18C-62D3DF195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3933" y="1175362"/>
              <a:ext cx="173257" cy="172253"/>
              <a:chOff x="6054069" y="942439"/>
              <a:chExt cx="231957" cy="230615"/>
            </a:xfrm>
          </p:grpSpPr>
          <p:sp>
            <p:nvSpPr>
              <p:cNvPr id="28" name="Freeform 92">
                <a:extLst>
                  <a:ext uri="{FF2B5EF4-FFF2-40B4-BE49-F238E27FC236}">
                    <a16:creationId xmlns:a16="http://schemas.microsoft.com/office/drawing/2014/main" id="{DD17D1B1-0B42-4AB0-B6D5-33068FF7393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07644" y="996006"/>
                <a:ext cx="132558" cy="124387"/>
              </a:xfrm>
              <a:custGeom>
                <a:avLst/>
                <a:gdLst>
                  <a:gd name="T0" fmla="*/ 0 w 146"/>
                  <a:gd name="T1" fmla="*/ 2147483647 h 137"/>
                  <a:gd name="T2" fmla="*/ 2147483647 w 146"/>
                  <a:gd name="T3" fmla="*/ 2147483647 h 137"/>
                  <a:gd name="T4" fmla="*/ 2147483647 w 146"/>
                  <a:gd name="T5" fmla="*/ 2147483647 h 137"/>
                  <a:gd name="T6" fmla="*/ 2147483647 w 146"/>
                  <a:gd name="T7" fmla="*/ 2147483647 h 137"/>
                  <a:gd name="T8" fmla="*/ 2147483647 w 146"/>
                  <a:gd name="T9" fmla="*/ 2147483647 h 137"/>
                  <a:gd name="T10" fmla="*/ 2147483647 w 146"/>
                  <a:gd name="T11" fmla="*/ 2147483647 h 137"/>
                  <a:gd name="T12" fmla="*/ 2147483647 w 146"/>
                  <a:gd name="T13" fmla="*/ 0 h 137"/>
                  <a:gd name="T14" fmla="*/ 0 w 146"/>
                  <a:gd name="T15" fmla="*/ 2147483647 h 137"/>
                  <a:gd name="T16" fmla="*/ 2147483647 w 146"/>
                  <a:gd name="T17" fmla="*/ 2147483647 h 137"/>
                  <a:gd name="T18" fmla="*/ 2147483647 w 146"/>
                  <a:gd name="T19" fmla="*/ 2147483647 h 137"/>
                  <a:gd name="T20" fmla="*/ 2147483647 w 146"/>
                  <a:gd name="T21" fmla="*/ 2147483647 h 137"/>
                  <a:gd name="T22" fmla="*/ 2147483647 w 146"/>
                  <a:gd name="T23" fmla="*/ 2147483647 h 137"/>
                  <a:gd name="T24" fmla="*/ 2147483647 w 146"/>
                  <a:gd name="T25" fmla="*/ 2147483647 h 13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46" h="137">
                    <a:moveTo>
                      <a:pt x="0" y="68"/>
                    </a:moveTo>
                    <a:lnTo>
                      <a:pt x="19" y="68"/>
                    </a:lnTo>
                    <a:lnTo>
                      <a:pt x="19" y="137"/>
                    </a:lnTo>
                    <a:lnTo>
                      <a:pt x="117" y="137"/>
                    </a:lnTo>
                    <a:lnTo>
                      <a:pt x="117" y="68"/>
                    </a:lnTo>
                    <a:lnTo>
                      <a:pt x="146" y="68"/>
                    </a:lnTo>
                    <a:lnTo>
                      <a:pt x="68" y="0"/>
                    </a:lnTo>
                    <a:lnTo>
                      <a:pt x="0" y="68"/>
                    </a:lnTo>
                    <a:close/>
                    <a:moveTo>
                      <a:pt x="87" y="107"/>
                    </a:moveTo>
                    <a:lnTo>
                      <a:pt x="48" y="107"/>
                    </a:lnTo>
                    <a:lnTo>
                      <a:pt x="48" y="68"/>
                    </a:lnTo>
                    <a:lnTo>
                      <a:pt x="87" y="68"/>
                    </a:lnTo>
                    <a:lnTo>
                      <a:pt x="87" y="10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93">
                <a:extLst>
                  <a:ext uri="{FF2B5EF4-FFF2-40B4-BE49-F238E27FC236}">
                    <a16:creationId xmlns:a16="http://schemas.microsoft.com/office/drawing/2014/main" id="{016904A9-CFC9-4897-B58B-AD45E18F3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0902" y="1056122"/>
                <a:ext cx="37749" cy="37354"/>
              </a:xfrm>
              <a:prstGeom prst="rect">
                <a:avLst/>
              </a:prstGeom>
              <a:solidFill>
                <a:srgbClr val="72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0" name="Freeform 94">
                <a:extLst>
                  <a:ext uri="{FF2B5EF4-FFF2-40B4-BE49-F238E27FC236}">
                    <a16:creationId xmlns:a16="http://schemas.microsoft.com/office/drawing/2014/main" id="{F1BB97A1-BCAC-46CA-AD65-B6142511C5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54069" y="942438"/>
                <a:ext cx="231414" cy="230616"/>
              </a:xfrm>
              <a:custGeom>
                <a:avLst/>
                <a:gdLst>
                  <a:gd name="T0" fmla="*/ 1022750916 w 26"/>
                  <a:gd name="T1" fmla="*/ 0 h 26"/>
                  <a:gd name="T2" fmla="*/ 0 w 26"/>
                  <a:gd name="T3" fmla="*/ 1022750916 h 26"/>
                  <a:gd name="T4" fmla="*/ 1022750916 w 26"/>
                  <a:gd name="T5" fmla="*/ 2045510701 h 26"/>
                  <a:gd name="T6" fmla="*/ 2045510701 w 26"/>
                  <a:gd name="T7" fmla="*/ 1022750916 h 26"/>
                  <a:gd name="T8" fmla="*/ 1022750916 w 26"/>
                  <a:gd name="T9" fmla="*/ 0 h 26"/>
                  <a:gd name="T10" fmla="*/ 1416126887 w 26"/>
                  <a:gd name="T11" fmla="*/ 1022750916 h 26"/>
                  <a:gd name="T12" fmla="*/ 1416126887 w 26"/>
                  <a:gd name="T13" fmla="*/ 1573468405 h 26"/>
                  <a:gd name="T14" fmla="*/ 629383814 w 26"/>
                  <a:gd name="T15" fmla="*/ 1573468405 h 26"/>
                  <a:gd name="T16" fmla="*/ 629383814 w 26"/>
                  <a:gd name="T17" fmla="*/ 1022750916 h 26"/>
                  <a:gd name="T18" fmla="*/ 472042296 w 26"/>
                  <a:gd name="T19" fmla="*/ 1022750916 h 26"/>
                  <a:gd name="T20" fmla="*/ 1022750916 w 26"/>
                  <a:gd name="T21" fmla="*/ 472042296 h 26"/>
                  <a:gd name="T22" fmla="*/ 1652143600 w 26"/>
                  <a:gd name="T23" fmla="*/ 1022750916 h 26"/>
                  <a:gd name="T24" fmla="*/ 1416126887 w 26"/>
                  <a:gd name="T25" fmla="*/ 1022750916 h 2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6" h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6"/>
                      <a:pt x="13" y="26"/>
                    </a:cubicBezTo>
                    <a:cubicBezTo>
                      <a:pt x="20" y="26"/>
                      <a:pt x="26" y="21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  <a:moveTo>
                      <a:pt x="18" y="13"/>
                    </a:moveTo>
                    <a:cubicBezTo>
                      <a:pt x="18" y="20"/>
                      <a:pt x="18" y="20"/>
                      <a:pt x="18" y="20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21" y="13"/>
                      <a:pt x="21" y="13"/>
                      <a:pt x="21" y="13"/>
                    </a:cubicBezTo>
                    <a:lnTo>
                      <a:pt x="18" y="13"/>
                    </a:lnTo>
                    <a:close/>
                  </a:path>
                </a:pathLst>
              </a:custGeom>
              <a:solidFill>
                <a:srgbClr val="7271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1FA0B3-E01C-4402-A493-34972C4278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313" y="3096246"/>
            <a:ext cx="1959350" cy="313932"/>
          </a:xfrm>
        </p:spPr>
        <p:txBody>
          <a:bodyPr wrap="square" anchor="ctr">
            <a:spAutoFit/>
          </a:bodyPr>
          <a:lstStyle>
            <a:lvl1pPr marL="0" indent="0" algn="dist">
              <a:buFontTx/>
              <a:buNone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en-US" altLang="zh-CN" dirty="0"/>
              <a:t>Theme template</a:t>
            </a:r>
          </a:p>
        </p:txBody>
      </p:sp>
      <p:sp>
        <p:nvSpPr>
          <p:cNvPr id="45" name="标题 44">
            <a:extLst>
              <a:ext uri="{FF2B5EF4-FFF2-40B4-BE49-F238E27FC236}">
                <a16:creationId xmlns:a16="http://schemas.microsoft.com/office/drawing/2014/main" id="{5D8C9430-FD3D-4C78-A8E5-EAC2B8689D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7313" y="1916492"/>
            <a:ext cx="4831981" cy="738664"/>
          </a:xfrm>
        </p:spPr>
        <p:txBody>
          <a:bodyPr anchor="b">
            <a:normAutofit/>
          </a:bodyPr>
          <a:lstStyle>
            <a:lvl1pPr>
              <a:defRPr sz="4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海康威视</a:t>
            </a:r>
            <a:r>
              <a:rPr lang="en-US" altLang="zh-CN" dirty="0"/>
              <a:t>PPT</a:t>
            </a:r>
            <a:r>
              <a:rPr lang="zh-CN" altLang="en-US" dirty="0"/>
              <a:t>日常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1E4DF8A4-E314-45E4-B563-2B307FE379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7313" y="2603218"/>
            <a:ext cx="4831981" cy="5588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主题模板</a:t>
            </a:r>
          </a:p>
        </p:txBody>
      </p:sp>
      <p:sp>
        <p:nvSpPr>
          <p:cNvPr id="37" name="文本占位符 53">
            <a:extLst>
              <a:ext uri="{FF2B5EF4-FFF2-40B4-BE49-F238E27FC236}">
                <a16:creationId xmlns:a16="http://schemas.microsoft.com/office/drawing/2014/main" id="{CB3780AC-4712-40EE-A159-E7C9E326FA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313" y="3849687"/>
            <a:ext cx="1959350" cy="258532"/>
          </a:xfrm>
        </p:spPr>
        <p:txBody>
          <a:bodyPr anchor="ctr">
            <a:sp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Speaker name and title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9901D0D4-70B4-4FD6-B8E9-D634E7CB6E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7313" y="4066238"/>
            <a:ext cx="1959350" cy="26906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Date &amp; Time</a:t>
            </a:r>
          </a:p>
        </p:txBody>
      </p:sp>
      <p:sp>
        <p:nvSpPr>
          <p:cNvPr id="43" name="文本占位符 53">
            <a:extLst>
              <a:ext uri="{FF2B5EF4-FFF2-40B4-BE49-F238E27FC236}">
                <a16:creationId xmlns:a16="http://schemas.microsoft.com/office/drawing/2014/main" id="{B16C2F15-9EB7-44AA-AE86-0508BA35E7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7313" y="4406974"/>
            <a:ext cx="1959350" cy="26906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CN" dirty="0"/>
              <a:t>2021.04   V1.0</a:t>
            </a:r>
          </a:p>
        </p:txBody>
      </p:sp>
      <p:pic>
        <p:nvPicPr>
          <p:cNvPr id="39" name="图片 38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26" y="448282"/>
            <a:ext cx="1719470" cy="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64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63A8C46-00EC-4C36-9486-ECFE3C701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7" r="5223"/>
          <a:stretch>
            <a:fillRect/>
          </a:stretch>
        </p:blipFill>
        <p:spPr>
          <a:xfrm>
            <a:off x="4749194" y="0"/>
            <a:ext cx="7442807" cy="6858000"/>
          </a:xfrm>
          <a:custGeom>
            <a:avLst/>
            <a:gdLst>
              <a:gd name="connsiteX0" fmla="*/ 6510652 w 7442807"/>
              <a:gd name="connsiteY0" fmla="*/ 0 h 6858000"/>
              <a:gd name="connsiteX1" fmla="*/ 7163088 w 7442807"/>
              <a:gd name="connsiteY1" fmla="*/ 0 h 6858000"/>
              <a:gd name="connsiteX2" fmla="*/ 7442807 w 7442807"/>
              <a:gd name="connsiteY2" fmla="*/ 14125 h 6858000"/>
              <a:gd name="connsiteX3" fmla="*/ 7442807 w 7442807"/>
              <a:gd name="connsiteY3" fmla="*/ 6858000 h 6858000"/>
              <a:gd name="connsiteX4" fmla="*/ 0 w 7442807"/>
              <a:gd name="connsiteY4" fmla="*/ 6858000 h 6858000"/>
              <a:gd name="connsiteX5" fmla="*/ 33523 w 7442807"/>
              <a:gd name="connsiteY5" fmla="*/ 6194129 h 6858000"/>
              <a:gd name="connsiteX6" fmla="*/ 6248275 w 7442807"/>
              <a:gd name="connsiteY6" fmla="*/ 1870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2807" h="6858000">
                <a:moveTo>
                  <a:pt x="6510652" y="0"/>
                </a:moveTo>
                <a:lnTo>
                  <a:pt x="7163088" y="0"/>
                </a:lnTo>
                <a:lnTo>
                  <a:pt x="7442807" y="14125"/>
                </a:lnTo>
                <a:lnTo>
                  <a:pt x="7442807" y="6858000"/>
                </a:lnTo>
                <a:lnTo>
                  <a:pt x="0" y="6858000"/>
                </a:lnTo>
                <a:lnTo>
                  <a:pt x="33523" y="6194129"/>
                </a:lnTo>
                <a:cubicBezTo>
                  <a:pt x="365445" y="2925738"/>
                  <a:pt x="2973934" y="330358"/>
                  <a:pt x="6248275" y="18702"/>
                </a:cubicBezTo>
                <a:close/>
              </a:path>
            </a:pathLst>
          </a:custGeom>
        </p:spPr>
      </p:pic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5B0A759-7613-43EB-8BA8-AEB129BF6292}"/>
              </a:ext>
            </a:extLst>
          </p:cNvPr>
          <p:cNvSpPr/>
          <p:nvPr userDrawn="1"/>
        </p:nvSpPr>
        <p:spPr>
          <a:xfrm rot="16200000">
            <a:off x="7616922" y="2282922"/>
            <a:ext cx="4344560" cy="4805596"/>
          </a:xfrm>
          <a:custGeom>
            <a:avLst/>
            <a:gdLst>
              <a:gd name="connsiteX0" fmla="*/ 4344560 w 4344560"/>
              <a:gd name="connsiteY0" fmla="*/ 4805596 h 4805596"/>
              <a:gd name="connsiteX1" fmla="*/ 2794197 w 4344560"/>
              <a:gd name="connsiteY1" fmla="*/ 4805596 h 4805596"/>
              <a:gd name="connsiteX2" fmla="*/ 2795233 w 4344560"/>
              <a:gd name="connsiteY2" fmla="*/ 4636800 h 4805596"/>
              <a:gd name="connsiteX3" fmla="*/ 2170386 w 4344560"/>
              <a:gd name="connsiteY3" fmla="*/ 2871775 h 4805596"/>
              <a:gd name="connsiteX4" fmla="*/ 137002 w 4344560"/>
              <a:gd name="connsiteY4" fmla="*/ 1578842 h 4805596"/>
              <a:gd name="connsiteX5" fmla="*/ 0 w 4344560"/>
              <a:gd name="connsiteY5" fmla="*/ 1556463 h 4805596"/>
              <a:gd name="connsiteX6" fmla="*/ 0 w 4344560"/>
              <a:gd name="connsiteY6" fmla="*/ 0 h 4805596"/>
              <a:gd name="connsiteX7" fmla="*/ 153586 w 4344560"/>
              <a:gd name="connsiteY7" fmla="*/ 15981 h 4805596"/>
              <a:gd name="connsiteX8" fmla="*/ 3420198 w 4344560"/>
              <a:gd name="connsiteY8" fmla="*/ 1962245 h 4805596"/>
              <a:gd name="connsiteX9" fmla="*/ 4338927 w 4344560"/>
              <a:gd name="connsiteY9" fmla="*/ 4557412 h 480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44560" h="4805596">
                <a:moveTo>
                  <a:pt x="4344560" y="4805596"/>
                </a:moveTo>
                <a:lnTo>
                  <a:pt x="2794197" y="4805596"/>
                </a:lnTo>
                <a:lnTo>
                  <a:pt x="2795233" y="4636800"/>
                </a:lnTo>
                <a:cubicBezTo>
                  <a:pt x="2762864" y="4008190"/>
                  <a:pt x="2550192" y="3393678"/>
                  <a:pt x="2170386" y="2871775"/>
                </a:cubicBezTo>
                <a:cubicBezTo>
                  <a:pt x="1676638" y="2193303"/>
                  <a:pt x="947097" y="1735466"/>
                  <a:pt x="137002" y="1578842"/>
                </a:cubicBezTo>
                <a:lnTo>
                  <a:pt x="0" y="1556463"/>
                </a:lnTo>
                <a:lnTo>
                  <a:pt x="0" y="0"/>
                </a:lnTo>
                <a:lnTo>
                  <a:pt x="153586" y="15981"/>
                </a:lnTo>
                <a:cubicBezTo>
                  <a:pt x="1454487" y="189851"/>
                  <a:pt x="2638383" y="887931"/>
                  <a:pt x="3420198" y="1962245"/>
                </a:cubicBezTo>
                <a:cubicBezTo>
                  <a:pt x="3978638" y="2729613"/>
                  <a:pt x="4291335" y="3633149"/>
                  <a:pt x="4338927" y="4557412"/>
                </a:cubicBezTo>
                <a:close/>
              </a:path>
            </a:pathLst>
          </a:custGeom>
          <a:gradFill flip="none" rotWithShape="1">
            <a:gsLst>
              <a:gs pos="0">
                <a:srgbClr val="FD863D">
                  <a:alpha val="31000"/>
                </a:srgbClr>
              </a:gs>
              <a:gs pos="100000">
                <a:srgbClr val="F92864">
                  <a:alpha val="2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9639B62-9966-411F-90A3-22E48EE0B95F}"/>
              </a:ext>
            </a:extLst>
          </p:cNvPr>
          <p:cNvGrpSpPr/>
          <p:nvPr userDrawn="1"/>
        </p:nvGrpSpPr>
        <p:grpSpPr>
          <a:xfrm>
            <a:off x="4460862" y="-422031"/>
            <a:ext cx="14714521" cy="14714521"/>
            <a:chOff x="4460862" y="-593271"/>
            <a:chExt cx="14885761" cy="14885761"/>
          </a:xfrm>
        </p:grpSpPr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286FA6CF-2617-4AEA-8B6A-096BE9C4F92B}"/>
                </a:ext>
              </a:extLst>
            </p:cNvPr>
            <p:cNvSpPr/>
            <p:nvPr/>
          </p:nvSpPr>
          <p:spPr>
            <a:xfrm>
              <a:off x="4460862" y="-593271"/>
              <a:ext cx="14885761" cy="14885761"/>
            </a:xfrm>
            <a:prstGeom prst="arc">
              <a:avLst>
                <a:gd name="adj1" fmla="val 10802852"/>
                <a:gd name="adj2" fmla="val 13892665"/>
              </a:avLst>
            </a:prstGeom>
            <a:ln w="12700">
              <a:solidFill>
                <a:srgbClr val="72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2BFC758-EB10-4DA2-BDCB-D40C15F1D998}"/>
                </a:ext>
              </a:extLst>
            </p:cNvPr>
            <p:cNvSpPr/>
            <p:nvPr/>
          </p:nvSpPr>
          <p:spPr>
            <a:xfrm>
              <a:off x="7264572" y="873530"/>
              <a:ext cx="185737" cy="185737"/>
            </a:xfrm>
            <a:prstGeom prst="ellipse">
              <a:avLst/>
            </a:prstGeom>
            <a:solidFill>
              <a:srgbClr val="D70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B8086EE2-A755-447E-8423-BE502475A2B6}"/>
              </a:ext>
            </a:extLst>
          </p:cNvPr>
          <p:cNvSpPr/>
          <p:nvPr userDrawn="1"/>
        </p:nvSpPr>
        <p:spPr>
          <a:xfrm rot="2640108">
            <a:off x="-718179" y="5229514"/>
            <a:ext cx="1783615" cy="1503488"/>
          </a:xfrm>
          <a:custGeom>
            <a:avLst/>
            <a:gdLst>
              <a:gd name="connsiteX0" fmla="*/ 0 w 1783615"/>
              <a:gd name="connsiteY0" fmla="*/ 79226 h 1503488"/>
              <a:gd name="connsiteX1" fmla="*/ 116190 w 1783615"/>
              <a:gd name="connsiteY1" fmla="*/ 40704 h 1503488"/>
              <a:gd name="connsiteX2" fmla="*/ 1406613 w 1783615"/>
              <a:gd name="connsiteY2" fmla="*/ 395244 h 1503488"/>
              <a:gd name="connsiteX3" fmla="*/ 1758984 w 1783615"/>
              <a:gd name="connsiteY3" fmla="*/ 994118 h 1503488"/>
              <a:gd name="connsiteX4" fmla="*/ 1783615 w 1783615"/>
              <a:gd name="connsiteY4" fmla="*/ 1109331 h 1503488"/>
              <a:gd name="connsiteX5" fmla="*/ 1375480 w 1783615"/>
              <a:gd name="connsiteY5" fmla="*/ 1503488 h 1503488"/>
              <a:gd name="connsiteX6" fmla="*/ 1350967 w 1783615"/>
              <a:gd name="connsiteY6" fmla="*/ 1478106 h 1503488"/>
              <a:gd name="connsiteX7" fmla="*/ 1356484 w 1783615"/>
              <a:gd name="connsiteY7" fmla="*/ 1444589 h 1503488"/>
              <a:gd name="connsiteX8" fmla="*/ 1089908 w 1783615"/>
              <a:gd name="connsiteY8" fmla="*/ 714601 h 1503488"/>
              <a:gd name="connsiteX9" fmla="*/ 490738 w 1783615"/>
              <a:gd name="connsiteY9" fmla="*/ 450844 h 1503488"/>
              <a:gd name="connsiteX10" fmla="*/ 361954 w 1783615"/>
              <a:gd name="connsiteY10" fmla="*/ 454017 h 150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615" h="1503488">
                <a:moveTo>
                  <a:pt x="0" y="79226"/>
                </a:moveTo>
                <a:lnTo>
                  <a:pt x="116190" y="40704"/>
                </a:lnTo>
                <a:cubicBezTo>
                  <a:pt x="573845" y="-73853"/>
                  <a:pt x="1064745" y="56216"/>
                  <a:pt x="1406613" y="395244"/>
                </a:cubicBezTo>
                <a:cubicBezTo>
                  <a:pt x="1577547" y="564759"/>
                  <a:pt x="1696553" y="771966"/>
                  <a:pt x="1758984" y="994118"/>
                </a:cubicBezTo>
                <a:lnTo>
                  <a:pt x="1783615" y="1109331"/>
                </a:lnTo>
                <a:lnTo>
                  <a:pt x="1375480" y="1503488"/>
                </a:lnTo>
                <a:lnTo>
                  <a:pt x="1350967" y="1478106"/>
                </a:lnTo>
                <a:lnTo>
                  <a:pt x="1356484" y="1444589"/>
                </a:lnTo>
                <a:cubicBezTo>
                  <a:pt x="1380332" y="1178229"/>
                  <a:pt x="1286244" y="909306"/>
                  <a:pt x="1089908" y="714601"/>
                </a:cubicBezTo>
                <a:cubicBezTo>
                  <a:pt x="926295" y="552347"/>
                  <a:pt x="711736" y="461525"/>
                  <a:pt x="490738" y="450844"/>
                </a:cubicBezTo>
                <a:lnTo>
                  <a:pt x="361954" y="454017"/>
                </a:lnTo>
                <a:close/>
              </a:path>
            </a:pathLst>
          </a:custGeom>
          <a:solidFill>
            <a:srgbClr val="727171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AA328CB-2F7E-4EEB-BF5E-2916BDD46D74}"/>
              </a:ext>
            </a:extLst>
          </p:cNvPr>
          <p:cNvGrpSpPr/>
          <p:nvPr userDrawn="1"/>
        </p:nvGrpSpPr>
        <p:grpSpPr>
          <a:xfrm rot="9328605">
            <a:off x="-2953853" y="4081333"/>
            <a:ext cx="4251748" cy="4248277"/>
            <a:chOff x="5364020" y="-1617552"/>
            <a:chExt cx="10101349" cy="1009310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D915D43-A65A-4288-A682-64E9436C3344}"/>
                </a:ext>
              </a:extLst>
            </p:cNvPr>
            <p:cNvSpPr/>
            <p:nvPr/>
          </p:nvSpPr>
          <p:spPr>
            <a:xfrm>
              <a:off x="5364020" y="2270485"/>
              <a:ext cx="243840" cy="243840"/>
            </a:xfrm>
            <a:prstGeom prst="ellipse">
              <a:avLst/>
            </a:prstGeom>
            <a:solidFill>
              <a:srgbClr val="727171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弧形 14">
              <a:extLst>
                <a:ext uri="{FF2B5EF4-FFF2-40B4-BE49-F238E27FC236}">
                  <a16:creationId xmlns:a16="http://schemas.microsoft.com/office/drawing/2014/main" id="{7ACA62CD-EA35-495E-AAE2-40B33E6100F3}"/>
                </a:ext>
              </a:extLst>
            </p:cNvPr>
            <p:cNvSpPr/>
            <p:nvPr/>
          </p:nvSpPr>
          <p:spPr>
            <a:xfrm rot="19355239">
              <a:off x="5372265" y="-1617552"/>
              <a:ext cx="10093104" cy="10093104"/>
            </a:xfrm>
            <a:prstGeom prst="arc">
              <a:avLst>
                <a:gd name="adj1" fmla="val 10480822"/>
                <a:gd name="adj2" fmla="val 13388850"/>
              </a:avLst>
            </a:prstGeom>
            <a:ln w="12700">
              <a:solidFill>
                <a:srgbClr val="727171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10D45A69-21E7-40D6-88E1-4EF9F3C7AA46}"/>
                </a:ext>
              </a:extLst>
            </p:cNvPr>
            <p:cNvSpPr/>
            <p:nvPr/>
          </p:nvSpPr>
          <p:spPr>
            <a:xfrm rot="3378363">
              <a:off x="5372265" y="-1617552"/>
              <a:ext cx="10093104" cy="10093104"/>
            </a:xfrm>
            <a:prstGeom prst="arc">
              <a:avLst>
                <a:gd name="adj1" fmla="val 8216217"/>
                <a:gd name="adj2" fmla="val 10007891"/>
              </a:avLst>
            </a:prstGeom>
            <a:ln w="12700">
              <a:solidFill>
                <a:srgbClr val="727171">
                  <a:alpha val="12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178131-C52F-4111-8460-59A654BF9B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697" y="3303348"/>
            <a:ext cx="3756743" cy="58477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点击添加一级标题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5417CF50-E451-4060-8FE3-0ACC9139DF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9697" y="3838766"/>
            <a:ext cx="3756743" cy="66300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Copy paste fonts. Choose the only option to retain text.</a:t>
            </a:r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26" y="448282"/>
            <a:ext cx="1719470" cy="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3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36AE4-2569-4DDC-923F-D3487DDEC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" y="136526"/>
            <a:ext cx="10858500" cy="549274"/>
          </a:xfrm>
        </p:spPr>
        <p:txBody>
          <a:bodyPr/>
          <a:lstStyle/>
          <a:p>
            <a:r>
              <a:rPr lang="zh-CN" altLang="en-US" dirty="0"/>
              <a:t>单击此处编辑母版标题样式 </a:t>
            </a:r>
            <a:r>
              <a:rPr lang="en-US" altLang="zh-CN" dirty="0"/>
              <a:t>-26pt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091BE-FB92-4D38-BED1-4B460001884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zh-CN" altLang="en-US" sz="2000" dirty="0"/>
              <a:t>一级标题</a:t>
            </a:r>
            <a:r>
              <a:rPr lang="ja-JP" altLang="en-US" sz="2000" dirty="0"/>
              <a:t> </a:t>
            </a:r>
            <a:r>
              <a:rPr lang="en-US" altLang="zh-CN" sz="2000" dirty="0"/>
              <a:t>-20pt</a:t>
            </a:r>
          </a:p>
          <a:p>
            <a:pPr lvl="1"/>
            <a:r>
              <a:rPr lang="zh-CN" altLang="en-US" sz="1800" dirty="0"/>
              <a:t>二级标题</a:t>
            </a:r>
            <a:r>
              <a:rPr lang="en-US" altLang="zh-CN" sz="1800" dirty="0"/>
              <a:t> -18pt</a:t>
            </a:r>
          </a:p>
          <a:p>
            <a:pPr lvl="2"/>
            <a:r>
              <a:rPr lang="zh-CN" altLang="en-US" sz="1600" dirty="0"/>
              <a:t>三级</a:t>
            </a:r>
            <a:r>
              <a:rPr lang="zh-CN" altLang="en-US" sz="100" dirty="0"/>
              <a:t> </a:t>
            </a:r>
            <a:r>
              <a:rPr lang="zh-CN" altLang="en-US" sz="1600" dirty="0"/>
              <a:t>标题</a:t>
            </a:r>
            <a:r>
              <a:rPr lang="en-US" altLang="zh-CN" sz="1600" dirty="0"/>
              <a:t> -16pt</a:t>
            </a:r>
          </a:p>
          <a:p>
            <a:pPr lvl="3"/>
            <a:r>
              <a:rPr lang="zh-CN" altLang="en-US" sz="1400" dirty="0"/>
              <a:t>四级标题</a:t>
            </a:r>
            <a:r>
              <a:rPr lang="en-US" altLang="zh-CN" sz="1400" dirty="0"/>
              <a:t> -14pt</a:t>
            </a:r>
          </a:p>
          <a:p>
            <a:pPr lvl="4"/>
            <a:r>
              <a:rPr lang="en-US" altLang="zh-CN" dirty="0"/>
              <a:t>…</a:t>
            </a:r>
          </a:p>
          <a:p>
            <a:pPr lvl="4"/>
            <a:r>
              <a:rPr lang="zh-CN" altLang="en-US" sz="1100" dirty="0"/>
              <a:t>正文</a:t>
            </a:r>
            <a:r>
              <a:rPr lang="en-US" altLang="zh-CN" sz="1100" dirty="0"/>
              <a:t> -11pt</a:t>
            </a:r>
            <a:endParaRPr lang="zh-CN" altLang="en-US" sz="11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83596-9113-45F3-B468-09D20904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0400" y="6350000"/>
            <a:ext cx="424897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© </a:t>
            </a:r>
            <a:r>
              <a:rPr lang="zh-CN" altLang="en-US"/>
              <a:t>杭州海康威视数字技术股份有限公司版权所有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7A283B-A93F-4CD2-9E77-F1F0C885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946CC-EE93-41DB-9128-F8894F1B0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83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D3E0E55-566E-4627-8388-058F207BC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750" y="136526"/>
            <a:ext cx="10858500" cy="549274"/>
          </a:xfrm>
        </p:spPr>
        <p:txBody>
          <a:bodyPr/>
          <a:lstStyle/>
          <a:p>
            <a:r>
              <a:rPr lang="zh-CN" altLang="en-US" dirty="0"/>
              <a:t>单击此处编辑母版标题样式 </a:t>
            </a:r>
            <a:r>
              <a:rPr lang="en-US" altLang="zh-CN" dirty="0"/>
              <a:t>-26pt</a:t>
            </a:r>
            <a:endParaRPr lang="zh-CN" altLang="en-US" dirty="0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06CCDB0-3E6B-40ED-999D-FA8C6ECB95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0400" y="6350000"/>
            <a:ext cx="4248978" cy="365125"/>
          </a:xfrm>
        </p:spPr>
        <p:txBody>
          <a:bodyPr/>
          <a:lstStyle/>
          <a:p>
            <a:r>
              <a:rPr lang="en-US" altLang="zh-CN" dirty="0"/>
              <a:t>© </a:t>
            </a:r>
            <a:r>
              <a:rPr lang="zh-CN" altLang="en-US" dirty="0"/>
              <a:t>杭州海康威视数字技术股份有限公司版权所有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21BB0E83-C333-45D3-BB7F-9467DE9D13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86248" y="6356350"/>
            <a:ext cx="2832652" cy="365125"/>
          </a:xfrm>
        </p:spPr>
        <p:txBody>
          <a:bodyPr/>
          <a:lstStyle/>
          <a:p>
            <a:fld id="{E7C946CC-EE93-41DB-9128-F8894F1B0E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44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3B89D8BA-B4F4-4EA9-8BA0-B679C0C4E9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0" b="23680"/>
          <a:stretch/>
        </p:blipFill>
        <p:spPr>
          <a:xfrm>
            <a:off x="0" y="2101434"/>
            <a:ext cx="10737448" cy="4652463"/>
          </a:xfrm>
          <a:prstGeom prst="rect">
            <a:avLst/>
          </a:prstGeom>
        </p:spPr>
      </p:pic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F1AD6D37-5369-4115-9113-0658A16613FD}"/>
              </a:ext>
            </a:extLst>
          </p:cNvPr>
          <p:cNvSpPr/>
          <p:nvPr userDrawn="1"/>
        </p:nvSpPr>
        <p:spPr>
          <a:xfrm>
            <a:off x="5744120" y="1"/>
            <a:ext cx="6447881" cy="6858001"/>
          </a:xfrm>
          <a:custGeom>
            <a:avLst/>
            <a:gdLst>
              <a:gd name="connsiteX0" fmla="*/ 1392437 w 6447881"/>
              <a:gd name="connsiteY0" fmla="*/ 0 h 6858001"/>
              <a:gd name="connsiteX1" fmla="*/ 6447881 w 6447881"/>
              <a:gd name="connsiteY1" fmla="*/ 0 h 6858001"/>
              <a:gd name="connsiteX2" fmla="*/ 6447881 w 6447881"/>
              <a:gd name="connsiteY2" fmla="*/ 6858001 h 6858001"/>
              <a:gd name="connsiteX3" fmla="*/ 1392438 w 6447881"/>
              <a:gd name="connsiteY3" fmla="*/ 6858001 h 6858001"/>
              <a:gd name="connsiteX4" fmla="*/ 1278782 w 6447881"/>
              <a:gd name="connsiteY4" fmla="*/ 6738792 h 6858001"/>
              <a:gd name="connsiteX5" fmla="*/ 0 w 6447881"/>
              <a:gd name="connsiteY5" fmla="*/ 3429000 h 6858001"/>
              <a:gd name="connsiteX6" fmla="*/ 1278782 w 6447881"/>
              <a:gd name="connsiteY6" fmla="*/ 11920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47881" h="6858001">
                <a:moveTo>
                  <a:pt x="1392437" y="0"/>
                </a:moveTo>
                <a:lnTo>
                  <a:pt x="6447881" y="0"/>
                </a:lnTo>
                <a:lnTo>
                  <a:pt x="6447881" y="6858001"/>
                </a:lnTo>
                <a:lnTo>
                  <a:pt x="1392438" y="6858001"/>
                </a:lnTo>
                <a:lnTo>
                  <a:pt x="1278782" y="6738792"/>
                </a:lnTo>
                <a:cubicBezTo>
                  <a:pt x="484253" y="5864615"/>
                  <a:pt x="0" y="4703360"/>
                  <a:pt x="0" y="3429000"/>
                </a:cubicBezTo>
                <a:cubicBezTo>
                  <a:pt x="0" y="2154641"/>
                  <a:pt x="484253" y="993385"/>
                  <a:pt x="1278782" y="119209"/>
                </a:cubicBezTo>
                <a:close/>
              </a:path>
            </a:pathLst>
          </a:cu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89FDC4C-FD41-4364-8879-5365FB559F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90" t="1021" r="18116" b="527"/>
          <a:stretch>
            <a:fillRect/>
          </a:stretch>
        </p:blipFill>
        <p:spPr>
          <a:xfrm>
            <a:off x="5925639" y="1"/>
            <a:ext cx="6266363" cy="6858000"/>
          </a:xfrm>
          <a:custGeom>
            <a:avLst/>
            <a:gdLst>
              <a:gd name="connsiteX0" fmla="*/ 1468957 w 6266363"/>
              <a:gd name="connsiteY0" fmla="*/ 0 h 6858000"/>
              <a:gd name="connsiteX1" fmla="*/ 6266363 w 6266363"/>
              <a:gd name="connsiteY1" fmla="*/ 0 h 6858000"/>
              <a:gd name="connsiteX2" fmla="*/ 6266363 w 6266363"/>
              <a:gd name="connsiteY2" fmla="*/ 6858000 h 6858000"/>
              <a:gd name="connsiteX3" fmla="*/ 1468959 w 6266363"/>
              <a:gd name="connsiteY3" fmla="*/ 6858000 h 6858000"/>
              <a:gd name="connsiteX4" fmla="*/ 1388608 w 6266363"/>
              <a:gd name="connsiteY4" fmla="*/ 6781394 h 6858000"/>
              <a:gd name="connsiteX5" fmla="*/ 0 w 6266363"/>
              <a:gd name="connsiteY5" fmla="*/ 3429000 h 6858000"/>
              <a:gd name="connsiteX6" fmla="*/ 1388608 w 6266363"/>
              <a:gd name="connsiteY6" fmla="*/ 7660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6363" h="6858000">
                <a:moveTo>
                  <a:pt x="1468957" y="0"/>
                </a:moveTo>
                <a:lnTo>
                  <a:pt x="6266363" y="0"/>
                </a:lnTo>
                <a:lnTo>
                  <a:pt x="6266363" y="6858000"/>
                </a:lnTo>
                <a:lnTo>
                  <a:pt x="1468959" y="6858000"/>
                </a:lnTo>
                <a:lnTo>
                  <a:pt x="1388608" y="6781394"/>
                </a:lnTo>
                <a:cubicBezTo>
                  <a:pt x="530655" y="5923442"/>
                  <a:pt x="0" y="4738192"/>
                  <a:pt x="0" y="3429000"/>
                </a:cubicBezTo>
                <a:cubicBezTo>
                  <a:pt x="0" y="2119809"/>
                  <a:pt x="530656" y="934558"/>
                  <a:pt x="1388608" y="76606"/>
                </a:cubicBezTo>
                <a:close/>
              </a:path>
            </a:pathLst>
          </a:custGeom>
        </p:spPr>
      </p:pic>
      <p:grpSp>
        <p:nvGrpSpPr>
          <p:cNvPr id="57" name="组合 56">
            <a:extLst>
              <a:ext uri="{FF2B5EF4-FFF2-40B4-BE49-F238E27FC236}">
                <a16:creationId xmlns:a16="http://schemas.microsoft.com/office/drawing/2014/main" id="{269751FD-B502-4118-B7F4-3FD1DADE11AF}"/>
              </a:ext>
            </a:extLst>
          </p:cNvPr>
          <p:cNvGrpSpPr/>
          <p:nvPr userDrawn="1"/>
        </p:nvGrpSpPr>
        <p:grpSpPr>
          <a:xfrm>
            <a:off x="5457993" y="-1617552"/>
            <a:ext cx="10093104" cy="10093104"/>
            <a:chOff x="5372265" y="-1617552"/>
            <a:chExt cx="10093104" cy="10093104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DD3CDAF-6AF9-4943-AEF9-E4D0B588C4EC}"/>
                </a:ext>
              </a:extLst>
            </p:cNvPr>
            <p:cNvSpPr/>
            <p:nvPr/>
          </p:nvSpPr>
          <p:spPr>
            <a:xfrm>
              <a:off x="5399580" y="2275565"/>
              <a:ext cx="183600" cy="183600"/>
            </a:xfrm>
            <a:prstGeom prst="ellipse">
              <a:avLst/>
            </a:prstGeom>
            <a:solidFill>
              <a:srgbClr val="D70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17C5BF27-FC14-473B-BCE3-9450623B5A21}"/>
                </a:ext>
              </a:extLst>
            </p:cNvPr>
            <p:cNvSpPr/>
            <p:nvPr/>
          </p:nvSpPr>
          <p:spPr>
            <a:xfrm rot="19355239">
              <a:off x="5372265" y="-1617552"/>
              <a:ext cx="10093104" cy="10093104"/>
            </a:xfrm>
            <a:prstGeom prst="arc">
              <a:avLst>
                <a:gd name="adj1" fmla="val 10480822"/>
                <a:gd name="adj2" fmla="val 13388850"/>
              </a:avLst>
            </a:prstGeom>
            <a:ln w="12700">
              <a:solidFill>
                <a:srgbClr val="72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弧形 59">
              <a:extLst>
                <a:ext uri="{FF2B5EF4-FFF2-40B4-BE49-F238E27FC236}">
                  <a16:creationId xmlns:a16="http://schemas.microsoft.com/office/drawing/2014/main" id="{9C768BA5-0C2E-4D0C-B01E-D54C808FF6BB}"/>
                </a:ext>
              </a:extLst>
            </p:cNvPr>
            <p:cNvSpPr/>
            <p:nvPr/>
          </p:nvSpPr>
          <p:spPr>
            <a:xfrm rot="3378363">
              <a:off x="5372265" y="-1617552"/>
              <a:ext cx="10093104" cy="10093104"/>
            </a:xfrm>
            <a:prstGeom prst="arc">
              <a:avLst>
                <a:gd name="adj1" fmla="val 8216217"/>
                <a:gd name="adj2" fmla="val 10007891"/>
              </a:avLst>
            </a:prstGeom>
            <a:ln w="12700">
              <a:solidFill>
                <a:srgbClr val="72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81002CD-042C-4248-B4B0-7C31982C744A}"/>
              </a:ext>
            </a:extLst>
          </p:cNvPr>
          <p:cNvSpPr/>
          <p:nvPr userDrawn="1"/>
        </p:nvSpPr>
        <p:spPr>
          <a:xfrm rot="2640108">
            <a:off x="-718179" y="5229514"/>
            <a:ext cx="1783615" cy="1503488"/>
          </a:xfrm>
          <a:custGeom>
            <a:avLst/>
            <a:gdLst>
              <a:gd name="connsiteX0" fmla="*/ 0 w 1783615"/>
              <a:gd name="connsiteY0" fmla="*/ 79226 h 1503488"/>
              <a:gd name="connsiteX1" fmla="*/ 116190 w 1783615"/>
              <a:gd name="connsiteY1" fmla="*/ 40704 h 1503488"/>
              <a:gd name="connsiteX2" fmla="*/ 1406613 w 1783615"/>
              <a:gd name="connsiteY2" fmla="*/ 395244 h 1503488"/>
              <a:gd name="connsiteX3" fmla="*/ 1758984 w 1783615"/>
              <a:gd name="connsiteY3" fmla="*/ 994118 h 1503488"/>
              <a:gd name="connsiteX4" fmla="*/ 1783615 w 1783615"/>
              <a:gd name="connsiteY4" fmla="*/ 1109331 h 1503488"/>
              <a:gd name="connsiteX5" fmla="*/ 1375480 w 1783615"/>
              <a:gd name="connsiteY5" fmla="*/ 1503488 h 1503488"/>
              <a:gd name="connsiteX6" fmla="*/ 1350967 w 1783615"/>
              <a:gd name="connsiteY6" fmla="*/ 1478106 h 1503488"/>
              <a:gd name="connsiteX7" fmla="*/ 1356484 w 1783615"/>
              <a:gd name="connsiteY7" fmla="*/ 1444589 h 1503488"/>
              <a:gd name="connsiteX8" fmla="*/ 1089908 w 1783615"/>
              <a:gd name="connsiteY8" fmla="*/ 714601 h 1503488"/>
              <a:gd name="connsiteX9" fmla="*/ 490738 w 1783615"/>
              <a:gd name="connsiteY9" fmla="*/ 450844 h 1503488"/>
              <a:gd name="connsiteX10" fmla="*/ 361954 w 1783615"/>
              <a:gd name="connsiteY10" fmla="*/ 454017 h 150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3615" h="1503488">
                <a:moveTo>
                  <a:pt x="0" y="79226"/>
                </a:moveTo>
                <a:lnTo>
                  <a:pt x="116190" y="40704"/>
                </a:lnTo>
                <a:cubicBezTo>
                  <a:pt x="573845" y="-73853"/>
                  <a:pt x="1064745" y="56216"/>
                  <a:pt x="1406613" y="395244"/>
                </a:cubicBezTo>
                <a:cubicBezTo>
                  <a:pt x="1577547" y="564759"/>
                  <a:pt x="1696553" y="771966"/>
                  <a:pt x="1758984" y="994118"/>
                </a:cubicBezTo>
                <a:lnTo>
                  <a:pt x="1783615" y="1109331"/>
                </a:lnTo>
                <a:lnTo>
                  <a:pt x="1375480" y="1503488"/>
                </a:lnTo>
                <a:lnTo>
                  <a:pt x="1350967" y="1478106"/>
                </a:lnTo>
                <a:lnTo>
                  <a:pt x="1356484" y="1444589"/>
                </a:lnTo>
                <a:cubicBezTo>
                  <a:pt x="1380332" y="1178229"/>
                  <a:pt x="1286244" y="909306"/>
                  <a:pt x="1089908" y="714601"/>
                </a:cubicBezTo>
                <a:cubicBezTo>
                  <a:pt x="926295" y="552347"/>
                  <a:pt x="711736" y="461525"/>
                  <a:pt x="490738" y="450844"/>
                </a:cubicBezTo>
                <a:lnTo>
                  <a:pt x="361954" y="454017"/>
                </a:lnTo>
                <a:close/>
              </a:path>
            </a:pathLst>
          </a:custGeom>
          <a:solidFill>
            <a:srgbClr val="727171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F3D4B63C-6D91-4980-B773-9943ABF85206}"/>
              </a:ext>
            </a:extLst>
          </p:cNvPr>
          <p:cNvGrpSpPr/>
          <p:nvPr userDrawn="1"/>
        </p:nvGrpSpPr>
        <p:grpSpPr>
          <a:xfrm rot="9328605">
            <a:off x="-2953853" y="4081333"/>
            <a:ext cx="4251748" cy="4248277"/>
            <a:chOff x="5364020" y="-1617552"/>
            <a:chExt cx="10101349" cy="1009310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CD2CECE-E354-4474-AF86-D8A17DA8588E}"/>
                </a:ext>
              </a:extLst>
            </p:cNvPr>
            <p:cNvSpPr/>
            <p:nvPr/>
          </p:nvSpPr>
          <p:spPr>
            <a:xfrm>
              <a:off x="5364020" y="2270485"/>
              <a:ext cx="243840" cy="243840"/>
            </a:xfrm>
            <a:prstGeom prst="ellipse">
              <a:avLst/>
            </a:prstGeom>
            <a:solidFill>
              <a:srgbClr val="D7000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3A67495D-FEDB-4C23-9ACE-896DA45B879D}"/>
                </a:ext>
              </a:extLst>
            </p:cNvPr>
            <p:cNvSpPr/>
            <p:nvPr/>
          </p:nvSpPr>
          <p:spPr>
            <a:xfrm rot="19355239">
              <a:off x="5372265" y="-1617552"/>
              <a:ext cx="10093104" cy="10093104"/>
            </a:xfrm>
            <a:prstGeom prst="arc">
              <a:avLst>
                <a:gd name="adj1" fmla="val 10480822"/>
                <a:gd name="adj2" fmla="val 13388850"/>
              </a:avLst>
            </a:prstGeom>
            <a:ln w="12700">
              <a:solidFill>
                <a:srgbClr val="727171">
                  <a:alpha val="21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>
              <a:extLst>
                <a:ext uri="{FF2B5EF4-FFF2-40B4-BE49-F238E27FC236}">
                  <a16:creationId xmlns:a16="http://schemas.microsoft.com/office/drawing/2014/main" id="{F77A011E-6DA4-464C-8B41-00963905888A}"/>
                </a:ext>
              </a:extLst>
            </p:cNvPr>
            <p:cNvSpPr/>
            <p:nvPr/>
          </p:nvSpPr>
          <p:spPr>
            <a:xfrm rot="3378363">
              <a:off x="5372265" y="-1617552"/>
              <a:ext cx="10093104" cy="10093104"/>
            </a:xfrm>
            <a:prstGeom prst="arc">
              <a:avLst>
                <a:gd name="adj1" fmla="val 8216217"/>
                <a:gd name="adj2" fmla="val 10007891"/>
              </a:avLst>
            </a:prstGeom>
            <a:ln w="12700">
              <a:solidFill>
                <a:srgbClr val="727171">
                  <a:alpha val="29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7" name="图片 66">
            <a:extLst>
              <a:ext uri="{FF2B5EF4-FFF2-40B4-BE49-F238E27FC236}">
                <a16:creationId xmlns:a16="http://schemas.microsoft.com/office/drawing/2014/main" id="{348EA1ED-6E85-47A7-9C7D-174AC3CC5E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" b="723"/>
          <a:stretch/>
        </p:blipFill>
        <p:spPr>
          <a:xfrm>
            <a:off x="582168" y="3375614"/>
            <a:ext cx="1236703" cy="1218809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174F13C6-72C7-46C3-8E6A-1421DCF285AE}"/>
              </a:ext>
            </a:extLst>
          </p:cNvPr>
          <p:cNvSpPr txBox="1"/>
          <p:nvPr userDrawn="1"/>
        </p:nvSpPr>
        <p:spPr>
          <a:xfrm>
            <a:off x="563880" y="3127287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D7000F"/>
                </a:solidFill>
              </a:rPr>
              <a:t>WWW.HIKISION.COM</a:t>
            </a:r>
            <a:endParaRPr lang="zh-CN" altLang="en-US" sz="1000" dirty="0">
              <a:solidFill>
                <a:srgbClr val="D7000F"/>
              </a:solidFill>
            </a:endParaRPr>
          </a:p>
        </p:txBody>
      </p:sp>
      <p:sp>
        <p:nvSpPr>
          <p:cNvPr id="92" name="文本占位符 2">
            <a:extLst>
              <a:ext uri="{FF2B5EF4-FFF2-40B4-BE49-F238E27FC236}">
                <a16:creationId xmlns:a16="http://schemas.microsoft.com/office/drawing/2014/main" id="{01C311BE-3525-4315-99F0-6DA394F71A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3764" y="1532546"/>
            <a:ext cx="4893452" cy="83099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9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THANK YOU</a:t>
            </a:r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926" y="448282"/>
            <a:ext cx="1719470" cy="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92299-789C-4AC4-9C5F-9EDB91E0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36526"/>
            <a:ext cx="108585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 </a:t>
            </a:r>
            <a:r>
              <a:rPr lang="en-US" altLang="zh-CN" dirty="0"/>
              <a:t>-26pt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A2CC84-3B78-46DF-B5ED-286C3BAC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746734"/>
            <a:ext cx="10858500" cy="547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000" dirty="0"/>
              <a:t>一级标题</a:t>
            </a:r>
            <a:r>
              <a:rPr lang="ja-JP" altLang="en-US" sz="2000" dirty="0"/>
              <a:t> </a:t>
            </a:r>
            <a:r>
              <a:rPr lang="en-US" altLang="zh-CN" sz="2000" dirty="0"/>
              <a:t>-20pt</a:t>
            </a:r>
          </a:p>
          <a:p>
            <a:pPr lvl="1"/>
            <a:r>
              <a:rPr lang="zh-CN" altLang="en-US" sz="1800" dirty="0"/>
              <a:t>二级标题</a:t>
            </a:r>
            <a:r>
              <a:rPr lang="en-US" altLang="zh-CN" sz="1800" dirty="0"/>
              <a:t> -18pt</a:t>
            </a:r>
          </a:p>
          <a:p>
            <a:pPr lvl="2"/>
            <a:r>
              <a:rPr lang="zh-CN" altLang="en-US" sz="1600" dirty="0"/>
              <a:t>三级</a:t>
            </a:r>
            <a:r>
              <a:rPr lang="zh-CN" altLang="en-US" sz="100" dirty="0"/>
              <a:t> </a:t>
            </a:r>
            <a:r>
              <a:rPr lang="zh-CN" altLang="en-US" sz="1600" dirty="0"/>
              <a:t>标题</a:t>
            </a:r>
            <a:r>
              <a:rPr lang="en-US" altLang="zh-CN" sz="1600" dirty="0"/>
              <a:t> -16pt</a:t>
            </a:r>
          </a:p>
          <a:p>
            <a:pPr lvl="3"/>
            <a:r>
              <a:rPr lang="zh-CN" altLang="en-US" sz="1400" dirty="0"/>
              <a:t>四级标题</a:t>
            </a:r>
            <a:r>
              <a:rPr lang="en-US" altLang="zh-CN" sz="1400" dirty="0"/>
              <a:t> -14pt</a:t>
            </a:r>
          </a:p>
          <a:p>
            <a:pPr lvl="4"/>
            <a:r>
              <a:rPr lang="en-US" altLang="zh-CN" dirty="0"/>
              <a:t>…</a:t>
            </a:r>
          </a:p>
          <a:p>
            <a:pPr lvl="4"/>
            <a:r>
              <a:rPr lang="zh-CN" altLang="en-US" sz="1100" dirty="0"/>
              <a:t>正文</a:t>
            </a:r>
            <a:r>
              <a:rPr lang="en-US" altLang="zh-CN" sz="1100" dirty="0"/>
              <a:t> -11pt</a:t>
            </a:r>
            <a:endParaRPr lang="zh-CN" altLang="en-US" sz="11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EFAB3-C54C-4F62-8595-836195950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0" y="6356350"/>
            <a:ext cx="4248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© </a:t>
            </a:r>
            <a:r>
              <a:rPr lang="zh-CN" altLang="en-US"/>
              <a:t>杭州海康威视数字技术股份有限公司版权所有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8892D-D8D4-43A3-815D-C1DF7D927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248" y="6356350"/>
            <a:ext cx="2832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946CC-EE93-41DB-9128-F8894F1B0EE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84C914C-3B39-4737-93AA-7969EEB8ACD5}"/>
              </a:ext>
            </a:extLst>
          </p:cNvPr>
          <p:cNvGrpSpPr/>
          <p:nvPr userDrawn="1"/>
        </p:nvGrpSpPr>
        <p:grpSpPr>
          <a:xfrm flipH="1">
            <a:off x="10873090" y="4082052"/>
            <a:ext cx="4366904" cy="4248277"/>
            <a:chOff x="-2953853" y="4081333"/>
            <a:chExt cx="4251748" cy="4248277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CD84FF95-703E-42B1-8376-4AE9210CF380}"/>
                </a:ext>
              </a:extLst>
            </p:cNvPr>
            <p:cNvSpPr/>
            <p:nvPr/>
          </p:nvSpPr>
          <p:spPr>
            <a:xfrm rot="2640108">
              <a:off x="-718179" y="5229514"/>
              <a:ext cx="1783615" cy="1503488"/>
            </a:xfrm>
            <a:custGeom>
              <a:avLst/>
              <a:gdLst>
                <a:gd name="connsiteX0" fmla="*/ 0 w 1783615"/>
                <a:gd name="connsiteY0" fmla="*/ 79226 h 1503488"/>
                <a:gd name="connsiteX1" fmla="*/ 116190 w 1783615"/>
                <a:gd name="connsiteY1" fmla="*/ 40704 h 1503488"/>
                <a:gd name="connsiteX2" fmla="*/ 1406613 w 1783615"/>
                <a:gd name="connsiteY2" fmla="*/ 395244 h 1503488"/>
                <a:gd name="connsiteX3" fmla="*/ 1758984 w 1783615"/>
                <a:gd name="connsiteY3" fmla="*/ 994118 h 1503488"/>
                <a:gd name="connsiteX4" fmla="*/ 1783615 w 1783615"/>
                <a:gd name="connsiteY4" fmla="*/ 1109331 h 1503488"/>
                <a:gd name="connsiteX5" fmla="*/ 1375480 w 1783615"/>
                <a:gd name="connsiteY5" fmla="*/ 1503488 h 1503488"/>
                <a:gd name="connsiteX6" fmla="*/ 1350967 w 1783615"/>
                <a:gd name="connsiteY6" fmla="*/ 1478106 h 1503488"/>
                <a:gd name="connsiteX7" fmla="*/ 1356484 w 1783615"/>
                <a:gd name="connsiteY7" fmla="*/ 1444589 h 1503488"/>
                <a:gd name="connsiteX8" fmla="*/ 1089908 w 1783615"/>
                <a:gd name="connsiteY8" fmla="*/ 714601 h 1503488"/>
                <a:gd name="connsiteX9" fmla="*/ 490738 w 1783615"/>
                <a:gd name="connsiteY9" fmla="*/ 450844 h 1503488"/>
                <a:gd name="connsiteX10" fmla="*/ 361954 w 1783615"/>
                <a:gd name="connsiteY10" fmla="*/ 454017 h 150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3615" h="1503488">
                  <a:moveTo>
                    <a:pt x="0" y="79226"/>
                  </a:moveTo>
                  <a:lnTo>
                    <a:pt x="116190" y="40704"/>
                  </a:lnTo>
                  <a:cubicBezTo>
                    <a:pt x="573845" y="-73853"/>
                    <a:pt x="1064745" y="56216"/>
                    <a:pt x="1406613" y="395244"/>
                  </a:cubicBezTo>
                  <a:cubicBezTo>
                    <a:pt x="1577547" y="564759"/>
                    <a:pt x="1696553" y="771966"/>
                    <a:pt x="1758984" y="994118"/>
                  </a:cubicBezTo>
                  <a:lnTo>
                    <a:pt x="1783615" y="1109331"/>
                  </a:lnTo>
                  <a:lnTo>
                    <a:pt x="1375480" y="1503488"/>
                  </a:lnTo>
                  <a:lnTo>
                    <a:pt x="1350967" y="1478106"/>
                  </a:lnTo>
                  <a:lnTo>
                    <a:pt x="1356484" y="1444589"/>
                  </a:lnTo>
                  <a:cubicBezTo>
                    <a:pt x="1380332" y="1178229"/>
                    <a:pt x="1286244" y="909306"/>
                    <a:pt x="1089908" y="714601"/>
                  </a:cubicBezTo>
                  <a:cubicBezTo>
                    <a:pt x="926295" y="552347"/>
                    <a:pt x="711736" y="461525"/>
                    <a:pt x="490738" y="450844"/>
                  </a:cubicBezTo>
                  <a:lnTo>
                    <a:pt x="361954" y="454017"/>
                  </a:lnTo>
                  <a:close/>
                </a:path>
              </a:pathLst>
            </a:custGeom>
            <a:solidFill>
              <a:srgbClr val="727171">
                <a:alpha val="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DF17D076-C918-430F-8586-2F29B5AB6147}"/>
                </a:ext>
              </a:extLst>
            </p:cNvPr>
            <p:cNvGrpSpPr/>
            <p:nvPr/>
          </p:nvGrpSpPr>
          <p:grpSpPr>
            <a:xfrm rot="9328605">
              <a:off x="-2953853" y="4081333"/>
              <a:ext cx="4251748" cy="4248277"/>
              <a:chOff x="5364020" y="-1617552"/>
              <a:chExt cx="10101349" cy="10093104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FDA39FF-DE2D-4D09-B78A-28007A53BB19}"/>
                  </a:ext>
                </a:extLst>
              </p:cNvPr>
              <p:cNvSpPr/>
              <p:nvPr/>
            </p:nvSpPr>
            <p:spPr>
              <a:xfrm>
                <a:off x="5364020" y="2270485"/>
                <a:ext cx="243840" cy="243840"/>
              </a:xfrm>
              <a:prstGeom prst="ellipse">
                <a:avLst/>
              </a:prstGeom>
              <a:solidFill>
                <a:srgbClr val="727171">
                  <a:alpha val="1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弧形 16">
                <a:extLst>
                  <a:ext uri="{FF2B5EF4-FFF2-40B4-BE49-F238E27FC236}">
                    <a16:creationId xmlns:a16="http://schemas.microsoft.com/office/drawing/2014/main" id="{1798DE6E-8267-4938-B753-2DFEFB4B0ABF}"/>
                  </a:ext>
                </a:extLst>
              </p:cNvPr>
              <p:cNvSpPr/>
              <p:nvPr/>
            </p:nvSpPr>
            <p:spPr>
              <a:xfrm rot="19355239">
                <a:off x="5372265" y="-1617552"/>
                <a:ext cx="10093104" cy="10093104"/>
              </a:xfrm>
              <a:prstGeom prst="arc">
                <a:avLst>
                  <a:gd name="adj1" fmla="val 10480822"/>
                  <a:gd name="adj2" fmla="val 13388850"/>
                </a:avLst>
              </a:prstGeom>
              <a:ln w="12700">
                <a:solidFill>
                  <a:srgbClr val="727171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弧形 17">
                <a:extLst>
                  <a:ext uri="{FF2B5EF4-FFF2-40B4-BE49-F238E27FC236}">
                    <a16:creationId xmlns:a16="http://schemas.microsoft.com/office/drawing/2014/main" id="{B2F4B62C-2BD1-487C-933E-A7FD41022BC5}"/>
                  </a:ext>
                </a:extLst>
              </p:cNvPr>
              <p:cNvSpPr/>
              <p:nvPr/>
            </p:nvSpPr>
            <p:spPr>
              <a:xfrm rot="3378363">
                <a:off x="5372265" y="-1617552"/>
                <a:ext cx="10093104" cy="10093104"/>
              </a:xfrm>
              <a:prstGeom prst="arc">
                <a:avLst>
                  <a:gd name="adj1" fmla="val 8216217"/>
                  <a:gd name="adj2" fmla="val 10007891"/>
                </a:avLst>
              </a:prstGeom>
              <a:ln w="12700">
                <a:solidFill>
                  <a:srgbClr val="727171">
                    <a:alpha val="12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20309F2-080A-4B79-8761-7DC0952E4B31}"/>
              </a:ext>
            </a:extLst>
          </p:cNvPr>
          <p:cNvGrpSpPr/>
          <p:nvPr userDrawn="1"/>
        </p:nvGrpSpPr>
        <p:grpSpPr>
          <a:xfrm>
            <a:off x="649370" y="599812"/>
            <a:ext cx="10893260" cy="183600"/>
            <a:chOff x="625640" y="599812"/>
            <a:chExt cx="10893260" cy="1836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3478664-311A-4A09-9F80-9FF30BFEFB20}"/>
                </a:ext>
              </a:extLst>
            </p:cNvPr>
            <p:cNvSpPr/>
            <p:nvPr userDrawn="1"/>
          </p:nvSpPr>
          <p:spPr>
            <a:xfrm>
              <a:off x="625640" y="599812"/>
              <a:ext cx="183600" cy="183600"/>
            </a:xfrm>
            <a:prstGeom prst="ellipse">
              <a:avLst/>
            </a:prstGeom>
            <a:solidFill>
              <a:srgbClr val="D700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 </a:t>
              </a:r>
              <a:endParaRPr lang="zh-CN" altLang="en-US" dirty="0"/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D4B2414-735A-4528-996B-1C979FC4D4E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16747" y="691612"/>
              <a:ext cx="10602153" cy="0"/>
            </a:xfrm>
            <a:prstGeom prst="line">
              <a:avLst/>
            </a:prstGeom>
            <a:ln w="12700">
              <a:solidFill>
                <a:srgbClr val="72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6BA2ECC-782E-47BF-894C-B6A38F9A373C}"/>
              </a:ext>
            </a:extLst>
          </p:cNvPr>
          <p:cNvGrpSpPr/>
          <p:nvPr userDrawn="1"/>
        </p:nvGrpSpPr>
        <p:grpSpPr>
          <a:xfrm>
            <a:off x="9840416" y="273824"/>
            <a:ext cx="1678484" cy="224432"/>
            <a:chOff x="1955800" y="5410200"/>
            <a:chExt cx="3074988" cy="41116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6687D01-8D8F-4C13-A7CE-2FA937179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8963" y="5410200"/>
              <a:ext cx="1901825" cy="411163"/>
            </a:xfrm>
            <a:custGeom>
              <a:avLst/>
              <a:gdLst>
                <a:gd name="T0" fmla="*/ 315 w 872"/>
                <a:gd name="T1" fmla="*/ 3 h 186"/>
                <a:gd name="T2" fmla="*/ 400 w 872"/>
                <a:gd name="T3" fmla="*/ 26 h 186"/>
                <a:gd name="T4" fmla="*/ 324 w 872"/>
                <a:gd name="T5" fmla="*/ 26 h 186"/>
                <a:gd name="T6" fmla="*/ 355 w 872"/>
                <a:gd name="T7" fmla="*/ 99 h 186"/>
                <a:gd name="T8" fmla="*/ 213 w 872"/>
                <a:gd name="T9" fmla="*/ 183 h 186"/>
                <a:gd name="T10" fmla="*/ 277 w 872"/>
                <a:gd name="T11" fmla="*/ 160 h 186"/>
                <a:gd name="T12" fmla="*/ 315 w 872"/>
                <a:gd name="T13" fmla="*/ 135 h 186"/>
                <a:gd name="T14" fmla="*/ 179 w 872"/>
                <a:gd name="T15" fmla="*/ 183 h 186"/>
                <a:gd name="T16" fmla="*/ 194 w 872"/>
                <a:gd name="T17" fmla="*/ 3 h 186"/>
                <a:gd name="T18" fmla="*/ 179 w 872"/>
                <a:gd name="T19" fmla="*/ 183 h 186"/>
                <a:gd name="T20" fmla="*/ 379 w 872"/>
                <a:gd name="T21" fmla="*/ 183 h 186"/>
                <a:gd name="T22" fmla="*/ 496 w 872"/>
                <a:gd name="T23" fmla="*/ 3 h 186"/>
                <a:gd name="T24" fmla="*/ 507 w 872"/>
                <a:gd name="T25" fmla="*/ 57 h 186"/>
                <a:gd name="T26" fmla="*/ 610 w 872"/>
                <a:gd name="T27" fmla="*/ 1 h 186"/>
                <a:gd name="T28" fmla="*/ 672 w 872"/>
                <a:gd name="T29" fmla="*/ 43 h 186"/>
                <a:gd name="T30" fmla="*/ 670 w 872"/>
                <a:gd name="T31" fmla="*/ 61 h 186"/>
                <a:gd name="T32" fmla="*/ 556 w 872"/>
                <a:gd name="T33" fmla="*/ 185 h 186"/>
                <a:gd name="T34" fmla="*/ 542 w 872"/>
                <a:gd name="T35" fmla="*/ 185 h 186"/>
                <a:gd name="T36" fmla="*/ 480 w 872"/>
                <a:gd name="T37" fmla="*/ 143 h 186"/>
                <a:gd name="T38" fmla="*/ 482 w 872"/>
                <a:gd name="T39" fmla="*/ 125 h 186"/>
                <a:gd name="T40" fmla="*/ 603 w 872"/>
                <a:gd name="T41" fmla="*/ 20 h 186"/>
                <a:gd name="T42" fmla="*/ 562 w 872"/>
                <a:gd name="T43" fmla="*/ 49 h 186"/>
                <a:gd name="T44" fmla="*/ 527 w 872"/>
                <a:gd name="T45" fmla="*/ 147 h 186"/>
                <a:gd name="T46" fmla="*/ 544 w 872"/>
                <a:gd name="T47" fmla="*/ 166 h 186"/>
                <a:gd name="T48" fmla="*/ 590 w 872"/>
                <a:gd name="T49" fmla="*/ 137 h 186"/>
                <a:gd name="T50" fmla="*/ 625 w 872"/>
                <a:gd name="T51" fmla="*/ 38 h 186"/>
                <a:gd name="T52" fmla="*/ 608 w 872"/>
                <a:gd name="T53" fmla="*/ 20 h 186"/>
                <a:gd name="T54" fmla="*/ 61 w 872"/>
                <a:gd name="T55" fmla="*/ 127 h 186"/>
                <a:gd name="T56" fmla="*/ 174 w 872"/>
                <a:gd name="T57" fmla="*/ 3 h 186"/>
                <a:gd name="T58" fmla="*/ 45 w 872"/>
                <a:gd name="T59" fmla="*/ 183 h 186"/>
                <a:gd name="T60" fmla="*/ 43 w 872"/>
                <a:gd name="T61" fmla="*/ 183 h 186"/>
                <a:gd name="T62" fmla="*/ 41 w 872"/>
                <a:gd name="T63" fmla="*/ 183 h 186"/>
                <a:gd name="T64" fmla="*/ 15 w 872"/>
                <a:gd name="T65" fmla="*/ 183 h 186"/>
                <a:gd name="T66" fmla="*/ 51 w 872"/>
                <a:gd name="T67" fmla="*/ 3 h 186"/>
                <a:gd name="T68" fmla="*/ 726 w 872"/>
                <a:gd name="T69" fmla="*/ 61 h 186"/>
                <a:gd name="T70" fmla="*/ 680 w 872"/>
                <a:gd name="T71" fmla="*/ 183 h 186"/>
                <a:gd name="T72" fmla="*/ 720 w 872"/>
                <a:gd name="T73" fmla="*/ 3 h 186"/>
                <a:gd name="T74" fmla="*/ 801 w 872"/>
                <a:gd name="T75" fmla="*/ 124 h 186"/>
                <a:gd name="T76" fmla="*/ 872 w 872"/>
                <a:gd name="T77" fmla="*/ 3 h 186"/>
                <a:gd name="T78" fmla="*/ 782 w 872"/>
                <a:gd name="T79" fmla="*/ 183 h 186"/>
                <a:gd name="T80" fmla="*/ 726 w 872"/>
                <a:gd name="T81" fmla="*/ 6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186">
                  <a:moveTo>
                    <a:pt x="274" y="87"/>
                  </a:moveTo>
                  <a:cubicBezTo>
                    <a:pt x="249" y="54"/>
                    <a:pt x="269" y="3"/>
                    <a:pt x="315" y="3"/>
                  </a:cubicBezTo>
                  <a:cubicBezTo>
                    <a:pt x="408" y="3"/>
                    <a:pt x="408" y="3"/>
                    <a:pt x="408" y="3"/>
                  </a:cubicBezTo>
                  <a:cubicBezTo>
                    <a:pt x="400" y="26"/>
                    <a:pt x="400" y="26"/>
                    <a:pt x="400" y="26"/>
                  </a:cubicBezTo>
                  <a:cubicBezTo>
                    <a:pt x="350" y="26"/>
                    <a:pt x="350" y="26"/>
                    <a:pt x="350" y="26"/>
                  </a:cubicBezTo>
                  <a:cubicBezTo>
                    <a:pt x="324" y="26"/>
                    <a:pt x="324" y="26"/>
                    <a:pt x="324" y="26"/>
                  </a:cubicBezTo>
                  <a:cubicBezTo>
                    <a:pt x="312" y="26"/>
                    <a:pt x="305" y="41"/>
                    <a:pt x="312" y="50"/>
                  </a:cubicBezTo>
                  <a:cubicBezTo>
                    <a:pt x="323" y="68"/>
                    <a:pt x="343" y="81"/>
                    <a:pt x="355" y="99"/>
                  </a:cubicBezTo>
                  <a:cubicBezTo>
                    <a:pt x="382" y="135"/>
                    <a:pt x="355" y="183"/>
                    <a:pt x="315" y="183"/>
                  </a:cubicBezTo>
                  <a:cubicBezTo>
                    <a:pt x="213" y="183"/>
                    <a:pt x="213" y="183"/>
                    <a:pt x="213" y="183"/>
                  </a:cubicBezTo>
                  <a:cubicBezTo>
                    <a:pt x="221" y="160"/>
                    <a:pt x="221" y="160"/>
                    <a:pt x="221" y="160"/>
                  </a:cubicBezTo>
                  <a:cubicBezTo>
                    <a:pt x="277" y="160"/>
                    <a:pt x="277" y="160"/>
                    <a:pt x="277" y="160"/>
                  </a:cubicBezTo>
                  <a:cubicBezTo>
                    <a:pt x="302" y="160"/>
                    <a:pt x="302" y="160"/>
                    <a:pt x="302" y="160"/>
                  </a:cubicBezTo>
                  <a:cubicBezTo>
                    <a:pt x="314" y="160"/>
                    <a:pt x="321" y="145"/>
                    <a:pt x="315" y="135"/>
                  </a:cubicBezTo>
                  <a:cubicBezTo>
                    <a:pt x="305" y="118"/>
                    <a:pt x="286" y="102"/>
                    <a:pt x="274" y="87"/>
                  </a:cubicBezTo>
                  <a:moveTo>
                    <a:pt x="179" y="183"/>
                  </a:moveTo>
                  <a:cubicBezTo>
                    <a:pt x="128" y="183"/>
                    <a:pt x="128" y="183"/>
                    <a:pt x="128" y="18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245" y="3"/>
                    <a:pt x="245" y="3"/>
                    <a:pt x="245" y="3"/>
                  </a:cubicBezTo>
                  <a:lnTo>
                    <a:pt x="179" y="183"/>
                  </a:lnTo>
                  <a:close/>
                  <a:moveTo>
                    <a:pt x="430" y="183"/>
                  </a:moveTo>
                  <a:cubicBezTo>
                    <a:pt x="379" y="183"/>
                    <a:pt x="379" y="183"/>
                    <a:pt x="379" y="183"/>
                  </a:cubicBezTo>
                  <a:cubicBezTo>
                    <a:pt x="445" y="3"/>
                    <a:pt x="445" y="3"/>
                    <a:pt x="445" y="3"/>
                  </a:cubicBezTo>
                  <a:cubicBezTo>
                    <a:pt x="496" y="3"/>
                    <a:pt x="496" y="3"/>
                    <a:pt x="496" y="3"/>
                  </a:cubicBezTo>
                  <a:lnTo>
                    <a:pt x="430" y="183"/>
                  </a:lnTo>
                  <a:close/>
                  <a:moveTo>
                    <a:pt x="507" y="57"/>
                  </a:moveTo>
                  <a:cubicBezTo>
                    <a:pt x="524" y="20"/>
                    <a:pt x="562" y="0"/>
                    <a:pt x="596" y="1"/>
                  </a:cubicBezTo>
                  <a:cubicBezTo>
                    <a:pt x="610" y="1"/>
                    <a:pt x="610" y="1"/>
                    <a:pt x="610" y="1"/>
                  </a:cubicBezTo>
                  <a:cubicBezTo>
                    <a:pt x="628" y="1"/>
                    <a:pt x="628" y="1"/>
                    <a:pt x="628" y="1"/>
                  </a:cubicBezTo>
                  <a:cubicBezTo>
                    <a:pt x="655" y="2"/>
                    <a:pt x="671" y="24"/>
                    <a:pt x="672" y="43"/>
                  </a:cubicBezTo>
                  <a:cubicBezTo>
                    <a:pt x="672" y="47"/>
                    <a:pt x="672" y="51"/>
                    <a:pt x="672" y="54"/>
                  </a:cubicBezTo>
                  <a:cubicBezTo>
                    <a:pt x="671" y="56"/>
                    <a:pt x="671" y="58"/>
                    <a:pt x="670" y="61"/>
                  </a:cubicBezTo>
                  <a:cubicBezTo>
                    <a:pt x="665" y="84"/>
                    <a:pt x="656" y="107"/>
                    <a:pt x="645" y="128"/>
                  </a:cubicBezTo>
                  <a:cubicBezTo>
                    <a:pt x="628" y="166"/>
                    <a:pt x="590" y="186"/>
                    <a:pt x="556" y="185"/>
                  </a:cubicBezTo>
                  <a:cubicBezTo>
                    <a:pt x="542" y="185"/>
                    <a:pt x="542" y="185"/>
                    <a:pt x="542" y="185"/>
                  </a:cubicBezTo>
                  <a:cubicBezTo>
                    <a:pt x="542" y="185"/>
                    <a:pt x="542" y="185"/>
                    <a:pt x="542" y="185"/>
                  </a:cubicBezTo>
                  <a:cubicBezTo>
                    <a:pt x="524" y="185"/>
                    <a:pt x="524" y="185"/>
                    <a:pt x="524" y="185"/>
                  </a:cubicBezTo>
                  <a:cubicBezTo>
                    <a:pt x="497" y="183"/>
                    <a:pt x="481" y="161"/>
                    <a:pt x="480" y="143"/>
                  </a:cubicBezTo>
                  <a:cubicBezTo>
                    <a:pt x="480" y="139"/>
                    <a:pt x="480" y="135"/>
                    <a:pt x="480" y="131"/>
                  </a:cubicBezTo>
                  <a:cubicBezTo>
                    <a:pt x="481" y="129"/>
                    <a:pt x="481" y="127"/>
                    <a:pt x="482" y="125"/>
                  </a:cubicBezTo>
                  <a:cubicBezTo>
                    <a:pt x="487" y="102"/>
                    <a:pt x="496" y="79"/>
                    <a:pt x="507" y="57"/>
                  </a:cubicBezTo>
                  <a:moveTo>
                    <a:pt x="603" y="20"/>
                  </a:moveTo>
                  <a:cubicBezTo>
                    <a:pt x="603" y="20"/>
                    <a:pt x="603" y="20"/>
                    <a:pt x="603" y="20"/>
                  </a:cubicBezTo>
                  <a:cubicBezTo>
                    <a:pt x="584" y="20"/>
                    <a:pt x="568" y="31"/>
                    <a:pt x="562" y="49"/>
                  </a:cubicBezTo>
                  <a:cubicBezTo>
                    <a:pt x="528" y="140"/>
                    <a:pt x="528" y="140"/>
                    <a:pt x="528" y="140"/>
                  </a:cubicBezTo>
                  <a:cubicBezTo>
                    <a:pt x="527" y="142"/>
                    <a:pt x="527" y="145"/>
                    <a:pt x="527" y="147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27" y="157"/>
                    <a:pt x="534" y="165"/>
                    <a:pt x="544" y="166"/>
                  </a:cubicBezTo>
                  <a:cubicBezTo>
                    <a:pt x="549" y="166"/>
                    <a:pt x="549" y="166"/>
                    <a:pt x="549" y="166"/>
                  </a:cubicBezTo>
                  <a:cubicBezTo>
                    <a:pt x="568" y="165"/>
                    <a:pt x="584" y="155"/>
                    <a:pt x="590" y="137"/>
                  </a:cubicBezTo>
                  <a:cubicBezTo>
                    <a:pt x="624" y="45"/>
                    <a:pt x="624" y="45"/>
                    <a:pt x="624" y="45"/>
                  </a:cubicBezTo>
                  <a:cubicBezTo>
                    <a:pt x="625" y="43"/>
                    <a:pt x="625" y="41"/>
                    <a:pt x="625" y="38"/>
                  </a:cubicBezTo>
                  <a:cubicBezTo>
                    <a:pt x="625" y="38"/>
                    <a:pt x="625" y="38"/>
                    <a:pt x="625" y="38"/>
                  </a:cubicBezTo>
                  <a:cubicBezTo>
                    <a:pt x="625" y="29"/>
                    <a:pt x="618" y="20"/>
                    <a:pt x="608" y="20"/>
                  </a:cubicBezTo>
                  <a:lnTo>
                    <a:pt x="603" y="20"/>
                  </a:lnTo>
                  <a:close/>
                  <a:moveTo>
                    <a:pt x="61" y="127"/>
                  </a:moveTo>
                  <a:cubicBezTo>
                    <a:pt x="144" y="3"/>
                    <a:pt x="144" y="3"/>
                    <a:pt x="144" y="3"/>
                  </a:cubicBezTo>
                  <a:cubicBezTo>
                    <a:pt x="174" y="3"/>
                    <a:pt x="174" y="3"/>
                    <a:pt x="174" y="3"/>
                  </a:cubicBezTo>
                  <a:cubicBezTo>
                    <a:pt x="58" y="175"/>
                    <a:pt x="58" y="175"/>
                    <a:pt x="58" y="175"/>
                  </a:cubicBezTo>
                  <a:cubicBezTo>
                    <a:pt x="55" y="180"/>
                    <a:pt x="50" y="183"/>
                    <a:pt x="45" y="183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3" y="183"/>
                    <a:pt x="43" y="183"/>
                    <a:pt x="43" y="183"/>
                  </a:cubicBezTo>
                  <a:cubicBezTo>
                    <a:pt x="41" y="183"/>
                    <a:pt x="41" y="183"/>
                    <a:pt x="41" y="183"/>
                  </a:cubicBezTo>
                  <a:cubicBezTo>
                    <a:pt x="23" y="183"/>
                    <a:pt x="23" y="183"/>
                    <a:pt x="23" y="183"/>
                  </a:cubicBezTo>
                  <a:cubicBezTo>
                    <a:pt x="15" y="183"/>
                    <a:pt x="15" y="183"/>
                    <a:pt x="15" y="18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1" y="3"/>
                    <a:pt x="51" y="3"/>
                    <a:pt x="51" y="3"/>
                  </a:cubicBezTo>
                  <a:lnTo>
                    <a:pt x="61" y="127"/>
                  </a:lnTo>
                  <a:close/>
                  <a:moveTo>
                    <a:pt x="726" y="61"/>
                  </a:moveTo>
                  <a:cubicBezTo>
                    <a:pt x="726" y="59"/>
                    <a:pt x="726" y="59"/>
                    <a:pt x="726" y="59"/>
                  </a:cubicBezTo>
                  <a:cubicBezTo>
                    <a:pt x="680" y="183"/>
                    <a:pt x="680" y="183"/>
                    <a:pt x="680" y="183"/>
                  </a:cubicBezTo>
                  <a:cubicBezTo>
                    <a:pt x="653" y="183"/>
                    <a:pt x="653" y="183"/>
                    <a:pt x="653" y="183"/>
                  </a:cubicBezTo>
                  <a:cubicBezTo>
                    <a:pt x="720" y="3"/>
                    <a:pt x="720" y="3"/>
                    <a:pt x="720" y="3"/>
                  </a:cubicBezTo>
                  <a:cubicBezTo>
                    <a:pt x="753" y="3"/>
                    <a:pt x="753" y="3"/>
                    <a:pt x="753" y="3"/>
                  </a:cubicBezTo>
                  <a:cubicBezTo>
                    <a:pt x="801" y="124"/>
                    <a:pt x="801" y="124"/>
                    <a:pt x="801" y="124"/>
                  </a:cubicBezTo>
                  <a:cubicBezTo>
                    <a:pt x="846" y="3"/>
                    <a:pt x="846" y="3"/>
                    <a:pt x="846" y="3"/>
                  </a:cubicBezTo>
                  <a:cubicBezTo>
                    <a:pt x="872" y="3"/>
                    <a:pt x="872" y="3"/>
                    <a:pt x="872" y="3"/>
                  </a:cubicBezTo>
                  <a:cubicBezTo>
                    <a:pt x="806" y="183"/>
                    <a:pt x="806" y="183"/>
                    <a:pt x="806" y="183"/>
                  </a:cubicBezTo>
                  <a:cubicBezTo>
                    <a:pt x="782" y="183"/>
                    <a:pt x="782" y="183"/>
                    <a:pt x="782" y="183"/>
                  </a:cubicBezTo>
                  <a:cubicBezTo>
                    <a:pt x="775" y="182"/>
                    <a:pt x="769" y="178"/>
                    <a:pt x="767" y="172"/>
                  </a:cubicBezTo>
                  <a:lnTo>
                    <a:pt x="726" y="61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4B294C20-373D-4DF5-AE96-AC298495B4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5800" y="5416550"/>
              <a:ext cx="1139825" cy="398463"/>
            </a:xfrm>
            <a:custGeom>
              <a:avLst/>
              <a:gdLst>
                <a:gd name="T0" fmla="*/ 262 w 522"/>
                <a:gd name="T1" fmla="*/ 180 h 180"/>
                <a:gd name="T2" fmla="*/ 207 w 522"/>
                <a:gd name="T3" fmla="*/ 180 h 180"/>
                <a:gd name="T4" fmla="*/ 274 w 522"/>
                <a:gd name="T5" fmla="*/ 0 h 180"/>
                <a:gd name="T6" fmla="*/ 275 w 522"/>
                <a:gd name="T7" fmla="*/ 0 h 180"/>
                <a:gd name="T8" fmla="*/ 327 w 522"/>
                <a:gd name="T9" fmla="*/ 0 h 180"/>
                <a:gd name="T10" fmla="*/ 328 w 522"/>
                <a:gd name="T11" fmla="*/ 0 h 180"/>
                <a:gd name="T12" fmla="*/ 262 w 522"/>
                <a:gd name="T13" fmla="*/ 180 h 180"/>
                <a:gd name="T14" fmla="*/ 95 w 522"/>
                <a:gd name="T15" fmla="*/ 69 h 180"/>
                <a:gd name="T16" fmla="*/ 159 w 522"/>
                <a:gd name="T17" fmla="*/ 69 h 180"/>
                <a:gd name="T18" fmla="*/ 185 w 522"/>
                <a:gd name="T19" fmla="*/ 0 h 180"/>
                <a:gd name="T20" fmla="*/ 239 w 522"/>
                <a:gd name="T21" fmla="*/ 0 h 180"/>
                <a:gd name="T22" fmla="*/ 177 w 522"/>
                <a:gd name="T23" fmla="*/ 169 h 180"/>
                <a:gd name="T24" fmla="*/ 177 w 522"/>
                <a:gd name="T25" fmla="*/ 169 h 180"/>
                <a:gd name="T26" fmla="*/ 177 w 522"/>
                <a:gd name="T27" fmla="*/ 169 h 180"/>
                <a:gd name="T28" fmla="*/ 161 w 522"/>
                <a:gd name="T29" fmla="*/ 180 h 180"/>
                <a:gd name="T30" fmla="*/ 119 w 522"/>
                <a:gd name="T31" fmla="*/ 180 h 180"/>
                <a:gd name="T32" fmla="*/ 150 w 522"/>
                <a:gd name="T33" fmla="*/ 94 h 180"/>
                <a:gd name="T34" fmla="*/ 86 w 522"/>
                <a:gd name="T35" fmla="*/ 94 h 180"/>
                <a:gd name="T36" fmla="*/ 54 w 522"/>
                <a:gd name="T37" fmla="*/ 180 h 180"/>
                <a:gd name="T38" fmla="*/ 0 w 522"/>
                <a:gd name="T39" fmla="*/ 180 h 180"/>
                <a:gd name="T40" fmla="*/ 66 w 522"/>
                <a:gd name="T41" fmla="*/ 0 h 180"/>
                <a:gd name="T42" fmla="*/ 121 w 522"/>
                <a:gd name="T43" fmla="*/ 0 h 180"/>
                <a:gd name="T44" fmla="*/ 95 w 522"/>
                <a:gd name="T45" fmla="*/ 69 h 180"/>
                <a:gd name="T46" fmla="*/ 393 w 522"/>
                <a:gd name="T47" fmla="*/ 68 h 180"/>
                <a:gd name="T48" fmla="*/ 481 w 522"/>
                <a:gd name="T49" fmla="*/ 0 h 180"/>
                <a:gd name="T50" fmla="*/ 522 w 522"/>
                <a:gd name="T51" fmla="*/ 0 h 180"/>
                <a:gd name="T52" fmla="*/ 432 w 522"/>
                <a:gd name="T53" fmla="*/ 69 h 180"/>
                <a:gd name="T54" fmla="*/ 489 w 522"/>
                <a:gd name="T55" fmla="*/ 180 h 180"/>
                <a:gd name="T56" fmla="*/ 443 w 522"/>
                <a:gd name="T57" fmla="*/ 180 h 180"/>
                <a:gd name="T58" fmla="*/ 443 w 522"/>
                <a:gd name="T59" fmla="*/ 180 h 180"/>
                <a:gd name="T60" fmla="*/ 427 w 522"/>
                <a:gd name="T61" fmla="*/ 170 h 180"/>
                <a:gd name="T62" fmla="*/ 427 w 522"/>
                <a:gd name="T63" fmla="*/ 170 h 180"/>
                <a:gd name="T64" fmla="*/ 427 w 522"/>
                <a:gd name="T65" fmla="*/ 170 h 180"/>
                <a:gd name="T66" fmla="*/ 391 w 522"/>
                <a:gd name="T67" fmla="*/ 100 h 180"/>
                <a:gd name="T68" fmla="*/ 377 w 522"/>
                <a:gd name="T69" fmla="*/ 111 h 180"/>
                <a:gd name="T70" fmla="*/ 352 w 522"/>
                <a:gd name="T71" fmla="*/ 180 h 180"/>
                <a:gd name="T72" fmla="*/ 298 w 522"/>
                <a:gd name="T73" fmla="*/ 180 h 180"/>
                <a:gd name="T74" fmla="*/ 364 w 522"/>
                <a:gd name="T75" fmla="*/ 0 h 180"/>
                <a:gd name="T76" fmla="*/ 418 w 522"/>
                <a:gd name="T77" fmla="*/ 0 h 180"/>
                <a:gd name="T78" fmla="*/ 393 w 522"/>
                <a:gd name="T79" fmla="*/ 6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22" h="180">
                  <a:moveTo>
                    <a:pt x="262" y="180"/>
                  </a:moveTo>
                  <a:cubicBezTo>
                    <a:pt x="207" y="180"/>
                    <a:pt x="207" y="180"/>
                    <a:pt x="207" y="18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28" y="0"/>
                    <a:pt x="328" y="0"/>
                    <a:pt x="328" y="0"/>
                  </a:cubicBezTo>
                  <a:lnTo>
                    <a:pt x="262" y="180"/>
                  </a:lnTo>
                  <a:close/>
                  <a:moveTo>
                    <a:pt x="95" y="69"/>
                  </a:moveTo>
                  <a:cubicBezTo>
                    <a:pt x="159" y="69"/>
                    <a:pt x="159" y="69"/>
                    <a:pt x="159" y="69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77" y="169"/>
                    <a:pt x="177" y="169"/>
                    <a:pt x="177" y="169"/>
                  </a:cubicBezTo>
                  <a:cubicBezTo>
                    <a:pt x="177" y="169"/>
                    <a:pt x="177" y="169"/>
                    <a:pt x="177" y="169"/>
                  </a:cubicBezTo>
                  <a:cubicBezTo>
                    <a:pt x="177" y="169"/>
                    <a:pt x="177" y="169"/>
                    <a:pt x="177" y="169"/>
                  </a:cubicBezTo>
                  <a:cubicBezTo>
                    <a:pt x="174" y="175"/>
                    <a:pt x="168" y="180"/>
                    <a:pt x="161" y="180"/>
                  </a:cubicBezTo>
                  <a:cubicBezTo>
                    <a:pt x="119" y="180"/>
                    <a:pt x="119" y="180"/>
                    <a:pt x="119" y="180"/>
                  </a:cubicBezTo>
                  <a:cubicBezTo>
                    <a:pt x="150" y="94"/>
                    <a:pt x="150" y="94"/>
                    <a:pt x="150" y="94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54" y="180"/>
                    <a:pt x="54" y="180"/>
                    <a:pt x="54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95" y="69"/>
                  </a:lnTo>
                  <a:close/>
                  <a:moveTo>
                    <a:pt x="393" y="68"/>
                  </a:moveTo>
                  <a:cubicBezTo>
                    <a:pt x="481" y="0"/>
                    <a:pt x="481" y="0"/>
                    <a:pt x="481" y="0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432" y="69"/>
                    <a:pt x="432" y="69"/>
                    <a:pt x="432" y="69"/>
                  </a:cubicBezTo>
                  <a:cubicBezTo>
                    <a:pt x="489" y="180"/>
                    <a:pt x="489" y="180"/>
                    <a:pt x="489" y="180"/>
                  </a:cubicBezTo>
                  <a:cubicBezTo>
                    <a:pt x="443" y="180"/>
                    <a:pt x="443" y="180"/>
                    <a:pt x="443" y="180"/>
                  </a:cubicBezTo>
                  <a:cubicBezTo>
                    <a:pt x="443" y="180"/>
                    <a:pt x="443" y="180"/>
                    <a:pt x="443" y="180"/>
                  </a:cubicBezTo>
                  <a:cubicBezTo>
                    <a:pt x="436" y="180"/>
                    <a:pt x="430" y="176"/>
                    <a:pt x="427" y="170"/>
                  </a:cubicBezTo>
                  <a:cubicBezTo>
                    <a:pt x="427" y="170"/>
                    <a:pt x="427" y="170"/>
                    <a:pt x="427" y="170"/>
                  </a:cubicBezTo>
                  <a:cubicBezTo>
                    <a:pt x="427" y="170"/>
                    <a:pt x="427" y="170"/>
                    <a:pt x="427" y="170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77" y="111"/>
                    <a:pt x="377" y="111"/>
                    <a:pt x="377" y="111"/>
                  </a:cubicBezTo>
                  <a:cubicBezTo>
                    <a:pt x="352" y="180"/>
                    <a:pt x="352" y="180"/>
                    <a:pt x="352" y="180"/>
                  </a:cubicBezTo>
                  <a:cubicBezTo>
                    <a:pt x="298" y="180"/>
                    <a:pt x="298" y="180"/>
                    <a:pt x="298" y="18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418" y="0"/>
                    <a:pt x="418" y="0"/>
                    <a:pt x="418" y="0"/>
                  </a:cubicBezTo>
                  <a:lnTo>
                    <a:pt x="393" y="68"/>
                  </a:lnTo>
                  <a:close/>
                </a:path>
              </a:pathLst>
            </a:custGeom>
            <a:solidFill>
              <a:srgbClr val="D70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31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4" r:id="rId4"/>
    <p:sldLayoutId id="2147483655" r:id="rId5"/>
    <p:sldLayoutId id="2147483663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436" userDrawn="1">
          <p15:clr>
            <a:srgbClr val="F26B43"/>
          </p15:clr>
        </p15:guide>
        <p15:guide id="4" orient="horz" pos="504" userDrawn="1">
          <p15:clr>
            <a:srgbClr val="F26B43"/>
          </p15:clr>
        </p15:guide>
        <p15:guide id="5" orient="horz" pos="3929" userDrawn="1">
          <p15:clr>
            <a:srgbClr val="F26B43"/>
          </p15:clr>
        </p15:guide>
        <p15:guide id="6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83" y="1757908"/>
            <a:ext cx="6419835" cy="738664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超新星转录用评估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个人材料</a:t>
            </a:r>
            <a:endParaRPr lang="zh-CN" altLang="en-US" sz="3200" dirty="0"/>
          </a:p>
        </p:txBody>
      </p:sp>
      <p:sp>
        <p:nvSpPr>
          <p:cNvPr id="10" name="页脚占位符 2">
            <a:extLst>
              <a:ext uri="{FF2B5EF4-FFF2-40B4-BE49-F238E27FC236}">
                <a16:creationId xmlns:a16="http://schemas.microsoft.com/office/drawing/2014/main" id="{FCC4D0C6-D464-4589-A8F8-DB90E9951143}"/>
              </a:ext>
            </a:extLst>
          </p:cNvPr>
          <p:cNvSpPr txBox="1">
            <a:spLocks/>
          </p:cNvSpPr>
          <p:nvPr/>
        </p:nvSpPr>
        <p:spPr>
          <a:xfrm>
            <a:off x="660400" y="6427085"/>
            <a:ext cx="4248978" cy="2308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000" smtClean="0"/>
              <a:t>© </a:t>
            </a:r>
            <a:r>
              <a:rPr lang="zh-CN" altLang="en-US" sz="1000" smtClean="0"/>
              <a:t>杭州海康威视数字技术股份有限公司版权所有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317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67E3F-E8F7-4BF3-B4FD-1AA2B923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模板说明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62841" y="1016945"/>
            <a:ext cx="10539164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</a:rPr>
              <a:t>请认真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阅读模板内容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</a:rPr>
              <a:t>，并在材料提交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前将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</a:rPr>
              <a:t>模板和附录页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删除。</a:t>
            </a:r>
            <a:endParaRPr lang="en-US" altLang="zh-CN" b="1" dirty="0" smtClean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此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模板是对展示内容的要求，格式不作要求，可自由添加页面、调整风格和结构。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个人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汇报的时间控制在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XX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分钟内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</a:rPr>
              <a:t>主体内容控制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合理页数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，聚焦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实习期间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</a:rPr>
              <a:t>责任贡献</a:t>
            </a:r>
            <a:r>
              <a:rPr lang="zh-CN" altLang="en-US" dirty="0" smtClean="0">
                <a:solidFill>
                  <a:prstClr val="black"/>
                </a:solidFill>
                <a:latin typeface="微软雅黑" panose="020B0503020204020204" pitchFamily="34" charset="-122"/>
              </a:rPr>
              <a:t>和个人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关键能力提升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8121" y="3034249"/>
            <a:ext cx="97760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/>
              </a:rPr>
              <a:t>√ 内容呈现重点：</a:t>
            </a:r>
            <a:endParaRPr lang="en-US" altLang="zh-CN" sz="1600" b="1" dirty="0" smtClean="0">
              <a:solidFill>
                <a:prstClr val="black"/>
              </a:solidFill>
              <a:latin typeface="微软雅黑"/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聚焦价值：突出工作重点，呈现你具体参与了什么项目、解决了什么问题，给业务带来了什么价值</a:t>
            </a:r>
            <a:endParaRPr lang="en-US" altLang="zh-CN" sz="1600" dirty="0" smtClean="0">
              <a:solidFill>
                <a:prstClr val="black"/>
              </a:solidFill>
              <a:latin typeface="微软雅黑"/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体现成长：真实表达你在实习期间，提升了哪些能力</a:t>
            </a:r>
            <a:endParaRPr lang="en-US" altLang="zh-CN" sz="1600" dirty="0">
              <a:solidFill>
                <a:prstClr val="black"/>
              </a:solidFill>
              <a:latin typeface="微软雅黑"/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展望未来：展现未来工作方向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</a:rPr>
              <a:t>&amp;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个人发展规划</a:t>
            </a:r>
            <a:r>
              <a:rPr lang="en-US" altLang="zh-CN" sz="1600" dirty="0" smtClean="0">
                <a:solidFill>
                  <a:prstClr val="black"/>
                </a:solidFill>
                <a:latin typeface="微软雅黑"/>
              </a:rPr>
              <a:t>/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想法</a:t>
            </a:r>
            <a:endParaRPr lang="en-US" altLang="zh-CN" sz="1600" dirty="0">
              <a:solidFill>
                <a:prstClr val="black"/>
              </a:solidFill>
              <a:latin typeface="微软雅黑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88121" y="4733223"/>
            <a:ext cx="9499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prstClr val="black"/>
                </a:solidFill>
                <a:latin typeface="微软雅黑"/>
              </a:rPr>
              <a:t>× </a:t>
            </a:r>
            <a:r>
              <a:rPr lang="zh-CN" altLang="en-US" sz="1600" b="1" dirty="0" smtClean="0">
                <a:solidFill>
                  <a:prstClr val="black"/>
                </a:solidFill>
                <a:latin typeface="微软雅黑"/>
              </a:rPr>
              <a:t>规避以下问题：</a:t>
            </a:r>
            <a:endParaRPr lang="en-US" altLang="zh-CN" sz="1600" b="1" dirty="0" smtClean="0">
              <a:solidFill>
                <a:prstClr val="black"/>
              </a:solidFill>
              <a:latin typeface="微软雅黑"/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面面俱到，是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</a:rPr>
              <a:t>评估</a:t>
            </a: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答辩而非工作汇报；事无巨细，缺少全局框架和背景介绍</a:t>
            </a:r>
            <a:endParaRPr lang="en-US" altLang="zh-CN" sz="1600" dirty="0" smtClean="0">
              <a:solidFill>
                <a:prstClr val="black"/>
              </a:solidFill>
              <a:latin typeface="微软雅黑"/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把团队业绩说成自己的成绩，过度包装或完全不突出个人的成绩和价值</a:t>
            </a:r>
            <a:endParaRPr lang="en-US" altLang="zh-CN" sz="1600" dirty="0" smtClean="0">
              <a:solidFill>
                <a:prstClr val="black"/>
              </a:solidFill>
              <a:latin typeface="微软雅黑"/>
            </a:endParaRPr>
          </a:p>
          <a:p>
            <a:pPr marL="180975" indent="-180975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dirty="0" smtClean="0">
                <a:solidFill>
                  <a:prstClr val="black"/>
                </a:solidFill>
                <a:latin typeface="微软雅黑"/>
              </a:rPr>
              <a:t>只讲结果，不讲思考过程；只讲好的，不讲反思；只讲空话套话；</a:t>
            </a:r>
            <a:endParaRPr lang="en-US" altLang="zh-CN" sz="1600" dirty="0" smtClean="0">
              <a:solidFill>
                <a:prstClr val="black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47025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5097" y="92928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基本信息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5097" y="3137562"/>
            <a:ext cx="7796119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简要列举实习的期间的工作情况。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5097" y="2713155"/>
            <a:ext cx="2762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实习工作职责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核心贡献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999" y="3466498"/>
            <a:ext cx="7796119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defRPr/>
            </a:pP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岗位，主要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职责，重点</a:t>
            </a:r>
            <a:r>
              <a:rPr lang="zh-CN" altLang="en-US" sz="1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项目、产出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29785"/>
              </p:ext>
            </p:extLst>
          </p:nvPr>
        </p:nvGraphicFramePr>
        <p:xfrm>
          <a:off x="973441" y="1404163"/>
          <a:ext cx="10245117" cy="1169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4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494">
                  <a:extLst>
                    <a:ext uri="{9D8B030D-6E8A-4147-A177-3AD203B41FA5}">
                      <a16:colId xmlns:a16="http://schemas.microsoft.com/office/drawing/2014/main" val="3920443464"/>
                    </a:ext>
                  </a:extLst>
                </a:gridCol>
                <a:gridCol w="1900741">
                  <a:extLst>
                    <a:ext uri="{9D8B030D-6E8A-4147-A177-3AD203B41FA5}">
                      <a16:colId xmlns:a16="http://schemas.microsoft.com/office/drawing/2014/main" val="984309687"/>
                    </a:ext>
                  </a:extLst>
                </a:gridCol>
                <a:gridCol w="3090558">
                  <a:extLst>
                    <a:ext uri="{9D8B030D-6E8A-4147-A177-3AD203B41FA5}">
                      <a16:colId xmlns:a16="http://schemas.microsoft.com/office/drawing/2014/main" val="2918942851"/>
                    </a:ext>
                  </a:extLst>
                </a:gridCol>
              </a:tblGrid>
              <a:tr h="5848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实习部门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实习岗位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8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实习时间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毕业院校、学历、专业</a:t>
                      </a:r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84032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66750" y="3835307"/>
            <a:ext cx="10662409" cy="6617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zh-CN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【</a:t>
            </a:r>
            <a:r>
              <a:rPr kumimoji="1" lang="zh-CN" altLang="en-US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责任</a:t>
            </a:r>
            <a:r>
              <a:rPr kumimoji="1"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概述</a:t>
            </a:r>
            <a:r>
              <a:rPr kumimoji="1" lang="en-US" altLang="zh-CN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】</a:t>
            </a:r>
            <a:r>
              <a:rPr kumimoji="1"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如</a:t>
            </a:r>
            <a:r>
              <a:rPr kumimoji="1"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，负责</a:t>
            </a:r>
            <a:r>
              <a:rPr kumimoji="1"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XX</a:t>
            </a:r>
            <a:r>
              <a:rPr kumimoji="1"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产品推广；负责</a:t>
            </a:r>
            <a:r>
              <a:rPr kumimoji="1"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XX</a:t>
            </a:r>
            <a:r>
              <a:rPr kumimoji="1"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区域的项目交付</a:t>
            </a:r>
            <a:endParaRPr kumimoji="1" lang="en-US" altLang="zh-CN" sz="16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【</a:t>
            </a:r>
            <a:r>
              <a:rPr kumimoji="1" lang="zh-CN" altLang="en-US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核心贡献</a:t>
            </a:r>
            <a:r>
              <a:rPr kumimoji="1" lang="en-US" altLang="zh-CN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】</a:t>
            </a:r>
            <a:r>
              <a:rPr kumimoji="1"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概述</a:t>
            </a:r>
            <a:r>
              <a:rPr kumimoji="1"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工作的完成情况，取得了哪些成果，说明个人贡献的部分</a:t>
            </a:r>
            <a:endParaRPr kumimoji="1" lang="en-US" altLang="zh-CN" sz="1600" dirty="0" smtClean="0">
              <a:solidFill>
                <a:prstClr val="white">
                  <a:lumMod val="50000"/>
                </a:prstClr>
              </a:solidFill>
              <a:latin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7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62841" y="1016945"/>
            <a:ext cx="1053916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请</a:t>
            </a:r>
            <a:r>
              <a:rPr lang="zh-CN" altLang="en-US" dirty="0" smtClean="0">
                <a:solidFill>
                  <a:srgbClr val="C00000"/>
                </a:solidFill>
              </a:rPr>
              <a:t>举例</a:t>
            </a:r>
            <a:r>
              <a:rPr lang="en-US" altLang="zh-CN" dirty="0" smtClean="0">
                <a:solidFill>
                  <a:srgbClr val="C00000"/>
                </a:solidFill>
              </a:rPr>
              <a:t>1-2</a:t>
            </a:r>
            <a:r>
              <a:rPr lang="zh-CN" altLang="en-US" dirty="0" smtClean="0">
                <a:solidFill>
                  <a:srgbClr val="C00000"/>
                </a:solidFill>
              </a:rPr>
              <a:t>项</a:t>
            </a:r>
            <a:r>
              <a:rPr lang="zh-CN" altLang="en-US" dirty="0">
                <a:solidFill>
                  <a:srgbClr val="C00000"/>
                </a:solidFill>
              </a:rPr>
              <a:t>关键任务（指一项工作或一个项目），说明任务背景、推进过程、核心成果、总结反思。展示你具备的专业知识、问题解决和沟通协作方面的能力。</a:t>
            </a:r>
            <a:endParaRPr lang="en-US" altLang="zh-CN" sz="1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关键任务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62840" y="2586608"/>
            <a:ext cx="10656059" cy="23017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参考如下维度描述：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【</a:t>
            </a:r>
            <a:r>
              <a:rPr kumimoji="1"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任务背景</a:t>
            </a:r>
            <a:r>
              <a:rPr kumimoji="1" lang="en-US" altLang="zh-CN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】</a:t>
            </a:r>
            <a:r>
              <a:rPr kumimoji="1"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简要介绍背景、任务目标，并说明个人在该任务中的角色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【</a:t>
            </a:r>
            <a:r>
              <a:rPr kumimoji="1" lang="zh-CN" altLang="en-US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推进过程</a:t>
            </a:r>
            <a:r>
              <a:rPr kumimoji="1" lang="en-US" altLang="zh-CN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】</a:t>
            </a:r>
            <a:r>
              <a:rPr kumimoji="1"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提炼任务的重难点，过程中有哪些问题</a:t>
            </a:r>
            <a:r>
              <a:rPr kumimoji="1" lang="en-US" altLang="zh-CN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/</a:t>
            </a:r>
            <a:r>
              <a:rPr kumimoji="1" lang="zh-CN" altLang="en-US" sz="1600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挑战，自己是如何思考的，用了什么方法，做了什么事情，有哪些关键点。重点阐述自己面对挑战的推进过程，体现能力，而非罗列工作步骤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【</a:t>
            </a:r>
            <a:r>
              <a:rPr kumimoji="1"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核心成果及影响</a:t>
            </a:r>
            <a:r>
              <a:rPr kumimoji="1"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】</a:t>
            </a:r>
            <a:r>
              <a:rPr kumimoji="1"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成果如何，当下已经产生了哪些价值，对未来有哪些长远影响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【</a:t>
            </a:r>
            <a:r>
              <a:rPr kumimoji="1"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总结反思</a:t>
            </a:r>
            <a:r>
              <a:rPr kumimoji="1"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】</a:t>
            </a:r>
            <a:r>
              <a:rPr kumimoji="1" lang="zh-CN" altLang="en-US" sz="1600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cs typeface="楷体" panose="02010609060101010101" pitchFamily="49" charset="-122"/>
              </a:rPr>
              <a:t>在此过程中，我的复盘与反思：①个人有哪些成长，还有哪些不足，如何改进提升，②沉淀了哪些方法和经验</a:t>
            </a:r>
          </a:p>
        </p:txBody>
      </p:sp>
    </p:spTree>
    <p:extLst>
      <p:ext uri="{BB962C8B-B14F-4D97-AF65-F5344CB8AC3E}">
        <p14:creationId xmlns:p14="http://schemas.microsoft.com/office/powerpoint/2010/main" val="366212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62841" y="1016945"/>
            <a:ext cx="10539164" cy="41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展现未来工作方向</a:t>
            </a:r>
            <a:r>
              <a:rPr lang="en-US" altLang="zh-CN" dirty="0">
                <a:solidFill>
                  <a:srgbClr val="C00000"/>
                </a:solidFill>
              </a:rPr>
              <a:t>&amp;</a:t>
            </a:r>
            <a:r>
              <a:rPr lang="zh-CN" altLang="en-US" dirty="0">
                <a:solidFill>
                  <a:srgbClr val="C00000"/>
                </a:solidFill>
              </a:rPr>
              <a:t>个人发展规划</a:t>
            </a:r>
            <a:r>
              <a:rPr lang="en-US" altLang="zh-CN" dirty="0">
                <a:solidFill>
                  <a:srgbClr val="C00000"/>
                </a:solidFill>
              </a:rPr>
              <a:t>/</a:t>
            </a:r>
            <a:r>
              <a:rPr lang="zh-CN" altLang="en-US" dirty="0">
                <a:solidFill>
                  <a:srgbClr val="C00000"/>
                </a:solidFill>
              </a:rPr>
              <a:t>想法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个人发展展望</a:t>
            </a:r>
          </a:p>
        </p:txBody>
      </p:sp>
    </p:spTree>
    <p:extLst>
      <p:ext uri="{BB962C8B-B14F-4D97-AF65-F5344CB8AC3E}">
        <p14:creationId xmlns:p14="http://schemas.microsoft.com/office/powerpoint/2010/main" val="30376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DE41764-6497-4B56-81EE-5C05F5B3C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D95D5E25-092B-4569-8993-7E16DBDD42CC}"/>
              </a:ext>
            </a:extLst>
          </p:cNvPr>
          <p:cNvSpPr txBox="1">
            <a:spLocks/>
          </p:cNvSpPr>
          <p:nvPr/>
        </p:nvSpPr>
        <p:spPr>
          <a:xfrm>
            <a:off x="563880" y="2725665"/>
            <a:ext cx="3726180" cy="114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杭州海康威视数字技术股份有限公司版权所有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矩形 4">
            <a:extLst>
              <a:ext uri="{FF2B5EF4-FFF2-40B4-BE49-F238E27FC236}">
                <a16:creationId xmlns:a16="http://schemas.microsoft.com/office/drawing/2014/main" id="{F3B4747A-5A93-4320-AE42-D9D094E3F9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013010" y="2244523"/>
            <a:ext cx="6528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2000" b="1" dirty="0">
                <a:solidFill>
                  <a:srgbClr val="D700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</a:t>
            </a:r>
            <a:endParaRPr lang="zh-CN" altLang="en-US" sz="2000" b="1" dirty="0">
              <a:solidFill>
                <a:srgbClr val="D7000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5">
            <a:extLst>
              <a:ext uri="{FF2B5EF4-FFF2-40B4-BE49-F238E27FC236}">
                <a16:creationId xmlns:a16="http://schemas.microsoft.com/office/drawing/2014/main" id="{CC0B3357-74B8-4431-B955-2D99C8DE8F3F}"/>
              </a:ext>
            </a:extLst>
          </p:cNvPr>
          <p:cNvSpPr txBox="1">
            <a:spLocks/>
          </p:cNvSpPr>
          <p:nvPr/>
        </p:nvSpPr>
        <p:spPr>
          <a:xfrm>
            <a:off x="534924" y="2338134"/>
            <a:ext cx="1575816" cy="155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kern="1800" spc="23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见远 行更远</a:t>
            </a:r>
            <a:endParaRPr lang="en-US" altLang="zh-CN" sz="1800" kern="1800" spc="23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DEEFC56-B648-4792-A2A1-E85EF06FB5E6}"/>
              </a:ext>
            </a:extLst>
          </p:cNvPr>
          <p:cNvGrpSpPr/>
          <p:nvPr/>
        </p:nvGrpSpPr>
        <p:grpSpPr>
          <a:xfrm>
            <a:off x="2165768" y="2327499"/>
            <a:ext cx="2047457" cy="212722"/>
            <a:chOff x="1751013" y="5259388"/>
            <a:chExt cx="2566988" cy="266701"/>
          </a:xfrm>
        </p:grpSpPr>
        <p:sp>
          <p:nvSpPr>
            <p:cNvPr id="7" name="Freeform 1716">
              <a:extLst>
                <a:ext uri="{FF2B5EF4-FFF2-40B4-BE49-F238E27FC236}">
                  <a16:creationId xmlns:a16="http://schemas.microsoft.com/office/drawing/2014/main" id="{B1E90CAD-C57B-4E28-870D-3F5E1576E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013" y="5259388"/>
              <a:ext cx="136525" cy="234950"/>
            </a:xfrm>
            <a:custGeom>
              <a:avLst/>
              <a:gdLst>
                <a:gd name="T0" fmla="*/ 28 w 56"/>
                <a:gd name="T1" fmla="*/ 96 h 96"/>
                <a:gd name="T2" fmla="*/ 0 w 56"/>
                <a:gd name="T3" fmla="*/ 71 h 96"/>
                <a:gd name="T4" fmla="*/ 11 w 56"/>
                <a:gd name="T5" fmla="*/ 71 h 96"/>
                <a:gd name="T6" fmla="*/ 28 w 56"/>
                <a:gd name="T7" fmla="*/ 87 h 96"/>
                <a:gd name="T8" fmla="*/ 46 w 56"/>
                <a:gd name="T9" fmla="*/ 71 h 96"/>
                <a:gd name="T10" fmla="*/ 37 w 56"/>
                <a:gd name="T11" fmla="*/ 56 h 96"/>
                <a:gd name="T12" fmla="*/ 15 w 56"/>
                <a:gd name="T13" fmla="*/ 44 h 96"/>
                <a:gd name="T14" fmla="*/ 2 w 56"/>
                <a:gd name="T15" fmla="*/ 24 h 96"/>
                <a:gd name="T16" fmla="*/ 28 w 56"/>
                <a:gd name="T17" fmla="*/ 0 h 96"/>
                <a:gd name="T18" fmla="*/ 55 w 56"/>
                <a:gd name="T19" fmla="*/ 25 h 96"/>
                <a:gd name="T20" fmla="*/ 45 w 56"/>
                <a:gd name="T21" fmla="*/ 25 h 96"/>
                <a:gd name="T22" fmla="*/ 28 w 56"/>
                <a:gd name="T23" fmla="*/ 10 h 96"/>
                <a:gd name="T24" fmla="*/ 12 w 56"/>
                <a:gd name="T25" fmla="*/ 24 h 96"/>
                <a:gd name="T26" fmla="*/ 20 w 56"/>
                <a:gd name="T27" fmla="*/ 36 h 96"/>
                <a:gd name="T28" fmla="*/ 42 w 56"/>
                <a:gd name="T29" fmla="*/ 47 h 96"/>
                <a:gd name="T30" fmla="*/ 56 w 56"/>
                <a:gd name="T31" fmla="*/ 71 h 96"/>
                <a:gd name="T32" fmla="*/ 28 w 56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" h="96">
                  <a:moveTo>
                    <a:pt x="28" y="96"/>
                  </a:moveTo>
                  <a:cubicBezTo>
                    <a:pt x="11" y="96"/>
                    <a:pt x="0" y="85"/>
                    <a:pt x="0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81"/>
                    <a:pt x="18" y="87"/>
                    <a:pt x="28" y="87"/>
                  </a:cubicBezTo>
                  <a:cubicBezTo>
                    <a:pt x="39" y="87"/>
                    <a:pt x="46" y="80"/>
                    <a:pt x="46" y="71"/>
                  </a:cubicBezTo>
                  <a:cubicBezTo>
                    <a:pt x="46" y="64"/>
                    <a:pt x="42" y="59"/>
                    <a:pt x="37" y="56"/>
                  </a:cubicBezTo>
                  <a:cubicBezTo>
                    <a:pt x="30" y="52"/>
                    <a:pt x="23" y="49"/>
                    <a:pt x="15" y="44"/>
                  </a:cubicBezTo>
                  <a:cubicBezTo>
                    <a:pt x="7" y="40"/>
                    <a:pt x="2" y="33"/>
                    <a:pt x="2" y="24"/>
                  </a:cubicBezTo>
                  <a:cubicBezTo>
                    <a:pt x="2" y="10"/>
                    <a:pt x="13" y="0"/>
                    <a:pt x="28" y="0"/>
                  </a:cubicBezTo>
                  <a:cubicBezTo>
                    <a:pt x="44" y="0"/>
                    <a:pt x="55" y="10"/>
                    <a:pt x="55" y="25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5"/>
                    <a:pt x="38" y="10"/>
                    <a:pt x="28" y="10"/>
                  </a:cubicBezTo>
                  <a:cubicBezTo>
                    <a:pt x="19" y="10"/>
                    <a:pt x="12" y="15"/>
                    <a:pt x="12" y="24"/>
                  </a:cubicBezTo>
                  <a:cubicBezTo>
                    <a:pt x="12" y="29"/>
                    <a:pt x="15" y="33"/>
                    <a:pt x="20" y="36"/>
                  </a:cubicBezTo>
                  <a:cubicBezTo>
                    <a:pt x="29" y="40"/>
                    <a:pt x="35" y="43"/>
                    <a:pt x="42" y="47"/>
                  </a:cubicBezTo>
                  <a:cubicBezTo>
                    <a:pt x="51" y="52"/>
                    <a:pt x="56" y="61"/>
                    <a:pt x="56" y="71"/>
                  </a:cubicBezTo>
                  <a:cubicBezTo>
                    <a:pt x="56" y="86"/>
                    <a:pt x="44" y="96"/>
                    <a:pt x="28" y="96"/>
                  </a:cubicBezTo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717">
              <a:extLst>
                <a:ext uri="{FF2B5EF4-FFF2-40B4-BE49-F238E27FC236}">
                  <a16:creationId xmlns:a16="http://schemas.microsoft.com/office/drawing/2014/main" id="{116CC903-EBCF-4382-B984-8D3F4D057A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4050" y="5318126"/>
              <a:ext cx="127000" cy="176213"/>
            </a:xfrm>
            <a:custGeom>
              <a:avLst/>
              <a:gdLst>
                <a:gd name="T0" fmla="*/ 52 w 52"/>
                <a:gd name="T1" fmla="*/ 39 h 72"/>
                <a:gd name="T2" fmla="*/ 10 w 52"/>
                <a:gd name="T3" fmla="*/ 39 h 72"/>
                <a:gd name="T4" fmla="*/ 10 w 52"/>
                <a:gd name="T5" fmla="*/ 47 h 72"/>
                <a:gd name="T6" fmla="*/ 26 w 52"/>
                <a:gd name="T7" fmla="*/ 63 h 72"/>
                <a:gd name="T8" fmla="*/ 42 w 52"/>
                <a:gd name="T9" fmla="*/ 48 h 72"/>
                <a:gd name="T10" fmla="*/ 52 w 52"/>
                <a:gd name="T11" fmla="*/ 48 h 72"/>
                <a:gd name="T12" fmla="*/ 26 w 52"/>
                <a:gd name="T13" fmla="*/ 72 h 72"/>
                <a:gd name="T14" fmla="*/ 0 w 52"/>
                <a:gd name="T15" fmla="*/ 47 h 72"/>
                <a:gd name="T16" fmla="*/ 0 w 52"/>
                <a:gd name="T17" fmla="*/ 25 h 72"/>
                <a:gd name="T18" fmla="*/ 26 w 52"/>
                <a:gd name="T19" fmla="*/ 0 h 72"/>
                <a:gd name="T20" fmla="*/ 52 w 52"/>
                <a:gd name="T21" fmla="*/ 25 h 72"/>
                <a:gd name="T22" fmla="*/ 52 w 52"/>
                <a:gd name="T23" fmla="*/ 39 h 72"/>
                <a:gd name="T24" fmla="*/ 42 w 52"/>
                <a:gd name="T25" fmla="*/ 25 h 72"/>
                <a:gd name="T26" fmla="*/ 26 w 52"/>
                <a:gd name="T27" fmla="*/ 10 h 72"/>
                <a:gd name="T28" fmla="*/ 10 w 52"/>
                <a:gd name="T29" fmla="*/ 25 h 72"/>
                <a:gd name="T30" fmla="*/ 10 w 52"/>
                <a:gd name="T31" fmla="*/ 30 h 72"/>
                <a:gd name="T32" fmla="*/ 42 w 52"/>
                <a:gd name="T33" fmla="*/ 30 h 72"/>
                <a:gd name="T34" fmla="*/ 42 w 52"/>
                <a:gd name="T35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2">
                  <a:moveTo>
                    <a:pt x="52" y="39"/>
                  </a:moveTo>
                  <a:cubicBezTo>
                    <a:pt x="10" y="39"/>
                    <a:pt x="10" y="39"/>
                    <a:pt x="10" y="3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54"/>
                    <a:pt x="13" y="63"/>
                    <a:pt x="26" y="63"/>
                  </a:cubicBezTo>
                  <a:cubicBezTo>
                    <a:pt x="35" y="63"/>
                    <a:pt x="41" y="57"/>
                    <a:pt x="4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1" y="63"/>
                    <a:pt x="41" y="72"/>
                    <a:pt x="26" y="72"/>
                  </a:cubicBezTo>
                  <a:cubicBezTo>
                    <a:pt x="10" y="72"/>
                    <a:pt x="0" y="63"/>
                    <a:pt x="0" y="4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2" y="0"/>
                    <a:pt x="52" y="10"/>
                    <a:pt x="52" y="25"/>
                  </a:cubicBezTo>
                  <a:lnTo>
                    <a:pt x="52" y="39"/>
                  </a:lnTo>
                  <a:close/>
                  <a:moveTo>
                    <a:pt x="42" y="25"/>
                  </a:moveTo>
                  <a:cubicBezTo>
                    <a:pt x="42" y="18"/>
                    <a:pt x="39" y="10"/>
                    <a:pt x="26" y="10"/>
                  </a:cubicBezTo>
                  <a:cubicBezTo>
                    <a:pt x="16" y="10"/>
                    <a:pt x="10" y="16"/>
                    <a:pt x="10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718">
              <a:extLst>
                <a:ext uri="{FF2B5EF4-FFF2-40B4-BE49-F238E27FC236}">
                  <a16:creationId xmlns:a16="http://schemas.microsoft.com/office/drawing/2014/main" id="{66DE431D-4BFC-4A31-A4DC-BD4A12F907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3913" y="5318126"/>
              <a:ext cx="127000" cy="176213"/>
            </a:xfrm>
            <a:custGeom>
              <a:avLst/>
              <a:gdLst>
                <a:gd name="T0" fmla="*/ 52 w 52"/>
                <a:gd name="T1" fmla="*/ 39 h 72"/>
                <a:gd name="T2" fmla="*/ 10 w 52"/>
                <a:gd name="T3" fmla="*/ 39 h 72"/>
                <a:gd name="T4" fmla="*/ 10 w 52"/>
                <a:gd name="T5" fmla="*/ 47 h 72"/>
                <a:gd name="T6" fmla="*/ 26 w 52"/>
                <a:gd name="T7" fmla="*/ 63 h 72"/>
                <a:gd name="T8" fmla="*/ 42 w 52"/>
                <a:gd name="T9" fmla="*/ 48 h 72"/>
                <a:gd name="T10" fmla="*/ 52 w 52"/>
                <a:gd name="T11" fmla="*/ 48 h 72"/>
                <a:gd name="T12" fmla="*/ 26 w 52"/>
                <a:gd name="T13" fmla="*/ 72 h 72"/>
                <a:gd name="T14" fmla="*/ 0 w 52"/>
                <a:gd name="T15" fmla="*/ 47 h 72"/>
                <a:gd name="T16" fmla="*/ 0 w 52"/>
                <a:gd name="T17" fmla="*/ 25 h 72"/>
                <a:gd name="T18" fmla="*/ 26 w 52"/>
                <a:gd name="T19" fmla="*/ 0 h 72"/>
                <a:gd name="T20" fmla="*/ 52 w 52"/>
                <a:gd name="T21" fmla="*/ 25 h 72"/>
                <a:gd name="T22" fmla="*/ 52 w 52"/>
                <a:gd name="T23" fmla="*/ 39 h 72"/>
                <a:gd name="T24" fmla="*/ 42 w 52"/>
                <a:gd name="T25" fmla="*/ 25 h 72"/>
                <a:gd name="T26" fmla="*/ 26 w 52"/>
                <a:gd name="T27" fmla="*/ 10 h 72"/>
                <a:gd name="T28" fmla="*/ 10 w 52"/>
                <a:gd name="T29" fmla="*/ 25 h 72"/>
                <a:gd name="T30" fmla="*/ 10 w 52"/>
                <a:gd name="T31" fmla="*/ 30 h 72"/>
                <a:gd name="T32" fmla="*/ 42 w 52"/>
                <a:gd name="T33" fmla="*/ 30 h 72"/>
                <a:gd name="T34" fmla="*/ 42 w 52"/>
                <a:gd name="T35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2">
                  <a:moveTo>
                    <a:pt x="52" y="39"/>
                  </a:moveTo>
                  <a:cubicBezTo>
                    <a:pt x="10" y="39"/>
                    <a:pt x="10" y="39"/>
                    <a:pt x="10" y="3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54"/>
                    <a:pt x="13" y="63"/>
                    <a:pt x="26" y="63"/>
                  </a:cubicBezTo>
                  <a:cubicBezTo>
                    <a:pt x="35" y="63"/>
                    <a:pt x="41" y="57"/>
                    <a:pt x="4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1" y="63"/>
                    <a:pt x="41" y="72"/>
                    <a:pt x="26" y="72"/>
                  </a:cubicBezTo>
                  <a:cubicBezTo>
                    <a:pt x="11" y="72"/>
                    <a:pt x="0" y="63"/>
                    <a:pt x="0" y="4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2" y="0"/>
                    <a:pt x="52" y="10"/>
                    <a:pt x="52" y="25"/>
                  </a:cubicBezTo>
                  <a:lnTo>
                    <a:pt x="52" y="39"/>
                  </a:lnTo>
                  <a:close/>
                  <a:moveTo>
                    <a:pt x="42" y="25"/>
                  </a:moveTo>
                  <a:cubicBezTo>
                    <a:pt x="42" y="18"/>
                    <a:pt x="39" y="10"/>
                    <a:pt x="26" y="10"/>
                  </a:cubicBezTo>
                  <a:cubicBezTo>
                    <a:pt x="16" y="10"/>
                    <a:pt x="10" y="16"/>
                    <a:pt x="10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719">
              <a:extLst>
                <a:ext uri="{FF2B5EF4-FFF2-40B4-BE49-F238E27FC236}">
                  <a16:creationId xmlns:a16="http://schemas.microsoft.com/office/drawing/2014/main" id="{9294D1F4-21E2-4912-98E9-2424B132F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913" y="5260976"/>
              <a:ext cx="123825" cy="230188"/>
            </a:xfrm>
            <a:custGeom>
              <a:avLst/>
              <a:gdLst>
                <a:gd name="T0" fmla="*/ 15 w 78"/>
                <a:gd name="T1" fmla="*/ 16 h 145"/>
                <a:gd name="T2" fmla="*/ 15 w 78"/>
                <a:gd name="T3" fmla="*/ 60 h 145"/>
                <a:gd name="T4" fmla="*/ 74 w 78"/>
                <a:gd name="T5" fmla="*/ 60 h 145"/>
                <a:gd name="T6" fmla="*/ 74 w 78"/>
                <a:gd name="T7" fmla="*/ 76 h 145"/>
                <a:gd name="T8" fmla="*/ 15 w 78"/>
                <a:gd name="T9" fmla="*/ 76 h 145"/>
                <a:gd name="T10" fmla="*/ 15 w 78"/>
                <a:gd name="T11" fmla="*/ 145 h 145"/>
                <a:gd name="T12" fmla="*/ 0 w 78"/>
                <a:gd name="T13" fmla="*/ 145 h 145"/>
                <a:gd name="T14" fmla="*/ 0 w 78"/>
                <a:gd name="T15" fmla="*/ 0 h 145"/>
                <a:gd name="T16" fmla="*/ 78 w 78"/>
                <a:gd name="T17" fmla="*/ 0 h 145"/>
                <a:gd name="T18" fmla="*/ 78 w 78"/>
                <a:gd name="T19" fmla="*/ 16 h 145"/>
                <a:gd name="T20" fmla="*/ 15 w 78"/>
                <a:gd name="T21" fmla="*/ 1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45">
                  <a:moveTo>
                    <a:pt x="15" y="16"/>
                  </a:moveTo>
                  <a:lnTo>
                    <a:pt x="15" y="60"/>
                  </a:lnTo>
                  <a:lnTo>
                    <a:pt x="74" y="60"/>
                  </a:lnTo>
                  <a:lnTo>
                    <a:pt x="74" y="76"/>
                  </a:lnTo>
                  <a:lnTo>
                    <a:pt x="15" y="76"/>
                  </a:lnTo>
                  <a:lnTo>
                    <a:pt x="15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16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720">
              <a:extLst>
                <a:ext uri="{FF2B5EF4-FFF2-40B4-BE49-F238E27FC236}">
                  <a16:creationId xmlns:a16="http://schemas.microsoft.com/office/drawing/2014/main" id="{9038FAB8-A180-494A-9BEF-0A7F86390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98725" y="5318126"/>
              <a:ext cx="127000" cy="176213"/>
            </a:xfrm>
            <a:custGeom>
              <a:avLst/>
              <a:gdLst>
                <a:gd name="T0" fmla="*/ 52 w 52"/>
                <a:gd name="T1" fmla="*/ 71 h 72"/>
                <a:gd name="T2" fmla="*/ 42 w 52"/>
                <a:gd name="T3" fmla="*/ 71 h 72"/>
                <a:gd name="T4" fmla="*/ 42 w 52"/>
                <a:gd name="T5" fmla="*/ 65 h 72"/>
                <a:gd name="T6" fmla="*/ 23 w 52"/>
                <a:gd name="T7" fmla="*/ 72 h 72"/>
                <a:gd name="T8" fmla="*/ 0 w 52"/>
                <a:gd name="T9" fmla="*/ 50 h 72"/>
                <a:gd name="T10" fmla="*/ 23 w 52"/>
                <a:gd name="T11" fmla="*/ 30 h 72"/>
                <a:gd name="T12" fmla="*/ 42 w 52"/>
                <a:gd name="T13" fmla="*/ 30 h 72"/>
                <a:gd name="T14" fmla="*/ 42 w 52"/>
                <a:gd name="T15" fmla="*/ 23 h 72"/>
                <a:gd name="T16" fmla="*/ 28 w 52"/>
                <a:gd name="T17" fmla="*/ 10 h 72"/>
                <a:gd name="T18" fmla="*/ 13 w 52"/>
                <a:gd name="T19" fmla="*/ 23 h 72"/>
                <a:gd name="T20" fmla="*/ 3 w 52"/>
                <a:gd name="T21" fmla="*/ 23 h 72"/>
                <a:gd name="T22" fmla="*/ 27 w 52"/>
                <a:gd name="T23" fmla="*/ 0 h 72"/>
                <a:gd name="T24" fmla="*/ 52 w 52"/>
                <a:gd name="T25" fmla="*/ 23 h 72"/>
                <a:gd name="T26" fmla="*/ 52 w 52"/>
                <a:gd name="T27" fmla="*/ 71 h 72"/>
                <a:gd name="T28" fmla="*/ 42 w 52"/>
                <a:gd name="T29" fmla="*/ 39 h 72"/>
                <a:gd name="T30" fmla="*/ 23 w 52"/>
                <a:gd name="T31" fmla="*/ 39 h 72"/>
                <a:gd name="T32" fmla="*/ 10 w 52"/>
                <a:gd name="T33" fmla="*/ 50 h 72"/>
                <a:gd name="T34" fmla="*/ 25 w 52"/>
                <a:gd name="T35" fmla="*/ 63 h 72"/>
                <a:gd name="T36" fmla="*/ 42 w 52"/>
                <a:gd name="T37" fmla="*/ 47 h 72"/>
                <a:gd name="T38" fmla="*/ 42 w 52"/>
                <a:gd name="T39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2">
                  <a:moveTo>
                    <a:pt x="52" y="71"/>
                  </a:moveTo>
                  <a:cubicBezTo>
                    <a:pt x="42" y="71"/>
                    <a:pt x="42" y="71"/>
                    <a:pt x="42" y="71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9"/>
                    <a:pt x="31" y="72"/>
                    <a:pt x="23" y="72"/>
                  </a:cubicBezTo>
                  <a:cubicBezTo>
                    <a:pt x="12" y="72"/>
                    <a:pt x="0" y="66"/>
                    <a:pt x="0" y="50"/>
                  </a:cubicBezTo>
                  <a:cubicBezTo>
                    <a:pt x="0" y="37"/>
                    <a:pt x="10" y="30"/>
                    <a:pt x="23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13"/>
                    <a:pt x="36" y="10"/>
                    <a:pt x="28" y="10"/>
                  </a:cubicBezTo>
                  <a:cubicBezTo>
                    <a:pt x="20" y="10"/>
                    <a:pt x="13" y="14"/>
                    <a:pt x="1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7"/>
                    <a:pt x="17" y="0"/>
                    <a:pt x="27" y="0"/>
                  </a:cubicBezTo>
                  <a:cubicBezTo>
                    <a:pt x="39" y="0"/>
                    <a:pt x="52" y="6"/>
                    <a:pt x="52" y="23"/>
                  </a:cubicBezTo>
                  <a:lnTo>
                    <a:pt x="52" y="71"/>
                  </a:lnTo>
                  <a:close/>
                  <a:moveTo>
                    <a:pt x="42" y="39"/>
                  </a:moveTo>
                  <a:cubicBezTo>
                    <a:pt x="23" y="39"/>
                    <a:pt x="23" y="39"/>
                    <a:pt x="23" y="39"/>
                  </a:cubicBezTo>
                  <a:cubicBezTo>
                    <a:pt x="15" y="39"/>
                    <a:pt x="10" y="42"/>
                    <a:pt x="10" y="50"/>
                  </a:cubicBezTo>
                  <a:cubicBezTo>
                    <a:pt x="10" y="60"/>
                    <a:pt x="18" y="63"/>
                    <a:pt x="25" y="63"/>
                  </a:cubicBezTo>
                  <a:cubicBezTo>
                    <a:pt x="33" y="63"/>
                    <a:pt x="42" y="57"/>
                    <a:pt x="42" y="47"/>
                  </a:cubicBezTo>
                  <a:lnTo>
                    <a:pt x="42" y="39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721">
              <a:extLst>
                <a:ext uri="{FF2B5EF4-FFF2-40B4-BE49-F238E27FC236}">
                  <a16:creationId xmlns:a16="http://schemas.microsoft.com/office/drawing/2014/main" id="{1835D96D-933C-4550-9168-A7D155889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5319713"/>
              <a:ext cx="68263" cy="171450"/>
            </a:xfrm>
            <a:custGeom>
              <a:avLst/>
              <a:gdLst>
                <a:gd name="T0" fmla="*/ 23 w 28"/>
                <a:gd name="T1" fmla="*/ 10 h 70"/>
                <a:gd name="T2" fmla="*/ 10 w 28"/>
                <a:gd name="T3" fmla="*/ 26 h 70"/>
                <a:gd name="T4" fmla="*/ 10 w 28"/>
                <a:gd name="T5" fmla="*/ 70 h 70"/>
                <a:gd name="T6" fmla="*/ 0 w 28"/>
                <a:gd name="T7" fmla="*/ 70 h 70"/>
                <a:gd name="T8" fmla="*/ 0 w 28"/>
                <a:gd name="T9" fmla="*/ 0 h 70"/>
                <a:gd name="T10" fmla="*/ 10 w 28"/>
                <a:gd name="T11" fmla="*/ 0 h 70"/>
                <a:gd name="T12" fmla="*/ 10 w 28"/>
                <a:gd name="T13" fmla="*/ 7 h 70"/>
                <a:gd name="T14" fmla="*/ 23 w 28"/>
                <a:gd name="T15" fmla="*/ 0 h 70"/>
                <a:gd name="T16" fmla="*/ 28 w 28"/>
                <a:gd name="T17" fmla="*/ 0 h 70"/>
                <a:gd name="T18" fmla="*/ 28 w 28"/>
                <a:gd name="T19" fmla="*/ 10 h 70"/>
                <a:gd name="T20" fmla="*/ 23 w 28"/>
                <a:gd name="T21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70">
                  <a:moveTo>
                    <a:pt x="23" y="10"/>
                  </a:moveTo>
                  <a:cubicBezTo>
                    <a:pt x="17" y="10"/>
                    <a:pt x="10" y="15"/>
                    <a:pt x="10" y="26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4" y="3"/>
                    <a:pt x="19" y="0"/>
                    <a:pt x="2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3" y="1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722">
              <a:extLst>
                <a:ext uri="{FF2B5EF4-FFF2-40B4-BE49-F238E27FC236}">
                  <a16:creationId xmlns:a16="http://schemas.microsoft.com/office/drawing/2014/main" id="{1B160B83-99B9-413F-8673-2DC79109A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375" y="5457826"/>
              <a:ext cx="58738" cy="68263"/>
            </a:xfrm>
            <a:custGeom>
              <a:avLst/>
              <a:gdLst>
                <a:gd name="T0" fmla="*/ 0 w 37"/>
                <a:gd name="T1" fmla="*/ 43 h 43"/>
                <a:gd name="T2" fmla="*/ 17 w 37"/>
                <a:gd name="T3" fmla="*/ 0 h 43"/>
                <a:gd name="T4" fmla="*/ 37 w 37"/>
                <a:gd name="T5" fmla="*/ 0 h 43"/>
                <a:gd name="T6" fmla="*/ 15 w 37"/>
                <a:gd name="T7" fmla="*/ 43 h 43"/>
                <a:gd name="T8" fmla="*/ 0 w 37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43">
                  <a:moveTo>
                    <a:pt x="0" y="43"/>
                  </a:moveTo>
                  <a:lnTo>
                    <a:pt x="17" y="0"/>
                  </a:lnTo>
                  <a:lnTo>
                    <a:pt x="37" y="0"/>
                  </a:lnTo>
                  <a:lnTo>
                    <a:pt x="15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723">
              <a:extLst>
                <a:ext uri="{FF2B5EF4-FFF2-40B4-BE49-F238E27FC236}">
                  <a16:creationId xmlns:a16="http://schemas.microsoft.com/office/drawing/2014/main" id="{C9FFE171-B898-4B1E-97B2-35104E79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5259388"/>
              <a:ext cx="130175" cy="234950"/>
            </a:xfrm>
            <a:custGeom>
              <a:avLst/>
              <a:gdLst>
                <a:gd name="T0" fmla="*/ 26 w 53"/>
                <a:gd name="T1" fmla="*/ 96 h 96"/>
                <a:gd name="T2" fmla="*/ 0 w 53"/>
                <a:gd name="T3" fmla="*/ 71 h 96"/>
                <a:gd name="T4" fmla="*/ 0 w 53"/>
                <a:gd name="T5" fmla="*/ 25 h 96"/>
                <a:gd name="T6" fmla="*/ 27 w 53"/>
                <a:gd name="T7" fmla="*/ 0 h 96"/>
                <a:gd name="T8" fmla="*/ 53 w 53"/>
                <a:gd name="T9" fmla="*/ 25 h 96"/>
                <a:gd name="T10" fmla="*/ 43 w 53"/>
                <a:gd name="T11" fmla="*/ 25 h 96"/>
                <a:gd name="T12" fmla="*/ 27 w 53"/>
                <a:gd name="T13" fmla="*/ 10 h 96"/>
                <a:gd name="T14" fmla="*/ 10 w 53"/>
                <a:gd name="T15" fmla="*/ 25 h 96"/>
                <a:gd name="T16" fmla="*/ 10 w 53"/>
                <a:gd name="T17" fmla="*/ 71 h 96"/>
                <a:gd name="T18" fmla="*/ 27 w 53"/>
                <a:gd name="T19" fmla="*/ 86 h 96"/>
                <a:gd name="T20" fmla="*/ 43 w 53"/>
                <a:gd name="T21" fmla="*/ 71 h 96"/>
                <a:gd name="T22" fmla="*/ 43 w 53"/>
                <a:gd name="T23" fmla="*/ 53 h 96"/>
                <a:gd name="T24" fmla="*/ 24 w 53"/>
                <a:gd name="T25" fmla="*/ 53 h 96"/>
                <a:gd name="T26" fmla="*/ 24 w 53"/>
                <a:gd name="T27" fmla="*/ 43 h 96"/>
                <a:gd name="T28" fmla="*/ 53 w 53"/>
                <a:gd name="T29" fmla="*/ 43 h 96"/>
                <a:gd name="T30" fmla="*/ 53 w 53"/>
                <a:gd name="T31" fmla="*/ 71 h 96"/>
                <a:gd name="T32" fmla="*/ 26 w 53"/>
                <a:gd name="T3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6">
                  <a:moveTo>
                    <a:pt x="26" y="96"/>
                  </a:moveTo>
                  <a:cubicBezTo>
                    <a:pt x="6" y="96"/>
                    <a:pt x="0" y="79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7"/>
                    <a:pt x="5" y="0"/>
                    <a:pt x="27" y="0"/>
                  </a:cubicBezTo>
                  <a:cubicBezTo>
                    <a:pt x="47" y="0"/>
                    <a:pt x="53" y="16"/>
                    <a:pt x="5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12"/>
                    <a:pt x="32" y="10"/>
                    <a:pt x="27" y="10"/>
                  </a:cubicBezTo>
                  <a:cubicBezTo>
                    <a:pt x="21" y="10"/>
                    <a:pt x="10" y="12"/>
                    <a:pt x="10" y="25"/>
                  </a:cubicBezTo>
                  <a:cubicBezTo>
                    <a:pt x="10" y="71"/>
                    <a:pt x="10" y="71"/>
                    <a:pt x="10" y="71"/>
                  </a:cubicBezTo>
                  <a:cubicBezTo>
                    <a:pt x="10" y="84"/>
                    <a:pt x="21" y="86"/>
                    <a:pt x="27" y="86"/>
                  </a:cubicBezTo>
                  <a:cubicBezTo>
                    <a:pt x="32" y="86"/>
                    <a:pt x="43" y="84"/>
                    <a:pt x="43" y="71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53" y="43"/>
                    <a:pt x="53" y="43"/>
                    <a:pt x="53" y="43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3" y="79"/>
                    <a:pt x="47" y="96"/>
                    <a:pt x="26" y="96"/>
                  </a:cubicBezTo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24">
              <a:extLst>
                <a:ext uri="{FF2B5EF4-FFF2-40B4-BE49-F238E27FC236}">
                  <a16:creationId xmlns:a16="http://schemas.microsoft.com/office/drawing/2014/main" id="{DBDE2A85-9345-4E92-B30A-F5CF13360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5150" y="5318126"/>
              <a:ext cx="130175" cy="176213"/>
            </a:xfrm>
            <a:custGeom>
              <a:avLst/>
              <a:gdLst>
                <a:gd name="T0" fmla="*/ 27 w 53"/>
                <a:gd name="T1" fmla="*/ 72 h 72"/>
                <a:gd name="T2" fmla="*/ 0 w 53"/>
                <a:gd name="T3" fmla="*/ 47 h 72"/>
                <a:gd name="T4" fmla="*/ 0 w 53"/>
                <a:gd name="T5" fmla="*/ 25 h 72"/>
                <a:gd name="T6" fmla="*/ 27 w 53"/>
                <a:gd name="T7" fmla="*/ 0 h 72"/>
                <a:gd name="T8" fmla="*/ 53 w 53"/>
                <a:gd name="T9" fmla="*/ 25 h 72"/>
                <a:gd name="T10" fmla="*/ 53 w 53"/>
                <a:gd name="T11" fmla="*/ 47 h 72"/>
                <a:gd name="T12" fmla="*/ 27 w 53"/>
                <a:gd name="T13" fmla="*/ 72 h 72"/>
                <a:gd name="T14" fmla="*/ 43 w 53"/>
                <a:gd name="T15" fmla="*/ 25 h 72"/>
                <a:gd name="T16" fmla="*/ 27 w 53"/>
                <a:gd name="T17" fmla="*/ 10 h 72"/>
                <a:gd name="T18" fmla="*/ 10 w 53"/>
                <a:gd name="T19" fmla="*/ 25 h 72"/>
                <a:gd name="T20" fmla="*/ 10 w 53"/>
                <a:gd name="T21" fmla="*/ 47 h 72"/>
                <a:gd name="T22" fmla="*/ 27 w 53"/>
                <a:gd name="T23" fmla="*/ 63 h 72"/>
                <a:gd name="T24" fmla="*/ 43 w 53"/>
                <a:gd name="T25" fmla="*/ 47 h 72"/>
                <a:gd name="T26" fmla="*/ 43 w 53"/>
                <a:gd name="T27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72">
                  <a:moveTo>
                    <a:pt x="27" y="72"/>
                  </a:moveTo>
                  <a:cubicBezTo>
                    <a:pt x="11" y="72"/>
                    <a:pt x="0" y="63"/>
                    <a:pt x="0" y="4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0"/>
                    <a:pt x="11" y="0"/>
                    <a:pt x="27" y="0"/>
                  </a:cubicBezTo>
                  <a:cubicBezTo>
                    <a:pt x="42" y="0"/>
                    <a:pt x="53" y="10"/>
                    <a:pt x="53" y="25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3" y="63"/>
                    <a:pt x="42" y="72"/>
                    <a:pt x="27" y="72"/>
                  </a:cubicBezTo>
                  <a:moveTo>
                    <a:pt x="43" y="25"/>
                  </a:moveTo>
                  <a:cubicBezTo>
                    <a:pt x="43" y="18"/>
                    <a:pt x="39" y="10"/>
                    <a:pt x="27" y="10"/>
                  </a:cubicBezTo>
                  <a:cubicBezTo>
                    <a:pt x="17" y="10"/>
                    <a:pt x="10" y="16"/>
                    <a:pt x="10" y="25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54"/>
                    <a:pt x="14" y="63"/>
                    <a:pt x="27" y="63"/>
                  </a:cubicBezTo>
                  <a:cubicBezTo>
                    <a:pt x="36" y="63"/>
                    <a:pt x="43" y="57"/>
                    <a:pt x="43" y="47"/>
                  </a:cubicBezTo>
                  <a:lnTo>
                    <a:pt x="43" y="25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725">
              <a:extLst>
                <a:ext uri="{FF2B5EF4-FFF2-40B4-BE49-F238E27FC236}">
                  <a16:creationId xmlns:a16="http://schemas.microsoft.com/office/drawing/2014/main" id="{C0F7B26E-BF68-431A-8490-3ED505A0E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150" y="5260976"/>
              <a:ext cx="125413" cy="230188"/>
            </a:xfrm>
            <a:custGeom>
              <a:avLst/>
              <a:gdLst>
                <a:gd name="T0" fmla="*/ 16 w 79"/>
                <a:gd name="T1" fmla="*/ 16 h 145"/>
                <a:gd name="T2" fmla="*/ 16 w 79"/>
                <a:gd name="T3" fmla="*/ 60 h 145"/>
                <a:gd name="T4" fmla="*/ 74 w 79"/>
                <a:gd name="T5" fmla="*/ 60 h 145"/>
                <a:gd name="T6" fmla="*/ 74 w 79"/>
                <a:gd name="T7" fmla="*/ 76 h 145"/>
                <a:gd name="T8" fmla="*/ 16 w 79"/>
                <a:gd name="T9" fmla="*/ 76 h 145"/>
                <a:gd name="T10" fmla="*/ 16 w 79"/>
                <a:gd name="T11" fmla="*/ 145 h 145"/>
                <a:gd name="T12" fmla="*/ 0 w 79"/>
                <a:gd name="T13" fmla="*/ 145 h 145"/>
                <a:gd name="T14" fmla="*/ 0 w 79"/>
                <a:gd name="T15" fmla="*/ 0 h 145"/>
                <a:gd name="T16" fmla="*/ 79 w 79"/>
                <a:gd name="T17" fmla="*/ 0 h 145"/>
                <a:gd name="T18" fmla="*/ 79 w 79"/>
                <a:gd name="T19" fmla="*/ 16 h 145"/>
                <a:gd name="T20" fmla="*/ 16 w 79"/>
                <a:gd name="T21" fmla="*/ 1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45">
                  <a:moveTo>
                    <a:pt x="16" y="16"/>
                  </a:moveTo>
                  <a:lnTo>
                    <a:pt x="16" y="60"/>
                  </a:lnTo>
                  <a:lnTo>
                    <a:pt x="74" y="60"/>
                  </a:lnTo>
                  <a:lnTo>
                    <a:pt x="74" y="76"/>
                  </a:lnTo>
                  <a:lnTo>
                    <a:pt x="16" y="76"/>
                  </a:lnTo>
                  <a:lnTo>
                    <a:pt x="16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726">
              <a:extLst>
                <a:ext uri="{FF2B5EF4-FFF2-40B4-BE49-F238E27FC236}">
                  <a16:creationId xmlns:a16="http://schemas.microsoft.com/office/drawing/2014/main" id="{A8CCC4E3-7B40-432B-9E59-6FFAD168F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5319713"/>
              <a:ext cx="128588" cy="174625"/>
            </a:xfrm>
            <a:custGeom>
              <a:avLst/>
              <a:gdLst>
                <a:gd name="T0" fmla="*/ 42 w 52"/>
                <a:gd name="T1" fmla="*/ 70 h 71"/>
                <a:gd name="T2" fmla="*/ 42 w 52"/>
                <a:gd name="T3" fmla="*/ 65 h 71"/>
                <a:gd name="T4" fmla="*/ 26 w 52"/>
                <a:gd name="T5" fmla="*/ 71 h 71"/>
                <a:gd name="T6" fmla="*/ 0 w 52"/>
                <a:gd name="T7" fmla="*/ 46 h 71"/>
                <a:gd name="T8" fmla="*/ 0 w 52"/>
                <a:gd name="T9" fmla="*/ 0 h 71"/>
                <a:gd name="T10" fmla="*/ 10 w 52"/>
                <a:gd name="T11" fmla="*/ 0 h 71"/>
                <a:gd name="T12" fmla="*/ 10 w 52"/>
                <a:gd name="T13" fmla="*/ 46 h 71"/>
                <a:gd name="T14" fmla="*/ 26 w 52"/>
                <a:gd name="T15" fmla="*/ 62 h 71"/>
                <a:gd name="T16" fmla="*/ 42 w 52"/>
                <a:gd name="T17" fmla="*/ 47 h 71"/>
                <a:gd name="T18" fmla="*/ 42 w 52"/>
                <a:gd name="T19" fmla="*/ 0 h 71"/>
                <a:gd name="T20" fmla="*/ 52 w 52"/>
                <a:gd name="T21" fmla="*/ 0 h 71"/>
                <a:gd name="T22" fmla="*/ 52 w 52"/>
                <a:gd name="T23" fmla="*/ 70 h 71"/>
                <a:gd name="T24" fmla="*/ 42 w 52"/>
                <a:gd name="T25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71">
                  <a:moveTo>
                    <a:pt x="42" y="70"/>
                  </a:moveTo>
                  <a:cubicBezTo>
                    <a:pt x="42" y="65"/>
                    <a:pt x="42" y="65"/>
                    <a:pt x="42" y="65"/>
                  </a:cubicBezTo>
                  <a:cubicBezTo>
                    <a:pt x="39" y="69"/>
                    <a:pt x="32" y="71"/>
                    <a:pt x="26" y="71"/>
                  </a:cubicBezTo>
                  <a:cubicBezTo>
                    <a:pt x="10" y="71"/>
                    <a:pt x="0" y="62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53"/>
                    <a:pt x="13" y="62"/>
                    <a:pt x="26" y="62"/>
                  </a:cubicBezTo>
                  <a:cubicBezTo>
                    <a:pt x="35" y="62"/>
                    <a:pt x="42" y="56"/>
                    <a:pt x="42" y="4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70"/>
                    <a:pt x="52" y="70"/>
                    <a:pt x="52" y="70"/>
                  </a:cubicBezTo>
                  <a:lnTo>
                    <a:pt x="42" y="7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727">
              <a:extLst>
                <a:ext uri="{FF2B5EF4-FFF2-40B4-BE49-F238E27FC236}">
                  <a16:creationId xmlns:a16="http://schemas.microsoft.com/office/drawing/2014/main" id="{64A30151-B3A1-4E0F-BC0F-2C8AE5525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3" y="5319713"/>
              <a:ext cx="68263" cy="171450"/>
            </a:xfrm>
            <a:custGeom>
              <a:avLst/>
              <a:gdLst>
                <a:gd name="T0" fmla="*/ 22 w 28"/>
                <a:gd name="T1" fmla="*/ 10 h 70"/>
                <a:gd name="T2" fmla="*/ 10 w 28"/>
                <a:gd name="T3" fmla="*/ 26 h 70"/>
                <a:gd name="T4" fmla="*/ 10 w 28"/>
                <a:gd name="T5" fmla="*/ 70 h 70"/>
                <a:gd name="T6" fmla="*/ 0 w 28"/>
                <a:gd name="T7" fmla="*/ 70 h 70"/>
                <a:gd name="T8" fmla="*/ 0 w 28"/>
                <a:gd name="T9" fmla="*/ 0 h 70"/>
                <a:gd name="T10" fmla="*/ 10 w 28"/>
                <a:gd name="T11" fmla="*/ 0 h 70"/>
                <a:gd name="T12" fmla="*/ 10 w 28"/>
                <a:gd name="T13" fmla="*/ 7 h 70"/>
                <a:gd name="T14" fmla="*/ 22 w 28"/>
                <a:gd name="T15" fmla="*/ 0 h 70"/>
                <a:gd name="T16" fmla="*/ 28 w 28"/>
                <a:gd name="T17" fmla="*/ 0 h 70"/>
                <a:gd name="T18" fmla="*/ 28 w 28"/>
                <a:gd name="T19" fmla="*/ 10 h 70"/>
                <a:gd name="T20" fmla="*/ 22 w 28"/>
                <a:gd name="T21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70">
                  <a:moveTo>
                    <a:pt x="22" y="10"/>
                  </a:moveTo>
                  <a:cubicBezTo>
                    <a:pt x="17" y="10"/>
                    <a:pt x="10" y="15"/>
                    <a:pt x="10" y="26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3"/>
                    <a:pt x="18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28">
              <a:extLst>
                <a:ext uri="{FF2B5EF4-FFF2-40B4-BE49-F238E27FC236}">
                  <a16:creationId xmlns:a16="http://schemas.microsoft.com/office/drawing/2014/main" id="{D2F8E623-D540-4CC9-81B6-31767D664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75" y="5260976"/>
              <a:ext cx="95250" cy="230188"/>
            </a:xfrm>
            <a:custGeom>
              <a:avLst/>
              <a:gdLst>
                <a:gd name="T0" fmla="*/ 0 w 39"/>
                <a:gd name="T1" fmla="*/ 24 h 94"/>
                <a:gd name="T2" fmla="*/ 13 w 39"/>
                <a:gd name="T3" fmla="*/ 24 h 94"/>
                <a:gd name="T4" fmla="*/ 13 w 39"/>
                <a:gd name="T5" fmla="*/ 0 h 94"/>
                <a:gd name="T6" fmla="*/ 23 w 39"/>
                <a:gd name="T7" fmla="*/ 0 h 94"/>
                <a:gd name="T8" fmla="*/ 23 w 39"/>
                <a:gd name="T9" fmla="*/ 24 h 94"/>
                <a:gd name="T10" fmla="*/ 39 w 39"/>
                <a:gd name="T11" fmla="*/ 24 h 94"/>
                <a:gd name="T12" fmla="*/ 39 w 39"/>
                <a:gd name="T13" fmla="*/ 34 h 94"/>
                <a:gd name="T14" fmla="*/ 23 w 39"/>
                <a:gd name="T15" fmla="*/ 34 h 94"/>
                <a:gd name="T16" fmla="*/ 23 w 39"/>
                <a:gd name="T17" fmla="*/ 77 h 94"/>
                <a:gd name="T18" fmla="*/ 31 w 39"/>
                <a:gd name="T19" fmla="*/ 84 h 94"/>
                <a:gd name="T20" fmla="*/ 39 w 39"/>
                <a:gd name="T21" fmla="*/ 84 h 94"/>
                <a:gd name="T22" fmla="*/ 39 w 39"/>
                <a:gd name="T23" fmla="*/ 94 h 94"/>
                <a:gd name="T24" fmla="*/ 30 w 39"/>
                <a:gd name="T25" fmla="*/ 94 h 94"/>
                <a:gd name="T26" fmla="*/ 13 w 39"/>
                <a:gd name="T27" fmla="*/ 76 h 94"/>
                <a:gd name="T28" fmla="*/ 13 w 39"/>
                <a:gd name="T29" fmla="*/ 34 h 94"/>
                <a:gd name="T30" fmla="*/ 0 w 39"/>
                <a:gd name="T31" fmla="*/ 34 h 94"/>
                <a:gd name="T32" fmla="*/ 0 w 39"/>
                <a:gd name="T33" fmla="*/ 2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94">
                  <a:moveTo>
                    <a:pt x="0" y="24"/>
                  </a:moveTo>
                  <a:cubicBezTo>
                    <a:pt x="13" y="24"/>
                    <a:pt x="13" y="24"/>
                    <a:pt x="13" y="2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77"/>
                    <a:pt x="23" y="77"/>
                    <a:pt x="23" y="77"/>
                  </a:cubicBezTo>
                  <a:cubicBezTo>
                    <a:pt x="23" y="82"/>
                    <a:pt x="27" y="84"/>
                    <a:pt x="31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21" y="94"/>
                    <a:pt x="13" y="89"/>
                    <a:pt x="13" y="7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29">
              <a:extLst>
                <a:ext uri="{FF2B5EF4-FFF2-40B4-BE49-F238E27FC236}">
                  <a16:creationId xmlns:a16="http://schemas.microsoft.com/office/drawing/2014/main" id="{91D6D74F-2BB2-455B-BF02-5EFC6E543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6838" y="5260976"/>
              <a:ext cx="125413" cy="230188"/>
            </a:xfrm>
            <a:custGeom>
              <a:avLst/>
              <a:gdLst>
                <a:gd name="T0" fmla="*/ 41 w 51"/>
                <a:gd name="T1" fmla="*/ 94 h 94"/>
                <a:gd name="T2" fmla="*/ 41 w 51"/>
                <a:gd name="T3" fmla="*/ 48 h 94"/>
                <a:gd name="T4" fmla="*/ 27 w 51"/>
                <a:gd name="T5" fmla="*/ 33 h 94"/>
                <a:gd name="T6" fmla="*/ 10 w 51"/>
                <a:gd name="T7" fmla="*/ 48 h 94"/>
                <a:gd name="T8" fmla="*/ 10 w 51"/>
                <a:gd name="T9" fmla="*/ 94 h 94"/>
                <a:gd name="T10" fmla="*/ 0 w 51"/>
                <a:gd name="T11" fmla="*/ 94 h 94"/>
                <a:gd name="T12" fmla="*/ 0 w 51"/>
                <a:gd name="T13" fmla="*/ 0 h 94"/>
                <a:gd name="T14" fmla="*/ 10 w 51"/>
                <a:gd name="T15" fmla="*/ 0 h 94"/>
                <a:gd name="T16" fmla="*/ 10 w 51"/>
                <a:gd name="T17" fmla="*/ 31 h 94"/>
                <a:gd name="T18" fmla="*/ 27 w 51"/>
                <a:gd name="T19" fmla="*/ 23 h 94"/>
                <a:gd name="T20" fmla="*/ 51 w 51"/>
                <a:gd name="T21" fmla="*/ 48 h 94"/>
                <a:gd name="T22" fmla="*/ 51 w 51"/>
                <a:gd name="T23" fmla="*/ 94 h 94"/>
                <a:gd name="T24" fmla="*/ 41 w 51"/>
                <a:gd name="T2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94">
                  <a:moveTo>
                    <a:pt x="41" y="94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41" y="42"/>
                    <a:pt x="40" y="33"/>
                    <a:pt x="27" y="33"/>
                  </a:cubicBezTo>
                  <a:cubicBezTo>
                    <a:pt x="18" y="33"/>
                    <a:pt x="10" y="39"/>
                    <a:pt x="10" y="48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4" y="26"/>
                    <a:pt x="21" y="23"/>
                    <a:pt x="27" y="23"/>
                  </a:cubicBezTo>
                  <a:cubicBezTo>
                    <a:pt x="43" y="23"/>
                    <a:pt x="51" y="33"/>
                    <a:pt x="51" y="48"/>
                  </a:cubicBezTo>
                  <a:cubicBezTo>
                    <a:pt x="51" y="94"/>
                    <a:pt x="51" y="94"/>
                    <a:pt x="51" y="94"/>
                  </a:cubicBezTo>
                  <a:lnTo>
                    <a:pt x="41" y="94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730">
              <a:extLst>
                <a:ext uri="{FF2B5EF4-FFF2-40B4-BE49-F238E27FC236}">
                  <a16:creationId xmlns:a16="http://schemas.microsoft.com/office/drawing/2014/main" id="{92B5C4FE-71F4-400B-92EA-FDB37BDDB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76700" y="5318126"/>
              <a:ext cx="127000" cy="176213"/>
            </a:xfrm>
            <a:custGeom>
              <a:avLst/>
              <a:gdLst>
                <a:gd name="T0" fmla="*/ 52 w 52"/>
                <a:gd name="T1" fmla="*/ 39 h 72"/>
                <a:gd name="T2" fmla="*/ 10 w 52"/>
                <a:gd name="T3" fmla="*/ 39 h 72"/>
                <a:gd name="T4" fmla="*/ 10 w 52"/>
                <a:gd name="T5" fmla="*/ 47 h 72"/>
                <a:gd name="T6" fmla="*/ 26 w 52"/>
                <a:gd name="T7" fmla="*/ 63 h 72"/>
                <a:gd name="T8" fmla="*/ 42 w 52"/>
                <a:gd name="T9" fmla="*/ 48 h 72"/>
                <a:gd name="T10" fmla="*/ 52 w 52"/>
                <a:gd name="T11" fmla="*/ 48 h 72"/>
                <a:gd name="T12" fmla="*/ 26 w 52"/>
                <a:gd name="T13" fmla="*/ 72 h 72"/>
                <a:gd name="T14" fmla="*/ 0 w 52"/>
                <a:gd name="T15" fmla="*/ 47 h 72"/>
                <a:gd name="T16" fmla="*/ 0 w 52"/>
                <a:gd name="T17" fmla="*/ 25 h 72"/>
                <a:gd name="T18" fmla="*/ 26 w 52"/>
                <a:gd name="T19" fmla="*/ 0 h 72"/>
                <a:gd name="T20" fmla="*/ 52 w 52"/>
                <a:gd name="T21" fmla="*/ 25 h 72"/>
                <a:gd name="T22" fmla="*/ 52 w 52"/>
                <a:gd name="T23" fmla="*/ 39 h 72"/>
                <a:gd name="T24" fmla="*/ 42 w 52"/>
                <a:gd name="T25" fmla="*/ 25 h 72"/>
                <a:gd name="T26" fmla="*/ 26 w 52"/>
                <a:gd name="T27" fmla="*/ 10 h 72"/>
                <a:gd name="T28" fmla="*/ 10 w 52"/>
                <a:gd name="T29" fmla="*/ 25 h 72"/>
                <a:gd name="T30" fmla="*/ 10 w 52"/>
                <a:gd name="T31" fmla="*/ 30 h 72"/>
                <a:gd name="T32" fmla="*/ 42 w 52"/>
                <a:gd name="T33" fmla="*/ 30 h 72"/>
                <a:gd name="T34" fmla="*/ 42 w 52"/>
                <a:gd name="T35" fmla="*/ 2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72">
                  <a:moveTo>
                    <a:pt x="52" y="39"/>
                  </a:moveTo>
                  <a:cubicBezTo>
                    <a:pt x="10" y="39"/>
                    <a:pt x="10" y="39"/>
                    <a:pt x="10" y="39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0" y="54"/>
                    <a:pt x="14" y="63"/>
                    <a:pt x="26" y="63"/>
                  </a:cubicBezTo>
                  <a:cubicBezTo>
                    <a:pt x="35" y="63"/>
                    <a:pt x="41" y="57"/>
                    <a:pt x="42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1" y="63"/>
                    <a:pt x="41" y="72"/>
                    <a:pt x="26" y="72"/>
                  </a:cubicBezTo>
                  <a:cubicBezTo>
                    <a:pt x="11" y="72"/>
                    <a:pt x="0" y="63"/>
                    <a:pt x="0" y="4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0"/>
                    <a:pt x="11" y="0"/>
                    <a:pt x="26" y="0"/>
                  </a:cubicBezTo>
                  <a:cubicBezTo>
                    <a:pt x="42" y="0"/>
                    <a:pt x="52" y="10"/>
                    <a:pt x="52" y="25"/>
                  </a:cubicBezTo>
                  <a:lnTo>
                    <a:pt x="52" y="39"/>
                  </a:lnTo>
                  <a:close/>
                  <a:moveTo>
                    <a:pt x="42" y="25"/>
                  </a:moveTo>
                  <a:cubicBezTo>
                    <a:pt x="42" y="18"/>
                    <a:pt x="39" y="10"/>
                    <a:pt x="26" y="10"/>
                  </a:cubicBezTo>
                  <a:cubicBezTo>
                    <a:pt x="16" y="10"/>
                    <a:pt x="10" y="16"/>
                    <a:pt x="10" y="25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42" y="30"/>
                    <a:pt x="42" y="30"/>
                    <a:pt x="42" y="30"/>
                  </a:cubicBezTo>
                  <a:lnTo>
                    <a:pt x="42" y="25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731">
              <a:extLst>
                <a:ext uri="{FF2B5EF4-FFF2-40B4-BE49-F238E27FC236}">
                  <a16:creationId xmlns:a16="http://schemas.microsoft.com/office/drawing/2014/main" id="{EC14DBA7-F731-4EA1-AFC9-3BA6A0049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319713"/>
              <a:ext cx="68263" cy="171450"/>
            </a:xfrm>
            <a:custGeom>
              <a:avLst/>
              <a:gdLst>
                <a:gd name="T0" fmla="*/ 22 w 28"/>
                <a:gd name="T1" fmla="*/ 10 h 70"/>
                <a:gd name="T2" fmla="*/ 10 w 28"/>
                <a:gd name="T3" fmla="*/ 26 h 70"/>
                <a:gd name="T4" fmla="*/ 10 w 28"/>
                <a:gd name="T5" fmla="*/ 70 h 70"/>
                <a:gd name="T6" fmla="*/ 0 w 28"/>
                <a:gd name="T7" fmla="*/ 70 h 70"/>
                <a:gd name="T8" fmla="*/ 0 w 28"/>
                <a:gd name="T9" fmla="*/ 0 h 70"/>
                <a:gd name="T10" fmla="*/ 10 w 28"/>
                <a:gd name="T11" fmla="*/ 0 h 70"/>
                <a:gd name="T12" fmla="*/ 10 w 28"/>
                <a:gd name="T13" fmla="*/ 7 h 70"/>
                <a:gd name="T14" fmla="*/ 22 w 28"/>
                <a:gd name="T15" fmla="*/ 0 h 70"/>
                <a:gd name="T16" fmla="*/ 28 w 28"/>
                <a:gd name="T17" fmla="*/ 0 h 70"/>
                <a:gd name="T18" fmla="*/ 28 w 28"/>
                <a:gd name="T19" fmla="*/ 10 h 70"/>
                <a:gd name="T20" fmla="*/ 22 w 28"/>
                <a:gd name="T21" fmla="*/ 1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" h="70">
                  <a:moveTo>
                    <a:pt x="22" y="10"/>
                  </a:moveTo>
                  <a:cubicBezTo>
                    <a:pt x="17" y="10"/>
                    <a:pt x="10" y="15"/>
                    <a:pt x="10" y="26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3" y="3"/>
                    <a:pt x="18" y="0"/>
                    <a:pt x="2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10"/>
                    <a:pt x="28" y="10"/>
                    <a:pt x="28" y="10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rgbClr val="7170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AAFE88A-BF10-45E3-9009-DA4065AB0120}"/>
              </a:ext>
            </a:extLst>
          </p:cNvPr>
          <p:cNvCxnSpPr>
            <a:cxnSpLocks/>
          </p:cNvCxnSpPr>
          <p:nvPr/>
        </p:nvCxnSpPr>
        <p:spPr>
          <a:xfrm flipH="1">
            <a:off x="2033397" y="2333625"/>
            <a:ext cx="80744" cy="198755"/>
          </a:xfrm>
          <a:prstGeom prst="line">
            <a:avLst/>
          </a:prstGeom>
          <a:ln w="9525">
            <a:solidFill>
              <a:srgbClr val="71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230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db01b77b-1602-48ac-bb4e-6851b02c09fb&quot;,&quot;Name&quot;:&quot;海康威视&quot;,&quot;Kind&quot;:&quot;Custom&quot;,&quot;OldGuidesSetting&quot;:{&quot;HeaderHeight&quot;:10.0,&quot;FooterHeight&quot;:10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海康威视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7000F"/>
      </a:accent1>
      <a:accent2>
        <a:srgbClr val="717171"/>
      </a:accent2>
      <a:accent3>
        <a:srgbClr val="A5A5A5"/>
      </a:accent3>
      <a:accent4>
        <a:srgbClr val="A9A9A9"/>
      </a:accent4>
      <a:accent5>
        <a:srgbClr val="C6C6C6"/>
      </a:accent5>
      <a:accent6>
        <a:srgbClr val="E2E2E2"/>
      </a:accent6>
      <a:hlink>
        <a:srgbClr val="0077C8"/>
      </a:hlink>
      <a:folHlink>
        <a:srgbClr val="717171"/>
      </a:folHlink>
    </a:clrScheme>
    <a:fontScheme name="标准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D7000F"/>
    </a:accent1>
    <a:accent2>
      <a:srgbClr val="717171"/>
    </a:accent2>
    <a:accent3>
      <a:srgbClr val="A5A5A5"/>
    </a:accent3>
    <a:accent4>
      <a:srgbClr val="A9A9A9"/>
    </a:accent4>
    <a:accent5>
      <a:srgbClr val="C6C6C6"/>
    </a:accent5>
    <a:accent6>
      <a:srgbClr val="E2E2E2"/>
    </a:accent6>
    <a:hlink>
      <a:srgbClr val="0077C8"/>
    </a:hlink>
    <a:folHlink>
      <a:srgbClr val="717171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D7000F"/>
    </a:accent1>
    <a:accent2>
      <a:srgbClr val="717171"/>
    </a:accent2>
    <a:accent3>
      <a:srgbClr val="A5A5A5"/>
    </a:accent3>
    <a:accent4>
      <a:srgbClr val="A9A9A9"/>
    </a:accent4>
    <a:accent5>
      <a:srgbClr val="C6C6C6"/>
    </a:accent5>
    <a:accent6>
      <a:srgbClr val="E2E2E2"/>
    </a:accent6>
    <a:hlink>
      <a:srgbClr val="0077C8"/>
    </a:hlink>
    <a:folHlink>
      <a:srgbClr val="71717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6316</TotalTime>
  <Words>509</Words>
  <Application>Microsoft Office PowerPoint</Application>
  <PresentationFormat>宽屏</PresentationFormat>
  <Paragraphs>44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楷体</vt:lpstr>
      <vt:lpstr>微软雅黑</vt:lpstr>
      <vt:lpstr>Arial</vt:lpstr>
      <vt:lpstr>Wingdings</vt:lpstr>
      <vt:lpstr>海康威视</vt:lpstr>
      <vt:lpstr>超新星转录用评估-个人材料</vt:lpstr>
      <vt:lpstr>模板说明</vt:lpstr>
      <vt:lpstr>自我介绍</vt:lpstr>
      <vt:lpstr>关键任务</vt:lpstr>
      <vt:lpstr>个人发展展望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</dc:creator>
  <cp:lastModifiedBy>吴晓松</cp:lastModifiedBy>
  <cp:revision>358</cp:revision>
  <dcterms:created xsi:type="dcterms:W3CDTF">2021-04-08T02:04:50Z</dcterms:created>
  <dcterms:modified xsi:type="dcterms:W3CDTF">2024-08-23T08:41:21Z</dcterms:modified>
</cp:coreProperties>
</file>