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82" r:id="rId21"/>
    <p:sldId id="274" r:id="rId22"/>
    <p:sldId id="275" r:id="rId23"/>
    <p:sldId id="276" r:id="rId24"/>
    <p:sldId id="277" r:id="rId25"/>
    <p:sldId id="278" r:id="rId26"/>
    <p:sldId id="279" r:id="rId27"/>
    <p:sldId id="280" r:id="rId28"/>
  </p:sldIdLst>
  <p:sldSz cx="12192000" cy="6858000"/>
  <p:notesSz cx="6858000" cy="9144000"/>
  <p:embeddedFontLst>
    <p:embeddedFont>
      <p:font typeface="Abril Fatface" panose="02000503000000020003" pitchFamily="2" charset="0"/>
      <p:regular r:id="rId30"/>
    </p:embeddedFont>
    <p:embeddedFont>
      <p:font typeface="Nunito" pitchFamily="2" charset="0"/>
      <p:regular r:id="rId31"/>
      <p:bold r:id="rId32"/>
      <p:italic r:id="rId33"/>
      <p:boldItalic r:id="rId34"/>
    </p:embeddedFont>
    <p:embeddedFont>
      <p:font typeface="Playfair Display" panose="00000500000000000000" pitchFamily="2" charset="0"/>
      <p:regular r:id="rId35"/>
      <p:bold r:id="rId36"/>
      <p:italic r:id="rId37"/>
      <p:boldItalic r:id="rId38"/>
    </p:embeddedFont>
    <p:embeddedFont>
      <p:font typeface="PT Sans" panose="020B05030202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f5vzwNLVzZPJniWZCpcTESVsD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bc789ab8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1bc789ab8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bc789ab89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1bc789ab890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bc789ab89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1bc789ab890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bc789ab89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1bc789ab890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bc789ab890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1bc789ab890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bc789ab89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1bc789ab890_0_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bc789ab890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1bc789ab890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bc789ab89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1bc789ab890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863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8152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9"/>
          <p:cNvSpPr/>
          <p:nvPr/>
        </p:nvSpPr>
        <p:spPr>
          <a:xfrm flipH="1">
            <a:off x="-325283" y="-124497"/>
            <a:ext cx="1141217" cy="346697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9"/>
          <p:cNvSpPr/>
          <p:nvPr/>
        </p:nvSpPr>
        <p:spPr>
          <a:xfrm flipH="1">
            <a:off x="10558853" y="-371471"/>
            <a:ext cx="1845280" cy="1242804"/>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9"/>
          <p:cNvSpPr/>
          <p:nvPr/>
        </p:nvSpPr>
        <p:spPr>
          <a:xfrm flipH="1">
            <a:off x="10086540" y="-124499"/>
            <a:ext cx="2306763" cy="2726116"/>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9"/>
          <p:cNvSpPr txBox="1">
            <a:spLocks noGrp="1"/>
          </p:cNvSpPr>
          <p:nvPr>
            <p:ph type="ctrTitle"/>
          </p:nvPr>
        </p:nvSpPr>
        <p:spPr>
          <a:xfrm>
            <a:off x="950800" y="1974740"/>
            <a:ext cx="9088800" cy="32188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76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3" name="Google Shape;13;p19"/>
          <p:cNvSpPr txBox="1">
            <a:spLocks noGrp="1"/>
          </p:cNvSpPr>
          <p:nvPr>
            <p:ph type="subTitle" idx="1"/>
          </p:nvPr>
        </p:nvSpPr>
        <p:spPr>
          <a:xfrm>
            <a:off x="950800" y="5327384"/>
            <a:ext cx="6038400" cy="63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8"/>
          <p:cNvSpPr/>
          <p:nvPr/>
        </p:nvSpPr>
        <p:spPr>
          <a:xfrm rot="1103675">
            <a:off x="365877" y="-815758"/>
            <a:ext cx="1660028" cy="424168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8"/>
          <p:cNvSpPr/>
          <p:nvPr/>
        </p:nvSpPr>
        <p:spPr>
          <a:xfrm flipH="1">
            <a:off x="-1170773" y="-1397489"/>
            <a:ext cx="2765812" cy="2936029"/>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8"/>
          <p:cNvSpPr/>
          <p:nvPr/>
        </p:nvSpPr>
        <p:spPr>
          <a:xfrm rot="1884779">
            <a:off x="10648119" y="-1020178"/>
            <a:ext cx="2765840" cy="2936059"/>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8"/>
          <p:cNvSpPr txBox="1">
            <a:spLocks noGrp="1"/>
          </p:cNvSpPr>
          <p:nvPr>
            <p:ph type="title" hasCustomPrompt="1"/>
          </p:nvPr>
        </p:nvSpPr>
        <p:spPr>
          <a:xfrm>
            <a:off x="1712000" y="1849733"/>
            <a:ext cx="8768000" cy="280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125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94" name="Google Shape;94;p28"/>
          <p:cNvSpPr txBox="1">
            <a:spLocks noGrp="1"/>
          </p:cNvSpPr>
          <p:nvPr>
            <p:ph type="subTitle" idx="1"/>
          </p:nvPr>
        </p:nvSpPr>
        <p:spPr>
          <a:xfrm>
            <a:off x="1712000" y="4345433"/>
            <a:ext cx="8768000" cy="66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95"/>
        <p:cNvGrpSpPr/>
        <p:nvPr/>
      </p:nvGrpSpPr>
      <p:grpSpPr>
        <a:xfrm>
          <a:off x="0" y="0"/>
          <a:ext cx="0" cy="0"/>
          <a:chOff x="0" y="0"/>
          <a:chExt cx="0" cy="0"/>
        </a:xfrm>
      </p:grpSpPr>
      <p:sp>
        <p:nvSpPr>
          <p:cNvPr id="96" name="Google Shape;96;p29"/>
          <p:cNvSpPr txBox="1">
            <a:spLocks noGrp="1"/>
          </p:cNvSpPr>
          <p:nvPr>
            <p:ph type="title"/>
          </p:nvPr>
        </p:nvSpPr>
        <p:spPr>
          <a:xfrm>
            <a:off x="2964800" y="893633"/>
            <a:ext cx="6262400" cy="102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97" name="Google Shape;97;p29"/>
          <p:cNvSpPr txBox="1">
            <a:spLocks noGrp="1"/>
          </p:cNvSpPr>
          <p:nvPr>
            <p:ph type="subTitle" idx="1"/>
          </p:nvPr>
        </p:nvSpPr>
        <p:spPr>
          <a:xfrm>
            <a:off x="2964800" y="1646433"/>
            <a:ext cx="6262400" cy="79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PT Sans"/>
              <a:buNone/>
              <a:defRPr sz="18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8" name="Google Shape;98;p29"/>
          <p:cNvSpPr txBox="1">
            <a:spLocks noGrp="1"/>
          </p:cNvSpPr>
          <p:nvPr>
            <p:ph type="title" idx="2"/>
          </p:nvPr>
        </p:nvSpPr>
        <p:spPr>
          <a:xfrm>
            <a:off x="2964800" y="2605748"/>
            <a:ext cx="6262400" cy="102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99" name="Google Shape;99;p29"/>
          <p:cNvSpPr txBox="1">
            <a:spLocks noGrp="1"/>
          </p:cNvSpPr>
          <p:nvPr>
            <p:ph type="subTitle" idx="3"/>
          </p:nvPr>
        </p:nvSpPr>
        <p:spPr>
          <a:xfrm>
            <a:off x="2964800" y="3406192"/>
            <a:ext cx="6262400" cy="79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PT Sans"/>
              <a:buNone/>
              <a:defRPr sz="18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00" name="Google Shape;100;p29"/>
          <p:cNvSpPr txBox="1">
            <a:spLocks noGrp="1"/>
          </p:cNvSpPr>
          <p:nvPr>
            <p:ph type="title" idx="4"/>
          </p:nvPr>
        </p:nvSpPr>
        <p:spPr>
          <a:xfrm>
            <a:off x="2964800" y="4354184"/>
            <a:ext cx="6262400" cy="102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01" name="Google Shape;101;p29"/>
          <p:cNvSpPr txBox="1">
            <a:spLocks noGrp="1"/>
          </p:cNvSpPr>
          <p:nvPr>
            <p:ph type="subTitle" idx="5"/>
          </p:nvPr>
        </p:nvSpPr>
        <p:spPr>
          <a:xfrm>
            <a:off x="2964800" y="5165951"/>
            <a:ext cx="6262400" cy="79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PT Sans"/>
              <a:buNone/>
              <a:defRPr sz="18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02" name="Google Shape;102;p29"/>
          <p:cNvSpPr/>
          <p:nvPr/>
        </p:nvSpPr>
        <p:spPr>
          <a:xfrm rot="-1103675" flipH="1">
            <a:off x="10779735" y="-815758"/>
            <a:ext cx="1660028" cy="424168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9"/>
          <p:cNvSpPr/>
          <p:nvPr/>
        </p:nvSpPr>
        <p:spPr>
          <a:xfrm>
            <a:off x="11096299" y="-748805"/>
            <a:ext cx="2765812" cy="2936029"/>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9"/>
          <p:cNvSpPr/>
          <p:nvPr/>
        </p:nvSpPr>
        <p:spPr>
          <a:xfrm rot="1040920" flipH="1">
            <a:off x="-1101611" y="-675946"/>
            <a:ext cx="2765877" cy="2936099"/>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960000" y="694967"/>
            <a:ext cx="10272000" cy="76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7" name="Google Shape;107;p30"/>
          <p:cNvSpPr/>
          <p:nvPr/>
        </p:nvSpPr>
        <p:spPr>
          <a:xfrm flipH="1">
            <a:off x="10257174" y="-385314"/>
            <a:ext cx="3165545" cy="3741231"/>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8" name="Google Shape;108;p30"/>
          <p:cNvSpPr/>
          <p:nvPr/>
        </p:nvSpPr>
        <p:spPr>
          <a:xfrm rot="-2700000" flipH="1">
            <a:off x="11152591" y="-718254"/>
            <a:ext cx="1374712" cy="417632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09" name="Google Shape;109;p30"/>
          <p:cNvSpPr/>
          <p:nvPr/>
        </p:nvSpPr>
        <p:spPr>
          <a:xfrm rot="-236223">
            <a:off x="-575736" y="-999233"/>
            <a:ext cx="1659949" cy="4395328"/>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0"/>
        <p:cNvGrpSpPr/>
        <p:nvPr/>
      </p:nvGrpSpPr>
      <p:grpSpPr>
        <a:xfrm>
          <a:off x="0" y="0"/>
          <a:ext cx="0" cy="0"/>
          <a:chOff x="0" y="0"/>
          <a:chExt cx="0" cy="0"/>
        </a:xfrm>
      </p:grpSpPr>
      <p:sp>
        <p:nvSpPr>
          <p:cNvPr id="111" name="Google Shape;111;p31"/>
          <p:cNvSpPr/>
          <p:nvPr/>
        </p:nvSpPr>
        <p:spPr>
          <a:xfrm rot="2539665" flipH="1">
            <a:off x="10603735" y="89578"/>
            <a:ext cx="2532287" cy="1259236"/>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12" name="Google Shape;112;p31"/>
          <p:cNvSpPr/>
          <p:nvPr/>
        </p:nvSpPr>
        <p:spPr>
          <a:xfrm rot="-1669522" flipH="1">
            <a:off x="-1487491" y="-492875"/>
            <a:ext cx="2765852" cy="2936072"/>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13" name="Google Shape;113;p31"/>
          <p:cNvSpPr/>
          <p:nvPr/>
        </p:nvSpPr>
        <p:spPr>
          <a:xfrm rot="-1532380">
            <a:off x="-2141713" y="-857607"/>
            <a:ext cx="3283692" cy="4639011"/>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114" name="Google Shape;114;p31"/>
          <p:cNvSpPr txBox="1">
            <a:spLocks noGrp="1"/>
          </p:cNvSpPr>
          <p:nvPr>
            <p:ph type="body" idx="1"/>
          </p:nvPr>
        </p:nvSpPr>
        <p:spPr>
          <a:xfrm>
            <a:off x="959867" y="2044600"/>
            <a:ext cx="10272000" cy="41316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Char char="●"/>
              <a:defRPr>
                <a:solidFill>
                  <a:srgbClr val="434343"/>
                </a:solidFill>
              </a:defRPr>
            </a:lvl1pPr>
            <a:lvl2pPr marL="914400" lvl="1" indent="-317500" algn="l">
              <a:lnSpc>
                <a:spcPct val="115000"/>
              </a:lnSpc>
              <a:spcBef>
                <a:spcPts val="0"/>
              </a:spcBef>
              <a:spcAft>
                <a:spcPts val="0"/>
              </a:spcAft>
              <a:buClr>
                <a:srgbClr val="434343"/>
              </a:buClr>
              <a:buSzPts val="1400"/>
              <a:buChar char="○"/>
              <a:defRPr>
                <a:solidFill>
                  <a:srgbClr val="434343"/>
                </a:solidFill>
              </a:defRPr>
            </a:lvl2pPr>
            <a:lvl3pPr marL="1371600" lvl="2" indent="-317500" algn="l">
              <a:lnSpc>
                <a:spcPct val="115000"/>
              </a:lnSpc>
              <a:spcBef>
                <a:spcPts val="2133"/>
              </a:spcBef>
              <a:spcAft>
                <a:spcPts val="0"/>
              </a:spcAft>
              <a:buClr>
                <a:srgbClr val="434343"/>
              </a:buClr>
              <a:buSzPts val="1400"/>
              <a:buChar char="■"/>
              <a:defRPr>
                <a:solidFill>
                  <a:srgbClr val="434343"/>
                </a:solidFill>
              </a:defRPr>
            </a:lvl3pPr>
            <a:lvl4pPr marL="1828800" lvl="3" indent="-317500" algn="l">
              <a:lnSpc>
                <a:spcPct val="115000"/>
              </a:lnSpc>
              <a:spcBef>
                <a:spcPts val="2133"/>
              </a:spcBef>
              <a:spcAft>
                <a:spcPts val="0"/>
              </a:spcAft>
              <a:buClr>
                <a:srgbClr val="434343"/>
              </a:buClr>
              <a:buSzPts val="1400"/>
              <a:buChar char="●"/>
              <a:defRPr>
                <a:solidFill>
                  <a:srgbClr val="434343"/>
                </a:solidFill>
              </a:defRPr>
            </a:lvl4pPr>
            <a:lvl5pPr marL="2286000" lvl="4" indent="-317500" algn="l">
              <a:lnSpc>
                <a:spcPct val="115000"/>
              </a:lnSpc>
              <a:spcBef>
                <a:spcPts val="2133"/>
              </a:spcBef>
              <a:spcAft>
                <a:spcPts val="0"/>
              </a:spcAft>
              <a:buClr>
                <a:srgbClr val="434343"/>
              </a:buClr>
              <a:buSzPts val="1400"/>
              <a:buChar char="○"/>
              <a:defRPr>
                <a:solidFill>
                  <a:srgbClr val="434343"/>
                </a:solidFill>
              </a:defRPr>
            </a:lvl5pPr>
            <a:lvl6pPr marL="2743200" lvl="5" indent="-317500" algn="l">
              <a:lnSpc>
                <a:spcPct val="115000"/>
              </a:lnSpc>
              <a:spcBef>
                <a:spcPts val="2133"/>
              </a:spcBef>
              <a:spcAft>
                <a:spcPts val="0"/>
              </a:spcAft>
              <a:buClr>
                <a:srgbClr val="434343"/>
              </a:buClr>
              <a:buSzPts val="1400"/>
              <a:buChar char="■"/>
              <a:defRPr>
                <a:solidFill>
                  <a:srgbClr val="434343"/>
                </a:solidFill>
              </a:defRPr>
            </a:lvl6pPr>
            <a:lvl7pPr marL="3200400" lvl="6" indent="-317500" algn="l">
              <a:lnSpc>
                <a:spcPct val="115000"/>
              </a:lnSpc>
              <a:spcBef>
                <a:spcPts val="2133"/>
              </a:spcBef>
              <a:spcAft>
                <a:spcPts val="0"/>
              </a:spcAft>
              <a:buClr>
                <a:srgbClr val="434343"/>
              </a:buClr>
              <a:buSzPts val="1400"/>
              <a:buChar char="●"/>
              <a:defRPr>
                <a:solidFill>
                  <a:srgbClr val="434343"/>
                </a:solidFill>
              </a:defRPr>
            </a:lvl7pPr>
            <a:lvl8pPr marL="3657600" lvl="7" indent="-317500" algn="l">
              <a:lnSpc>
                <a:spcPct val="115000"/>
              </a:lnSpc>
              <a:spcBef>
                <a:spcPts val="2133"/>
              </a:spcBef>
              <a:spcAft>
                <a:spcPts val="0"/>
              </a:spcAft>
              <a:buClr>
                <a:srgbClr val="434343"/>
              </a:buClr>
              <a:buSzPts val="1400"/>
              <a:buChar char="○"/>
              <a:defRPr>
                <a:solidFill>
                  <a:srgbClr val="434343"/>
                </a:solidFill>
              </a:defRPr>
            </a:lvl8pPr>
            <a:lvl9pPr marL="4114800" lvl="8" indent="-317500" algn="l">
              <a:lnSpc>
                <a:spcPct val="115000"/>
              </a:lnSpc>
              <a:spcBef>
                <a:spcPts val="2133"/>
              </a:spcBef>
              <a:spcAft>
                <a:spcPts val="2133"/>
              </a:spcAft>
              <a:buClr>
                <a:srgbClr val="434343"/>
              </a:buClr>
              <a:buSzPts val="1400"/>
              <a:buChar char="■"/>
              <a:defRPr>
                <a:solidFill>
                  <a:srgbClr val="434343"/>
                </a:solidFill>
              </a:defRPr>
            </a:lvl9pPr>
          </a:lstStyle>
          <a:p>
            <a:endParaRPr/>
          </a:p>
        </p:txBody>
      </p:sp>
      <p:sp>
        <p:nvSpPr>
          <p:cNvPr id="115" name="Google Shape;115;p31"/>
          <p:cNvSpPr txBox="1">
            <a:spLocks noGrp="1"/>
          </p:cNvSpPr>
          <p:nvPr>
            <p:ph type="title"/>
          </p:nvPr>
        </p:nvSpPr>
        <p:spPr>
          <a:xfrm>
            <a:off x="960000" y="593367"/>
            <a:ext cx="10272000" cy="76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
        <p:cNvGrpSpPr/>
        <p:nvPr/>
      </p:nvGrpSpPr>
      <p:grpSpPr>
        <a:xfrm>
          <a:off x="0" y="0"/>
          <a:ext cx="0" cy="0"/>
          <a:chOff x="0" y="0"/>
          <a:chExt cx="0" cy="0"/>
        </a:xfrm>
      </p:grpSpPr>
      <p:sp>
        <p:nvSpPr>
          <p:cNvPr id="15" name="Google Shape;15;p20"/>
          <p:cNvSpPr/>
          <p:nvPr/>
        </p:nvSpPr>
        <p:spPr>
          <a:xfrm flipH="1">
            <a:off x="-325283" y="-226097"/>
            <a:ext cx="1141217" cy="346697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0"/>
          <p:cNvSpPr/>
          <p:nvPr/>
        </p:nvSpPr>
        <p:spPr>
          <a:xfrm flipH="1">
            <a:off x="10558853" y="-371471"/>
            <a:ext cx="1845280" cy="1242804"/>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0"/>
          <p:cNvSpPr/>
          <p:nvPr/>
        </p:nvSpPr>
        <p:spPr>
          <a:xfrm flipH="1">
            <a:off x="10086540" y="-124499"/>
            <a:ext cx="2306763" cy="2726116"/>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0"/>
          <p:cNvSpPr txBox="1">
            <a:spLocks noGrp="1"/>
          </p:cNvSpPr>
          <p:nvPr>
            <p:ph type="subTitle" idx="1"/>
          </p:nvPr>
        </p:nvSpPr>
        <p:spPr>
          <a:xfrm>
            <a:off x="1997067" y="1986389"/>
            <a:ext cx="3314800" cy="89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a:lnSpc>
                <a:spcPct val="115000"/>
              </a:lnSpc>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a:lnSpc>
                <a:spcPct val="115000"/>
              </a:lnSpc>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19" name="Google Shape;19;p20"/>
          <p:cNvSpPr txBox="1">
            <a:spLocks noGrp="1"/>
          </p:cNvSpPr>
          <p:nvPr>
            <p:ph type="subTitle" idx="2"/>
          </p:nvPr>
        </p:nvSpPr>
        <p:spPr>
          <a:xfrm>
            <a:off x="1997067" y="2825504"/>
            <a:ext cx="3314800" cy="7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0" name="Google Shape;20;p20"/>
          <p:cNvSpPr txBox="1">
            <a:spLocks noGrp="1"/>
          </p:cNvSpPr>
          <p:nvPr>
            <p:ph type="title"/>
          </p:nvPr>
        </p:nvSpPr>
        <p:spPr>
          <a:xfrm>
            <a:off x="960000" y="1944213"/>
            <a:ext cx="1065200" cy="4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000"/>
              <a:buNone/>
              <a:defRPr sz="2600"/>
            </a:lvl1pPr>
            <a:lvl2pPr lvl="1" algn="ctr">
              <a:lnSpc>
                <a:spcPct val="100000"/>
              </a:lnSpc>
              <a:spcBef>
                <a:spcPts val="0"/>
              </a:spcBef>
              <a:spcAft>
                <a:spcPts val="0"/>
              </a:spcAft>
              <a:buSzPts val="4000"/>
              <a:buNone/>
              <a:defRPr sz="4000" b="1"/>
            </a:lvl2pPr>
            <a:lvl3pPr lvl="2" algn="ctr">
              <a:lnSpc>
                <a:spcPct val="100000"/>
              </a:lnSpc>
              <a:spcBef>
                <a:spcPts val="0"/>
              </a:spcBef>
              <a:spcAft>
                <a:spcPts val="0"/>
              </a:spcAft>
              <a:buSzPts val="4000"/>
              <a:buNone/>
              <a:defRPr sz="4000" b="1"/>
            </a:lvl3pPr>
            <a:lvl4pPr lvl="3" algn="ctr">
              <a:lnSpc>
                <a:spcPct val="100000"/>
              </a:lnSpc>
              <a:spcBef>
                <a:spcPts val="0"/>
              </a:spcBef>
              <a:spcAft>
                <a:spcPts val="0"/>
              </a:spcAft>
              <a:buSzPts val="4000"/>
              <a:buNone/>
              <a:defRPr sz="4000" b="1"/>
            </a:lvl4pPr>
            <a:lvl5pPr lvl="4" algn="ctr">
              <a:lnSpc>
                <a:spcPct val="100000"/>
              </a:lnSpc>
              <a:spcBef>
                <a:spcPts val="0"/>
              </a:spcBef>
              <a:spcAft>
                <a:spcPts val="0"/>
              </a:spcAft>
              <a:buSzPts val="4000"/>
              <a:buNone/>
              <a:defRPr sz="4000" b="1"/>
            </a:lvl5pPr>
            <a:lvl6pPr lvl="5" algn="ctr">
              <a:lnSpc>
                <a:spcPct val="100000"/>
              </a:lnSpc>
              <a:spcBef>
                <a:spcPts val="0"/>
              </a:spcBef>
              <a:spcAft>
                <a:spcPts val="0"/>
              </a:spcAft>
              <a:buSzPts val="4000"/>
              <a:buNone/>
              <a:defRPr sz="4000" b="1"/>
            </a:lvl6pPr>
            <a:lvl7pPr lvl="6" algn="ctr">
              <a:lnSpc>
                <a:spcPct val="100000"/>
              </a:lnSpc>
              <a:spcBef>
                <a:spcPts val="0"/>
              </a:spcBef>
              <a:spcAft>
                <a:spcPts val="0"/>
              </a:spcAft>
              <a:buSzPts val="4000"/>
              <a:buNone/>
              <a:defRPr sz="4000" b="1"/>
            </a:lvl7pPr>
            <a:lvl8pPr lvl="7" algn="ctr">
              <a:lnSpc>
                <a:spcPct val="100000"/>
              </a:lnSpc>
              <a:spcBef>
                <a:spcPts val="0"/>
              </a:spcBef>
              <a:spcAft>
                <a:spcPts val="0"/>
              </a:spcAft>
              <a:buSzPts val="4000"/>
              <a:buNone/>
              <a:defRPr sz="4000" b="1"/>
            </a:lvl8pPr>
            <a:lvl9pPr lvl="8" algn="ctr">
              <a:lnSpc>
                <a:spcPct val="100000"/>
              </a:lnSpc>
              <a:spcBef>
                <a:spcPts val="0"/>
              </a:spcBef>
              <a:spcAft>
                <a:spcPts val="0"/>
              </a:spcAft>
              <a:buSzPts val="4000"/>
              <a:buNone/>
              <a:defRPr sz="4000" b="1"/>
            </a:lvl9pPr>
          </a:lstStyle>
          <a:p>
            <a:endParaRPr/>
          </a:p>
        </p:txBody>
      </p:sp>
      <p:sp>
        <p:nvSpPr>
          <p:cNvPr id="21" name="Google Shape;21;p20"/>
          <p:cNvSpPr txBox="1">
            <a:spLocks noGrp="1"/>
          </p:cNvSpPr>
          <p:nvPr>
            <p:ph type="subTitle" idx="3"/>
          </p:nvPr>
        </p:nvSpPr>
        <p:spPr>
          <a:xfrm>
            <a:off x="1997067" y="4385019"/>
            <a:ext cx="3314800" cy="89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a:lnSpc>
                <a:spcPct val="115000"/>
              </a:lnSpc>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a:lnSpc>
                <a:spcPct val="115000"/>
              </a:lnSpc>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22" name="Google Shape;22;p20"/>
          <p:cNvSpPr txBox="1">
            <a:spLocks noGrp="1"/>
          </p:cNvSpPr>
          <p:nvPr>
            <p:ph type="subTitle" idx="4"/>
          </p:nvPr>
        </p:nvSpPr>
        <p:spPr>
          <a:xfrm>
            <a:off x="1997067" y="5224132"/>
            <a:ext cx="3314800" cy="7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3" name="Google Shape;23;p20"/>
          <p:cNvSpPr txBox="1">
            <a:spLocks noGrp="1"/>
          </p:cNvSpPr>
          <p:nvPr>
            <p:ph type="title" idx="5"/>
          </p:nvPr>
        </p:nvSpPr>
        <p:spPr>
          <a:xfrm>
            <a:off x="960000" y="4342847"/>
            <a:ext cx="1065200" cy="4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000"/>
              <a:buNone/>
              <a:defRPr sz="2600"/>
            </a:lvl1pPr>
            <a:lvl2pPr lvl="1" algn="ctr">
              <a:lnSpc>
                <a:spcPct val="100000"/>
              </a:lnSpc>
              <a:spcBef>
                <a:spcPts val="0"/>
              </a:spcBef>
              <a:spcAft>
                <a:spcPts val="0"/>
              </a:spcAft>
              <a:buSzPts val="4000"/>
              <a:buNone/>
              <a:defRPr sz="4000" b="1"/>
            </a:lvl2pPr>
            <a:lvl3pPr lvl="2" algn="ctr">
              <a:lnSpc>
                <a:spcPct val="100000"/>
              </a:lnSpc>
              <a:spcBef>
                <a:spcPts val="0"/>
              </a:spcBef>
              <a:spcAft>
                <a:spcPts val="0"/>
              </a:spcAft>
              <a:buSzPts val="4000"/>
              <a:buNone/>
              <a:defRPr sz="4000" b="1"/>
            </a:lvl3pPr>
            <a:lvl4pPr lvl="3" algn="ctr">
              <a:lnSpc>
                <a:spcPct val="100000"/>
              </a:lnSpc>
              <a:spcBef>
                <a:spcPts val="0"/>
              </a:spcBef>
              <a:spcAft>
                <a:spcPts val="0"/>
              </a:spcAft>
              <a:buSzPts val="4000"/>
              <a:buNone/>
              <a:defRPr sz="4000" b="1"/>
            </a:lvl4pPr>
            <a:lvl5pPr lvl="4" algn="ctr">
              <a:lnSpc>
                <a:spcPct val="100000"/>
              </a:lnSpc>
              <a:spcBef>
                <a:spcPts val="0"/>
              </a:spcBef>
              <a:spcAft>
                <a:spcPts val="0"/>
              </a:spcAft>
              <a:buSzPts val="4000"/>
              <a:buNone/>
              <a:defRPr sz="4000" b="1"/>
            </a:lvl5pPr>
            <a:lvl6pPr lvl="5" algn="ctr">
              <a:lnSpc>
                <a:spcPct val="100000"/>
              </a:lnSpc>
              <a:spcBef>
                <a:spcPts val="0"/>
              </a:spcBef>
              <a:spcAft>
                <a:spcPts val="0"/>
              </a:spcAft>
              <a:buSzPts val="4000"/>
              <a:buNone/>
              <a:defRPr sz="4000" b="1"/>
            </a:lvl6pPr>
            <a:lvl7pPr lvl="6" algn="ctr">
              <a:lnSpc>
                <a:spcPct val="100000"/>
              </a:lnSpc>
              <a:spcBef>
                <a:spcPts val="0"/>
              </a:spcBef>
              <a:spcAft>
                <a:spcPts val="0"/>
              </a:spcAft>
              <a:buSzPts val="4000"/>
              <a:buNone/>
              <a:defRPr sz="4000" b="1"/>
            </a:lvl7pPr>
            <a:lvl8pPr lvl="7" algn="ctr">
              <a:lnSpc>
                <a:spcPct val="100000"/>
              </a:lnSpc>
              <a:spcBef>
                <a:spcPts val="0"/>
              </a:spcBef>
              <a:spcAft>
                <a:spcPts val="0"/>
              </a:spcAft>
              <a:buSzPts val="4000"/>
              <a:buNone/>
              <a:defRPr sz="4000" b="1"/>
            </a:lvl8pPr>
            <a:lvl9pPr lvl="8" algn="ctr">
              <a:lnSpc>
                <a:spcPct val="100000"/>
              </a:lnSpc>
              <a:spcBef>
                <a:spcPts val="0"/>
              </a:spcBef>
              <a:spcAft>
                <a:spcPts val="0"/>
              </a:spcAft>
              <a:buSzPts val="4000"/>
              <a:buNone/>
              <a:defRPr sz="4000" b="1"/>
            </a:lvl9pPr>
          </a:lstStyle>
          <a:p>
            <a:endParaRPr/>
          </a:p>
        </p:txBody>
      </p:sp>
      <p:sp>
        <p:nvSpPr>
          <p:cNvPr id="24" name="Google Shape;24;p20"/>
          <p:cNvSpPr txBox="1">
            <a:spLocks noGrp="1"/>
          </p:cNvSpPr>
          <p:nvPr>
            <p:ph type="subTitle" idx="6"/>
          </p:nvPr>
        </p:nvSpPr>
        <p:spPr>
          <a:xfrm>
            <a:off x="7926400" y="1986389"/>
            <a:ext cx="3314800" cy="89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a:lnSpc>
                <a:spcPct val="115000"/>
              </a:lnSpc>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a:lnSpc>
                <a:spcPct val="115000"/>
              </a:lnSpc>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25" name="Google Shape;25;p20"/>
          <p:cNvSpPr txBox="1">
            <a:spLocks noGrp="1"/>
          </p:cNvSpPr>
          <p:nvPr>
            <p:ph type="subTitle" idx="7"/>
          </p:nvPr>
        </p:nvSpPr>
        <p:spPr>
          <a:xfrm>
            <a:off x="7926400" y="2825503"/>
            <a:ext cx="3314800" cy="7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6" name="Google Shape;26;p20"/>
          <p:cNvSpPr txBox="1">
            <a:spLocks noGrp="1"/>
          </p:cNvSpPr>
          <p:nvPr>
            <p:ph type="title" idx="8"/>
          </p:nvPr>
        </p:nvSpPr>
        <p:spPr>
          <a:xfrm>
            <a:off x="6648087" y="1944213"/>
            <a:ext cx="1319600" cy="4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000"/>
              <a:buNone/>
              <a:defRPr sz="2600"/>
            </a:lvl1pPr>
            <a:lvl2pPr lvl="1" algn="ctr">
              <a:lnSpc>
                <a:spcPct val="100000"/>
              </a:lnSpc>
              <a:spcBef>
                <a:spcPts val="0"/>
              </a:spcBef>
              <a:spcAft>
                <a:spcPts val="0"/>
              </a:spcAft>
              <a:buSzPts val="4000"/>
              <a:buNone/>
              <a:defRPr sz="4000" b="1"/>
            </a:lvl2pPr>
            <a:lvl3pPr lvl="2" algn="ctr">
              <a:lnSpc>
                <a:spcPct val="100000"/>
              </a:lnSpc>
              <a:spcBef>
                <a:spcPts val="0"/>
              </a:spcBef>
              <a:spcAft>
                <a:spcPts val="0"/>
              </a:spcAft>
              <a:buSzPts val="4000"/>
              <a:buNone/>
              <a:defRPr sz="4000" b="1"/>
            </a:lvl3pPr>
            <a:lvl4pPr lvl="3" algn="ctr">
              <a:lnSpc>
                <a:spcPct val="100000"/>
              </a:lnSpc>
              <a:spcBef>
                <a:spcPts val="0"/>
              </a:spcBef>
              <a:spcAft>
                <a:spcPts val="0"/>
              </a:spcAft>
              <a:buSzPts val="4000"/>
              <a:buNone/>
              <a:defRPr sz="4000" b="1"/>
            </a:lvl4pPr>
            <a:lvl5pPr lvl="4" algn="ctr">
              <a:lnSpc>
                <a:spcPct val="100000"/>
              </a:lnSpc>
              <a:spcBef>
                <a:spcPts val="0"/>
              </a:spcBef>
              <a:spcAft>
                <a:spcPts val="0"/>
              </a:spcAft>
              <a:buSzPts val="4000"/>
              <a:buNone/>
              <a:defRPr sz="4000" b="1"/>
            </a:lvl5pPr>
            <a:lvl6pPr lvl="5" algn="ctr">
              <a:lnSpc>
                <a:spcPct val="100000"/>
              </a:lnSpc>
              <a:spcBef>
                <a:spcPts val="0"/>
              </a:spcBef>
              <a:spcAft>
                <a:spcPts val="0"/>
              </a:spcAft>
              <a:buSzPts val="4000"/>
              <a:buNone/>
              <a:defRPr sz="4000" b="1"/>
            </a:lvl6pPr>
            <a:lvl7pPr lvl="6" algn="ctr">
              <a:lnSpc>
                <a:spcPct val="100000"/>
              </a:lnSpc>
              <a:spcBef>
                <a:spcPts val="0"/>
              </a:spcBef>
              <a:spcAft>
                <a:spcPts val="0"/>
              </a:spcAft>
              <a:buSzPts val="4000"/>
              <a:buNone/>
              <a:defRPr sz="4000" b="1"/>
            </a:lvl7pPr>
            <a:lvl8pPr lvl="7" algn="ctr">
              <a:lnSpc>
                <a:spcPct val="100000"/>
              </a:lnSpc>
              <a:spcBef>
                <a:spcPts val="0"/>
              </a:spcBef>
              <a:spcAft>
                <a:spcPts val="0"/>
              </a:spcAft>
              <a:buSzPts val="4000"/>
              <a:buNone/>
              <a:defRPr sz="4000" b="1"/>
            </a:lvl8pPr>
            <a:lvl9pPr lvl="8" algn="ctr">
              <a:lnSpc>
                <a:spcPct val="100000"/>
              </a:lnSpc>
              <a:spcBef>
                <a:spcPts val="0"/>
              </a:spcBef>
              <a:spcAft>
                <a:spcPts val="0"/>
              </a:spcAft>
              <a:buSzPts val="4000"/>
              <a:buNone/>
              <a:defRPr sz="4000" b="1"/>
            </a:lvl9pPr>
          </a:lstStyle>
          <a:p>
            <a:endParaRPr/>
          </a:p>
        </p:txBody>
      </p:sp>
      <p:sp>
        <p:nvSpPr>
          <p:cNvPr id="27" name="Google Shape;27;p20"/>
          <p:cNvSpPr txBox="1">
            <a:spLocks noGrp="1"/>
          </p:cNvSpPr>
          <p:nvPr>
            <p:ph type="subTitle" idx="9"/>
          </p:nvPr>
        </p:nvSpPr>
        <p:spPr>
          <a:xfrm>
            <a:off x="7926400" y="4385029"/>
            <a:ext cx="2874800" cy="89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a:lnSpc>
                <a:spcPct val="115000"/>
              </a:lnSpc>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a:lnSpc>
                <a:spcPct val="115000"/>
              </a:lnSpc>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a:lnSpc>
                <a:spcPct val="115000"/>
              </a:lnSpc>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28" name="Google Shape;28;p20"/>
          <p:cNvSpPr txBox="1">
            <a:spLocks noGrp="1"/>
          </p:cNvSpPr>
          <p:nvPr>
            <p:ph type="subTitle" idx="13"/>
          </p:nvPr>
        </p:nvSpPr>
        <p:spPr>
          <a:xfrm>
            <a:off x="7926400" y="5224132"/>
            <a:ext cx="3314800" cy="7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9" name="Google Shape;29;p20"/>
          <p:cNvSpPr txBox="1">
            <a:spLocks noGrp="1"/>
          </p:cNvSpPr>
          <p:nvPr>
            <p:ph type="title" idx="14"/>
          </p:nvPr>
        </p:nvSpPr>
        <p:spPr>
          <a:xfrm>
            <a:off x="6648087" y="4342847"/>
            <a:ext cx="1319600" cy="4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000"/>
              <a:buNone/>
              <a:defRPr sz="2600"/>
            </a:lvl1pPr>
            <a:lvl2pPr lvl="1" algn="ctr">
              <a:lnSpc>
                <a:spcPct val="100000"/>
              </a:lnSpc>
              <a:spcBef>
                <a:spcPts val="0"/>
              </a:spcBef>
              <a:spcAft>
                <a:spcPts val="0"/>
              </a:spcAft>
              <a:buSzPts val="4000"/>
              <a:buNone/>
              <a:defRPr sz="4000" b="1"/>
            </a:lvl2pPr>
            <a:lvl3pPr lvl="2" algn="ctr">
              <a:lnSpc>
                <a:spcPct val="100000"/>
              </a:lnSpc>
              <a:spcBef>
                <a:spcPts val="0"/>
              </a:spcBef>
              <a:spcAft>
                <a:spcPts val="0"/>
              </a:spcAft>
              <a:buSzPts val="4000"/>
              <a:buNone/>
              <a:defRPr sz="4000" b="1"/>
            </a:lvl3pPr>
            <a:lvl4pPr lvl="3" algn="ctr">
              <a:lnSpc>
                <a:spcPct val="100000"/>
              </a:lnSpc>
              <a:spcBef>
                <a:spcPts val="0"/>
              </a:spcBef>
              <a:spcAft>
                <a:spcPts val="0"/>
              </a:spcAft>
              <a:buSzPts val="4000"/>
              <a:buNone/>
              <a:defRPr sz="4000" b="1"/>
            </a:lvl4pPr>
            <a:lvl5pPr lvl="4" algn="ctr">
              <a:lnSpc>
                <a:spcPct val="100000"/>
              </a:lnSpc>
              <a:spcBef>
                <a:spcPts val="0"/>
              </a:spcBef>
              <a:spcAft>
                <a:spcPts val="0"/>
              </a:spcAft>
              <a:buSzPts val="4000"/>
              <a:buNone/>
              <a:defRPr sz="4000" b="1"/>
            </a:lvl5pPr>
            <a:lvl6pPr lvl="5" algn="ctr">
              <a:lnSpc>
                <a:spcPct val="100000"/>
              </a:lnSpc>
              <a:spcBef>
                <a:spcPts val="0"/>
              </a:spcBef>
              <a:spcAft>
                <a:spcPts val="0"/>
              </a:spcAft>
              <a:buSzPts val="4000"/>
              <a:buNone/>
              <a:defRPr sz="4000" b="1"/>
            </a:lvl6pPr>
            <a:lvl7pPr lvl="6" algn="ctr">
              <a:lnSpc>
                <a:spcPct val="100000"/>
              </a:lnSpc>
              <a:spcBef>
                <a:spcPts val="0"/>
              </a:spcBef>
              <a:spcAft>
                <a:spcPts val="0"/>
              </a:spcAft>
              <a:buSzPts val="4000"/>
              <a:buNone/>
              <a:defRPr sz="4000" b="1"/>
            </a:lvl7pPr>
            <a:lvl8pPr lvl="7" algn="ctr">
              <a:lnSpc>
                <a:spcPct val="100000"/>
              </a:lnSpc>
              <a:spcBef>
                <a:spcPts val="0"/>
              </a:spcBef>
              <a:spcAft>
                <a:spcPts val="0"/>
              </a:spcAft>
              <a:buSzPts val="4000"/>
              <a:buNone/>
              <a:defRPr sz="4000" b="1"/>
            </a:lvl8pPr>
            <a:lvl9pPr lvl="8" algn="ctr">
              <a:lnSpc>
                <a:spcPct val="100000"/>
              </a:lnSpc>
              <a:spcBef>
                <a:spcPts val="0"/>
              </a:spcBef>
              <a:spcAft>
                <a:spcPts val="0"/>
              </a:spcAft>
              <a:buSzPts val="4000"/>
              <a:buNone/>
              <a:defRPr sz="4000" b="1"/>
            </a:lvl9pPr>
          </a:lstStyle>
          <a:p>
            <a:endParaRPr/>
          </a:p>
        </p:txBody>
      </p:sp>
      <p:sp>
        <p:nvSpPr>
          <p:cNvPr id="30" name="Google Shape;30;p20"/>
          <p:cNvSpPr txBox="1">
            <a:spLocks noGrp="1"/>
          </p:cNvSpPr>
          <p:nvPr>
            <p:ph type="title" idx="15"/>
          </p:nvPr>
        </p:nvSpPr>
        <p:spPr>
          <a:xfrm>
            <a:off x="960000" y="694967"/>
            <a:ext cx="10272000" cy="76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1"/>
          <p:cNvSpPr/>
          <p:nvPr/>
        </p:nvSpPr>
        <p:spPr>
          <a:xfrm rot="784685">
            <a:off x="-242345" y="-1094955"/>
            <a:ext cx="1659977" cy="439536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1"/>
          <p:cNvSpPr/>
          <p:nvPr/>
        </p:nvSpPr>
        <p:spPr>
          <a:xfrm rot="1783285" flipH="1">
            <a:off x="-514010" y="-1657727"/>
            <a:ext cx="1374769" cy="4176496"/>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1"/>
          <p:cNvSpPr/>
          <p:nvPr/>
        </p:nvSpPr>
        <p:spPr>
          <a:xfrm>
            <a:off x="10857600" y="-638433"/>
            <a:ext cx="1619168" cy="6181927"/>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1"/>
          <p:cNvSpPr txBox="1">
            <a:spLocks noGrp="1"/>
          </p:cNvSpPr>
          <p:nvPr>
            <p:ph type="title"/>
          </p:nvPr>
        </p:nvSpPr>
        <p:spPr>
          <a:xfrm>
            <a:off x="960000" y="2926800"/>
            <a:ext cx="5783600" cy="195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6" name="Google Shape;36;p21"/>
          <p:cNvSpPr txBox="1">
            <a:spLocks noGrp="1"/>
          </p:cNvSpPr>
          <p:nvPr>
            <p:ph type="title" idx="2"/>
          </p:nvPr>
        </p:nvSpPr>
        <p:spPr>
          <a:xfrm>
            <a:off x="960000" y="1571633"/>
            <a:ext cx="6756800" cy="1334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7" name="Google Shape;37;p21"/>
          <p:cNvSpPr txBox="1">
            <a:spLocks noGrp="1"/>
          </p:cNvSpPr>
          <p:nvPr>
            <p:ph type="subTitle" idx="1"/>
          </p:nvPr>
        </p:nvSpPr>
        <p:spPr>
          <a:xfrm>
            <a:off x="960000" y="4902367"/>
            <a:ext cx="6756800" cy="95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38"/>
        <p:cNvGrpSpPr/>
        <p:nvPr/>
      </p:nvGrpSpPr>
      <p:grpSpPr>
        <a:xfrm>
          <a:off x="0" y="0"/>
          <a:ext cx="0" cy="0"/>
          <a:chOff x="0" y="0"/>
          <a:chExt cx="0" cy="0"/>
        </a:xfrm>
      </p:grpSpPr>
      <p:sp>
        <p:nvSpPr>
          <p:cNvPr id="39" name="Google Shape;39;p22"/>
          <p:cNvSpPr/>
          <p:nvPr/>
        </p:nvSpPr>
        <p:spPr>
          <a:xfrm flipH="1">
            <a:off x="11003495" y="-1237808"/>
            <a:ext cx="1660004" cy="4241623"/>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2"/>
          <p:cNvSpPr/>
          <p:nvPr/>
        </p:nvSpPr>
        <p:spPr>
          <a:xfrm rot="-844789">
            <a:off x="11008368" y="-454385"/>
            <a:ext cx="1374753" cy="457780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2"/>
          <p:cNvSpPr/>
          <p:nvPr/>
        </p:nvSpPr>
        <p:spPr>
          <a:xfrm>
            <a:off x="-351873" y="-1620408"/>
            <a:ext cx="1660004" cy="4241623"/>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2"/>
          <p:cNvSpPr txBox="1">
            <a:spLocks noGrp="1"/>
          </p:cNvSpPr>
          <p:nvPr>
            <p:ph type="title"/>
          </p:nvPr>
        </p:nvSpPr>
        <p:spPr>
          <a:xfrm>
            <a:off x="1764493" y="1730129"/>
            <a:ext cx="2900400" cy="703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3" name="Google Shape;43;p22"/>
          <p:cNvSpPr txBox="1">
            <a:spLocks noGrp="1"/>
          </p:cNvSpPr>
          <p:nvPr>
            <p:ph type="subTitle" idx="1"/>
          </p:nvPr>
        </p:nvSpPr>
        <p:spPr>
          <a:xfrm>
            <a:off x="1764493" y="2332141"/>
            <a:ext cx="2900400" cy="803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 name="Google Shape;44;p22"/>
          <p:cNvSpPr txBox="1">
            <a:spLocks noGrp="1"/>
          </p:cNvSpPr>
          <p:nvPr>
            <p:ph type="title" idx="2"/>
          </p:nvPr>
        </p:nvSpPr>
        <p:spPr>
          <a:xfrm>
            <a:off x="960000" y="694967"/>
            <a:ext cx="10272000" cy="76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5" name="Google Shape;45;p22"/>
          <p:cNvSpPr txBox="1">
            <a:spLocks noGrp="1"/>
          </p:cNvSpPr>
          <p:nvPr>
            <p:ph type="title" idx="3"/>
          </p:nvPr>
        </p:nvSpPr>
        <p:spPr>
          <a:xfrm>
            <a:off x="1764493" y="3230296"/>
            <a:ext cx="2900400" cy="703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6" name="Google Shape;46;p22"/>
          <p:cNvSpPr txBox="1">
            <a:spLocks noGrp="1"/>
          </p:cNvSpPr>
          <p:nvPr>
            <p:ph type="subTitle" idx="4"/>
          </p:nvPr>
        </p:nvSpPr>
        <p:spPr>
          <a:xfrm>
            <a:off x="1764493" y="3832308"/>
            <a:ext cx="2900400" cy="803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 name="Google Shape;47;p22"/>
          <p:cNvSpPr txBox="1">
            <a:spLocks noGrp="1"/>
          </p:cNvSpPr>
          <p:nvPr>
            <p:ph type="title" idx="5"/>
          </p:nvPr>
        </p:nvSpPr>
        <p:spPr>
          <a:xfrm>
            <a:off x="1764493" y="4730463"/>
            <a:ext cx="2900400" cy="703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48" name="Google Shape;48;p22"/>
          <p:cNvSpPr txBox="1">
            <a:spLocks noGrp="1"/>
          </p:cNvSpPr>
          <p:nvPr>
            <p:ph type="subTitle" idx="6"/>
          </p:nvPr>
        </p:nvSpPr>
        <p:spPr>
          <a:xfrm>
            <a:off x="1764493" y="5332475"/>
            <a:ext cx="2900400" cy="803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23"/>
          <p:cNvSpPr/>
          <p:nvPr/>
        </p:nvSpPr>
        <p:spPr>
          <a:xfrm flipH="1">
            <a:off x="-325283" y="-327697"/>
            <a:ext cx="1141217" cy="346697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3"/>
          <p:cNvSpPr/>
          <p:nvPr/>
        </p:nvSpPr>
        <p:spPr>
          <a:xfrm flipH="1">
            <a:off x="10762053" y="-371471"/>
            <a:ext cx="1845280" cy="1242804"/>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3"/>
          <p:cNvSpPr/>
          <p:nvPr/>
        </p:nvSpPr>
        <p:spPr>
          <a:xfrm flipH="1">
            <a:off x="10289740" y="-124499"/>
            <a:ext cx="2306763" cy="2726116"/>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3"/>
          <p:cNvSpPr txBox="1">
            <a:spLocks noGrp="1"/>
          </p:cNvSpPr>
          <p:nvPr>
            <p:ph type="body" idx="1"/>
          </p:nvPr>
        </p:nvSpPr>
        <p:spPr>
          <a:xfrm>
            <a:off x="960000" y="2200267"/>
            <a:ext cx="5168000" cy="3114800"/>
          </a:xfrm>
          <a:prstGeom prst="rect">
            <a:avLst/>
          </a:prstGeom>
          <a:noFill/>
          <a:ln>
            <a:noFill/>
          </a:ln>
        </p:spPr>
        <p:txBody>
          <a:bodyPr spcFirstLastPara="1" wrap="square" lIns="91425" tIns="91425" rIns="91425" bIns="91425" anchor="ctr" anchorCtr="0">
            <a:noAutofit/>
          </a:bodyPr>
          <a:lstStyle>
            <a:lvl1pPr marL="457200" lvl="0" indent="-292100" algn="l">
              <a:lnSpc>
                <a:spcPct val="100000"/>
              </a:lnSpc>
              <a:spcBef>
                <a:spcPts val="0"/>
              </a:spcBef>
              <a:spcAft>
                <a:spcPts val="0"/>
              </a:spcAft>
              <a:buSzPts val="1000"/>
              <a:buChar char="●"/>
              <a:defRPr>
                <a:solidFill>
                  <a:srgbClr val="434343"/>
                </a:solidFill>
              </a:defRPr>
            </a:lvl1pPr>
            <a:lvl2pPr marL="914400" lvl="1" indent="-317500" algn="l">
              <a:lnSpc>
                <a:spcPct val="115000"/>
              </a:lnSpc>
              <a:spcBef>
                <a:spcPts val="0"/>
              </a:spcBef>
              <a:spcAft>
                <a:spcPts val="0"/>
              </a:spcAft>
              <a:buSzPts val="1400"/>
              <a:buChar char="○"/>
              <a:defRPr>
                <a:solidFill>
                  <a:srgbClr val="434343"/>
                </a:solidFill>
              </a:defRPr>
            </a:lvl2pPr>
            <a:lvl3pPr marL="1371600" lvl="2" indent="-317500" algn="l">
              <a:lnSpc>
                <a:spcPct val="115000"/>
              </a:lnSpc>
              <a:spcBef>
                <a:spcPts val="1600"/>
              </a:spcBef>
              <a:spcAft>
                <a:spcPts val="0"/>
              </a:spcAft>
              <a:buSzPts val="1400"/>
              <a:buChar char="■"/>
              <a:defRPr>
                <a:solidFill>
                  <a:srgbClr val="434343"/>
                </a:solidFill>
              </a:defRPr>
            </a:lvl3pPr>
            <a:lvl4pPr marL="1828800" lvl="3" indent="-317500" algn="l">
              <a:lnSpc>
                <a:spcPct val="115000"/>
              </a:lnSpc>
              <a:spcBef>
                <a:spcPts val="1600"/>
              </a:spcBef>
              <a:spcAft>
                <a:spcPts val="0"/>
              </a:spcAft>
              <a:buSzPts val="1400"/>
              <a:buChar char="●"/>
              <a:defRPr>
                <a:solidFill>
                  <a:srgbClr val="434343"/>
                </a:solidFill>
              </a:defRPr>
            </a:lvl4pPr>
            <a:lvl5pPr marL="2286000" lvl="4" indent="-317500" algn="l">
              <a:lnSpc>
                <a:spcPct val="115000"/>
              </a:lnSpc>
              <a:spcBef>
                <a:spcPts val="1600"/>
              </a:spcBef>
              <a:spcAft>
                <a:spcPts val="0"/>
              </a:spcAft>
              <a:buSzPts val="1400"/>
              <a:buChar char="○"/>
              <a:defRPr>
                <a:solidFill>
                  <a:srgbClr val="434343"/>
                </a:solidFill>
              </a:defRPr>
            </a:lvl5pPr>
            <a:lvl6pPr marL="2743200" lvl="5" indent="-317500" algn="l">
              <a:lnSpc>
                <a:spcPct val="115000"/>
              </a:lnSpc>
              <a:spcBef>
                <a:spcPts val="1600"/>
              </a:spcBef>
              <a:spcAft>
                <a:spcPts val="0"/>
              </a:spcAft>
              <a:buSzPts val="1400"/>
              <a:buChar char="■"/>
              <a:defRPr>
                <a:solidFill>
                  <a:srgbClr val="434343"/>
                </a:solidFill>
              </a:defRPr>
            </a:lvl6pPr>
            <a:lvl7pPr marL="3200400" lvl="6" indent="-317500" algn="l">
              <a:lnSpc>
                <a:spcPct val="115000"/>
              </a:lnSpc>
              <a:spcBef>
                <a:spcPts val="1600"/>
              </a:spcBef>
              <a:spcAft>
                <a:spcPts val="0"/>
              </a:spcAft>
              <a:buSzPts val="1400"/>
              <a:buChar char="●"/>
              <a:defRPr>
                <a:solidFill>
                  <a:srgbClr val="434343"/>
                </a:solidFill>
              </a:defRPr>
            </a:lvl7pPr>
            <a:lvl8pPr marL="3657600" lvl="7" indent="-317500" algn="l">
              <a:lnSpc>
                <a:spcPct val="115000"/>
              </a:lnSpc>
              <a:spcBef>
                <a:spcPts val="1600"/>
              </a:spcBef>
              <a:spcAft>
                <a:spcPts val="0"/>
              </a:spcAft>
              <a:buSzPts val="1400"/>
              <a:buChar char="○"/>
              <a:defRPr>
                <a:solidFill>
                  <a:srgbClr val="434343"/>
                </a:solidFill>
              </a:defRPr>
            </a:lvl8pPr>
            <a:lvl9pPr marL="4114800" lvl="8" indent="-317500" algn="l">
              <a:lnSpc>
                <a:spcPct val="115000"/>
              </a:lnSpc>
              <a:spcBef>
                <a:spcPts val="1600"/>
              </a:spcBef>
              <a:spcAft>
                <a:spcPts val="1600"/>
              </a:spcAft>
              <a:buSzPts val="1400"/>
              <a:buChar char="■"/>
              <a:defRPr>
                <a:solidFill>
                  <a:srgbClr val="434343"/>
                </a:solidFill>
              </a:defRPr>
            </a:lvl9pPr>
          </a:lstStyle>
          <a:p>
            <a:endParaRPr/>
          </a:p>
        </p:txBody>
      </p:sp>
      <p:sp>
        <p:nvSpPr>
          <p:cNvPr id="54" name="Google Shape;54;p23"/>
          <p:cNvSpPr txBox="1">
            <a:spLocks noGrp="1"/>
          </p:cNvSpPr>
          <p:nvPr>
            <p:ph type="title"/>
          </p:nvPr>
        </p:nvSpPr>
        <p:spPr>
          <a:xfrm>
            <a:off x="960000" y="694967"/>
            <a:ext cx="10272000" cy="76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4"/>
          <p:cNvSpPr/>
          <p:nvPr/>
        </p:nvSpPr>
        <p:spPr>
          <a:xfrm rot="-1236882">
            <a:off x="-1323781" y="-268539"/>
            <a:ext cx="3165524" cy="3741205"/>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4"/>
          <p:cNvSpPr/>
          <p:nvPr/>
        </p:nvSpPr>
        <p:spPr>
          <a:xfrm rot="-2700000">
            <a:off x="-2228872" y="-850379"/>
            <a:ext cx="3057616" cy="344667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4"/>
          <p:cNvSpPr/>
          <p:nvPr/>
        </p:nvSpPr>
        <p:spPr>
          <a:xfrm rot="1315565" flipH="1">
            <a:off x="10428297" y="-148866"/>
            <a:ext cx="3165556" cy="374124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4"/>
          <p:cNvSpPr txBox="1">
            <a:spLocks noGrp="1"/>
          </p:cNvSpPr>
          <p:nvPr>
            <p:ph type="title"/>
          </p:nvPr>
        </p:nvSpPr>
        <p:spPr>
          <a:xfrm>
            <a:off x="960000" y="694967"/>
            <a:ext cx="10272000" cy="76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0"/>
        <p:cNvGrpSpPr/>
        <p:nvPr/>
      </p:nvGrpSpPr>
      <p:grpSpPr>
        <a:xfrm>
          <a:off x="0" y="0"/>
          <a:ext cx="0" cy="0"/>
          <a:chOff x="0" y="0"/>
          <a:chExt cx="0" cy="0"/>
        </a:xfrm>
      </p:grpSpPr>
      <p:sp>
        <p:nvSpPr>
          <p:cNvPr id="61" name="Google Shape;61;p25"/>
          <p:cNvSpPr/>
          <p:nvPr/>
        </p:nvSpPr>
        <p:spPr>
          <a:xfrm rot="1236882" flipH="1">
            <a:off x="10240613" y="137862"/>
            <a:ext cx="3165524" cy="3741205"/>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2" name="Google Shape;62;p25"/>
          <p:cNvSpPr/>
          <p:nvPr/>
        </p:nvSpPr>
        <p:spPr>
          <a:xfrm flipH="1">
            <a:off x="11355111" y="-647216"/>
            <a:ext cx="3057695" cy="3446763"/>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3" name="Google Shape;63;p25"/>
          <p:cNvSpPr/>
          <p:nvPr/>
        </p:nvSpPr>
        <p:spPr>
          <a:xfrm rot="-1315565">
            <a:off x="-1340029" y="-642566"/>
            <a:ext cx="3165556" cy="374124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4" name="Google Shape;64;p25"/>
          <p:cNvSpPr txBox="1">
            <a:spLocks noGrp="1"/>
          </p:cNvSpPr>
          <p:nvPr>
            <p:ph type="title"/>
          </p:nvPr>
        </p:nvSpPr>
        <p:spPr>
          <a:xfrm>
            <a:off x="960000" y="4417300"/>
            <a:ext cx="2900400" cy="70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3333"/>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65" name="Google Shape;65;p25"/>
          <p:cNvSpPr txBox="1">
            <a:spLocks noGrp="1"/>
          </p:cNvSpPr>
          <p:nvPr>
            <p:ph type="subTitle" idx="1"/>
          </p:nvPr>
        </p:nvSpPr>
        <p:spPr>
          <a:xfrm>
            <a:off x="960000" y="4958067"/>
            <a:ext cx="2900400" cy="115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a:endParaRPr/>
          </a:p>
        </p:txBody>
      </p:sp>
      <p:sp>
        <p:nvSpPr>
          <p:cNvPr id="66" name="Google Shape;66;p25"/>
          <p:cNvSpPr txBox="1">
            <a:spLocks noGrp="1"/>
          </p:cNvSpPr>
          <p:nvPr>
            <p:ph type="title" idx="2"/>
          </p:nvPr>
        </p:nvSpPr>
        <p:spPr>
          <a:xfrm>
            <a:off x="4645892" y="2500817"/>
            <a:ext cx="2900400" cy="70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3333"/>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67" name="Google Shape;67;p25"/>
          <p:cNvSpPr txBox="1">
            <a:spLocks noGrp="1"/>
          </p:cNvSpPr>
          <p:nvPr>
            <p:ph type="subTitle" idx="3"/>
          </p:nvPr>
        </p:nvSpPr>
        <p:spPr>
          <a:xfrm>
            <a:off x="4645895" y="3026384"/>
            <a:ext cx="2900400" cy="115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a:endParaRPr/>
          </a:p>
        </p:txBody>
      </p:sp>
      <p:sp>
        <p:nvSpPr>
          <p:cNvPr id="68" name="Google Shape;68;p25"/>
          <p:cNvSpPr txBox="1">
            <a:spLocks noGrp="1"/>
          </p:cNvSpPr>
          <p:nvPr>
            <p:ph type="title" idx="4"/>
          </p:nvPr>
        </p:nvSpPr>
        <p:spPr>
          <a:xfrm>
            <a:off x="8340795" y="4447700"/>
            <a:ext cx="2900400" cy="70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3333"/>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endParaRPr/>
          </a:p>
        </p:txBody>
      </p:sp>
      <p:sp>
        <p:nvSpPr>
          <p:cNvPr id="69" name="Google Shape;69;p25"/>
          <p:cNvSpPr txBox="1">
            <a:spLocks noGrp="1"/>
          </p:cNvSpPr>
          <p:nvPr>
            <p:ph type="subTitle" idx="5"/>
          </p:nvPr>
        </p:nvSpPr>
        <p:spPr>
          <a:xfrm>
            <a:off x="8340799" y="4958067"/>
            <a:ext cx="2900400" cy="115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a:endParaRPr/>
          </a:p>
        </p:txBody>
      </p:sp>
      <p:sp>
        <p:nvSpPr>
          <p:cNvPr id="70" name="Google Shape;70;p25"/>
          <p:cNvSpPr txBox="1">
            <a:spLocks noGrp="1"/>
          </p:cNvSpPr>
          <p:nvPr>
            <p:ph type="title" idx="6"/>
          </p:nvPr>
        </p:nvSpPr>
        <p:spPr>
          <a:xfrm>
            <a:off x="960000" y="694967"/>
            <a:ext cx="10272000" cy="76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6"/>
          <p:cNvSpPr/>
          <p:nvPr/>
        </p:nvSpPr>
        <p:spPr>
          <a:xfrm flipH="1">
            <a:off x="-442398" y="-1128246"/>
            <a:ext cx="1141217" cy="4703393"/>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6"/>
          <p:cNvSpPr/>
          <p:nvPr/>
        </p:nvSpPr>
        <p:spPr>
          <a:xfrm rot="894957" flipH="1">
            <a:off x="11427096" y="34859"/>
            <a:ext cx="1845291" cy="1686005"/>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6"/>
          <p:cNvSpPr/>
          <p:nvPr/>
        </p:nvSpPr>
        <p:spPr>
          <a:xfrm rot="894957" flipH="1">
            <a:off x="10686498" y="-357808"/>
            <a:ext cx="2306775" cy="3698365"/>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6"/>
          <p:cNvSpPr txBox="1">
            <a:spLocks noGrp="1"/>
          </p:cNvSpPr>
          <p:nvPr>
            <p:ph type="title"/>
          </p:nvPr>
        </p:nvSpPr>
        <p:spPr>
          <a:xfrm>
            <a:off x="4327500" y="2551800"/>
            <a:ext cx="6734000" cy="1754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76"/>
        <p:cNvGrpSpPr/>
        <p:nvPr/>
      </p:nvGrpSpPr>
      <p:grpSpPr>
        <a:xfrm>
          <a:off x="0" y="0"/>
          <a:ext cx="0" cy="0"/>
          <a:chOff x="0" y="0"/>
          <a:chExt cx="0" cy="0"/>
        </a:xfrm>
      </p:grpSpPr>
      <p:sp>
        <p:nvSpPr>
          <p:cNvPr id="77" name="Google Shape;77;p27"/>
          <p:cNvSpPr/>
          <p:nvPr/>
        </p:nvSpPr>
        <p:spPr>
          <a:xfrm rot="784685">
            <a:off x="-343945" y="-1196555"/>
            <a:ext cx="1659977" cy="439536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8" name="Google Shape;78;p27"/>
          <p:cNvSpPr/>
          <p:nvPr/>
        </p:nvSpPr>
        <p:spPr>
          <a:xfrm rot="1783285" flipH="1">
            <a:off x="-615610" y="-1759327"/>
            <a:ext cx="1374769" cy="4176496"/>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9" name="Google Shape;79;p27"/>
          <p:cNvSpPr/>
          <p:nvPr/>
        </p:nvSpPr>
        <p:spPr>
          <a:xfrm rot="-593063">
            <a:off x="10755973" y="-740022"/>
            <a:ext cx="1619151" cy="6181839"/>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80" name="Google Shape;80;p27"/>
          <p:cNvSpPr txBox="1">
            <a:spLocks noGrp="1"/>
          </p:cNvSpPr>
          <p:nvPr>
            <p:ph type="title"/>
          </p:nvPr>
        </p:nvSpPr>
        <p:spPr>
          <a:xfrm>
            <a:off x="2496829" y="2157667"/>
            <a:ext cx="26376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3333"/>
            </a:lvl1pPr>
            <a:lvl2pPr lvl="1" algn="l">
              <a:lnSpc>
                <a:spcPct val="100000"/>
              </a:lnSpc>
              <a:spcBef>
                <a:spcPts val="0"/>
              </a:spcBef>
              <a:spcAft>
                <a:spcPts val="0"/>
              </a:spcAft>
              <a:buSzPts val="2500"/>
              <a:buNone/>
              <a:defRPr sz="3333"/>
            </a:lvl2pPr>
            <a:lvl3pPr lvl="2" algn="l">
              <a:lnSpc>
                <a:spcPct val="100000"/>
              </a:lnSpc>
              <a:spcBef>
                <a:spcPts val="0"/>
              </a:spcBef>
              <a:spcAft>
                <a:spcPts val="0"/>
              </a:spcAft>
              <a:buSzPts val="2500"/>
              <a:buNone/>
              <a:defRPr sz="3333"/>
            </a:lvl3pPr>
            <a:lvl4pPr lvl="3" algn="l">
              <a:lnSpc>
                <a:spcPct val="100000"/>
              </a:lnSpc>
              <a:spcBef>
                <a:spcPts val="0"/>
              </a:spcBef>
              <a:spcAft>
                <a:spcPts val="0"/>
              </a:spcAft>
              <a:buSzPts val="2500"/>
              <a:buNone/>
              <a:defRPr sz="3333"/>
            </a:lvl4pPr>
            <a:lvl5pPr lvl="4" algn="l">
              <a:lnSpc>
                <a:spcPct val="100000"/>
              </a:lnSpc>
              <a:spcBef>
                <a:spcPts val="0"/>
              </a:spcBef>
              <a:spcAft>
                <a:spcPts val="0"/>
              </a:spcAft>
              <a:buSzPts val="2500"/>
              <a:buNone/>
              <a:defRPr sz="3333"/>
            </a:lvl5pPr>
            <a:lvl6pPr lvl="5" algn="l">
              <a:lnSpc>
                <a:spcPct val="100000"/>
              </a:lnSpc>
              <a:spcBef>
                <a:spcPts val="0"/>
              </a:spcBef>
              <a:spcAft>
                <a:spcPts val="0"/>
              </a:spcAft>
              <a:buSzPts val="2500"/>
              <a:buNone/>
              <a:defRPr sz="3333"/>
            </a:lvl6pPr>
            <a:lvl7pPr lvl="6" algn="l">
              <a:lnSpc>
                <a:spcPct val="100000"/>
              </a:lnSpc>
              <a:spcBef>
                <a:spcPts val="0"/>
              </a:spcBef>
              <a:spcAft>
                <a:spcPts val="0"/>
              </a:spcAft>
              <a:buSzPts val="2500"/>
              <a:buNone/>
              <a:defRPr sz="3333"/>
            </a:lvl7pPr>
            <a:lvl8pPr lvl="7" algn="l">
              <a:lnSpc>
                <a:spcPct val="100000"/>
              </a:lnSpc>
              <a:spcBef>
                <a:spcPts val="0"/>
              </a:spcBef>
              <a:spcAft>
                <a:spcPts val="0"/>
              </a:spcAft>
              <a:buSzPts val="2500"/>
              <a:buNone/>
              <a:defRPr sz="3333"/>
            </a:lvl8pPr>
            <a:lvl9pPr lvl="8" algn="l">
              <a:lnSpc>
                <a:spcPct val="100000"/>
              </a:lnSpc>
              <a:spcBef>
                <a:spcPts val="0"/>
              </a:spcBef>
              <a:spcAft>
                <a:spcPts val="0"/>
              </a:spcAft>
              <a:buSzPts val="2500"/>
              <a:buNone/>
              <a:defRPr sz="3333"/>
            </a:lvl9pPr>
          </a:lstStyle>
          <a:p>
            <a:endParaRPr/>
          </a:p>
        </p:txBody>
      </p:sp>
      <p:sp>
        <p:nvSpPr>
          <p:cNvPr id="81" name="Google Shape;81;p27"/>
          <p:cNvSpPr txBox="1">
            <a:spLocks noGrp="1"/>
          </p:cNvSpPr>
          <p:nvPr>
            <p:ph type="subTitle" idx="1"/>
          </p:nvPr>
        </p:nvSpPr>
        <p:spPr>
          <a:xfrm>
            <a:off x="2496829" y="2753933"/>
            <a:ext cx="2637600" cy="88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a:endParaRPr/>
          </a:p>
        </p:txBody>
      </p:sp>
      <p:sp>
        <p:nvSpPr>
          <p:cNvPr id="82" name="Google Shape;82;p27"/>
          <p:cNvSpPr txBox="1">
            <a:spLocks noGrp="1"/>
          </p:cNvSpPr>
          <p:nvPr>
            <p:ph type="title" idx="2"/>
          </p:nvPr>
        </p:nvSpPr>
        <p:spPr>
          <a:xfrm>
            <a:off x="7858107" y="2157667"/>
            <a:ext cx="26376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3333"/>
            </a:lvl1pPr>
            <a:lvl2pPr lvl="1" algn="l">
              <a:lnSpc>
                <a:spcPct val="100000"/>
              </a:lnSpc>
              <a:spcBef>
                <a:spcPts val="0"/>
              </a:spcBef>
              <a:spcAft>
                <a:spcPts val="0"/>
              </a:spcAft>
              <a:buSzPts val="2500"/>
              <a:buNone/>
              <a:defRPr sz="3333"/>
            </a:lvl2pPr>
            <a:lvl3pPr lvl="2" algn="l">
              <a:lnSpc>
                <a:spcPct val="100000"/>
              </a:lnSpc>
              <a:spcBef>
                <a:spcPts val="0"/>
              </a:spcBef>
              <a:spcAft>
                <a:spcPts val="0"/>
              </a:spcAft>
              <a:buSzPts val="2500"/>
              <a:buNone/>
              <a:defRPr sz="3333"/>
            </a:lvl3pPr>
            <a:lvl4pPr lvl="3" algn="l">
              <a:lnSpc>
                <a:spcPct val="100000"/>
              </a:lnSpc>
              <a:spcBef>
                <a:spcPts val="0"/>
              </a:spcBef>
              <a:spcAft>
                <a:spcPts val="0"/>
              </a:spcAft>
              <a:buSzPts val="2500"/>
              <a:buNone/>
              <a:defRPr sz="3333"/>
            </a:lvl4pPr>
            <a:lvl5pPr lvl="4" algn="l">
              <a:lnSpc>
                <a:spcPct val="100000"/>
              </a:lnSpc>
              <a:spcBef>
                <a:spcPts val="0"/>
              </a:spcBef>
              <a:spcAft>
                <a:spcPts val="0"/>
              </a:spcAft>
              <a:buSzPts val="2500"/>
              <a:buNone/>
              <a:defRPr sz="3333"/>
            </a:lvl5pPr>
            <a:lvl6pPr lvl="5" algn="l">
              <a:lnSpc>
                <a:spcPct val="100000"/>
              </a:lnSpc>
              <a:spcBef>
                <a:spcPts val="0"/>
              </a:spcBef>
              <a:spcAft>
                <a:spcPts val="0"/>
              </a:spcAft>
              <a:buSzPts val="2500"/>
              <a:buNone/>
              <a:defRPr sz="3333"/>
            </a:lvl6pPr>
            <a:lvl7pPr lvl="6" algn="l">
              <a:lnSpc>
                <a:spcPct val="100000"/>
              </a:lnSpc>
              <a:spcBef>
                <a:spcPts val="0"/>
              </a:spcBef>
              <a:spcAft>
                <a:spcPts val="0"/>
              </a:spcAft>
              <a:buSzPts val="2500"/>
              <a:buNone/>
              <a:defRPr sz="3333"/>
            </a:lvl7pPr>
            <a:lvl8pPr lvl="7" algn="l">
              <a:lnSpc>
                <a:spcPct val="100000"/>
              </a:lnSpc>
              <a:spcBef>
                <a:spcPts val="0"/>
              </a:spcBef>
              <a:spcAft>
                <a:spcPts val="0"/>
              </a:spcAft>
              <a:buSzPts val="2500"/>
              <a:buNone/>
              <a:defRPr sz="3333"/>
            </a:lvl8pPr>
            <a:lvl9pPr lvl="8" algn="l">
              <a:lnSpc>
                <a:spcPct val="100000"/>
              </a:lnSpc>
              <a:spcBef>
                <a:spcPts val="0"/>
              </a:spcBef>
              <a:spcAft>
                <a:spcPts val="0"/>
              </a:spcAft>
              <a:buSzPts val="2500"/>
              <a:buNone/>
              <a:defRPr sz="3333"/>
            </a:lvl9pPr>
          </a:lstStyle>
          <a:p>
            <a:endParaRPr/>
          </a:p>
        </p:txBody>
      </p:sp>
      <p:sp>
        <p:nvSpPr>
          <p:cNvPr id="83" name="Google Shape;83;p27"/>
          <p:cNvSpPr txBox="1">
            <a:spLocks noGrp="1"/>
          </p:cNvSpPr>
          <p:nvPr>
            <p:ph type="subTitle" idx="3"/>
          </p:nvPr>
        </p:nvSpPr>
        <p:spPr>
          <a:xfrm>
            <a:off x="7858101" y="2753933"/>
            <a:ext cx="2637600" cy="88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a:endParaRPr/>
          </a:p>
        </p:txBody>
      </p:sp>
      <p:sp>
        <p:nvSpPr>
          <p:cNvPr id="84" name="Google Shape;84;p27"/>
          <p:cNvSpPr txBox="1">
            <a:spLocks noGrp="1"/>
          </p:cNvSpPr>
          <p:nvPr>
            <p:ph type="title" idx="4"/>
          </p:nvPr>
        </p:nvSpPr>
        <p:spPr>
          <a:xfrm>
            <a:off x="2496829" y="4068867"/>
            <a:ext cx="26376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3333"/>
            </a:lvl1pPr>
            <a:lvl2pPr lvl="1" algn="l">
              <a:lnSpc>
                <a:spcPct val="100000"/>
              </a:lnSpc>
              <a:spcBef>
                <a:spcPts val="0"/>
              </a:spcBef>
              <a:spcAft>
                <a:spcPts val="0"/>
              </a:spcAft>
              <a:buSzPts val="2500"/>
              <a:buNone/>
              <a:defRPr sz="3333"/>
            </a:lvl2pPr>
            <a:lvl3pPr lvl="2" algn="l">
              <a:lnSpc>
                <a:spcPct val="100000"/>
              </a:lnSpc>
              <a:spcBef>
                <a:spcPts val="0"/>
              </a:spcBef>
              <a:spcAft>
                <a:spcPts val="0"/>
              </a:spcAft>
              <a:buSzPts val="2500"/>
              <a:buNone/>
              <a:defRPr sz="3333"/>
            </a:lvl3pPr>
            <a:lvl4pPr lvl="3" algn="l">
              <a:lnSpc>
                <a:spcPct val="100000"/>
              </a:lnSpc>
              <a:spcBef>
                <a:spcPts val="0"/>
              </a:spcBef>
              <a:spcAft>
                <a:spcPts val="0"/>
              </a:spcAft>
              <a:buSzPts val="2500"/>
              <a:buNone/>
              <a:defRPr sz="3333"/>
            </a:lvl4pPr>
            <a:lvl5pPr lvl="4" algn="l">
              <a:lnSpc>
                <a:spcPct val="100000"/>
              </a:lnSpc>
              <a:spcBef>
                <a:spcPts val="0"/>
              </a:spcBef>
              <a:spcAft>
                <a:spcPts val="0"/>
              </a:spcAft>
              <a:buSzPts val="2500"/>
              <a:buNone/>
              <a:defRPr sz="3333"/>
            </a:lvl5pPr>
            <a:lvl6pPr lvl="5" algn="l">
              <a:lnSpc>
                <a:spcPct val="100000"/>
              </a:lnSpc>
              <a:spcBef>
                <a:spcPts val="0"/>
              </a:spcBef>
              <a:spcAft>
                <a:spcPts val="0"/>
              </a:spcAft>
              <a:buSzPts val="2500"/>
              <a:buNone/>
              <a:defRPr sz="3333"/>
            </a:lvl6pPr>
            <a:lvl7pPr lvl="6" algn="l">
              <a:lnSpc>
                <a:spcPct val="100000"/>
              </a:lnSpc>
              <a:spcBef>
                <a:spcPts val="0"/>
              </a:spcBef>
              <a:spcAft>
                <a:spcPts val="0"/>
              </a:spcAft>
              <a:buSzPts val="2500"/>
              <a:buNone/>
              <a:defRPr sz="3333"/>
            </a:lvl7pPr>
            <a:lvl8pPr lvl="7" algn="l">
              <a:lnSpc>
                <a:spcPct val="100000"/>
              </a:lnSpc>
              <a:spcBef>
                <a:spcPts val="0"/>
              </a:spcBef>
              <a:spcAft>
                <a:spcPts val="0"/>
              </a:spcAft>
              <a:buSzPts val="2500"/>
              <a:buNone/>
              <a:defRPr sz="3333"/>
            </a:lvl8pPr>
            <a:lvl9pPr lvl="8" algn="l">
              <a:lnSpc>
                <a:spcPct val="100000"/>
              </a:lnSpc>
              <a:spcBef>
                <a:spcPts val="0"/>
              </a:spcBef>
              <a:spcAft>
                <a:spcPts val="0"/>
              </a:spcAft>
              <a:buSzPts val="2500"/>
              <a:buNone/>
              <a:defRPr sz="3333"/>
            </a:lvl9pPr>
          </a:lstStyle>
          <a:p>
            <a:endParaRPr/>
          </a:p>
        </p:txBody>
      </p:sp>
      <p:sp>
        <p:nvSpPr>
          <p:cNvPr id="85" name="Google Shape;85;p27"/>
          <p:cNvSpPr txBox="1">
            <a:spLocks noGrp="1"/>
          </p:cNvSpPr>
          <p:nvPr>
            <p:ph type="subTitle" idx="5"/>
          </p:nvPr>
        </p:nvSpPr>
        <p:spPr>
          <a:xfrm>
            <a:off x="2496829" y="4665133"/>
            <a:ext cx="2637600" cy="88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a:endParaRPr/>
          </a:p>
        </p:txBody>
      </p:sp>
      <p:sp>
        <p:nvSpPr>
          <p:cNvPr id="86" name="Google Shape;86;p27"/>
          <p:cNvSpPr txBox="1">
            <a:spLocks noGrp="1"/>
          </p:cNvSpPr>
          <p:nvPr>
            <p:ph type="title" idx="6"/>
          </p:nvPr>
        </p:nvSpPr>
        <p:spPr>
          <a:xfrm>
            <a:off x="7858107" y="4068867"/>
            <a:ext cx="26376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3333"/>
            </a:lvl1pPr>
            <a:lvl2pPr lvl="1" algn="l">
              <a:lnSpc>
                <a:spcPct val="100000"/>
              </a:lnSpc>
              <a:spcBef>
                <a:spcPts val="0"/>
              </a:spcBef>
              <a:spcAft>
                <a:spcPts val="0"/>
              </a:spcAft>
              <a:buSzPts val="2500"/>
              <a:buNone/>
              <a:defRPr sz="3333"/>
            </a:lvl2pPr>
            <a:lvl3pPr lvl="2" algn="l">
              <a:lnSpc>
                <a:spcPct val="100000"/>
              </a:lnSpc>
              <a:spcBef>
                <a:spcPts val="0"/>
              </a:spcBef>
              <a:spcAft>
                <a:spcPts val="0"/>
              </a:spcAft>
              <a:buSzPts val="2500"/>
              <a:buNone/>
              <a:defRPr sz="3333"/>
            </a:lvl3pPr>
            <a:lvl4pPr lvl="3" algn="l">
              <a:lnSpc>
                <a:spcPct val="100000"/>
              </a:lnSpc>
              <a:spcBef>
                <a:spcPts val="0"/>
              </a:spcBef>
              <a:spcAft>
                <a:spcPts val="0"/>
              </a:spcAft>
              <a:buSzPts val="2500"/>
              <a:buNone/>
              <a:defRPr sz="3333"/>
            </a:lvl4pPr>
            <a:lvl5pPr lvl="4" algn="l">
              <a:lnSpc>
                <a:spcPct val="100000"/>
              </a:lnSpc>
              <a:spcBef>
                <a:spcPts val="0"/>
              </a:spcBef>
              <a:spcAft>
                <a:spcPts val="0"/>
              </a:spcAft>
              <a:buSzPts val="2500"/>
              <a:buNone/>
              <a:defRPr sz="3333"/>
            </a:lvl5pPr>
            <a:lvl6pPr lvl="5" algn="l">
              <a:lnSpc>
                <a:spcPct val="100000"/>
              </a:lnSpc>
              <a:spcBef>
                <a:spcPts val="0"/>
              </a:spcBef>
              <a:spcAft>
                <a:spcPts val="0"/>
              </a:spcAft>
              <a:buSzPts val="2500"/>
              <a:buNone/>
              <a:defRPr sz="3333"/>
            </a:lvl6pPr>
            <a:lvl7pPr lvl="6" algn="l">
              <a:lnSpc>
                <a:spcPct val="100000"/>
              </a:lnSpc>
              <a:spcBef>
                <a:spcPts val="0"/>
              </a:spcBef>
              <a:spcAft>
                <a:spcPts val="0"/>
              </a:spcAft>
              <a:buSzPts val="2500"/>
              <a:buNone/>
              <a:defRPr sz="3333"/>
            </a:lvl7pPr>
            <a:lvl8pPr lvl="7" algn="l">
              <a:lnSpc>
                <a:spcPct val="100000"/>
              </a:lnSpc>
              <a:spcBef>
                <a:spcPts val="0"/>
              </a:spcBef>
              <a:spcAft>
                <a:spcPts val="0"/>
              </a:spcAft>
              <a:buSzPts val="2500"/>
              <a:buNone/>
              <a:defRPr sz="3333"/>
            </a:lvl8pPr>
            <a:lvl9pPr lvl="8" algn="l">
              <a:lnSpc>
                <a:spcPct val="100000"/>
              </a:lnSpc>
              <a:spcBef>
                <a:spcPts val="0"/>
              </a:spcBef>
              <a:spcAft>
                <a:spcPts val="0"/>
              </a:spcAft>
              <a:buSzPts val="2500"/>
              <a:buNone/>
              <a:defRPr sz="3333"/>
            </a:lvl9pPr>
          </a:lstStyle>
          <a:p>
            <a:endParaRPr/>
          </a:p>
        </p:txBody>
      </p:sp>
      <p:sp>
        <p:nvSpPr>
          <p:cNvPr id="87" name="Google Shape;87;p27"/>
          <p:cNvSpPr txBox="1">
            <a:spLocks noGrp="1"/>
          </p:cNvSpPr>
          <p:nvPr>
            <p:ph type="subTitle" idx="7"/>
          </p:nvPr>
        </p:nvSpPr>
        <p:spPr>
          <a:xfrm>
            <a:off x="7858101" y="4665133"/>
            <a:ext cx="2637600" cy="88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a:endParaRPr/>
          </a:p>
        </p:txBody>
      </p:sp>
      <p:sp>
        <p:nvSpPr>
          <p:cNvPr id="88" name="Google Shape;88;p27"/>
          <p:cNvSpPr txBox="1">
            <a:spLocks noGrp="1"/>
          </p:cNvSpPr>
          <p:nvPr>
            <p:ph type="title" idx="8"/>
          </p:nvPr>
        </p:nvSpPr>
        <p:spPr>
          <a:xfrm>
            <a:off x="960000" y="694967"/>
            <a:ext cx="10272000" cy="76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1pPr>
            <a:lvl2pPr marR="0" lvl="1" algn="l"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9pPr>
          </a:lstStyle>
          <a:p>
            <a:endParaRPr/>
          </a:p>
        </p:txBody>
      </p:sp>
      <p:sp>
        <p:nvSpPr>
          <p:cNvPr id="7" name="Google Shape;7;p18"/>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
          <p:cNvSpPr txBox="1">
            <a:spLocks noGrp="1"/>
          </p:cNvSpPr>
          <p:nvPr>
            <p:ph type="ctrTitle"/>
          </p:nvPr>
        </p:nvSpPr>
        <p:spPr>
          <a:xfrm>
            <a:off x="1459696" y="2183157"/>
            <a:ext cx="9332191" cy="1849443"/>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5200"/>
              <a:buNone/>
            </a:pPr>
            <a:r>
              <a:rPr lang="vi-VN" sz="5400" b="1">
                <a:latin typeface="Nunito"/>
                <a:ea typeface="Nunito"/>
                <a:cs typeface="Nunito"/>
                <a:sym typeface="Nunito"/>
              </a:rPr>
              <a:t>Xây dựng hệ thống quản lý nhân sự cho công ty CNTT</a:t>
            </a:r>
            <a:endParaRPr>
              <a:latin typeface="Nunito"/>
              <a:ea typeface="Nunito"/>
              <a:cs typeface="Nunito"/>
              <a:sym typeface="Nunito"/>
            </a:endParaRPr>
          </a:p>
        </p:txBody>
      </p:sp>
      <p:pic>
        <p:nvPicPr>
          <p:cNvPr id="123" name="Google Shape;123;p1"/>
          <p:cNvPicPr preferRelativeResize="0"/>
          <p:nvPr/>
        </p:nvPicPr>
        <p:blipFill rotWithShape="1">
          <a:blip r:embed="rId3">
            <a:alphaModFix/>
          </a:blip>
          <a:srcRect/>
          <a:stretch/>
        </p:blipFill>
        <p:spPr>
          <a:xfrm>
            <a:off x="699708" y="123421"/>
            <a:ext cx="759988" cy="972784"/>
          </a:xfrm>
          <a:prstGeom prst="rect">
            <a:avLst/>
          </a:prstGeom>
          <a:noFill/>
          <a:ln>
            <a:noFill/>
          </a:ln>
        </p:spPr>
      </p:pic>
      <p:sp>
        <p:nvSpPr>
          <p:cNvPr id="124" name="Google Shape;124;p1"/>
          <p:cNvSpPr txBox="1"/>
          <p:nvPr/>
        </p:nvSpPr>
        <p:spPr>
          <a:xfrm>
            <a:off x="1361477" y="78159"/>
            <a:ext cx="49560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b="1" i="0" u="none" strike="noStrike" cap="none">
                <a:solidFill>
                  <a:schemeClr val="dk1"/>
                </a:solidFill>
                <a:latin typeface="Nunito"/>
                <a:ea typeface="Nunito"/>
                <a:cs typeface="Nunito"/>
                <a:sym typeface="Nunito"/>
              </a:rPr>
              <a:t>TRƯỜNG ĐẠI  HỌC SƯ PHẠM KỸ THUẬT </a:t>
            </a:r>
            <a:endParaRPr sz="1400" b="1" i="0" u="none" strike="noStrike" cap="none">
              <a:solidFill>
                <a:srgbClr val="00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r>
              <a:rPr lang="vi-VN" sz="1800" b="1" i="0" u="none" strike="noStrike" cap="none">
                <a:solidFill>
                  <a:schemeClr val="dk1"/>
                </a:solidFill>
                <a:latin typeface="Nunito"/>
                <a:ea typeface="Nunito"/>
                <a:cs typeface="Nunito"/>
                <a:sym typeface="Nunito"/>
              </a:rPr>
              <a:t>TP. HỒ CHÍ MINH</a:t>
            </a:r>
            <a:endParaRPr sz="1400" b="1" i="0" u="none" strike="noStrike" cap="none">
              <a:solidFill>
                <a:srgbClr val="00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800"/>
              <a:buFont typeface="Arial"/>
              <a:buNone/>
            </a:pPr>
            <a:r>
              <a:rPr lang="vi-VN" sz="1800" b="1" i="0" u="none" strike="noStrike" cap="none">
                <a:solidFill>
                  <a:schemeClr val="dk1"/>
                </a:solidFill>
                <a:latin typeface="Nunito"/>
                <a:ea typeface="Nunito"/>
                <a:cs typeface="Nunito"/>
                <a:sym typeface="Nunito"/>
              </a:rPr>
              <a:t>HCMC University of Technology and Education </a:t>
            </a:r>
            <a:endParaRPr sz="1800" b="1" i="0" u="none" strike="noStrike" cap="none">
              <a:solidFill>
                <a:schemeClr val="dk1"/>
              </a:solidFill>
              <a:latin typeface="Nunito"/>
              <a:ea typeface="Nunito"/>
              <a:cs typeface="Nunito"/>
              <a:sym typeface="Nunito"/>
            </a:endParaRPr>
          </a:p>
        </p:txBody>
      </p:sp>
      <p:sp>
        <p:nvSpPr>
          <p:cNvPr id="125" name="Google Shape;125;p1"/>
          <p:cNvSpPr txBox="1"/>
          <p:nvPr/>
        </p:nvSpPr>
        <p:spPr>
          <a:xfrm>
            <a:off x="6317394" y="244221"/>
            <a:ext cx="42018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2000" b="0" i="1" u="none" strike="noStrike" cap="none">
                <a:solidFill>
                  <a:schemeClr val="dk1"/>
                </a:solidFill>
                <a:latin typeface="Nunito"/>
                <a:ea typeface="Nunito"/>
                <a:cs typeface="Nunito"/>
                <a:sym typeface="Nunito"/>
              </a:rPr>
              <a:t>Khoa đào tạo Chất lượng cao</a:t>
            </a:r>
            <a:endParaRPr sz="1400" b="0" i="0" u="none" strike="noStrike" cap="none">
              <a:solidFill>
                <a:srgbClr val="00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600"/>
              <a:buFont typeface="Arial"/>
              <a:buNone/>
            </a:pPr>
            <a:r>
              <a:rPr lang="vi-VN" sz="1600" b="0" i="1" u="none" strike="noStrike" cap="none">
                <a:solidFill>
                  <a:schemeClr val="dk1"/>
                </a:solidFill>
                <a:latin typeface="Nunito"/>
                <a:ea typeface="Nunito"/>
                <a:cs typeface="Nunito"/>
                <a:sym typeface="Nunito"/>
              </a:rPr>
              <a:t>Ngành Công nghệ thông tin</a:t>
            </a:r>
            <a:endParaRPr sz="1400" b="0" i="0" u="none" strike="noStrike" cap="none">
              <a:solidFill>
                <a:srgbClr val="000000"/>
              </a:solidFill>
              <a:latin typeface="Nunito"/>
              <a:ea typeface="Nunito"/>
              <a:cs typeface="Nunito"/>
              <a:sym typeface="Nunito"/>
            </a:endParaRPr>
          </a:p>
        </p:txBody>
      </p:sp>
      <p:sp>
        <p:nvSpPr>
          <p:cNvPr id="126" name="Google Shape;126;p1"/>
          <p:cNvSpPr txBox="1"/>
          <p:nvPr/>
        </p:nvSpPr>
        <p:spPr>
          <a:xfrm>
            <a:off x="6023228" y="5002227"/>
            <a:ext cx="5629275" cy="1736316"/>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vi-VN" sz="2400" b="0" i="0" u="none" strike="noStrike" cap="none">
                <a:solidFill>
                  <a:schemeClr val="dk1"/>
                </a:solidFill>
                <a:latin typeface="Nunito"/>
                <a:ea typeface="Nunito"/>
                <a:cs typeface="Nunito"/>
                <a:sym typeface="Nunito"/>
              </a:rPr>
              <a:t>GVHD: Ths. Nguyễn Trần Thi Văn</a:t>
            </a:r>
            <a:endParaRPr sz="1400" b="0" i="0"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400"/>
              <a:buFont typeface="Arial"/>
              <a:buNone/>
            </a:pPr>
            <a:r>
              <a:rPr lang="vi-VN" sz="2400" b="0" i="0" u="none" strike="noStrike" cap="none">
                <a:solidFill>
                  <a:schemeClr val="dk1"/>
                </a:solidFill>
                <a:latin typeface="Nunito"/>
                <a:ea typeface="Nunito"/>
                <a:cs typeface="Nunito"/>
                <a:sym typeface="Nunito"/>
              </a:rPr>
              <a:t>Sinh viên:</a:t>
            </a:r>
            <a:endParaRPr sz="1400" b="0" i="0"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400"/>
              <a:buFont typeface="Arial"/>
              <a:buNone/>
            </a:pPr>
            <a:r>
              <a:rPr lang="vi-VN" sz="2400" b="0" i="0" u="none" strike="noStrike" cap="none">
                <a:solidFill>
                  <a:schemeClr val="dk1"/>
                </a:solidFill>
                <a:latin typeface="Nunito"/>
                <a:ea typeface="Nunito"/>
                <a:cs typeface="Nunito"/>
                <a:sym typeface="Nunito"/>
              </a:rPr>
              <a:t>	Đinh Tuấn An 	18110072</a:t>
            </a:r>
            <a:endParaRPr sz="1400" b="0" i="0"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400"/>
              <a:buFont typeface="Arial"/>
              <a:buNone/>
            </a:pPr>
            <a:r>
              <a:rPr lang="vi-VN" sz="2400" b="0" i="0" u="none" strike="noStrike" cap="none">
                <a:solidFill>
                  <a:schemeClr val="dk1"/>
                </a:solidFill>
                <a:latin typeface="Nunito"/>
                <a:ea typeface="Nunito"/>
                <a:cs typeface="Nunito"/>
                <a:sym typeface="Nunito"/>
              </a:rPr>
              <a:t>	Bùi Việt Duy 		18110090</a:t>
            </a:r>
            <a:endParaRPr sz="1400" b="0" i="0"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2400"/>
              <a:buFont typeface="Arial"/>
              <a:buNone/>
            </a:pPr>
            <a:r>
              <a:rPr lang="vi-VN" sz="2400" b="0" i="0" u="none" strike="noStrike" cap="none">
                <a:solidFill>
                  <a:schemeClr val="dk1"/>
                </a:solidFill>
                <a:latin typeface="Nunito"/>
                <a:ea typeface="Nunito"/>
                <a:cs typeface="Nunito"/>
                <a:sym typeface="Nunito"/>
              </a:rPr>
              <a:t>	Lê Đức Thắng 	18110201</a:t>
            </a:r>
            <a:endParaRPr sz="1400" b="0" i="0" u="none" strike="noStrike" cap="none">
              <a:solidFill>
                <a:srgbClr val="00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Nunito"/>
              <a:ea typeface="Nunito"/>
              <a:cs typeface="Nunito"/>
              <a:sym typeface="Nunito"/>
            </a:endParaRPr>
          </a:p>
        </p:txBody>
      </p:sp>
      <p:sp>
        <p:nvSpPr>
          <p:cNvPr id="127" name="Google Shape;127;p1"/>
          <p:cNvSpPr txBox="1"/>
          <p:nvPr/>
        </p:nvSpPr>
        <p:spPr>
          <a:xfrm>
            <a:off x="4332750" y="1798250"/>
            <a:ext cx="35265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vi-VN" sz="1900" b="1" i="0" u="none" strike="noStrike" cap="none">
                <a:solidFill>
                  <a:srgbClr val="000000"/>
                </a:solidFill>
                <a:latin typeface="Nunito"/>
                <a:ea typeface="Nunito"/>
                <a:cs typeface="Nunito"/>
                <a:sym typeface="Nunito"/>
              </a:rPr>
              <a:t>KHÓA LUẬN TỐT NGHIỆP</a:t>
            </a:r>
            <a:endParaRPr sz="1900" b="1" i="0" u="none" strike="noStrike" cap="none">
              <a:solidFill>
                <a:srgbClr val="000000"/>
              </a:solidFill>
              <a:latin typeface="Nunito"/>
              <a:ea typeface="Nunito"/>
              <a:cs typeface="Nunito"/>
              <a:sym typeface="Nunito"/>
            </a:endParaRPr>
          </a:p>
        </p:txBody>
      </p:sp>
      <p:cxnSp>
        <p:nvCxnSpPr>
          <p:cNvPr id="128" name="Google Shape;128;p1"/>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129" name="Google Shape;129;p1"/>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960000" y="4417300"/>
            <a:ext cx="2900400" cy="703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2500"/>
              <a:buNone/>
            </a:pPr>
            <a:r>
              <a:rPr lang="vi-VN" b="1">
                <a:latin typeface="Arial"/>
                <a:ea typeface="Arial"/>
                <a:cs typeface="Arial"/>
                <a:sym typeface="Arial"/>
              </a:rPr>
              <a:t>Nhân viên</a:t>
            </a:r>
            <a:endParaRPr b="1">
              <a:latin typeface="Arial"/>
              <a:ea typeface="Arial"/>
              <a:cs typeface="Arial"/>
              <a:sym typeface="Arial"/>
            </a:endParaRPr>
          </a:p>
        </p:txBody>
      </p:sp>
      <p:sp>
        <p:nvSpPr>
          <p:cNvPr id="220" name="Google Shape;220;p10"/>
          <p:cNvSpPr txBox="1">
            <a:spLocks noGrp="1"/>
          </p:cNvSpPr>
          <p:nvPr>
            <p:ph type="subTitle" idx="1"/>
          </p:nvPr>
        </p:nvSpPr>
        <p:spPr>
          <a:xfrm>
            <a:off x="960000" y="4958067"/>
            <a:ext cx="2900400" cy="11592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400"/>
              <a:buNone/>
            </a:pPr>
            <a:r>
              <a:rPr lang="vi-VN"/>
              <a:t>Điểm danh, đăng ký phiếu, ...</a:t>
            </a:r>
            <a:endParaRPr/>
          </a:p>
        </p:txBody>
      </p:sp>
      <p:sp>
        <p:nvSpPr>
          <p:cNvPr id="221" name="Google Shape;221;p10"/>
          <p:cNvSpPr txBox="1">
            <a:spLocks noGrp="1"/>
          </p:cNvSpPr>
          <p:nvPr>
            <p:ph type="title" idx="2"/>
          </p:nvPr>
        </p:nvSpPr>
        <p:spPr>
          <a:xfrm>
            <a:off x="4645892" y="2500817"/>
            <a:ext cx="2900400" cy="703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2500"/>
              <a:buNone/>
            </a:pPr>
            <a:r>
              <a:rPr lang="vi-VN" b="1">
                <a:latin typeface="Arial"/>
                <a:ea typeface="Arial"/>
                <a:cs typeface="Arial"/>
                <a:sym typeface="Arial"/>
              </a:rPr>
              <a:t>Quản trị viên</a:t>
            </a:r>
            <a:endParaRPr b="1">
              <a:latin typeface="Arial"/>
              <a:ea typeface="Arial"/>
              <a:cs typeface="Arial"/>
              <a:sym typeface="Arial"/>
            </a:endParaRPr>
          </a:p>
        </p:txBody>
      </p:sp>
      <p:sp>
        <p:nvSpPr>
          <p:cNvPr id="222" name="Google Shape;222;p10"/>
          <p:cNvSpPr txBox="1">
            <a:spLocks noGrp="1"/>
          </p:cNvSpPr>
          <p:nvPr>
            <p:ph type="subTitle" idx="3"/>
          </p:nvPr>
        </p:nvSpPr>
        <p:spPr>
          <a:xfrm>
            <a:off x="4645895" y="3026384"/>
            <a:ext cx="2900400" cy="11592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400"/>
              <a:buNone/>
            </a:pPr>
            <a:r>
              <a:rPr lang="vi-VN"/>
              <a:t>Quản lý người dùng, dự án, nhóm, ...</a:t>
            </a:r>
            <a:endParaRPr/>
          </a:p>
        </p:txBody>
      </p:sp>
      <p:sp>
        <p:nvSpPr>
          <p:cNvPr id="223" name="Google Shape;223;p10"/>
          <p:cNvSpPr txBox="1">
            <a:spLocks noGrp="1"/>
          </p:cNvSpPr>
          <p:nvPr>
            <p:ph type="title" idx="4"/>
          </p:nvPr>
        </p:nvSpPr>
        <p:spPr>
          <a:xfrm>
            <a:off x="8340795" y="4447700"/>
            <a:ext cx="2900400" cy="703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2500"/>
              <a:buNone/>
            </a:pPr>
            <a:r>
              <a:rPr lang="vi-VN" b="1">
                <a:latin typeface="Arial"/>
                <a:ea typeface="Arial"/>
                <a:cs typeface="Arial"/>
                <a:sym typeface="Arial"/>
              </a:rPr>
              <a:t>Quản lý</a:t>
            </a:r>
            <a:endParaRPr b="1">
              <a:latin typeface="Arial"/>
              <a:ea typeface="Arial"/>
              <a:cs typeface="Arial"/>
              <a:sym typeface="Arial"/>
            </a:endParaRPr>
          </a:p>
        </p:txBody>
      </p:sp>
      <p:sp>
        <p:nvSpPr>
          <p:cNvPr id="224" name="Google Shape;224;p10"/>
          <p:cNvSpPr txBox="1">
            <a:spLocks noGrp="1"/>
          </p:cNvSpPr>
          <p:nvPr>
            <p:ph type="subTitle" idx="5"/>
          </p:nvPr>
        </p:nvSpPr>
        <p:spPr>
          <a:xfrm>
            <a:off x="8340799" y="4958067"/>
            <a:ext cx="2900400" cy="11592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400"/>
              <a:buNone/>
            </a:pPr>
            <a:r>
              <a:rPr lang="vi-VN"/>
              <a:t>Quản lý phiếu, nhân viên trong team, ...</a:t>
            </a:r>
            <a:endParaRPr/>
          </a:p>
        </p:txBody>
      </p:sp>
      <p:sp>
        <p:nvSpPr>
          <p:cNvPr id="225" name="Google Shape;225;p10"/>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CÁC CHỨC NĂNG CHÍNH</a:t>
            </a:r>
            <a:endParaRPr sz="1400" b="0" i="0" u="none" strike="noStrike" cap="none">
              <a:solidFill>
                <a:srgbClr val="000000"/>
              </a:solidFill>
              <a:latin typeface="Arial"/>
              <a:ea typeface="Arial"/>
              <a:cs typeface="Arial"/>
              <a:sym typeface="Arial"/>
            </a:endParaRPr>
          </a:p>
        </p:txBody>
      </p:sp>
      <p:grpSp>
        <p:nvGrpSpPr>
          <p:cNvPr id="226" name="Google Shape;226;p10"/>
          <p:cNvGrpSpPr/>
          <p:nvPr/>
        </p:nvGrpSpPr>
        <p:grpSpPr>
          <a:xfrm>
            <a:off x="5799473" y="1765918"/>
            <a:ext cx="593054" cy="703600"/>
            <a:chOff x="2423775" y="3226875"/>
            <a:chExt cx="259925" cy="295000"/>
          </a:xfrm>
        </p:grpSpPr>
        <p:sp>
          <p:nvSpPr>
            <p:cNvPr id="227" name="Google Shape;227;p10"/>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228" name="Google Shape;228;p10"/>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229" name="Google Shape;229;p10"/>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grpSp>
      <p:grpSp>
        <p:nvGrpSpPr>
          <p:cNvPr id="230" name="Google Shape;230;p10"/>
          <p:cNvGrpSpPr/>
          <p:nvPr/>
        </p:nvGrpSpPr>
        <p:grpSpPr>
          <a:xfrm>
            <a:off x="2165205" y="3935097"/>
            <a:ext cx="480986" cy="576247"/>
            <a:chOff x="5736525" y="3963700"/>
            <a:chExt cx="259925" cy="295375"/>
          </a:xfrm>
        </p:grpSpPr>
        <p:sp>
          <p:nvSpPr>
            <p:cNvPr id="231" name="Google Shape;231;p10"/>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32" name="Google Shape;232;p10"/>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33" name="Google Shape;233;p10"/>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34" name="Google Shape;234;p10"/>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35" name="Google Shape;235;p10"/>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36" name="Google Shape;236;p10"/>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37" name="Google Shape;237;p10"/>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grpSp>
      <p:grpSp>
        <p:nvGrpSpPr>
          <p:cNvPr id="238" name="Google Shape;238;p10"/>
          <p:cNvGrpSpPr/>
          <p:nvPr/>
        </p:nvGrpSpPr>
        <p:grpSpPr>
          <a:xfrm>
            <a:off x="9506070" y="4050931"/>
            <a:ext cx="569849" cy="543245"/>
            <a:chOff x="6553275" y="3604550"/>
            <a:chExt cx="296975" cy="296175"/>
          </a:xfrm>
        </p:grpSpPr>
        <p:sp>
          <p:nvSpPr>
            <p:cNvPr id="239" name="Google Shape;239;p10"/>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0"/>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0"/>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0"/>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0"/>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0"/>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45" name="Google Shape;245;p10"/>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246" name="Google Shape;246;p10"/>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10</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bc789ab890_0_0"/>
          <p:cNvSpPr txBox="1">
            <a:spLocks noGrp="1"/>
          </p:cNvSpPr>
          <p:nvPr>
            <p:ph type="title"/>
          </p:nvPr>
        </p:nvSpPr>
        <p:spPr>
          <a:xfrm>
            <a:off x="1734425" y="1536700"/>
            <a:ext cx="2900400" cy="7035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500"/>
              <a:buNone/>
            </a:pPr>
            <a:r>
              <a:rPr lang="vi-VN" b="1">
                <a:latin typeface="Arial"/>
                <a:ea typeface="Arial"/>
                <a:cs typeface="Arial"/>
                <a:sym typeface="Arial"/>
              </a:rPr>
              <a:t>Nhân viên</a:t>
            </a:r>
            <a:endParaRPr b="1">
              <a:latin typeface="Arial"/>
              <a:ea typeface="Arial"/>
              <a:cs typeface="Arial"/>
              <a:sym typeface="Arial"/>
            </a:endParaRPr>
          </a:p>
        </p:txBody>
      </p:sp>
      <p:sp>
        <p:nvSpPr>
          <p:cNvPr id="252" name="Google Shape;252;g1bc789ab890_0_0"/>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CÁC CHỨC NĂNG CHÍNH</a:t>
            </a:r>
            <a:endParaRPr sz="1400" b="0" i="0" u="none" strike="noStrike" cap="none">
              <a:solidFill>
                <a:srgbClr val="000000"/>
              </a:solidFill>
              <a:latin typeface="Arial"/>
              <a:ea typeface="Arial"/>
              <a:cs typeface="Arial"/>
              <a:sym typeface="Arial"/>
            </a:endParaRPr>
          </a:p>
        </p:txBody>
      </p:sp>
      <p:grpSp>
        <p:nvGrpSpPr>
          <p:cNvPr id="253" name="Google Shape;253;g1bc789ab890_0_0"/>
          <p:cNvGrpSpPr/>
          <p:nvPr/>
        </p:nvGrpSpPr>
        <p:grpSpPr>
          <a:xfrm>
            <a:off x="1253445" y="1536698"/>
            <a:ext cx="480991" cy="576247"/>
            <a:chOff x="5736525" y="3963700"/>
            <a:chExt cx="259925" cy="295375"/>
          </a:xfrm>
        </p:grpSpPr>
        <p:sp>
          <p:nvSpPr>
            <p:cNvPr id="254" name="Google Shape;254;g1bc789ab890_0_0"/>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55" name="Google Shape;255;g1bc789ab890_0_0"/>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56" name="Google Shape;256;g1bc789ab890_0_0"/>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57" name="Google Shape;257;g1bc789ab890_0_0"/>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58" name="Google Shape;258;g1bc789ab890_0_0"/>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59" name="Google Shape;259;g1bc789ab890_0_0"/>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60" name="Google Shape;260;g1bc789ab890_0_0"/>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grpSp>
      <p:cxnSp>
        <p:nvCxnSpPr>
          <p:cNvPr id="261" name="Google Shape;261;g1bc789ab890_0_0"/>
          <p:cNvCxnSpPr/>
          <p:nvPr/>
        </p:nvCxnSpPr>
        <p:spPr>
          <a:xfrm>
            <a:off x="-442400" y="6491396"/>
            <a:ext cx="11674500" cy="0"/>
          </a:xfrm>
          <a:prstGeom prst="straightConnector1">
            <a:avLst/>
          </a:prstGeom>
          <a:noFill/>
          <a:ln w="19050" cap="flat" cmpd="sng">
            <a:solidFill>
              <a:srgbClr val="302926"/>
            </a:solidFill>
            <a:prstDash val="solid"/>
            <a:round/>
            <a:headEnd type="none" w="sm" len="sm"/>
            <a:tailEnd type="none" w="sm" len="sm"/>
          </a:ln>
        </p:spPr>
      </p:cxnSp>
      <p:sp>
        <p:nvSpPr>
          <p:cNvPr id="262" name="Google Shape;262;g1bc789ab890_0_0"/>
          <p:cNvSpPr txBox="1"/>
          <p:nvPr/>
        </p:nvSpPr>
        <p:spPr>
          <a:xfrm>
            <a:off x="8442000" y="6174196"/>
            <a:ext cx="3447300" cy="6345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11</a:t>
            </a:fld>
            <a:endParaRPr sz="1600" b="0" i="0" u="none" strike="noStrike" cap="none">
              <a:solidFill>
                <a:srgbClr val="302926"/>
              </a:solidFill>
              <a:latin typeface="Nunito"/>
              <a:ea typeface="Nunito"/>
              <a:cs typeface="Nunito"/>
              <a:sym typeface="Nunito"/>
            </a:endParaRPr>
          </a:p>
        </p:txBody>
      </p:sp>
      <p:sp>
        <p:nvSpPr>
          <p:cNvPr id="263" name="Google Shape;263;g1bc789ab890_0_0"/>
          <p:cNvSpPr txBox="1"/>
          <p:nvPr/>
        </p:nvSpPr>
        <p:spPr>
          <a:xfrm>
            <a:off x="960000" y="2541826"/>
            <a:ext cx="10482600" cy="25089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Điểm danh tính công bằng khuôn mặt.</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Đăng ký lịch tăng ca.</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Đăng ký lịch nghỉ phép.</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Đăng ký lịch làm việc tại nhà.</a:t>
            </a:r>
            <a:endParaRPr sz="2400" b="0" i="0" u="none" strike="noStrike" cap="none">
              <a:solidFill>
                <a:srgbClr val="000000"/>
              </a:solidFill>
              <a:latin typeface="Nunito"/>
              <a:ea typeface="Nunito"/>
              <a:cs typeface="Nunito"/>
              <a:sym typeface="Nunito"/>
            </a:endParaRPr>
          </a:p>
        </p:txBody>
      </p:sp>
      <p:pic>
        <p:nvPicPr>
          <p:cNvPr id="264" name="Google Shape;264;g1bc789ab890_0_0" descr="https://lh3.googleusercontent.com/fife/AAbDypCOJRMP-1GppgT_XdGG3Wi9v0Fj2ZBBRPjBS4FwvSkAnD2Iwot-ElxnBav9XOGlkLXguBCFLJnEmWgGcIZN3M_MFk-9y24GwqWM_cbKnIM0v_fKuiVOp3Wwe6myi6FfBYyNra4ipuyngdHoeDqaRhcDAUsenqL-bIAQ83yaNTuZo8Bqujen01t-oSP-ASs-KuepsYhEiS6bbp-vrTY6yFw5OJk2Ur-RpcGbsdTe6piC7iiWvYYOXG2amrlULcvDGO36_JPBCIWBqsoLASFOgPX_4UDI09JzMI0rfGzFczsUTpBDQObxHWZcLhajkluJiKAPV9l9ycfhYDqUk14lg5FoEaOONGLOVINXpKs2BcLZ8zUkqB3fg8UA7pkiJvLrh3pE1CI5KhguMI40ZZwiiGaIeEzTP8ioOIgz1lF4CiuMZFc9O45qwbPDW-1B5Xu68yKRqe63Jf-4JL4KKT5HYbUuJr7FMCnCmNz7doLBKKqof6CTMr-lJZGFeyRqka8EL1GUk7x79pMMgE96eEMPEPwOZ-8Rd_k0hT8UrSrxWVDoEGOvL-jiYGKb7zuX4L1A1P18cXeGowmok_Kiw68c2rfrXLN0P0Le-oWZ0eSZ0wna2lkIK0oVY-Hgl84szh3xDo-pOmR8cDzzaNquaTZ13BCPke5_CA-V5hxURS4TQ0m7SBTqEHfDFirKUhf4FJhI7RcxuHA6AQug6bNKK9zvZmLwlGJMzhFvyWs8F5-I9JdxevVZ8d1mVBTL63QnqC-vNeDkwnoVyGeiMYeqIkEGm2KY-p8OkktU1-rhfodNiS1Gix_NwLcgheC1wfvSBJhaAOWI93dVClCrnl0G9qnL22lH5hgCLLeoRcOdCS6TniynqUPqIsVzmRs-dDfA0Sy4GEYIdTwBYQq7jvqIgEH4ehxU3jp6_cJiZjX02dm6vWqsZSENNwMdf0zmB-D7A9y5Q5-FH4G3ZD3m58AJ9nFlZkVq3aF8VH5_29HX33ju1-xT1ELp2y2D6cdZNDYOja0SKtEVpKLA-x6Av4qgrQ51RY7Y4i6fhMrFBV1ZX8zBmEhMR7bowhEYi518F93qUEoz8-K-FKG0bqqIwz-RrqrLkSGjJamW5lonQCh439bZuOEzGrnFvz5ccH8mPxBA8jQYjg5Ap1P_8mC2gibymj84vUAPtvB3IifFQjDpeXJVmrf_tiHvoYQrgXheA7UXl7tsTu2aIwgfuoBWYeIQxSliW-w-pU5YXNxXNVyxdQmr5qO3z0ptVypcCpnn8rZwELtY49NUPrUojjWjhVl-v_apnLbJNmOprjG9rUI7zI7kyrX-GgfcuzWzS51maj6aTCtdkqGP2hfDFLUhqWl_n-smwnGgfCmH3se4hMygdGBNwPObn2EPOrMZpIRbtEZka-aH8gjyCkdihR15mgLWMlVtEsAIunA7j4Bfsh-glDwZqMfYlOSdsIcBcISdSjDj4C1qwIaxl6qg_NMVxKp-gGBIeq8YPQ92EQkmYFLUS0xQxpVeAve13ht1gs5n9y0PcEp-9lCriU0UZtm0I68432Qlwe4ffnZ2KexLpFMSCgwhR5UkXAn8k469ZRsP5LMwky-v=w2000-h1056"/>
          <p:cNvPicPr preferRelativeResize="0"/>
          <p:nvPr/>
        </p:nvPicPr>
        <p:blipFill rotWithShape="1">
          <a:blip r:embed="rId3">
            <a:alphaModFix/>
          </a:blip>
          <a:srcRect/>
          <a:stretch/>
        </p:blipFill>
        <p:spPr>
          <a:xfrm>
            <a:off x="8270000" y="1484675"/>
            <a:ext cx="1943420" cy="39927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bc789ab890_0_33"/>
          <p:cNvSpPr txBox="1">
            <a:spLocks noGrp="1"/>
          </p:cNvSpPr>
          <p:nvPr>
            <p:ph type="title"/>
          </p:nvPr>
        </p:nvSpPr>
        <p:spPr>
          <a:xfrm>
            <a:off x="1734425" y="1536700"/>
            <a:ext cx="2900400" cy="7035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500"/>
              <a:buNone/>
            </a:pPr>
            <a:r>
              <a:rPr lang="vi-VN" b="1">
                <a:latin typeface="Arial"/>
                <a:ea typeface="Arial"/>
                <a:cs typeface="Arial"/>
                <a:sym typeface="Arial"/>
              </a:rPr>
              <a:t>Nhân viên</a:t>
            </a:r>
            <a:endParaRPr b="1">
              <a:latin typeface="Arial"/>
              <a:ea typeface="Arial"/>
              <a:cs typeface="Arial"/>
              <a:sym typeface="Arial"/>
            </a:endParaRPr>
          </a:p>
        </p:txBody>
      </p:sp>
      <p:sp>
        <p:nvSpPr>
          <p:cNvPr id="270" name="Google Shape;270;g1bc789ab890_0_33"/>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CÁC CHỨC NĂNG CHÍNH</a:t>
            </a:r>
            <a:endParaRPr sz="1400" b="0" i="0" u="none" strike="noStrike" cap="none">
              <a:solidFill>
                <a:srgbClr val="000000"/>
              </a:solidFill>
              <a:latin typeface="Arial"/>
              <a:ea typeface="Arial"/>
              <a:cs typeface="Arial"/>
              <a:sym typeface="Arial"/>
            </a:endParaRPr>
          </a:p>
        </p:txBody>
      </p:sp>
      <p:grpSp>
        <p:nvGrpSpPr>
          <p:cNvPr id="271" name="Google Shape;271;g1bc789ab890_0_33"/>
          <p:cNvGrpSpPr/>
          <p:nvPr/>
        </p:nvGrpSpPr>
        <p:grpSpPr>
          <a:xfrm>
            <a:off x="1253445" y="1536698"/>
            <a:ext cx="480991" cy="576247"/>
            <a:chOff x="5736525" y="3963700"/>
            <a:chExt cx="259925" cy="295375"/>
          </a:xfrm>
        </p:grpSpPr>
        <p:sp>
          <p:nvSpPr>
            <p:cNvPr id="272" name="Google Shape;272;g1bc789ab890_0_33"/>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73" name="Google Shape;273;g1bc789ab890_0_33"/>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74" name="Google Shape;274;g1bc789ab890_0_33"/>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75" name="Google Shape;275;g1bc789ab890_0_33"/>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76" name="Google Shape;276;g1bc789ab890_0_33"/>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77" name="Google Shape;277;g1bc789ab890_0_33"/>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78" name="Google Shape;278;g1bc789ab890_0_33"/>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grpSp>
      <p:cxnSp>
        <p:nvCxnSpPr>
          <p:cNvPr id="279" name="Google Shape;279;g1bc789ab890_0_33"/>
          <p:cNvCxnSpPr/>
          <p:nvPr/>
        </p:nvCxnSpPr>
        <p:spPr>
          <a:xfrm>
            <a:off x="-442400" y="6491396"/>
            <a:ext cx="11674500" cy="0"/>
          </a:xfrm>
          <a:prstGeom prst="straightConnector1">
            <a:avLst/>
          </a:prstGeom>
          <a:noFill/>
          <a:ln w="19050" cap="flat" cmpd="sng">
            <a:solidFill>
              <a:srgbClr val="302926"/>
            </a:solidFill>
            <a:prstDash val="solid"/>
            <a:round/>
            <a:headEnd type="none" w="sm" len="sm"/>
            <a:tailEnd type="none" w="sm" len="sm"/>
          </a:ln>
        </p:spPr>
      </p:cxnSp>
      <p:sp>
        <p:nvSpPr>
          <p:cNvPr id="280" name="Google Shape;280;g1bc789ab890_0_33"/>
          <p:cNvSpPr txBox="1"/>
          <p:nvPr/>
        </p:nvSpPr>
        <p:spPr>
          <a:xfrm>
            <a:off x="8442000" y="6174196"/>
            <a:ext cx="3447300" cy="6345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12</a:t>
            </a:fld>
            <a:endParaRPr sz="1600" b="0" i="0" u="none" strike="noStrike" cap="none">
              <a:solidFill>
                <a:srgbClr val="302926"/>
              </a:solidFill>
              <a:latin typeface="Nunito"/>
              <a:ea typeface="Nunito"/>
              <a:cs typeface="Nunito"/>
              <a:sym typeface="Nunito"/>
            </a:endParaRPr>
          </a:p>
        </p:txBody>
      </p:sp>
      <p:sp>
        <p:nvSpPr>
          <p:cNvPr id="281" name="Google Shape;281;g1bc789ab890_0_33"/>
          <p:cNvSpPr txBox="1"/>
          <p:nvPr/>
        </p:nvSpPr>
        <p:spPr>
          <a:xfrm>
            <a:off x="960000" y="2541826"/>
            <a:ext cx="10482600" cy="1826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Xem lịch sử làm việc.</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Báo cáo công việc hằng ngày.</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Xem các ngày nghỉ lễ.</a:t>
            </a:r>
            <a:endParaRPr sz="2400" b="0" i="0" u="none" strike="noStrike" cap="none">
              <a:solidFill>
                <a:srgbClr val="000000"/>
              </a:solidFill>
              <a:latin typeface="Nunito"/>
              <a:ea typeface="Nunito"/>
              <a:cs typeface="Nunito"/>
              <a:sym typeface="Nunito"/>
            </a:endParaRPr>
          </a:p>
        </p:txBody>
      </p:sp>
      <p:pic>
        <p:nvPicPr>
          <p:cNvPr id="282" name="Google Shape;282;g1bc789ab890_0_33"/>
          <p:cNvPicPr preferRelativeResize="0"/>
          <p:nvPr/>
        </p:nvPicPr>
        <p:blipFill rotWithShape="1">
          <a:blip r:embed="rId3">
            <a:alphaModFix/>
          </a:blip>
          <a:srcRect/>
          <a:stretch/>
        </p:blipFill>
        <p:spPr>
          <a:xfrm>
            <a:off x="6839999" y="2348773"/>
            <a:ext cx="4392100" cy="231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1bc789ab890_0_51"/>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CÁC CHỨC NĂNG CHÍNH</a:t>
            </a:r>
            <a:endParaRPr sz="1400" b="0" i="0" u="none" strike="noStrike" cap="none">
              <a:solidFill>
                <a:srgbClr val="000000"/>
              </a:solidFill>
              <a:latin typeface="Arial"/>
              <a:ea typeface="Arial"/>
              <a:cs typeface="Arial"/>
              <a:sym typeface="Arial"/>
            </a:endParaRPr>
          </a:p>
        </p:txBody>
      </p:sp>
      <p:cxnSp>
        <p:nvCxnSpPr>
          <p:cNvPr id="288" name="Google Shape;288;g1bc789ab890_0_51"/>
          <p:cNvCxnSpPr/>
          <p:nvPr/>
        </p:nvCxnSpPr>
        <p:spPr>
          <a:xfrm>
            <a:off x="-442400" y="6491396"/>
            <a:ext cx="11674500" cy="0"/>
          </a:xfrm>
          <a:prstGeom prst="straightConnector1">
            <a:avLst/>
          </a:prstGeom>
          <a:noFill/>
          <a:ln w="19050" cap="flat" cmpd="sng">
            <a:solidFill>
              <a:srgbClr val="302926"/>
            </a:solidFill>
            <a:prstDash val="solid"/>
            <a:round/>
            <a:headEnd type="none" w="sm" len="sm"/>
            <a:tailEnd type="none" w="sm" len="sm"/>
          </a:ln>
        </p:spPr>
      </p:cxnSp>
      <p:sp>
        <p:nvSpPr>
          <p:cNvPr id="289" name="Google Shape;289;g1bc789ab890_0_51"/>
          <p:cNvSpPr txBox="1"/>
          <p:nvPr/>
        </p:nvSpPr>
        <p:spPr>
          <a:xfrm>
            <a:off x="8442000" y="6174196"/>
            <a:ext cx="3447300" cy="6345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13</a:t>
            </a:fld>
            <a:endParaRPr sz="1600" b="0" i="0" u="none" strike="noStrike" cap="none">
              <a:solidFill>
                <a:srgbClr val="302926"/>
              </a:solidFill>
              <a:latin typeface="Nunito"/>
              <a:ea typeface="Nunito"/>
              <a:cs typeface="Nunito"/>
              <a:sym typeface="Nunito"/>
            </a:endParaRPr>
          </a:p>
        </p:txBody>
      </p:sp>
      <p:sp>
        <p:nvSpPr>
          <p:cNvPr id="290" name="Google Shape;290;g1bc789ab890_0_51"/>
          <p:cNvSpPr txBox="1"/>
          <p:nvPr/>
        </p:nvSpPr>
        <p:spPr>
          <a:xfrm>
            <a:off x="960000" y="2541826"/>
            <a:ext cx="10482600" cy="4617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Quản lý công việc theo dự án.</a:t>
            </a:r>
            <a:endParaRPr sz="2400" b="0" i="0" u="none" strike="noStrike" cap="none">
              <a:solidFill>
                <a:srgbClr val="000000"/>
              </a:solidFill>
              <a:latin typeface="Nunito"/>
              <a:ea typeface="Nunito"/>
              <a:cs typeface="Nunito"/>
              <a:sym typeface="Nunito"/>
            </a:endParaRPr>
          </a:p>
        </p:txBody>
      </p:sp>
      <p:pic>
        <p:nvPicPr>
          <p:cNvPr id="291" name="Google Shape;291;g1bc789ab890_0_51"/>
          <p:cNvPicPr preferRelativeResize="0"/>
          <p:nvPr/>
        </p:nvPicPr>
        <p:blipFill rotWithShape="1">
          <a:blip r:embed="rId3">
            <a:alphaModFix/>
          </a:blip>
          <a:srcRect/>
          <a:stretch/>
        </p:blipFill>
        <p:spPr>
          <a:xfrm>
            <a:off x="1509608" y="3176863"/>
            <a:ext cx="8380252" cy="3141183"/>
          </a:xfrm>
          <a:prstGeom prst="rect">
            <a:avLst/>
          </a:prstGeom>
          <a:noFill/>
          <a:ln>
            <a:noFill/>
          </a:ln>
        </p:spPr>
      </p:pic>
      <p:sp>
        <p:nvSpPr>
          <p:cNvPr id="292" name="Google Shape;292;g1bc789ab890_0_51"/>
          <p:cNvSpPr txBox="1">
            <a:spLocks noGrp="1"/>
          </p:cNvSpPr>
          <p:nvPr>
            <p:ph type="title"/>
          </p:nvPr>
        </p:nvSpPr>
        <p:spPr>
          <a:xfrm>
            <a:off x="1734425" y="1536700"/>
            <a:ext cx="2900400" cy="7035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500"/>
              <a:buNone/>
            </a:pPr>
            <a:r>
              <a:rPr lang="vi-VN" b="1">
                <a:latin typeface="Arial"/>
                <a:ea typeface="Arial"/>
                <a:cs typeface="Arial"/>
                <a:sym typeface="Arial"/>
              </a:rPr>
              <a:t>Nhân viên</a:t>
            </a:r>
            <a:endParaRPr b="1">
              <a:latin typeface="Arial"/>
              <a:ea typeface="Arial"/>
              <a:cs typeface="Arial"/>
              <a:sym typeface="Arial"/>
            </a:endParaRPr>
          </a:p>
        </p:txBody>
      </p:sp>
      <p:grpSp>
        <p:nvGrpSpPr>
          <p:cNvPr id="293" name="Google Shape;293;g1bc789ab890_0_51"/>
          <p:cNvGrpSpPr/>
          <p:nvPr/>
        </p:nvGrpSpPr>
        <p:grpSpPr>
          <a:xfrm>
            <a:off x="1253445" y="1536698"/>
            <a:ext cx="480991" cy="576247"/>
            <a:chOff x="5736525" y="3963700"/>
            <a:chExt cx="259925" cy="295375"/>
          </a:xfrm>
        </p:grpSpPr>
        <p:sp>
          <p:nvSpPr>
            <p:cNvPr id="294" name="Google Shape;294;g1bc789ab890_0_51"/>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95" name="Google Shape;295;g1bc789ab890_0_51"/>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96" name="Google Shape;296;g1bc789ab890_0_51"/>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97" name="Google Shape;297;g1bc789ab890_0_51"/>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98" name="Google Shape;298;g1bc789ab890_0_51"/>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299" name="Google Shape;299;g1bc789ab890_0_51"/>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sp>
          <p:nvSpPr>
            <p:cNvPr id="300" name="Google Shape;300;g1bc789ab890_0_51"/>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73B38"/>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1bc789ab890_0_69"/>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CÁC CHỨC NĂNG CHÍNH</a:t>
            </a:r>
            <a:endParaRPr sz="1400" b="0" i="0" u="none" strike="noStrike" cap="none">
              <a:solidFill>
                <a:srgbClr val="000000"/>
              </a:solidFill>
              <a:latin typeface="Arial"/>
              <a:ea typeface="Arial"/>
              <a:cs typeface="Arial"/>
              <a:sym typeface="Arial"/>
            </a:endParaRPr>
          </a:p>
        </p:txBody>
      </p:sp>
      <p:cxnSp>
        <p:nvCxnSpPr>
          <p:cNvPr id="306" name="Google Shape;306;g1bc789ab890_0_69"/>
          <p:cNvCxnSpPr/>
          <p:nvPr/>
        </p:nvCxnSpPr>
        <p:spPr>
          <a:xfrm>
            <a:off x="-442400" y="6491396"/>
            <a:ext cx="11674500" cy="0"/>
          </a:xfrm>
          <a:prstGeom prst="straightConnector1">
            <a:avLst/>
          </a:prstGeom>
          <a:noFill/>
          <a:ln w="19050" cap="flat" cmpd="sng">
            <a:solidFill>
              <a:srgbClr val="302926"/>
            </a:solidFill>
            <a:prstDash val="solid"/>
            <a:round/>
            <a:headEnd type="none" w="sm" len="sm"/>
            <a:tailEnd type="none" w="sm" len="sm"/>
          </a:ln>
        </p:spPr>
      </p:cxnSp>
      <p:sp>
        <p:nvSpPr>
          <p:cNvPr id="307" name="Google Shape;307;g1bc789ab890_0_69"/>
          <p:cNvSpPr txBox="1"/>
          <p:nvPr/>
        </p:nvSpPr>
        <p:spPr>
          <a:xfrm>
            <a:off x="8442000" y="6174196"/>
            <a:ext cx="3447300" cy="6345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14</a:t>
            </a:fld>
            <a:endParaRPr sz="1600" b="0" i="0" u="none" strike="noStrike" cap="none">
              <a:solidFill>
                <a:srgbClr val="302926"/>
              </a:solidFill>
              <a:latin typeface="Nunito"/>
              <a:ea typeface="Nunito"/>
              <a:cs typeface="Nunito"/>
              <a:sym typeface="Nunito"/>
            </a:endParaRPr>
          </a:p>
        </p:txBody>
      </p:sp>
      <p:sp>
        <p:nvSpPr>
          <p:cNvPr id="308" name="Google Shape;308;g1bc789ab890_0_69"/>
          <p:cNvSpPr txBox="1"/>
          <p:nvPr/>
        </p:nvSpPr>
        <p:spPr>
          <a:xfrm>
            <a:off x="960000" y="2541826"/>
            <a:ext cx="10482600" cy="25089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Có các chức năng của nhân viên.</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Duyệt các lịch tăng ca, nghỉ phép, làm tại nhà.</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Quản lý nhân viên trong nhóm.</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a:latin typeface="Nunito"/>
                <a:ea typeface="Nunito"/>
                <a:cs typeface="Nunito"/>
                <a:sym typeface="Nunito"/>
              </a:rPr>
              <a:t>Xem</a:t>
            </a:r>
            <a:r>
              <a:rPr lang="vi-VN" sz="2400" b="0" i="0" u="none" strike="noStrike" cap="none">
                <a:solidFill>
                  <a:srgbClr val="000000"/>
                </a:solidFill>
                <a:latin typeface="Nunito"/>
                <a:ea typeface="Nunito"/>
                <a:cs typeface="Nunito"/>
                <a:sym typeface="Nunito"/>
              </a:rPr>
              <a:t> trạng thái làm việc của nhân viên.</a:t>
            </a:r>
            <a:endParaRPr sz="2400" b="0" i="0" u="none" strike="noStrike" cap="none">
              <a:solidFill>
                <a:srgbClr val="000000"/>
              </a:solidFill>
              <a:latin typeface="Nunito"/>
              <a:ea typeface="Nunito"/>
              <a:cs typeface="Nunito"/>
              <a:sym typeface="Nunito"/>
            </a:endParaRPr>
          </a:p>
        </p:txBody>
      </p:sp>
      <p:sp>
        <p:nvSpPr>
          <p:cNvPr id="309" name="Google Shape;309;g1bc789ab890_0_69"/>
          <p:cNvSpPr txBox="1">
            <a:spLocks noGrp="1"/>
          </p:cNvSpPr>
          <p:nvPr>
            <p:ph type="title"/>
          </p:nvPr>
        </p:nvSpPr>
        <p:spPr>
          <a:xfrm>
            <a:off x="1734425" y="1536700"/>
            <a:ext cx="2900400" cy="7035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500"/>
              <a:buNone/>
            </a:pPr>
            <a:r>
              <a:rPr lang="vi-VN" b="1">
                <a:latin typeface="Arial"/>
                <a:ea typeface="Arial"/>
                <a:cs typeface="Arial"/>
                <a:sym typeface="Arial"/>
              </a:rPr>
              <a:t>Quản lý</a:t>
            </a:r>
            <a:endParaRPr b="1">
              <a:latin typeface="Arial"/>
              <a:ea typeface="Arial"/>
              <a:cs typeface="Arial"/>
              <a:sym typeface="Arial"/>
            </a:endParaRPr>
          </a:p>
        </p:txBody>
      </p:sp>
      <p:grpSp>
        <p:nvGrpSpPr>
          <p:cNvPr id="310" name="Google Shape;310;g1bc789ab890_0_69"/>
          <p:cNvGrpSpPr/>
          <p:nvPr/>
        </p:nvGrpSpPr>
        <p:grpSpPr>
          <a:xfrm>
            <a:off x="1164600" y="1616834"/>
            <a:ext cx="569836" cy="543244"/>
            <a:chOff x="6553275" y="3604550"/>
            <a:chExt cx="296975" cy="296175"/>
          </a:xfrm>
        </p:grpSpPr>
        <p:sp>
          <p:nvSpPr>
            <p:cNvPr id="311" name="Google Shape;311;g1bc789ab890_0_69"/>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1bc789ab890_0_69"/>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1bc789ab890_0_69"/>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1bc789ab890_0_69"/>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1bc789ab890_0_69"/>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1bc789ab890_0_69"/>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bc789ab890_0_127"/>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CÁC CHỨC NĂNG CHÍNH</a:t>
            </a:r>
            <a:endParaRPr sz="1400" b="0" i="0" u="none" strike="noStrike" cap="none">
              <a:solidFill>
                <a:srgbClr val="000000"/>
              </a:solidFill>
              <a:latin typeface="Arial"/>
              <a:ea typeface="Arial"/>
              <a:cs typeface="Arial"/>
              <a:sym typeface="Arial"/>
            </a:endParaRPr>
          </a:p>
        </p:txBody>
      </p:sp>
      <p:cxnSp>
        <p:nvCxnSpPr>
          <p:cNvPr id="322" name="Google Shape;322;g1bc789ab890_0_127"/>
          <p:cNvCxnSpPr/>
          <p:nvPr/>
        </p:nvCxnSpPr>
        <p:spPr>
          <a:xfrm>
            <a:off x="-442400" y="6491396"/>
            <a:ext cx="11674500" cy="0"/>
          </a:xfrm>
          <a:prstGeom prst="straightConnector1">
            <a:avLst/>
          </a:prstGeom>
          <a:noFill/>
          <a:ln w="19050" cap="flat" cmpd="sng">
            <a:solidFill>
              <a:srgbClr val="302926"/>
            </a:solidFill>
            <a:prstDash val="solid"/>
            <a:round/>
            <a:headEnd type="none" w="sm" len="sm"/>
            <a:tailEnd type="none" w="sm" len="sm"/>
          </a:ln>
        </p:spPr>
      </p:cxnSp>
      <p:sp>
        <p:nvSpPr>
          <p:cNvPr id="323" name="Google Shape;323;g1bc789ab890_0_127"/>
          <p:cNvSpPr txBox="1"/>
          <p:nvPr/>
        </p:nvSpPr>
        <p:spPr>
          <a:xfrm>
            <a:off x="8442000" y="6174196"/>
            <a:ext cx="3447300" cy="6345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15</a:t>
            </a:fld>
            <a:endParaRPr sz="1600" b="0" i="0" u="none" strike="noStrike" cap="none">
              <a:solidFill>
                <a:srgbClr val="302926"/>
              </a:solidFill>
              <a:latin typeface="Nunito"/>
              <a:ea typeface="Nunito"/>
              <a:cs typeface="Nunito"/>
              <a:sym typeface="Nunito"/>
            </a:endParaRPr>
          </a:p>
        </p:txBody>
      </p:sp>
      <p:sp>
        <p:nvSpPr>
          <p:cNvPr id="324" name="Google Shape;324;g1bc789ab890_0_127"/>
          <p:cNvSpPr txBox="1"/>
          <p:nvPr/>
        </p:nvSpPr>
        <p:spPr>
          <a:xfrm>
            <a:off x="960000" y="2541825"/>
            <a:ext cx="6135600" cy="25089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Quản lý nhóm/phòng ban.</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Quản lý nhân viên.</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Quản lý dự án, và công việc trong dự án.</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Quản lý lương.</a:t>
            </a:r>
            <a:endParaRPr sz="2400" b="0" i="0" u="none" strike="noStrike" cap="none">
              <a:solidFill>
                <a:srgbClr val="000000"/>
              </a:solidFill>
              <a:latin typeface="Nunito"/>
              <a:ea typeface="Nunito"/>
              <a:cs typeface="Nunito"/>
              <a:sym typeface="Nunito"/>
            </a:endParaRPr>
          </a:p>
        </p:txBody>
      </p:sp>
      <p:sp>
        <p:nvSpPr>
          <p:cNvPr id="325" name="Google Shape;325;g1bc789ab890_0_127"/>
          <p:cNvSpPr txBox="1">
            <a:spLocks noGrp="1"/>
          </p:cNvSpPr>
          <p:nvPr>
            <p:ph type="title"/>
          </p:nvPr>
        </p:nvSpPr>
        <p:spPr>
          <a:xfrm>
            <a:off x="1734425" y="1536700"/>
            <a:ext cx="2900400" cy="7035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500"/>
              <a:buNone/>
            </a:pPr>
            <a:r>
              <a:rPr lang="vi-VN" b="1">
                <a:latin typeface="Arial"/>
                <a:ea typeface="Arial"/>
                <a:cs typeface="Arial"/>
                <a:sym typeface="Arial"/>
              </a:rPr>
              <a:t>Quản trị viên</a:t>
            </a:r>
            <a:endParaRPr b="1">
              <a:latin typeface="Arial"/>
              <a:ea typeface="Arial"/>
              <a:cs typeface="Arial"/>
              <a:sym typeface="Arial"/>
            </a:endParaRPr>
          </a:p>
        </p:txBody>
      </p:sp>
      <p:grpSp>
        <p:nvGrpSpPr>
          <p:cNvPr id="326" name="Google Shape;326;g1bc789ab890_0_127"/>
          <p:cNvGrpSpPr/>
          <p:nvPr/>
        </p:nvGrpSpPr>
        <p:grpSpPr>
          <a:xfrm>
            <a:off x="1186835" y="1602557"/>
            <a:ext cx="547584" cy="571799"/>
            <a:chOff x="2423775" y="3226875"/>
            <a:chExt cx="259925" cy="295000"/>
          </a:xfrm>
        </p:grpSpPr>
        <p:sp>
          <p:nvSpPr>
            <p:cNvPr id="327" name="Google Shape;327;g1bc789ab890_0_127"/>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328" name="Google Shape;328;g1bc789ab890_0_127"/>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329" name="Google Shape;329;g1bc789ab890_0_127"/>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grpSp>
      <p:pic>
        <p:nvPicPr>
          <p:cNvPr id="330" name="Google Shape;330;g1bc789ab890_0_127"/>
          <p:cNvPicPr preferRelativeResize="0"/>
          <p:nvPr/>
        </p:nvPicPr>
        <p:blipFill rotWithShape="1">
          <a:blip r:embed="rId3">
            <a:alphaModFix/>
          </a:blip>
          <a:srcRect/>
          <a:stretch/>
        </p:blipFill>
        <p:spPr>
          <a:xfrm>
            <a:off x="6988629" y="2482137"/>
            <a:ext cx="4954167" cy="23055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bc789ab890_0_147"/>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CÁC CHỨC NĂNG CHÍNH</a:t>
            </a:r>
            <a:endParaRPr sz="1400" b="0" i="0" u="none" strike="noStrike" cap="none">
              <a:solidFill>
                <a:srgbClr val="000000"/>
              </a:solidFill>
              <a:latin typeface="Arial"/>
              <a:ea typeface="Arial"/>
              <a:cs typeface="Arial"/>
              <a:sym typeface="Arial"/>
            </a:endParaRPr>
          </a:p>
        </p:txBody>
      </p:sp>
      <p:cxnSp>
        <p:nvCxnSpPr>
          <p:cNvPr id="336" name="Google Shape;336;g1bc789ab890_0_147"/>
          <p:cNvCxnSpPr/>
          <p:nvPr/>
        </p:nvCxnSpPr>
        <p:spPr>
          <a:xfrm>
            <a:off x="-442400" y="6491396"/>
            <a:ext cx="11674500" cy="0"/>
          </a:xfrm>
          <a:prstGeom prst="straightConnector1">
            <a:avLst/>
          </a:prstGeom>
          <a:noFill/>
          <a:ln w="19050" cap="flat" cmpd="sng">
            <a:solidFill>
              <a:srgbClr val="302926"/>
            </a:solidFill>
            <a:prstDash val="solid"/>
            <a:round/>
            <a:headEnd type="none" w="sm" len="sm"/>
            <a:tailEnd type="none" w="sm" len="sm"/>
          </a:ln>
        </p:spPr>
      </p:cxnSp>
      <p:sp>
        <p:nvSpPr>
          <p:cNvPr id="337" name="Google Shape;337;g1bc789ab890_0_147"/>
          <p:cNvSpPr txBox="1"/>
          <p:nvPr/>
        </p:nvSpPr>
        <p:spPr>
          <a:xfrm>
            <a:off x="8442000" y="6174196"/>
            <a:ext cx="3447300" cy="6345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16</a:t>
            </a:fld>
            <a:endParaRPr sz="1600" b="0" i="0" u="none" strike="noStrike" cap="none">
              <a:solidFill>
                <a:srgbClr val="302926"/>
              </a:solidFill>
              <a:latin typeface="Nunito"/>
              <a:ea typeface="Nunito"/>
              <a:cs typeface="Nunito"/>
              <a:sym typeface="Nunito"/>
            </a:endParaRPr>
          </a:p>
        </p:txBody>
      </p:sp>
      <p:sp>
        <p:nvSpPr>
          <p:cNvPr id="338" name="Google Shape;338;g1bc789ab890_0_147"/>
          <p:cNvSpPr txBox="1"/>
          <p:nvPr/>
        </p:nvSpPr>
        <p:spPr>
          <a:xfrm>
            <a:off x="960000" y="2541825"/>
            <a:ext cx="6135600" cy="1826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Quản lý giờ làm việc.</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Quản lý các ngày nghỉ lễ.</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Quản lý chính sách của công ty.</a:t>
            </a:r>
            <a:endParaRPr sz="2400" b="0" i="0" u="none" strike="noStrike" cap="none">
              <a:solidFill>
                <a:srgbClr val="000000"/>
              </a:solidFill>
              <a:latin typeface="Nunito"/>
              <a:ea typeface="Nunito"/>
              <a:cs typeface="Nunito"/>
              <a:sym typeface="Nunito"/>
            </a:endParaRPr>
          </a:p>
        </p:txBody>
      </p:sp>
      <p:sp>
        <p:nvSpPr>
          <p:cNvPr id="339" name="Google Shape;339;g1bc789ab890_0_147"/>
          <p:cNvSpPr txBox="1">
            <a:spLocks noGrp="1"/>
          </p:cNvSpPr>
          <p:nvPr>
            <p:ph type="title"/>
          </p:nvPr>
        </p:nvSpPr>
        <p:spPr>
          <a:xfrm>
            <a:off x="1734425" y="1536700"/>
            <a:ext cx="2900400" cy="7035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500"/>
              <a:buNone/>
            </a:pPr>
            <a:r>
              <a:rPr lang="vi-VN" b="1">
                <a:latin typeface="Arial"/>
                <a:ea typeface="Arial"/>
                <a:cs typeface="Arial"/>
                <a:sym typeface="Arial"/>
              </a:rPr>
              <a:t>Quản trị viên</a:t>
            </a:r>
            <a:endParaRPr b="1">
              <a:latin typeface="Arial"/>
              <a:ea typeface="Arial"/>
              <a:cs typeface="Arial"/>
              <a:sym typeface="Arial"/>
            </a:endParaRPr>
          </a:p>
        </p:txBody>
      </p:sp>
      <p:grpSp>
        <p:nvGrpSpPr>
          <p:cNvPr id="340" name="Google Shape;340;g1bc789ab890_0_147"/>
          <p:cNvGrpSpPr/>
          <p:nvPr/>
        </p:nvGrpSpPr>
        <p:grpSpPr>
          <a:xfrm>
            <a:off x="1186835" y="1602557"/>
            <a:ext cx="547584" cy="571799"/>
            <a:chOff x="2423775" y="3226875"/>
            <a:chExt cx="259925" cy="295000"/>
          </a:xfrm>
        </p:grpSpPr>
        <p:sp>
          <p:nvSpPr>
            <p:cNvPr id="341" name="Google Shape;341;g1bc789ab890_0_147"/>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342" name="Google Shape;342;g1bc789ab890_0_147"/>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343" name="Google Shape;343;g1bc789ab890_0_147"/>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grpSp>
      <p:pic>
        <p:nvPicPr>
          <p:cNvPr id="344" name="Google Shape;344;g1bc789ab890_0_147"/>
          <p:cNvPicPr preferRelativeResize="0"/>
          <p:nvPr/>
        </p:nvPicPr>
        <p:blipFill rotWithShape="1">
          <a:blip r:embed="rId3">
            <a:alphaModFix/>
          </a:blip>
          <a:srcRect/>
          <a:stretch/>
        </p:blipFill>
        <p:spPr>
          <a:xfrm>
            <a:off x="7185198" y="1926213"/>
            <a:ext cx="3868638" cy="1849516"/>
          </a:xfrm>
          <a:prstGeom prst="rect">
            <a:avLst/>
          </a:prstGeom>
          <a:noFill/>
          <a:ln>
            <a:noFill/>
          </a:ln>
        </p:spPr>
      </p:pic>
      <p:pic>
        <p:nvPicPr>
          <p:cNvPr id="345" name="Google Shape;345;g1bc789ab890_0_147"/>
          <p:cNvPicPr preferRelativeResize="0"/>
          <p:nvPr/>
        </p:nvPicPr>
        <p:blipFill rotWithShape="1">
          <a:blip r:embed="rId4">
            <a:alphaModFix/>
          </a:blip>
          <a:srcRect/>
          <a:stretch/>
        </p:blipFill>
        <p:spPr>
          <a:xfrm>
            <a:off x="7185198" y="3869036"/>
            <a:ext cx="3868638" cy="17313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1bc789ab890_0_162"/>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CÁC CHỨC NĂNG CHÍNH</a:t>
            </a:r>
            <a:endParaRPr sz="1400" b="0" i="0" u="none" strike="noStrike" cap="none">
              <a:solidFill>
                <a:srgbClr val="000000"/>
              </a:solidFill>
              <a:latin typeface="Arial"/>
              <a:ea typeface="Arial"/>
              <a:cs typeface="Arial"/>
              <a:sym typeface="Arial"/>
            </a:endParaRPr>
          </a:p>
        </p:txBody>
      </p:sp>
      <p:cxnSp>
        <p:nvCxnSpPr>
          <p:cNvPr id="351" name="Google Shape;351;g1bc789ab890_0_162"/>
          <p:cNvCxnSpPr/>
          <p:nvPr/>
        </p:nvCxnSpPr>
        <p:spPr>
          <a:xfrm>
            <a:off x="-442400" y="6491396"/>
            <a:ext cx="11674500" cy="0"/>
          </a:xfrm>
          <a:prstGeom prst="straightConnector1">
            <a:avLst/>
          </a:prstGeom>
          <a:noFill/>
          <a:ln w="19050" cap="flat" cmpd="sng">
            <a:solidFill>
              <a:srgbClr val="302926"/>
            </a:solidFill>
            <a:prstDash val="solid"/>
            <a:round/>
            <a:headEnd type="none" w="sm" len="sm"/>
            <a:tailEnd type="none" w="sm" len="sm"/>
          </a:ln>
        </p:spPr>
      </p:cxnSp>
      <p:sp>
        <p:nvSpPr>
          <p:cNvPr id="352" name="Google Shape;352;g1bc789ab890_0_162"/>
          <p:cNvSpPr txBox="1"/>
          <p:nvPr/>
        </p:nvSpPr>
        <p:spPr>
          <a:xfrm>
            <a:off x="8442000" y="6174196"/>
            <a:ext cx="3447300" cy="6345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17</a:t>
            </a:fld>
            <a:endParaRPr sz="1600" b="0" i="0" u="none" strike="noStrike" cap="none">
              <a:solidFill>
                <a:srgbClr val="302926"/>
              </a:solidFill>
              <a:latin typeface="Nunito"/>
              <a:ea typeface="Nunito"/>
              <a:cs typeface="Nunito"/>
              <a:sym typeface="Nunito"/>
            </a:endParaRPr>
          </a:p>
        </p:txBody>
      </p:sp>
      <p:sp>
        <p:nvSpPr>
          <p:cNvPr id="353" name="Google Shape;353;g1bc789ab890_0_162"/>
          <p:cNvSpPr txBox="1"/>
          <p:nvPr/>
        </p:nvSpPr>
        <p:spPr>
          <a:xfrm>
            <a:off x="960000" y="2541825"/>
            <a:ext cx="10272000" cy="23808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Đăng ký khuôn mặt cho nhân viên.</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Nhập tệp Excel để thêm nhân viên.</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Xuất tệp Excel các thông tin như lương, nhân viên, nhóm, dự án, lịch tăng ca, …</a:t>
            </a:r>
            <a:endParaRPr sz="2400" b="0" i="0" u="none" strike="noStrike" cap="none">
              <a:solidFill>
                <a:srgbClr val="000000"/>
              </a:solidFill>
              <a:latin typeface="Nunito"/>
              <a:ea typeface="Nunito"/>
              <a:cs typeface="Nunito"/>
              <a:sym typeface="Nunito"/>
            </a:endParaRPr>
          </a:p>
        </p:txBody>
      </p:sp>
      <p:sp>
        <p:nvSpPr>
          <p:cNvPr id="354" name="Google Shape;354;g1bc789ab890_0_162"/>
          <p:cNvSpPr txBox="1">
            <a:spLocks noGrp="1"/>
          </p:cNvSpPr>
          <p:nvPr>
            <p:ph type="title"/>
          </p:nvPr>
        </p:nvSpPr>
        <p:spPr>
          <a:xfrm>
            <a:off x="1734425" y="1536700"/>
            <a:ext cx="2900400" cy="7035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500"/>
              <a:buNone/>
            </a:pPr>
            <a:r>
              <a:rPr lang="vi-VN" b="1">
                <a:latin typeface="Arial"/>
                <a:ea typeface="Arial"/>
                <a:cs typeface="Arial"/>
                <a:sym typeface="Arial"/>
              </a:rPr>
              <a:t>Quản trị viên</a:t>
            </a:r>
            <a:endParaRPr b="1">
              <a:latin typeface="Arial"/>
              <a:ea typeface="Arial"/>
              <a:cs typeface="Arial"/>
              <a:sym typeface="Arial"/>
            </a:endParaRPr>
          </a:p>
        </p:txBody>
      </p:sp>
      <p:grpSp>
        <p:nvGrpSpPr>
          <p:cNvPr id="355" name="Google Shape;355;g1bc789ab890_0_162"/>
          <p:cNvGrpSpPr/>
          <p:nvPr/>
        </p:nvGrpSpPr>
        <p:grpSpPr>
          <a:xfrm>
            <a:off x="1186835" y="1602557"/>
            <a:ext cx="547584" cy="571799"/>
            <a:chOff x="2423775" y="3226875"/>
            <a:chExt cx="259925" cy="295000"/>
          </a:xfrm>
        </p:grpSpPr>
        <p:sp>
          <p:nvSpPr>
            <p:cNvPr id="356" name="Google Shape;356;g1bc789ab890_0_162"/>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357" name="Google Shape;357;g1bc789ab890_0_162"/>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358" name="Google Shape;358;g1bc789ab890_0_162"/>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1bc789ab890_0_176"/>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CÁC CHỨC NĂNG CHÍNH</a:t>
            </a:r>
            <a:endParaRPr sz="1400" b="0" i="0" u="none" strike="noStrike" cap="none">
              <a:solidFill>
                <a:srgbClr val="000000"/>
              </a:solidFill>
              <a:latin typeface="Arial"/>
              <a:ea typeface="Arial"/>
              <a:cs typeface="Arial"/>
              <a:sym typeface="Arial"/>
            </a:endParaRPr>
          </a:p>
        </p:txBody>
      </p:sp>
      <p:cxnSp>
        <p:nvCxnSpPr>
          <p:cNvPr id="364" name="Google Shape;364;g1bc789ab890_0_176"/>
          <p:cNvCxnSpPr/>
          <p:nvPr/>
        </p:nvCxnSpPr>
        <p:spPr>
          <a:xfrm>
            <a:off x="-442400" y="6491396"/>
            <a:ext cx="11674500" cy="0"/>
          </a:xfrm>
          <a:prstGeom prst="straightConnector1">
            <a:avLst/>
          </a:prstGeom>
          <a:noFill/>
          <a:ln w="19050" cap="flat" cmpd="sng">
            <a:solidFill>
              <a:srgbClr val="302926"/>
            </a:solidFill>
            <a:prstDash val="solid"/>
            <a:round/>
            <a:headEnd type="none" w="sm" len="sm"/>
            <a:tailEnd type="none" w="sm" len="sm"/>
          </a:ln>
        </p:spPr>
      </p:cxnSp>
      <p:sp>
        <p:nvSpPr>
          <p:cNvPr id="365" name="Google Shape;365;g1bc789ab890_0_176"/>
          <p:cNvSpPr txBox="1"/>
          <p:nvPr/>
        </p:nvSpPr>
        <p:spPr>
          <a:xfrm>
            <a:off x="8442000" y="6174196"/>
            <a:ext cx="3447300" cy="6345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18</a:t>
            </a:fld>
            <a:endParaRPr sz="1600" b="0" i="0" u="none" strike="noStrike" cap="none">
              <a:solidFill>
                <a:srgbClr val="302926"/>
              </a:solidFill>
              <a:latin typeface="Nunito"/>
              <a:ea typeface="Nunito"/>
              <a:cs typeface="Nunito"/>
              <a:sym typeface="Nunito"/>
            </a:endParaRPr>
          </a:p>
        </p:txBody>
      </p:sp>
      <p:sp>
        <p:nvSpPr>
          <p:cNvPr id="366" name="Google Shape;366;g1bc789ab890_0_176"/>
          <p:cNvSpPr txBox="1"/>
          <p:nvPr/>
        </p:nvSpPr>
        <p:spPr>
          <a:xfrm>
            <a:off x="960000" y="2541825"/>
            <a:ext cx="10272000" cy="25089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Tự động kết thúc giờ làm việc cho toàn bộ nhân viên.</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Tự động tính tiền tăng ca.</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Tự động tính lương cho nhân viên.</a:t>
            </a:r>
            <a:endParaRPr sz="2400" b="0" i="0" u="none" strike="noStrike" cap="none">
              <a:solidFill>
                <a:srgbClr val="000000"/>
              </a:solidFill>
              <a:latin typeface="Nunito"/>
              <a:ea typeface="Nunito"/>
              <a:cs typeface="Nunito"/>
              <a:sym typeface="Nunito"/>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Tự động cập nhật ngày nghỉ phép năm theo quy định.</a:t>
            </a:r>
            <a:endParaRPr sz="2400" b="0" i="0" u="none" strike="noStrike" cap="none">
              <a:solidFill>
                <a:srgbClr val="000000"/>
              </a:solidFill>
              <a:latin typeface="Nunito"/>
              <a:ea typeface="Nunito"/>
              <a:cs typeface="Nunito"/>
              <a:sym typeface="Nunito"/>
            </a:endParaRPr>
          </a:p>
        </p:txBody>
      </p:sp>
      <p:sp>
        <p:nvSpPr>
          <p:cNvPr id="367" name="Google Shape;367;g1bc789ab890_0_176"/>
          <p:cNvSpPr txBox="1">
            <a:spLocks noGrp="1"/>
          </p:cNvSpPr>
          <p:nvPr>
            <p:ph type="title"/>
          </p:nvPr>
        </p:nvSpPr>
        <p:spPr>
          <a:xfrm>
            <a:off x="1734425" y="1536700"/>
            <a:ext cx="4623900" cy="7035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2500"/>
              <a:buNone/>
            </a:pPr>
            <a:r>
              <a:rPr lang="vi-VN" b="1">
                <a:latin typeface="Arial"/>
                <a:ea typeface="Arial"/>
                <a:cs typeface="Arial"/>
                <a:sym typeface="Arial"/>
              </a:rPr>
              <a:t>Hệ thống tự động</a:t>
            </a:r>
            <a:endParaRPr b="1">
              <a:latin typeface="Arial"/>
              <a:ea typeface="Arial"/>
              <a:cs typeface="Arial"/>
              <a:sym typeface="Arial"/>
            </a:endParaRPr>
          </a:p>
        </p:txBody>
      </p:sp>
      <p:grpSp>
        <p:nvGrpSpPr>
          <p:cNvPr id="368" name="Google Shape;368;g1bc789ab890_0_176"/>
          <p:cNvGrpSpPr/>
          <p:nvPr/>
        </p:nvGrpSpPr>
        <p:grpSpPr>
          <a:xfrm>
            <a:off x="1186835" y="1602557"/>
            <a:ext cx="547584" cy="571799"/>
            <a:chOff x="2423775" y="3226875"/>
            <a:chExt cx="259925" cy="295000"/>
          </a:xfrm>
        </p:grpSpPr>
        <p:sp>
          <p:nvSpPr>
            <p:cNvPr id="369" name="Google Shape;369;g1bc789ab890_0_176"/>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370" name="Google Shape;370;g1bc789ab890_0_176"/>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sp>
          <p:nvSpPr>
            <p:cNvPr id="371" name="Google Shape;371;g1bc789ab890_0_176"/>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3029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70"/>
                <a:buFont typeface="Arial"/>
                <a:buNone/>
              </a:pPr>
              <a:endParaRPr sz="1870" b="0" i="0" u="none" strike="noStrike" cap="none">
                <a:solidFill>
                  <a:srgbClr val="302926"/>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2"/>
          <p:cNvSpPr txBox="1">
            <a:spLocks noGrp="1"/>
          </p:cNvSpPr>
          <p:nvPr>
            <p:ph type="title"/>
          </p:nvPr>
        </p:nvSpPr>
        <p:spPr>
          <a:xfrm>
            <a:off x="2244000" y="3052350"/>
            <a:ext cx="4337700" cy="146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b="1" dirty="0">
                <a:latin typeface="Arial"/>
                <a:ea typeface="Arial"/>
                <a:cs typeface="Arial"/>
                <a:sym typeface="Arial"/>
              </a:rPr>
              <a:t>XÂY DỰNG HỆ THỐNG</a:t>
            </a:r>
            <a:endParaRPr b="1" dirty="0">
              <a:latin typeface="Arial"/>
              <a:ea typeface="Arial"/>
              <a:cs typeface="Arial"/>
              <a:sym typeface="Arial"/>
            </a:endParaRPr>
          </a:p>
        </p:txBody>
      </p:sp>
      <p:sp>
        <p:nvSpPr>
          <p:cNvPr id="384" name="Google Shape;384;p12"/>
          <p:cNvSpPr txBox="1">
            <a:spLocks noGrp="1"/>
          </p:cNvSpPr>
          <p:nvPr>
            <p:ph type="title" idx="2"/>
          </p:nvPr>
        </p:nvSpPr>
        <p:spPr>
          <a:xfrm>
            <a:off x="2244000" y="2035975"/>
            <a:ext cx="5067600" cy="100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b="1" dirty="0">
                <a:latin typeface="Arial"/>
                <a:ea typeface="Arial"/>
                <a:cs typeface="Arial"/>
                <a:sym typeface="Arial"/>
              </a:rPr>
              <a:t>04.</a:t>
            </a:r>
            <a:endParaRPr b="1" dirty="0">
              <a:latin typeface="Arial"/>
              <a:ea typeface="Arial"/>
              <a:cs typeface="Arial"/>
              <a:sym typeface="Arial"/>
            </a:endParaRPr>
          </a:p>
        </p:txBody>
      </p:sp>
      <p:cxnSp>
        <p:nvCxnSpPr>
          <p:cNvPr id="385" name="Google Shape;385;p12"/>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386" name="Google Shape;386;p12"/>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19</a:t>
            </a:fld>
            <a:endParaRPr sz="1600" b="0" i="0" u="none" strike="noStrike" cap="none">
              <a:solidFill>
                <a:srgbClr val="302926"/>
              </a:solidFill>
              <a:latin typeface="Nunito"/>
              <a:ea typeface="Nunito"/>
              <a:cs typeface="Nunito"/>
              <a:sym typeface="Nunito"/>
            </a:endParaRPr>
          </a:p>
        </p:txBody>
      </p:sp>
    </p:spTree>
    <p:extLst>
      <p:ext uri="{BB962C8B-B14F-4D97-AF65-F5344CB8AC3E}">
        <p14:creationId xmlns:p14="http://schemas.microsoft.com/office/powerpoint/2010/main" val="372828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
          <p:cNvSpPr txBox="1">
            <a:spLocks noGrp="1"/>
          </p:cNvSpPr>
          <p:nvPr>
            <p:ph type="title" idx="15"/>
          </p:nvPr>
        </p:nvSpPr>
        <p:spPr>
          <a:xfrm>
            <a:off x="2244000" y="1378475"/>
            <a:ext cx="77040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vi-VN" b="1">
                <a:latin typeface="Nunito"/>
                <a:ea typeface="Nunito"/>
                <a:cs typeface="Nunito"/>
                <a:sym typeface="Nunito"/>
              </a:rPr>
              <a:t>NỘI DUNG TRÌNH BÀY</a:t>
            </a:r>
            <a:endParaRPr b="1">
              <a:latin typeface="Nunito"/>
              <a:ea typeface="Nunito"/>
              <a:cs typeface="Nunito"/>
              <a:sym typeface="Nunito"/>
            </a:endParaRPr>
          </a:p>
        </p:txBody>
      </p:sp>
      <p:sp>
        <p:nvSpPr>
          <p:cNvPr id="135" name="Google Shape;135;p2"/>
          <p:cNvSpPr txBox="1">
            <a:spLocks noGrp="1"/>
          </p:cNvSpPr>
          <p:nvPr>
            <p:ph type="subTitle" idx="1"/>
          </p:nvPr>
        </p:nvSpPr>
        <p:spPr>
          <a:xfrm>
            <a:off x="1273500" y="2422197"/>
            <a:ext cx="2949300" cy="667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100"/>
              <a:buNone/>
            </a:pPr>
            <a:r>
              <a:rPr lang="vi-VN" b="1" dirty="0">
                <a:latin typeface="Nunito"/>
                <a:ea typeface="Nunito"/>
                <a:cs typeface="Nunito"/>
                <a:sym typeface="Nunito"/>
              </a:rPr>
              <a:t>TỔNG QUAN VỀ ĐỀ TÀI</a:t>
            </a:r>
            <a:endParaRPr b="1" dirty="0">
              <a:latin typeface="Nunito"/>
              <a:ea typeface="Nunito"/>
              <a:cs typeface="Nunito"/>
              <a:sym typeface="Nunito"/>
            </a:endParaRPr>
          </a:p>
        </p:txBody>
      </p:sp>
      <p:sp>
        <p:nvSpPr>
          <p:cNvPr id="136" name="Google Shape;136;p2"/>
          <p:cNvSpPr txBox="1">
            <a:spLocks noGrp="1"/>
          </p:cNvSpPr>
          <p:nvPr>
            <p:ph type="title"/>
          </p:nvPr>
        </p:nvSpPr>
        <p:spPr>
          <a:xfrm>
            <a:off x="495700" y="2390557"/>
            <a:ext cx="798900" cy="357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000"/>
              <a:buNone/>
            </a:pPr>
            <a:r>
              <a:rPr lang="vi-VN" b="1" dirty="0">
                <a:latin typeface="Nunito"/>
                <a:ea typeface="Nunito"/>
                <a:cs typeface="Nunito"/>
                <a:sym typeface="Nunito"/>
              </a:rPr>
              <a:t>01.</a:t>
            </a:r>
            <a:endParaRPr b="1" dirty="0">
              <a:latin typeface="Nunito"/>
              <a:ea typeface="Nunito"/>
              <a:cs typeface="Nunito"/>
              <a:sym typeface="Nunito"/>
            </a:endParaRPr>
          </a:p>
        </p:txBody>
      </p:sp>
      <p:sp>
        <p:nvSpPr>
          <p:cNvPr id="137" name="Google Shape;137;p2"/>
          <p:cNvSpPr txBox="1">
            <a:spLocks noGrp="1"/>
          </p:cNvSpPr>
          <p:nvPr>
            <p:ph type="subTitle" idx="3"/>
          </p:nvPr>
        </p:nvSpPr>
        <p:spPr>
          <a:xfrm>
            <a:off x="1252400" y="4180912"/>
            <a:ext cx="2486100" cy="667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100"/>
              <a:buNone/>
            </a:pPr>
            <a:r>
              <a:rPr lang="vi-VN" b="1" dirty="0">
                <a:latin typeface="Nunito"/>
                <a:ea typeface="Nunito"/>
                <a:cs typeface="Nunito"/>
                <a:sym typeface="Nunito"/>
              </a:rPr>
              <a:t>XÂY DỰNG HỆ THỐNG</a:t>
            </a:r>
            <a:endParaRPr b="1" dirty="0">
              <a:latin typeface="Nunito"/>
              <a:ea typeface="Nunito"/>
              <a:cs typeface="Nunito"/>
              <a:sym typeface="Nunito"/>
            </a:endParaRPr>
          </a:p>
        </p:txBody>
      </p:sp>
      <p:sp>
        <p:nvSpPr>
          <p:cNvPr id="138" name="Google Shape;138;p2"/>
          <p:cNvSpPr txBox="1">
            <a:spLocks noGrp="1"/>
          </p:cNvSpPr>
          <p:nvPr>
            <p:ph type="title" idx="5"/>
          </p:nvPr>
        </p:nvSpPr>
        <p:spPr>
          <a:xfrm>
            <a:off x="474600" y="4149283"/>
            <a:ext cx="798900" cy="357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000"/>
              <a:buNone/>
            </a:pPr>
            <a:r>
              <a:rPr lang="vi-VN" b="1" dirty="0">
                <a:latin typeface="Arial"/>
                <a:ea typeface="Arial"/>
                <a:cs typeface="Arial"/>
                <a:sym typeface="Arial"/>
              </a:rPr>
              <a:t>04.</a:t>
            </a:r>
            <a:endParaRPr b="1" dirty="0">
              <a:latin typeface="Arial"/>
              <a:ea typeface="Arial"/>
              <a:cs typeface="Arial"/>
              <a:sym typeface="Arial"/>
            </a:endParaRPr>
          </a:p>
        </p:txBody>
      </p:sp>
      <p:sp>
        <p:nvSpPr>
          <p:cNvPr id="139" name="Google Shape;139;p2"/>
          <p:cNvSpPr txBox="1">
            <a:spLocks noGrp="1"/>
          </p:cNvSpPr>
          <p:nvPr>
            <p:ph type="subTitle" idx="6"/>
          </p:nvPr>
        </p:nvSpPr>
        <p:spPr>
          <a:xfrm>
            <a:off x="5188462" y="2261723"/>
            <a:ext cx="3506100" cy="667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100"/>
              <a:buNone/>
            </a:pPr>
            <a:r>
              <a:rPr lang="vi-VN" b="1">
                <a:latin typeface="Nunito"/>
                <a:ea typeface="Nunito"/>
                <a:cs typeface="Nunito"/>
                <a:sym typeface="Nunito"/>
              </a:rPr>
              <a:t>MỤC TIÊU ĐỀ TÀI</a:t>
            </a:r>
            <a:endParaRPr b="1">
              <a:latin typeface="Nunito"/>
              <a:ea typeface="Nunito"/>
              <a:cs typeface="Nunito"/>
              <a:sym typeface="Nunito"/>
            </a:endParaRPr>
          </a:p>
        </p:txBody>
      </p:sp>
      <p:sp>
        <p:nvSpPr>
          <p:cNvPr id="140" name="Google Shape;140;p2"/>
          <p:cNvSpPr txBox="1">
            <a:spLocks noGrp="1"/>
          </p:cNvSpPr>
          <p:nvPr>
            <p:ph type="title" idx="8"/>
          </p:nvPr>
        </p:nvSpPr>
        <p:spPr>
          <a:xfrm>
            <a:off x="4236627" y="2416983"/>
            <a:ext cx="989700" cy="357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000"/>
              <a:buNone/>
            </a:pPr>
            <a:r>
              <a:rPr lang="vi-VN" b="1">
                <a:latin typeface="Nunito"/>
                <a:ea typeface="Nunito"/>
                <a:cs typeface="Nunito"/>
                <a:sym typeface="Nunito"/>
              </a:rPr>
              <a:t>02.</a:t>
            </a:r>
            <a:endParaRPr b="1">
              <a:latin typeface="Nunito"/>
              <a:ea typeface="Nunito"/>
              <a:cs typeface="Nunito"/>
              <a:sym typeface="Nunito"/>
            </a:endParaRPr>
          </a:p>
        </p:txBody>
      </p:sp>
      <p:sp>
        <p:nvSpPr>
          <p:cNvPr id="141" name="Google Shape;141;p2"/>
          <p:cNvSpPr txBox="1">
            <a:spLocks noGrp="1"/>
          </p:cNvSpPr>
          <p:nvPr>
            <p:ph type="subTitle" idx="9"/>
          </p:nvPr>
        </p:nvSpPr>
        <p:spPr>
          <a:xfrm>
            <a:off x="5181535" y="4125264"/>
            <a:ext cx="2660138" cy="667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100"/>
              <a:buNone/>
            </a:pPr>
            <a:r>
              <a:rPr lang="vi-VN" b="1" dirty="0">
                <a:latin typeface="Nunito"/>
                <a:ea typeface="Nunito"/>
                <a:cs typeface="Nunito"/>
                <a:sym typeface="Nunito"/>
              </a:rPr>
              <a:t>DEMO SẢN PHẨM</a:t>
            </a:r>
            <a:endParaRPr b="1" dirty="0">
              <a:latin typeface="Nunito"/>
              <a:ea typeface="Nunito"/>
              <a:cs typeface="Nunito"/>
              <a:sym typeface="Nunito"/>
            </a:endParaRPr>
          </a:p>
        </p:txBody>
      </p:sp>
      <p:sp>
        <p:nvSpPr>
          <p:cNvPr id="142" name="Google Shape;142;p2"/>
          <p:cNvSpPr txBox="1">
            <a:spLocks noGrp="1"/>
          </p:cNvSpPr>
          <p:nvPr>
            <p:ph type="title" idx="14"/>
          </p:nvPr>
        </p:nvSpPr>
        <p:spPr>
          <a:xfrm>
            <a:off x="4222800" y="4093627"/>
            <a:ext cx="989700" cy="357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000"/>
              <a:buNone/>
            </a:pPr>
            <a:r>
              <a:rPr lang="vi-VN" b="1" dirty="0">
                <a:latin typeface="Nunito"/>
                <a:ea typeface="Nunito"/>
                <a:cs typeface="Nunito"/>
                <a:sym typeface="Nunito"/>
              </a:rPr>
              <a:t>05.</a:t>
            </a:r>
            <a:endParaRPr b="1" dirty="0">
              <a:latin typeface="Nunito"/>
              <a:ea typeface="Nunito"/>
              <a:cs typeface="Nunito"/>
              <a:sym typeface="Nunito"/>
            </a:endParaRPr>
          </a:p>
        </p:txBody>
      </p:sp>
      <p:sp>
        <p:nvSpPr>
          <p:cNvPr id="143" name="Google Shape;143;p2"/>
          <p:cNvSpPr txBox="1"/>
          <p:nvPr/>
        </p:nvSpPr>
        <p:spPr>
          <a:xfrm>
            <a:off x="9231300" y="4016516"/>
            <a:ext cx="2486100" cy="66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100"/>
              <a:buFont typeface="Playfair Display"/>
              <a:buNone/>
            </a:pPr>
            <a:r>
              <a:rPr lang="vi-VN" sz="2400" b="1" i="0" u="none" strike="noStrike" cap="none">
                <a:solidFill>
                  <a:schemeClr val="dk1"/>
                </a:solidFill>
                <a:latin typeface="Nunito"/>
                <a:ea typeface="Nunito"/>
                <a:cs typeface="Nunito"/>
                <a:sym typeface="Nunito"/>
              </a:rPr>
              <a:t>KẾT LUẬN</a:t>
            </a:r>
            <a:endParaRPr sz="1400" b="0" i="0" u="none" strike="noStrike" cap="none">
              <a:solidFill>
                <a:srgbClr val="000000"/>
              </a:solidFill>
              <a:latin typeface="Nunito"/>
              <a:ea typeface="Nunito"/>
              <a:cs typeface="Nunito"/>
              <a:sym typeface="Nunito"/>
            </a:endParaRPr>
          </a:p>
        </p:txBody>
      </p:sp>
      <p:sp>
        <p:nvSpPr>
          <p:cNvPr id="144" name="Google Shape;144;p2"/>
          <p:cNvSpPr txBox="1"/>
          <p:nvPr/>
        </p:nvSpPr>
        <p:spPr>
          <a:xfrm>
            <a:off x="8453500" y="4171766"/>
            <a:ext cx="798900" cy="3570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4000"/>
              <a:buFont typeface="Abril Fatface"/>
              <a:buNone/>
            </a:pPr>
            <a:r>
              <a:rPr lang="vi-VN" sz="2600" b="1" i="0" u="none" strike="noStrike" cap="none" dirty="0">
                <a:solidFill>
                  <a:schemeClr val="dk1"/>
                </a:solidFill>
                <a:latin typeface="Nunito"/>
                <a:ea typeface="Nunito"/>
                <a:cs typeface="Nunito"/>
                <a:sym typeface="Nunito"/>
              </a:rPr>
              <a:t>06.</a:t>
            </a:r>
            <a:endParaRPr sz="1400" b="0" i="0" u="none" strike="noStrike" cap="none" dirty="0">
              <a:solidFill>
                <a:srgbClr val="000000"/>
              </a:solidFill>
              <a:latin typeface="Nunito"/>
              <a:ea typeface="Nunito"/>
              <a:cs typeface="Nunito"/>
              <a:sym typeface="Nunito"/>
            </a:endParaRPr>
          </a:p>
        </p:txBody>
      </p:sp>
      <p:cxnSp>
        <p:nvCxnSpPr>
          <p:cNvPr id="145" name="Google Shape;145;p2"/>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146" name="Google Shape;146;p2"/>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2</a:t>
            </a:fld>
            <a:endParaRPr sz="1600" b="0" i="0" u="none" strike="noStrike" cap="none">
              <a:solidFill>
                <a:srgbClr val="302926"/>
              </a:solidFill>
              <a:latin typeface="Nunito"/>
              <a:ea typeface="Nunito"/>
              <a:cs typeface="Nunito"/>
              <a:sym typeface="Nunito"/>
            </a:endParaRPr>
          </a:p>
        </p:txBody>
      </p:sp>
      <p:sp>
        <p:nvSpPr>
          <p:cNvPr id="2" name="Google Shape;137;p2">
            <a:extLst>
              <a:ext uri="{FF2B5EF4-FFF2-40B4-BE49-F238E27FC236}">
                <a16:creationId xmlns:a16="http://schemas.microsoft.com/office/drawing/2014/main" id="{05A265AE-32C9-D4AC-277B-DEA9297F7696}"/>
              </a:ext>
            </a:extLst>
          </p:cNvPr>
          <p:cNvSpPr txBox="1">
            <a:spLocks/>
          </p:cNvSpPr>
          <p:nvPr/>
        </p:nvSpPr>
        <p:spPr>
          <a:xfrm>
            <a:off x="9214197" y="2426159"/>
            <a:ext cx="24861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100"/>
              <a:buFont typeface="Playfair Display"/>
              <a:buNone/>
              <a:defRPr sz="2400" b="0" i="0" u="none" strike="noStrike" cap="none">
                <a:solidFill>
                  <a:schemeClr val="dk1"/>
                </a:solidFill>
                <a:latin typeface="Abril Fatface"/>
                <a:ea typeface="Abril Fatface"/>
                <a:cs typeface="Abril Fatface"/>
                <a:sym typeface="Abril Fatface"/>
              </a:defRPr>
            </a:lvl1pPr>
            <a:lvl2pPr marL="914400" marR="0" lvl="1" indent="-317500" algn="ctr" rtl="0">
              <a:lnSpc>
                <a:spcPct val="115000"/>
              </a:lnSpc>
              <a:spcBef>
                <a:spcPts val="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2pPr>
            <a:lvl3pPr marL="1371600" marR="0" lvl="2"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3pPr>
            <a:lvl4pPr marL="1828800" marR="0" lvl="3"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4pPr>
            <a:lvl5pPr marL="2286000" marR="0" lvl="4"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5pPr>
            <a:lvl6pPr marL="2743200" marR="0" lvl="5"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6pPr>
            <a:lvl7pPr marL="3200400" marR="0" lvl="6"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7pPr>
            <a:lvl8pPr marL="3657600" marR="0" lvl="7"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8pPr>
            <a:lvl9pPr marL="4114800" marR="0" lvl="8" indent="-317500" algn="ctr" rtl="0">
              <a:lnSpc>
                <a:spcPct val="115000"/>
              </a:lnSpc>
              <a:spcBef>
                <a:spcPts val="1600"/>
              </a:spcBef>
              <a:spcAft>
                <a:spcPts val="160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9pPr>
          </a:lstStyle>
          <a:p>
            <a:pPr marL="0" indent="0"/>
            <a:r>
              <a:rPr lang="vi-VN" b="1">
                <a:latin typeface="Nunito"/>
                <a:ea typeface="Nunito"/>
                <a:cs typeface="Nunito"/>
                <a:sym typeface="Nunito"/>
              </a:rPr>
              <a:t>CÁC CHỨC NĂNG CHÍNH</a:t>
            </a:r>
            <a:endParaRPr lang="vi-VN" b="1" dirty="0">
              <a:latin typeface="Nunito"/>
              <a:ea typeface="Nunito"/>
              <a:cs typeface="Nunito"/>
              <a:sym typeface="Nunito"/>
            </a:endParaRPr>
          </a:p>
        </p:txBody>
      </p:sp>
      <p:sp>
        <p:nvSpPr>
          <p:cNvPr id="3" name="Google Shape;138;p2">
            <a:extLst>
              <a:ext uri="{FF2B5EF4-FFF2-40B4-BE49-F238E27FC236}">
                <a16:creationId xmlns:a16="http://schemas.microsoft.com/office/drawing/2014/main" id="{6987742D-7A61-8A5E-8DB8-94C591335250}"/>
              </a:ext>
            </a:extLst>
          </p:cNvPr>
          <p:cNvSpPr txBox="1">
            <a:spLocks/>
          </p:cNvSpPr>
          <p:nvPr/>
        </p:nvSpPr>
        <p:spPr>
          <a:xfrm>
            <a:off x="8436397" y="2394530"/>
            <a:ext cx="7989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Abril Fatface"/>
              <a:buNone/>
              <a:defRPr sz="26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vi-VN" b="1">
                <a:latin typeface="Arial"/>
                <a:ea typeface="Arial"/>
                <a:cs typeface="Arial"/>
                <a:sym typeface="Arial"/>
              </a:rPr>
              <a:t>03.</a:t>
            </a:r>
            <a:endParaRPr lang="vi-VN" b="1"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dirty="0">
                <a:solidFill>
                  <a:schemeClr val="dk1"/>
                </a:solidFill>
              </a:rPr>
              <a:t>XÂY DỰNG HỆ THỐNG</a:t>
            </a:r>
            <a:endParaRPr sz="3500" b="1" i="0" u="none" strike="noStrike" cap="none" dirty="0">
              <a:solidFill>
                <a:srgbClr val="302926"/>
              </a:solidFill>
              <a:latin typeface="Arial"/>
              <a:ea typeface="Arial"/>
              <a:cs typeface="Arial"/>
              <a:sym typeface="Arial"/>
            </a:endParaRPr>
          </a:p>
        </p:txBody>
      </p:sp>
      <p:cxnSp>
        <p:nvCxnSpPr>
          <p:cNvPr id="182" name="Google Shape;182;p6"/>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183" name="Google Shape;183;p6"/>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20</a:t>
            </a:fld>
            <a:endParaRPr sz="1600" b="0" i="0" u="none" strike="noStrike" cap="none">
              <a:solidFill>
                <a:srgbClr val="302926"/>
              </a:solidFill>
              <a:latin typeface="Nunito"/>
              <a:ea typeface="Nunito"/>
              <a:cs typeface="Nunito"/>
              <a:sym typeface="Nunito"/>
            </a:endParaRPr>
          </a:p>
        </p:txBody>
      </p:sp>
      <p:pic>
        <p:nvPicPr>
          <p:cNvPr id="3" name="Picture 2">
            <a:extLst>
              <a:ext uri="{FF2B5EF4-FFF2-40B4-BE49-F238E27FC236}">
                <a16:creationId xmlns:a16="http://schemas.microsoft.com/office/drawing/2014/main" id="{2E8C5281-152E-DF69-A33C-F2D5D7E777A1}"/>
              </a:ext>
            </a:extLst>
          </p:cNvPr>
          <p:cNvPicPr>
            <a:picLocks noChangeAspect="1"/>
          </p:cNvPicPr>
          <p:nvPr/>
        </p:nvPicPr>
        <p:blipFill>
          <a:blip r:embed="rId3"/>
          <a:stretch>
            <a:fillRect/>
          </a:stretch>
        </p:blipFill>
        <p:spPr>
          <a:xfrm>
            <a:off x="2799371" y="748451"/>
            <a:ext cx="7077631" cy="5821073"/>
          </a:xfrm>
          <a:prstGeom prst="rect">
            <a:avLst/>
          </a:prstGeom>
        </p:spPr>
      </p:pic>
    </p:spTree>
    <p:extLst>
      <p:ext uri="{BB962C8B-B14F-4D97-AF65-F5344CB8AC3E}">
        <p14:creationId xmlns:p14="http://schemas.microsoft.com/office/powerpoint/2010/main" val="1016253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5"/>
        <p:cNvGrpSpPr/>
        <p:nvPr/>
      </p:nvGrpSpPr>
      <p:grpSpPr>
        <a:xfrm>
          <a:off x="0" y="0"/>
          <a:ext cx="0" cy="0"/>
          <a:chOff x="0" y="0"/>
          <a:chExt cx="0" cy="0"/>
        </a:xfrm>
      </p:grpSpPr>
      <p:sp>
        <p:nvSpPr>
          <p:cNvPr id="376" name="Google Shape;376;p11"/>
          <p:cNvSpPr txBox="1">
            <a:spLocks noGrp="1"/>
          </p:cNvSpPr>
          <p:nvPr>
            <p:ph type="title"/>
          </p:nvPr>
        </p:nvSpPr>
        <p:spPr>
          <a:xfrm>
            <a:off x="4769625" y="2771100"/>
            <a:ext cx="5022075" cy="1315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vi-VN" b="1" dirty="0">
                <a:latin typeface="Arial"/>
                <a:ea typeface="Arial"/>
                <a:cs typeface="Arial"/>
                <a:sym typeface="Arial"/>
              </a:rPr>
              <a:t>05. Demo sản phẩm</a:t>
            </a:r>
            <a:endParaRPr b="1" dirty="0">
              <a:latin typeface="Arial"/>
              <a:ea typeface="Arial"/>
              <a:cs typeface="Arial"/>
              <a:sym typeface="Arial"/>
            </a:endParaRPr>
          </a:p>
        </p:txBody>
      </p:sp>
      <p:cxnSp>
        <p:nvCxnSpPr>
          <p:cNvPr id="377" name="Google Shape;377;p11"/>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378" name="Google Shape;378;p11"/>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21</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2"/>
          <p:cNvSpPr txBox="1">
            <a:spLocks noGrp="1"/>
          </p:cNvSpPr>
          <p:nvPr>
            <p:ph type="title"/>
          </p:nvPr>
        </p:nvSpPr>
        <p:spPr>
          <a:xfrm>
            <a:off x="2244000" y="3052350"/>
            <a:ext cx="4337700" cy="146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b="1">
                <a:latin typeface="Arial"/>
                <a:ea typeface="Arial"/>
                <a:cs typeface="Arial"/>
                <a:sym typeface="Arial"/>
              </a:rPr>
              <a:t>KẾT LUẬN</a:t>
            </a:r>
            <a:endParaRPr b="1">
              <a:latin typeface="Arial"/>
              <a:ea typeface="Arial"/>
              <a:cs typeface="Arial"/>
              <a:sym typeface="Arial"/>
            </a:endParaRPr>
          </a:p>
        </p:txBody>
      </p:sp>
      <p:sp>
        <p:nvSpPr>
          <p:cNvPr id="384" name="Google Shape;384;p12"/>
          <p:cNvSpPr txBox="1">
            <a:spLocks noGrp="1"/>
          </p:cNvSpPr>
          <p:nvPr>
            <p:ph type="title" idx="2"/>
          </p:nvPr>
        </p:nvSpPr>
        <p:spPr>
          <a:xfrm>
            <a:off x="2244000" y="2035975"/>
            <a:ext cx="5067600" cy="100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b="1" dirty="0">
                <a:latin typeface="Arial"/>
                <a:ea typeface="Arial"/>
                <a:cs typeface="Arial"/>
                <a:sym typeface="Arial"/>
              </a:rPr>
              <a:t>06.</a:t>
            </a:r>
            <a:endParaRPr b="1" dirty="0">
              <a:latin typeface="Arial"/>
              <a:ea typeface="Arial"/>
              <a:cs typeface="Arial"/>
              <a:sym typeface="Arial"/>
            </a:endParaRPr>
          </a:p>
        </p:txBody>
      </p:sp>
      <p:cxnSp>
        <p:nvCxnSpPr>
          <p:cNvPr id="385" name="Google Shape;385;p12"/>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386" name="Google Shape;386;p12"/>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22</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3"/>
          <p:cNvSpPr txBox="1">
            <a:spLocks noGrp="1"/>
          </p:cNvSpPr>
          <p:nvPr>
            <p:ph type="subTitle" idx="1"/>
          </p:nvPr>
        </p:nvSpPr>
        <p:spPr>
          <a:xfrm>
            <a:off x="2349074" y="2039746"/>
            <a:ext cx="3384900" cy="1669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1400"/>
              <a:buNone/>
            </a:pPr>
            <a:r>
              <a:rPr lang="vi-VN" sz="2400"/>
              <a:t>Hoàn thành sản phẩm với đầy đủ các tính năng được đề ra</a:t>
            </a:r>
            <a:endParaRPr sz="2400"/>
          </a:p>
        </p:txBody>
      </p:sp>
      <p:sp>
        <p:nvSpPr>
          <p:cNvPr id="392" name="Google Shape;392;p13"/>
          <p:cNvSpPr txBox="1">
            <a:spLocks noGrp="1"/>
          </p:cNvSpPr>
          <p:nvPr>
            <p:ph type="subTitle" idx="3"/>
          </p:nvPr>
        </p:nvSpPr>
        <p:spPr>
          <a:xfrm>
            <a:off x="7443225" y="2039750"/>
            <a:ext cx="3587100" cy="14631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1400"/>
              <a:buNone/>
            </a:pPr>
            <a:r>
              <a:rPr lang="vi-VN" sz="2400"/>
              <a:t>Phát triển các kỹ năng làm việc nhóm và kỹ năng chuyên môn</a:t>
            </a:r>
            <a:endParaRPr sz="2400"/>
          </a:p>
        </p:txBody>
      </p:sp>
      <p:sp>
        <p:nvSpPr>
          <p:cNvPr id="393" name="Google Shape;393;p13"/>
          <p:cNvSpPr txBox="1">
            <a:spLocks noGrp="1"/>
          </p:cNvSpPr>
          <p:nvPr>
            <p:ph type="subTitle" idx="7"/>
          </p:nvPr>
        </p:nvSpPr>
        <p:spPr>
          <a:xfrm>
            <a:off x="4777200" y="3796605"/>
            <a:ext cx="3867300" cy="14631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1400"/>
              <a:buNone/>
            </a:pPr>
            <a:r>
              <a:rPr lang="vi-VN" sz="2500"/>
              <a:t>Xây dựng hệ thống điểm danh bằng khuôn mặt cho nhân viên</a:t>
            </a:r>
            <a:endParaRPr sz="2500"/>
          </a:p>
        </p:txBody>
      </p:sp>
      <p:sp>
        <p:nvSpPr>
          <p:cNvPr id="394" name="Google Shape;394;p13"/>
          <p:cNvSpPr/>
          <p:nvPr/>
        </p:nvSpPr>
        <p:spPr>
          <a:xfrm>
            <a:off x="6740040" y="2313037"/>
            <a:ext cx="488496" cy="488920"/>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nvGrpSpPr>
          <p:cNvPr id="395" name="Google Shape;395;p13"/>
          <p:cNvGrpSpPr/>
          <p:nvPr/>
        </p:nvGrpSpPr>
        <p:grpSpPr>
          <a:xfrm>
            <a:off x="4073263" y="4053220"/>
            <a:ext cx="488485" cy="488331"/>
            <a:chOff x="-60255350" y="3733825"/>
            <a:chExt cx="316650" cy="316550"/>
          </a:xfrm>
        </p:grpSpPr>
        <p:sp>
          <p:nvSpPr>
            <p:cNvPr id="396" name="Google Shape;396;p13"/>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97" name="Google Shape;397;p13"/>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98" name="Google Shape;398;p13"/>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99" name="Google Shape;399;p13"/>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400" name="Google Shape;400;p13"/>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401" name="Google Shape;401;p13"/>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402" name="Google Shape;402;p13"/>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grpSp>
        <p:nvGrpSpPr>
          <p:cNvPr id="403" name="Google Shape;403;p13"/>
          <p:cNvGrpSpPr/>
          <p:nvPr/>
        </p:nvGrpSpPr>
        <p:grpSpPr>
          <a:xfrm>
            <a:off x="1696293" y="2262817"/>
            <a:ext cx="495752" cy="493299"/>
            <a:chOff x="-41893475" y="3584850"/>
            <a:chExt cx="318225" cy="316650"/>
          </a:xfrm>
        </p:grpSpPr>
        <p:sp>
          <p:nvSpPr>
            <p:cNvPr id="404" name="Google Shape;404;p13"/>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405" name="Google Shape;405;p13"/>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406" name="Google Shape;406;p13"/>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407" name="Google Shape;407;p13"/>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grpSp>
      <p:cxnSp>
        <p:nvCxnSpPr>
          <p:cNvPr id="408" name="Google Shape;408;p13"/>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409" name="Google Shape;409;p13"/>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23</a:t>
            </a:fld>
            <a:endParaRPr sz="1600" b="0" i="0" u="none" strike="noStrike" cap="none">
              <a:solidFill>
                <a:srgbClr val="302926"/>
              </a:solidFill>
              <a:latin typeface="Nunito"/>
              <a:ea typeface="Nunito"/>
              <a:cs typeface="Nunito"/>
              <a:sym typeface="Nunito"/>
            </a:endParaRPr>
          </a:p>
        </p:txBody>
      </p:sp>
      <p:sp>
        <p:nvSpPr>
          <p:cNvPr id="410" name="Google Shape;410;p13"/>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Kết luận</a:t>
            </a:r>
            <a:endParaRPr sz="1400" b="0" i="0" u="none" strike="noStrike" cap="none">
              <a:solidFill>
                <a:srgbClr val="000000"/>
              </a:solidFill>
              <a:latin typeface="Arial"/>
              <a:ea typeface="Arial"/>
              <a:cs typeface="Arial"/>
              <a:sym typeface="Arial"/>
            </a:endParaRPr>
          </a:p>
        </p:txBody>
      </p:sp>
      <p:sp>
        <p:nvSpPr>
          <p:cNvPr id="411" name="Google Shape;411;p13"/>
          <p:cNvSpPr txBox="1">
            <a:spLocks noGrp="1"/>
          </p:cNvSpPr>
          <p:nvPr>
            <p:ph type="title" idx="8"/>
          </p:nvPr>
        </p:nvSpPr>
        <p:spPr>
          <a:xfrm>
            <a:off x="960000" y="1226586"/>
            <a:ext cx="10272000" cy="762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vi-VN" sz="2400" b="1">
                <a:latin typeface="Arial"/>
                <a:ea typeface="Arial"/>
                <a:cs typeface="Arial"/>
                <a:sym typeface="Arial"/>
              </a:rPr>
              <a:t>Kết quả đạt được:</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cxnSp>
        <p:nvCxnSpPr>
          <p:cNvPr id="416" name="Google Shape;416;p14"/>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417" name="Google Shape;417;p14"/>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24</a:t>
            </a:fld>
            <a:endParaRPr sz="1600" b="0" i="0" u="none" strike="noStrike" cap="none">
              <a:solidFill>
                <a:srgbClr val="302926"/>
              </a:solidFill>
              <a:latin typeface="Nunito"/>
              <a:ea typeface="Nunito"/>
              <a:cs typeface="Nunito"/>
              <a:sym typeface="Nunito"/>
            </a:endParaRPr>
          </a:p>
        </p:txBody>
      </p:sp>
      <p:sp>
        <p:nvSpPr>
          <p:cNvPr id="418" name="Google Shape;418;p14"/>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Kết luận</a:t>
            </a:r>
            <a:endParaRPr sz="1400" b="0" i="0" u="none" strike="noStrike" cap="none">
              <a:solidFill>
                <a:srgbClr val="000000"/>
              </a:solidFill>
              <a:latin typeface="Arial"/>
              <a:ea typeface="Arial"/>
              <a:cs typeface="Arial"/>
              <a:sym typeface="Arial"/>
            </a:endParaRPr>
          </a:p>
        </p:txBody>
      </p:sp>
      <p:sp>
        <p:nvSpPr>
          <p:cNvPr id="419" name="Google Shape;419;p14"/>
          <p:cNvSpPr txBox="1"/>
          <p:nvPr/>
        </p:nvSpPr>
        <p:spPr>
          <a:xfrm>
            <a:off x="960000" y="1645686"/>
            <a:ext cx="10272000" cy="76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a:solidFill>
                  <a:srgbClr val="000000"/>
                </a:solidFill>
                <a:latin typeface="Arial"/>
                <a:ea typeface="Arial"/>
                <a:cs typeface="Arial"/>
                <a:sym typeface="Arial"/>
              </a:rPr>
              <a:t>Ưu điểm:</a:t>
            </a:r>
            <a:endParaRPr sz="1400" b="1" i="0" u="none" strike="noStrike" cap="none">
              <a:solidFill>
                <a:srgbClr val="000000"/>
              </a:solidFill>
              <a:latin typeface="Arial"/>
              <a:ea typeface="Arial"/>
              <a:cs typeface="Arial"/>
              <a:sym typeface="Arial"/>
            </a:endParaRPr>
          </a:p>
        </p:txBody>
      </p:sp>
      <p:sp>
        <p:nvSpPr>
          <p:cNvPr id="420" name="Google Shape;420;p14"/>
          <p:cNvSpPr txBox="1"/>
          <p:nvPr/>
        </p:nvSpPr>
        <p:spPr>
          <a:xfrm>
            <a:off x="960000" y="2541825"/>
            <a:ext cx="10994700" cy="30630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Ứng dụng được thiết kế đơn giản, dễ sử dụng.</a:t>
            </a:r>
            <a:endParaRPr sz="2400" b="0" i="0" u="none" strike="noStrike" cap="none">
              <a:solidFill>
                <a:srgbClr val="000000"/>
              </a:solidFill>
              <a:latin typeface="Arial"/>
              <a:ea typeface="Arial"/>
              <a:cs typeface="Arial"/>
              <a:sym typeface="Arial"/>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Ứng dụng có hầu hết các chức năng chính của một hệ thống quản lý nhân sự.</a:t>
            </a:r>
            <a:endParaRPr sz="2400" b="0" i="0" u="none" strike="noStrike" cap="none">
              <a:solidFill>
                <a:srgbClr val="000000"/>
              </a:solidFill>
              <a:latin typeface="Arial"/>
              <a:ea typeface="Arial"/>
              <a:cs typeface="Arial"/>
              <a:sym typeface="Arial"/>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Có tích hợp quản lý dự án, công việc vào hệ thống.</a:t>
            </a:r>
            <a:endParaRPr sz="2400" b="0" i="0" u="none" strike="noStrike" cap="none">
              <a:solidFill>
                <a:srgbClr val="000000"/>
              </a:solidFill>
              <a:latin typeface="Arial"/>
              <a:ea typeface="Arial"/>
              <a:cs typeface="Arial"/>
              <a:sym typeface="Arial"/>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Các chức năng quản lý công việc dễ sử dụng, rõ ràng và dễ kiểm soát hơn với sơ đồ Gantt.</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5"/>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Kết luận</a:t>
            </a:r>
            <a:endParaRPr sz="1400" b="0" i="0" u="none" strike="noStrike" cap="none">
              <a:solidFill>
                <a:srgbClr val="000000"/>
              </a:solidFill>
              <a:latin typeface="Arial"/>
              <a:ea typeface="Arial"/>
              <a:cs typeface="Arial"/>
              <a:sym typeface="Arial"/>
            </a:endParaRPr>
          </a:p>
        </p:txBody>
      </p:sp>
      <p:sp>
        <p:nvSpPr>
          <p:cNvPr id="426" name="Google Shape;426;p15"/>
          <p:cNvSpPr txBox="1"/>
          <p:nvPr/>
        </p:nvSpPr>
        <p:spPr>
          <a:xfrm>
            <a:off x="960000" y="1645686"/>
            <a:ext cx="10272000" cy="76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a:solidFill>
                  <a:srgbClr val="000000"/>
                </a:solidFill>
                <a:latin typeface="Arial"/>
                <a:ea typeface="Arial"/>
                <a:cs typeface="Arial"/>
                <a:sym typeface="Arial"/>
              </a:rPr>
              <a:t>Nhược điểm:</a:t>
            </a:r>
            <a:endParaRPr sz="1400" b="1" i="0" u="none" strike="noStrike" cap="none">
              <a:solidFill>
                <a:srgbClr val="000000"/>
              </a:solidFill>
              <a:latin typeface="Arial"/>
              <a:ea typeface="Arial"/>
              <a:cs typeface="Arial"/>
              <a:sym typeface="Arial"/>
            </a:endParaRPr>
          </a:p>
        </p:txBody>
      </p:sp>
      <p:sp>
        <p:nvSpPr>
          <p:cNvPr id="427" name="Google Shape;427;p15"/>
          <p:cNvSpPr txBox="1"/>
          <p:nvPr/>
        </p:nvSpPr>
        <p:spPr>
          <a:xfrm>
            <a:off x="960000" y="2541826"/>
            <a:ext cx="10482600" cy="299052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2400"/>
              <a:buFont typeface="Arial"/>
              <a:buChar char="►"/>
            </a:pPr>
            <a:r>
              <a:rPr lang="vi-VN" sz="2400" b="0" i="0" u="none" strike="noStrike" cap="none" dirty="0">
                <a:solidFill>
                  <a:srgbClr val="000000"/>
                </a:solidFill>
                <a:latin typeface="Nunito"/>
                <a:ea typeface="Nunito"/>
                <a:cs typeface="Nunito"/>
                <a:sym typeface="Nunito"/>
              </a:rPr>
              <a:t>Việc nhận diện khuôn mặt trên điện thoại còn chậm.</a:t>
            </a:r>
            <a:endParaRPr lang="en-US" sz="2400" b="0" i="0" u="none" strike="noStrike" cap="none" dirty="0">
              <a:solidFill>
                <a:srgbClr val="000000"/>
              </a:solidFill>
              <a:latin typeface="Nunito"/>
              <a:ea typeface="Nunito"/>
              <a:cs typeface="Nunito"/>
              <a:sym typeface="Nunito"/>
            </a:endParaRPr>
          </a:p>
          <a:p>
            <a:pPr marL="342900" marR="0" lvl="0" indent="-342900" algn="just" rtl="0">
              <a:lnSpc>
                <a:spcPct val="150000"/>
              </a:lnSpc>
              <a:spcBef>
                <a:spcPts val="0"/>
              </a:spcBef>
              <a:spcAft>
                <a:spcPts val="0"/>
              </a:spcAft>
              <a:buClr>
                <a:srgbClr val="000000"/>
              </a:buClr>
              <a:buSzPts val="2400"/>
              <a:buFont typeface="Arial"/>
              <a:buChar char="►"/>
            </a:pPr>
            <a:r>
              <a:rPr lang="en-US" sz="2400" dirty="0" err="1">
                <a:latin typeface="Nunito"/>
                <a:sym typeface="Nunito"/>
              </a:rPr>
              <a:t>Thuật</a:t>
            </a:r>
            <a:r>
              <a:rPr lang="en-US" sz="2400" dirty="0">
                <a:latin typeface="Nunito"/>
                <a:sym typeface="Nunito"/>
              </a:rPr>
              <a:t> toán nhận </a:t>
            </a:r>
            <a:r>
              <a:rPr lang="en-US" sz="2400" dirty="0" err="1">
                <a:latin typeface="Nunito"/>
                <a:sym typeface="Nunito"/>
              </a:rPr>
              <a:t>diện</a:t>
            </a:r>
            <a:r>
              <a:rPr lang="en-US" sz="2400" dirty="0">
                <a:latin typeface="Nunito"/>
                <a:sym typeface="Nunito"/>
              </a:rPr>
              <a:t> cũ, chưa có tập dữ </a:t>
            </a:r>
            <a:r>
              <a:rPr lang="en-US" sz="2400" dirty="0" err="1">
                <a:latin typeface="Nunito"/>
                <a:sym typeface="Nunito"/>
              </a:rPr>
              <a:t>liệu</a:t>
            </a:r>
            <a:r>
              <a:rPr lang="en-US" sz="2400" dirty="0">
                <a:latin typeface="Nunito"/>
                <a:sym typeface="Nunito"/>
              </a:rPr>
              <a:t> lớn để test.</a:t>
            </a:r>
            <a:endParaRPr sz="2400" b="0" i="0" u="none" strike="noStrike" cap="none" dirty="0">
              <a:solidFill>
                <a:srgbClr val="000000"/>
              </a:solidFill>
              <a:latin typeface="Arial"/>
              <a:ea typeface="Arial"/>
              <a:cs typeface="Arial"/>
              <a:sym typeface="Arial"/>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dirty="0">
                <a:solidFill>
                  <a:srgbClr val="000000"/>
                </a:solidFill>
                <a:latin typeface="Nunito"/>
                <a:ea typeface="Nunito"/>
                <a:cs typeface="Nunito"/>
                <a:sym typeface="Nunito"/>
              </a:rPr>
              <a:t>Do hệ thống quản lý nhân sự vô cùng phức tạp trên thực tế, cho nên hệ thống chưa đáp ứng đầy đủ các yêu cầu của nhiều doanh nghiệp khác nhau.</a:t>
            </a:r>
            <a:endParaRPr sz="2400" b="0" i="0" u="none" strike="noStrike" cap="none" dirty="0">
              <a:solidFill>
                <a:srgbClr val="000000"/>
              </a:solidFill>
              <a:latin typeface="Arial"/>
              <a:ea typeface="Arial"/>
              <a:cs typeface="Arial"/>
              <a:sym typeface="Arial"/>
            </a:endParaRPr>
          </a:p>
        </p:txBody>
      </p:sp>
      <p:cxnSp>
        <p:nvCxnSpPr>
          <p:cNvPr id="428" name="Google Shape;428;p15"/>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429" name="Google Shape;429;p15"/>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25</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cxnSp>
        <p:nvCxnSpPr>
          <p:cNvPr id="434" name="Google Shape;434;p16"/>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435" name="Google Shape;435;p16"/>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26</a:t>
            </a:fld>
            <a:endParaRPr sz="1600" b="0" i="0" u="none" strike="noStrike" cap="none">
              <a:solidFill>
                <a:srgbClr val="302926"/>
              </a:solidFill>
              <a:latin typeface="Nunito"/>
              <a:ea typeface="Nunito"/>
              <a:cs typeface="Nunito"/>
              <a:sym typeface="Nunito"/>
            </a:endParaRPr>
          </a:p>
        </p:txBody>
      </p:sp>
      <p:sp>
        <p:nvSpPr>
          <p:cNvPr id="436" name="Google Shape;436;p16"/>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Kết luận</a:t>
            </a:r>
            <a:endParaRPr sz="1400" b="0" i="0" u="none" strike="noStrike" cap="none">
              <a:solidFill>
                <a:srgbClr val="000000"/>
              </a:solidFill>
              <a:latin typeface="Arial"/>
              <a:ea typeface="Arial"/>
              <a:cs typeface="Arial"/>
              <a:sym typeface="Arial"/>
            </a:endParaRPr>
          </a:p>
        </p:txBody>
      </p:sp>
      <p:sp>
        <p:nvSpPr>
          <p:cNvPr id="437" name="Google Shape;437;p16"/>
          <p:cNvSpPr txBox="1"/>
          <p:nvPr/>
        </p:nvSpPr>
        <p:spPr>
          <a:xfrm>
            <a:off x="960000" y="1645686"/>
            <a:ext cx="10272000" cy="76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a:solidFill>
                  <a:srgbClr val="000000"/>
                </a:solidFill>
                <a:latin typeface="Arial"/>
                <a:ea typeface="Arial"/>
                <a:cs typeface="Arial"/>
                <a:sym typeface="Arial"/>
              </a:rPr>
              <a:t>Hướng phát triển:</a:t>
            </a:r>
            <a:endParaRPr sz="1400" b="1" i="0" u="none" strike="noStrike" cap="none">
              <a:solidFill>
                <a:srgbClr val="000000"/>
              </a:solidFill>
              <a:latin typeface="Arial"/>
              <a:ea typeface="Arial"/>
              <a:cs typeface="Arial"/>
              <a:sym typeface="Arial"/>
            </a:endParaRPr>
          </a:p>
        </p:txBody>
      </p:sp>
      <p:sp>
        <p:nvSpPr>
          <p:cNvPr id="438" name="Google Shape;438;p16"/>
          <p:cNvSpPr txBox="1"/>
          <p:nvPr/>
        </p:nvSpPr>
        <p:spPr>
          <a:xfrm>
            <a:off x="960000" y="2541825"/>
            <a:ext cx="10272000" cy="29349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Hỗ trợ doanh nghiệp trong việc tính toán KPI của nhân viên theo nhiều tiêu chí.</a:t>
            </a:r>
            <a:endParaRPr sz="2400" b="0" i="0" u="none" strike="noStrike" cap="none">
              <a:solidFill>
                <a:srgbClr val="000000"/>
              </a:solidFill>
              <a:latin typeface="Arial"/>
              <a:ea typeface="Arial"/>
              <a:cs typeface="Arial"/>
              <a:sym typeface="Arial"/>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Cung cấp thêm thống kê, đánh giá tổng hợp như xếp hạng phòng ban, nhân viên dựa trên KPI.</a:t>
            </a:r>
            <a:endParaRPr sz="2400" b="0" i="0" u="none" strike="noStrike" cap="none">
              <a:solidFill>
                <a:srgbClr val="000000"/>
              </a:solidFill>
              <a:latin typeface="Arial"/>
              <a:ea typeface="Arial"/>
              <a:cs typeface="Arial"/>
              <a:sym typeface="Arial"/>
            </a:endParaRPr>
          </a:p>
          <a:p>
            <a:pPr marL="342900" marR="0" lvl="0" indent="-342900" algn="just" rtl="0">
              <a:lnSpc>
                <a:spcPct val="150000"/>
              </a:lnSpc>
              <a:spcBef>
                <a:spcPts val="1000"/>
              </a:spcBef>
              <a:spcAft>
                <a:spcPts val="0"/>
              </a:spcAft>
              <a:buClr>
                <a:srgbClr val="000000"/>
              </a:buClr>
              <a:buSzPts val="2400"/>
              <a:buFont typeface="Arial"/>
              <a:buChar char="►"/>
            </a:pPr>
            <a:r>
              <a:rPr lang="vi-VN" sz="2400" b="0" i="0" u="none" strike="noStrike" cap="none">
                <a:solidFill>
                  <a:srgbClr val="000000"/>
                </a:solidFill>
                <a:latin typeface="Nunito"/>
                <a:ea typeface="Nunito"/>
                <a:cs typeface="Nunito"/>
                <a:sym typeface="Nunito"/>
              </a:rPr>
              <a:t>Bổ sung hệ thống phản hồi, góp ý của nhân viên.</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17"/>
          <p:cNvSpPr txBox="1">
            <a:spLocks noGrp="1"/>
          </p:cNvSpPr>
          <p:nvPr>
            <p:ph type="title"/>
          </p:nvPr>
        </p:nvSpPr>
        <p:spPr>
          <a:xfrm>
            <a:off x="960000" y="593367"/>
            <a:ext cx="10272000" cy="7636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3500"/>
              <a:buNone/>
            </a:pPr>
            <a:r>
              <a:rPr lang="vi-VN" b="1">
                <a:latin typeface="Arial"/>
                <a:ea typeface="Arial"/>
                <a:cs typeface="Arial"/>
                <a:sym typeface="Arial"/>
              </a:rPr>
              <a:t>CẢM ƠN THẦY ĐÃ LẮNG NGHE</a:t>
            </a:r>
            <a:endParaRPr b="1">
              <a:latin typeface="Arial"/>
              <a:ea typeface="Arial"/>
              <a:cs typeface="Arial"/>
              <a:sym typeface="Arial"/>
            </a:endParaRPr>
          </a:p>
        </p:txBody>
      </p:sp>
      <p:cxnSp>
        <p:nvCxnSpPr>
          <p:cNvPr id="444" name="Google Shape;444;p17"/>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445" name="Google Shape;445;p17"/>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27</a:t>
            </a:fld>
            <a:endParaRPr sz="1600" b="0" i="0" u="none" strike="noStrike" cap="none">
              <a:solidFill>
                <a:srgbClr val="302926"/>
              </a:solidFill>
              <a:latin typeface="Nunito"/>
              <a:ea typeface="Nunito"/>
              <a:cs typeface="Nunito"/>
              <a:sym typeface="Nunito"/>
            </a:endParaRPr>
          </a:p>
        </p:txBody>
      </p:sp>
      <p:pic>
        <p:nvPicPr>
          <p:cNvPr id="446" name="Google Shape;446;p17" descr="https://img.thuthuat123.com/uploads/2019/09/17/hinh-nen-cam-on-slide-thank-you_112854938.jpg"/>
          <p:cNvPicPr preferRelativeResize="0"/>
          <p:nvPr/>
        </p:nvPicPr>
        <p:blipFill rotWithShape="1">
          <a:blip r:embed="rId3">
            <a:alphaModFix/>
          </a:blip>
          <a:srcRect/>
          <a:stretch/>
        </p:blipFill>
        <p:spPr>
          <a:xfrm>
            <a:off x="3127625" y="1545453"/>
            <a:ext cx="5936749" cy="37670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244000" y="3052350"/>
            <a:ext cx="4337700" cy="146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b="1">
                <a:latin typeface="Arial"/>
                <a:ea typeface="Arial"/>
                <a:cs typeface="Arial"/>
                <a:sym typeface="Arial"/>
              </a:rPr>
              <a:t>TỔNG QUAN VỀ ĐỀ TÀI</a:t>
            </a:r>
            <a:endParaRPr b="1">
              <a:latin typeface="Arial"/>
              <a:ea typeface="Arial"/>
              <a:cs typeface="Arial"/>
              <a:sym typeface="Arial"/>
            </a:endParaRPr>
          </a:p>
        </p:txBody>
      </p:sp>
      <p:sp>
        <p:nvSpPr>
          <p:cNvPr id="152" name="Google Shape;152;p3"/>
          <p:cNvSpPr txBox="1">
            <a:spLocks noGrp="1"/>
          </p:cNvSpPr>
          <p:nvPr>
            <p:ph type="title" idx="2"/>
          </p:nvPr>
        </p:nvSpPr>
        <p:spPr>
          <a:xfrm>
            <a:off x="2244000" y="2035975"/>
            <a:ext cx="5067600" cy="100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b="1">
                <a:latin typeface="Arial"/>
                <a:ea typeface="Arial"/>
                <a:cs typeface="Arial"/>
                <a:sym typeface="Arial"/>
              </a:rPr>
              <a:t>01.</a:t>
            </a:r>
            <a:endParaRPr b="1">
              <a:latin typeface="Arial"/>
              <a:ea typeface="Arial"/>
              <a:cs typeface="Arial"/>
              <a:sym typeface="Arial"/>
            </a:endParaRPr>
          </a:p>
        </p:txBody>
      </p:sp>
      <p:cxnSp>
        <p:nvCxnSpPr>
          <p:cNvPr id="153" name="Google Shape;153;p3"/>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154" name="Google Shape;154;p3"/>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3</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idx="2"/>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vi-VN">
                <a:latin typeface="Arial"/>
                <a:ea typeface="Arial"/>
                <a:cs typeface="Arial"/>
                <a:sym typeface="Arial"/>
              </a:rPr>
              <a:t>TỔNG QUAN VỀ ĐỀ TÀI</a:t>
            </a:r>
            <a:endParaRPr>
              <a:latin typeface="Arial"/>
              <a:ea typeface="Arial"/>
              <a:cs typeface="Arial"/>
              <a:sym typeface="Arial"/>
            </a:endParaRPr>
          </a:p>
        </p:txBody>
      </p:sp>
      <p:sp>
        <p:nvSpPr>
          <p:cNvPr id="160" name="Google Shape;160;p4"/>
          <p:cNvSpPr txBox="1"/>
          <p:nvPr/>
        </p:nvSpPr>
        <p:spPr>
          <a:xfrm>
            <a:off x="481013" y="2309077"/>
            <a:ext cx="6619874" cy="223984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2400"/>
              <a:buFont typeface="Arial"/>
              <a:buChar char="►"/>
            </a:pPr>
            <a:r>
              <a:rPr lang="vi-VN" sz="2400" b="0" i="0" u="none" strike="noStrike" cap="none">
                <a:solidFill>
                  <a:srgbClr val="000000"/>
                </a:solidFill>
                <a:latin typeface="Arial"/>
                <a:ea typeface="Arial"/>
                <a:cs typeface="Arial"/>
                <a:sym typeface="Arial"/>
              </a:rPr>
              <a:t>Sau đại dịch, để đảm bảo an toàn cho sức khỏe của mọi người thì doanh nghiệp nói chung hay công ty CNTT nói riêng đã áp dụng phương pháp làm việc tại nhà.</a:t>
            </a:r>
            <a:endParaRPr sz="2400" b="0" i="0" u="none" strike="noStrike" cap="none">
              <a:solidFill>
                <a:srgbClr val="000000"/>
              </a:solidFill>
              <a:latin typeface="Arial"/>
              <a:ea typeface="Arial"/>
              <a:cs typeface="Arial"/>
              <a:sym typeface="Arial"/>
            </a:endParaRPr>
          </a:p>
        </p:txBody>
      </p:sp>
      <p:pic>
        <p:nvPicPr>
          <p:cNvPr id="161" name="Google Shape;161;p4"/>
          <p:cNvPicPr preferRelativeResize="0"/>
          <p:nvPr/>
        </p:nvPicPr>
        <p:blipFill rotWithShape="1">
          <a:blip r:embed="rId3">
            <a:alphaModFix/>
          </a:blip>
          <a:srcRect/>
          <a:stretch/>
        </p:blipFill>
        <p:spPr>
          <a:xfrm>
            <a:off x="7610667" y="2173847"/>
            <a:ext cx="3900197" cy="2510305"/>
          </a:xfrm>
          <a:prstGeom prst="rect">
            <a:avLst/>
          </a:prstGeom>
          <a:noFill/>
          <a:ln>
            <a:noFill/>
          </a:ln>
        </p:spPr>
      </p:pic>
      <p:sp>
        <p:nvSpPr>
          <p:cNvPr id="162" name="Google Shape;162;p4"/>
          <p:cNvSpPr txBox="1"/>
          <p:nvPr/>
        </p:nvSpPr>
        <p:spPr>
          <a:xfrm>
            <a:off x="7646619" y="4810129"/>
            <a:ext cx="3828292"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vi-VN" sz="700" b="0" i="0" u="none" strike="noStrike" cap="none">
                <a:solidFill>
                  <a:srgbClr val="000000"/>
                </a:solidFill>
                <a:latin typeface="Arial"/>
                <a:ea typeface="Arial"/>
                <a:cs typeface="Arial"/>
                <a:sym typeface="Arial"/>
              </a:rPr>
              <a:t>https://www.tribuneindia.com/news/ludhiana/no-fresh-covid-case-in-ludhiana-district-460045</a:t>
            </a:r>
            <a:endParaRPr sz="1400" b="0" i="0" u="none" strike="noStrike" cap="none">
              <a:solidFill>
                <a:srgbClr val="000000"/>
              </a:solidFill>
              <a:latin typeface="Arial"/>
              <a:ea typeface="Arial"/>
              <a:cs typeface="Arial"/>
              <a:sym typeface="Arial"/>
            </a:endParaRPr>
          </a:p>
        </p:txBody>
      </p:sp>
      <p:cxnSp>
        <p:nvCxnSpPr>
          <p:cNvPr id="163" name="Google Shape;163;p4"/>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164" name="Google Shape;164;p4"/>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4</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idx="2"/>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vi-VN">
                <a:latin typeface="Arial"/>
                <a:ea typeface="Arial"/>
                <a:cs typeface="Arial"/>
                <a:sym typeface="Arial"/>
              </a:rPr>
              <a:t>TỔNG QUAN VỀ ĐỀ TÀI</a:t>
            </a:r>
            <a:endParaRPr>
              <a:latin typeface="Arial"/>
              <a:ea typeface="Arial"/>
              <a:cs typeface="Arial"/>
              <a:sym typeface="Arial"/>
            </a:endParaRPr>
          </a:p>
        </p:txBody>
      </p:sp>
      <p:sp>
        <p:nvSpPr>
          <p:cNvPr id="170" name="Google Shape;170;p5"/>
          <p:cNvSpPr txBox="1"/>
          <p:nvPr/>
        </p:nvSpPr>
        <p:spPr>
          <a:xfrm>
            <a:off x="481013" y="2309077"/>
            <a:ext cx="6619874" cy="2793842"/>
          </a:xfrm>
          <a:prstGeom prst="rect">
            <a:avLst/>
          </a:prstGeom>
          <a:noFill/>
          <a:ln>
            <a:noFill/>
          </a:ln>
        </p:spPr>
        <p:txBody>
          <a:bodyPr spcFirstLastPara="1" wrap="square" lIns="91425" tIns="45700" rIns="91425" bIns="45700" anchor="t" anchorCtr="0">
            <a:spAutoFit/>
          </a:bodyPr>
          <a:lstStyle/>
          <a:p>
            <a:pPr marL="482600" marR="0" lvl="0" indent="-342900" algn="just" rtl="0">
              <a:lnSpc>
                <a:spcPct val="150000"/>
              </a:lnSpc>
              <a:spcBef>
                <a:spcPts val="0"/>
              </a:spcBef>
              <a:spcAft>
                <a:spcPts val="0"/>
              </a:spcAft>
              <a:buClr>
                <a:srgbClr val="000000"/>
              </a:buClr>
              <a:buSzPts val="2400"/>
              <a:buFont typeface="Arial"/>
              <a:buChar char="►"/>
            </a:pPr>
            <a:r>
              <a:rPr lang="vi-VN" sz="2400" b="0" i="0" u="none" strike="noStrike" cap="none">
                <a:solidFill>
                  <a:srgbClr val="000000"/>
                </a:solidFill>
                <a:latin typeface="Arial"/>
                <a:ea typeface="Arial"/>
                <a:cs typeface="Arial"/>
                <a:sym typeface="Arial"/>
              </a:rPr>
              <a:t>Phương pháp Hybrid đang được áp dụng mạnh mẽ và trở thành mô hình cho tương lai.</a:t>
            </a:r>
            <a:endParaRPr sz="1400" b="0" i="0" u="none" strike="noStrike" cap="none">
              <a:solidFill>
                <a:srgbClr val="000000"/>
              </a:solidFill>
              <a:latin typeface="Arial"/>
              <a:ea typeface="Arial"/>
              <a:cs typeface="Arial"/>
              <a:sym typeface="Arial"/>
            </a:endParaRPr>
          </a:p>
          <a:p>
            <a:pPr marL="482600" marR="0" lvl="0" indent="-342900" algn="just" rtl="0">
              <a:lnSpc>
                <a:spcPct val="150000"/>
              </a:lnSpc>
              <a:spcBef>
                <a:spcPts val="0"/>
              </a:spcBef>
              <a:spcAft>
                <a:spcPts val="0"/>
              </a:spcAft>
              <a:buClr>
                <a:srgbClr val="000000"/>
              </a:buClr>
              <a:buSzPts val="2400"/>
              <a:buFont typeface="Arial"/>
              <a:buChar char="►"/>
            </a:pPr>
            <a:r>
              <a:rPr lang="vi-VN" sz="2400" b="0" i="0" u="none" strike="noStrike" cap="none">
                <a:solidFill>
                  <a:srgbClr val="000000"/>
                </a:solidFill>
                <a:latin typeface="Arial"/>
                <a:ea typeface="Arial"/>
                <a:cs typeface="Arial"/>
                <a:sym typeface="Arial"/>
              </a:rPr>
              <a:t>Các hệ thống quản lý nhân viên theo mô hình Hybrid không nhiều.</a:t>
            </a:r>
            <a:endParaRPr sz="1400" b="0" i="0" u="none" strike="noStrike" cap="none">
              <a:solidFill>
                <a:srgbClr val="000000"/>
              </a:solidFill>
              <a:latin typeface="Arial"/>
              <a:ea typeface="Arial"/>
              <a:cs typeface="Arial"/>
              <a:sym typeface="Arial"/>
            </a:endParaRPr>
          </a:p>
        </p:txBody>
      </p:sp>
      <p:sp>
        <p:nvSpPr>
          <p:cNvPr id="171" name="Google Shape;171;p5"/>
          <p:cNvSpPr txBox="1"/>
          <p:nvPr/>
        </p:nvSpPr>
        <p:spPr>
          <a:xfrm>
            <a:off x="8615195" y="4902864"/>
            <a:ext cx="1653017"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vi-VN" sz="700" b="0" i="0" u="none" strike="noStrike" cap="none">
                <a:solidFill>
                  <a:srgbClr val="000000"/>
                </a:solidFill>
                <a:latin typeface="Arial"/>
                <a:ea typeface="Arial"/>
                <a:cs typeface="Arial"/>
                <a:sym typeface="Arial"/>
              </a:rPr>
              <a:t>https://1boss.vn/hybrid-working-1699</a:t>
            </a:r>
            <a:endParaRPr sz="1400" b="0" i="0" u="none" strike="noStrike" cap="none">
              <a:solidFill>
                <a:srgbClr val="000000"/>
              </a:solidFill>
              <a:latin typeface="Arial"/>
              <a:ea typeface="Arial"/>
              <a:cs typeface="Arial"/>
              <a:sym typeface="Arial"/>
            </a:endParaRPr>
          </a:p>
        </p:txBody>
      </p:sp>
      <p:pic>
        <p:nvPicPr>
          <p:cNvPr id="172" name="Google Shape;172;p5"/>
          <p:cNvPicPr preferRelativeResize="0"/>
          <p:nvPr/>
        </p:nvPicPr>
        <p:blipFill rotWithShape="1">
          <a:blip r:embed="rId3">
            <a:alphaModFix/>
          </a:blip>
          <a:srcRect/>
          <a:stretch/>
        </p:blipFill>
        <p:spPr>
          <a:xfrm>
            <a:off x="7855500" y="2520174"/>
            <a:ext cx="3172408" cy="2382690"/>
          </a:xfrm>
          <a:prstGeom prst="rect">
            <a:avLst/>
          </a:prstGeom>
          <a:noFill/>
          <a:ln>
            <a:noFill/>
          </a:ln>
        </p:spPr>
      </p:pic>
      <p:cxnSp>
        <p:nvCxnSpPr>
          <p:cNvPr id="173" name="Google Shape;173;p5"/>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174" name="Google Shape;174;p5"/>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5</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chemeClr val="dk1"/>
                </a:solidFill>
                <a:latin typeface="Arial"/>
                <a:ea typeface="Arial"/>
                <a:cs typeface="Arial"/>
                <a:sym typeface="Arial"/>
              </a:rPr>
              <a:t>TỔNG QUAN VỀ ĐỀ TÀI</a:t>
            </a:r>
            <a:endParaRPr sz="3500" b="1" i="0" u="none" strike="noStrike" cap="none">
              <a:solidFill>
                <a:srgbClr val="302926"/>
              </a:solidFill>
              <a:latin typeface="Arial"/>
              <a:ea typeface="Arial"/>
              <a:cs typeface="Arial"/>
              <a:sym typeface="Arial"/>
            </a:endParaRPr>
          </a:p>
        </p:txBody>
      </p:sp>
      <p:sp>
        <p:nvSpPr>
          <p:cNvPr id="180" name="Google Shape;180;p6"/>
          <p:cNvSpPr txBox="1"/>
          <p:nvPr/>
        </p:nvSpPr>
        <p:spPr>
          <a:xfrm>
            <a:off x="5187496" y="1998769"/>
            <a:ext cx="6358845" cy="2630783"/>
          </a:xfrm>
          <a:prstGeom prst="rect">
            <a:avLst/>
          </a:prstGeom>
          <a:noFill/>
          <a:ln>
            <a:noFill/>
          </a:ln>
        </p:spPr>
        <p:txBody>
          <a:bodyPr spcFirstLastPara="1" wrap="square" lIns="91425" tIns="91425" rIns="91425" bIns="91425" anchor="ctr" anchorCtr="0">
            <a:noAutofit/>
          </a:bodyPr>
          <a:lstStyle/>
          <a:p>
            <a:pPr marL="0" marR="0" lvl="0" indent="0" algn="just" rtl="0">
              <a:lnSpc>
                <a:spcPct val="150000"/>
              </a:lnSpc>
              <a:spcBef>
                <a:spcPts val="0"/>
              </a:spcBef>
              <a:spcAft>
                <a:spcPts val="0"/>
              </a:spcAft>
              <a:buClr>
                <a:schemeClr val="dk1"/>
              </a:buClr>
              <a:buSzPts val="1000"/>
              <a:buFont typeface="Nunito"/>
              <a:buNone/>
            </a:pPr>
            <a:r>
              <a:rPr lang="vi-VN" sz="2400" b="0" i="0" u="none" strike="noStrike" cap="none">
                <a:solidFill>
                  <a:srgbClr val="302926"/>
                </a:solidFill>
                <a:latin typeface="Arial"/>
                <a:ea typeface="Arial"/>
                <a:cs typeface="Arial"/>
                <a:sym typeface="Arial"/>
              </a:rPr>
              <a:t>Theo khảo sát của ITViec.com với các chuyên gia IT năm 2022-2023. Có đến </a:t>
            </a:r>
            <a:r>
              <a:rPr lang="vi-VN" sz="2400" b="1" i="0" u="none" strike="noStrike" cap="none">
                <a:solidFill>
                  <a:srgbClr val="302926"/>
                </a:solidFill>
                <a:latin typeface="Arial"/>
                <a:ea typeface="Arial"/>
                <a:cs typeface="Arial"/>
                <a:sym typeface="Arial"/>
              </a:rPr>
              <a:t>70.2%</a:t>
            </a:r>
            <a:r>
              <a:rPr lang="vi-VN" sz="2400" b="0" i="0" u="none" strike="noStrike" cap="none">
                <a:solidFill>
                  <a:srgbClr val="302926"/>
                </a:solidFill>
                <a:latin typeface="Arial"/>
                <a:ea typeface="Arial"/>
                <a:cs typeface="Arial"/>
                <a:sym typeface="Arial"/>
              </a:rPr>
              <a:t> nhân sự quan tâm tới công việc Hybrid sau đại dịch.</a:t>
            </a:r>
            <a:endParaRPr sz="2400" b="0" i="0" u="none" strike="noStrike" cap="none">
              <a:solidFill>
                <a:srgbClr val="302926"/>
              </a:solidFill>
              <a:latin typeface="Arial"/>
              <a:ea typeface="Arial"/>
              <a:cs typeface="Arial"/>
              <a:sym typeface="Arial"/>
            </a:endParaRPr>
          </a:p>
        </p:txBody>
      </p:sp>
      <p:pic>
        <p:nvPicPr>
          <p:cNvPr id="181" name="Google Shape;181;p6"/>
          <p:cNvPicPr preferRelativeResize="0"/>
          <p:nvPr/>
        </p:nvPicPr>
        <p:blipFill rotWithShape="1">
          <a:blip r:embed="rId3">
            <a:alphaModFix/>
          </a:blip>
          <a:srcRect/>
          <a:stretch/>
        </p:blipFill>
        <p:spPr>
          <a:xfrm>
            <a:off x="712334" y="2113609"/>
            <a:ext cx="4128505" cy="2630782"/>
          </a:xfrm>
          <a:prstGeom prst="rect">
            <a:avLst/>
          </a:prstGeom>
          <a:noFill/>
          <a:ln>
            <a:noFill/>
          </a:ln>
        </p:spPr>
      </p:pic>
      <p:cxnSp>
        <p:nvCxnSpPr>
          <p:cNvPr id="182" name="Google Shape;182;p6"/>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183" name="Google Shape;183;p6"/>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6</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idx="2"/>
          </p:nvPr>
        </p:nvSpPr>
        <p:spPr>
          <a:xfrm>
            <a:off x="2244000" y="2035975"/>
            <a:ext cx="5067600" cy="100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b="1">
                <a:latin typeface="Arial"/>
                <a:ea typeface="Arial"/>
                <a:cs typeface="Arial"/>
                <a:sym typeface="Arial"/>
              </a:rPr>
              <a:t>02.</a:t>
            </a:r>
            <a:endParaRPr b="1">
              <a:latin typeface="Arial"/>
              <a:ea typeface="Arial"/>
              <a:cs typeface="Arial"/>
              <a:sym typeface="Arial"/>
            </a:endParaRPr>
          </a:p>
        </p:txBody>
      </p:sp>
      <p:cxnSp>
        <p:nvCxnSpPr>
          <p:cNvPr id="189" name="Google Shape;189;p7"/>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190" name="Google Shape;190;p7"/>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7</a:t>
            </a:fld>
            <a:endParaRPr sz="1600" b="0" i="0" u="none" strike="noStrike" cap="none">
              <a:solidFill>
                <a:srgbClr val="302926"/>
              </a:solidFill>
              <a:latin typeface="Nunito"/>
              <a:ea typeface="Nunito"/>
              <a:cs typeface="Nunito"/>
              <a:sym typeface="Nunito"/>
            </a:endParaRPr>
          </a:p>
        </p:txBody>
      </p:sp>
      <p:sp>
        <p:nvSpPr>
          <p:cNvPr id="191" name="Google Shape;191;p7"/>
          <p:cNvSpPr txBox="1">
            <a:spLocks noGrp="1"/>
          </p:cNvSpPr>
          <p:nvPr>
            <p:ph type="title"/>
          </p:nvPr>
        </p:nvSpPr>
        <p:spPr>
          <a:xfrm>
            <a:off x="2244000" y="3052350"/>
            <a:ext cx="4337700" cy="146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b="1">
                <a:latin typeface="Arial"/>
                <a:ea typeface="Arial"/>
                <a:cs typeface="Arial"/>
                <a:sym typeface="Arial"/>
              </a:rPr>
              <a:t>MỤC TIÊU CỦA ĐỀ TÀI</a:t>
            </a:r>
            <a:endParaRPr b="1">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8"/>
          <p:cNvSpPr txBox="1"/>
          <p:nvPr/>
        </p:nvSpPr>
        <p:spPr>
          <a:xfrm>
            <a:off x="1316917" y="2107785"/>
            <a:ext cx="1854165" cy="4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vi-VN" sz="1400" b="0" i="0" u="none" strike="noStrike" cap="none">
                <a:solidFill>
                  <a:schemeClr val="dk1"/>
                </a:solidFill>
                <a:latin typeface="Nunito"/>
                <a:ea typeface="Nunito"/>
                <a:cs typeface="Nunito"/>
                <a:sym typeface="Nunito"/>
              </a:rPr>
              <a:t>VueJS, Python, NodeJS, ReactNative</a:t>
            </a:r>
            <a:endParaRPr sz="1400" b="0" i="0" u="none" strike="noStrike" cap="none">
              <a:solidFill>
                <a:schemeClr val="dk1"/>
              </a:solidFill>
              <a:latin typeface="Nunito"/>
              <a:ea typeface="Nunito"/>
              <a:cs typeface="Nunito"/>
              <a:sym typeface="Nunito"/>
            </a:endParaRPr>
          </a:p>
        </p:txBody>
      </p:sp>
      <p:sp>
        <p:nvSpPr>
          <p:cNvPr id="197" name="Google Shape;197;p8"/>
          <p:cNvSpPr txBox="1"/>
          <p:nvPr/>
        </p:nvSpPr>
        <p:spPr>
          <a:xfrm>
            <a:off x="4965013" y="2107785"/>
            <a:ext cx="1701109" cy="4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vi-VN" sz="1400" b="0" i="0" u="none" strike="noStrike" cap="none">
                <a:solidFill>
                  <a:schemeClr val="dk1"/>
                </a:solidFill>
                <a:latin typeface="Nunito"/>
                <a:ea typeface="Nunito"/>
                <a:cs typeface="Nunito"/>
                <a:sym typeface="Nunito"/>
              </a:rPr>
              <a:t>Cách hoạt động của công ty, …</a:t>
            </a:r>
            <a:endParaRPr sz="1400" b="0" i="0" u="none" strike="noStrike" cap="none">
              <a:solidFill>
                <a:schemeClr val="dk1"/>
              </a:solidFill>
              <a:latin typeface="Nunito"/>
              <a:ea typeface="Nunito"/>
              <a:cs typeface="Nunito"/>
              <a:sym typeface="Nunito"/>
            </a:endParaRPr>
          </a:p>
        </p:txBody>
      </p:sp>
      <p:sp>
        <p:nvSpPr>
          <p:cNvPr id="198" name="Google Shape;198;p8"/>
          <p:cNvSpPr txBox="1"/>
          <p:nvPr/>
        </p:nvSpPr>
        <p:spPr>
          <a:xfrm>
            <a:off x="8273361" y="2125545"/>
            <a:ext cx="1701109" cy="48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vi-VN" sz="1400" b="0" i="0" u="none" strike="noStrike" cap="none">
                <a:solidFill>
                  <a:schemeClr val="dk1"/>
                </a:solidFill>
                <a:latin typeface="Nunito"/>
                <a:ea typeface="Nunito"/>
                <a:cs typeface="Nunito"/>
                <a:sym typeface="Nunito"/>
              </a:rPr>
              <a:t>Trang web, ứng dụng, …</a:t>
            </a:r>
            <a:endParaRPr sz="1400" b="0" i="0" u="none" strike="noStrike" cap="none">
              <a:solidFill>
                <a:schemeClr val="dk1"/>
              </a:solidFill>
              <a:latin typeface="Nunito"/>
              <a:ea typeface="Nunito"/>
              <a:cs typeface="Nunito"/>
              <a:sym typeface="Nunito"/>
            </a:endParaRPr>
          </a:p>
        </p:txBody>
      </p:sp>
      <p:sp>
        <p:nvSpPr>
          <p:cNvPr id="199" name="Google Shape;199;p8"/>
          <p:cNvSpPr txBox="1"/>
          <p:nvPr/>
        </p:nvSpPr>
        <p:spPr>
          <a:xfrm>
            <a:off x="1316918" y="2785616"/>
            <a:ext cx="1854165" cy="526800"/>
          </a:xfrm>
          <a:prstGeom prst="rect">
            <a:avLst/>
          </a:prstGeom>
          <a:noFill/>
          <a:ln>
            <a:noFill/>
          </a:ln>
        </p:spPr>
        <p:txBody>
          <a:bodyPr spcFirstLastPara="1" wrap="square" lIns="91425" tIns="91425"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VN" sz="2400" b="1" i="0" u="none" strike="noStrike" cap="none">
                <a:solidFill>
                  <a:schemeClr val="dk1"/>
                </a:solidFill>
                <a:latin typeface="Arial"/>
                <a:ea typeface="Arial"/>
                <a:cs typeface="Arial"/>
                <a:sym typeface="Arial"/>
              </a:rPr>
              <a:t>Tìm hiểu công nghệ</a:t>
            </a:r>
            <a:endParaRPr sz="2400" b="1" i="0" u="none" strike="noStrike" cap="none">
              <a:solidFill>
                <a:schemeClr val="dk1"/>
              </a:solidFill>
              <a:latin typeface="Arial"/>
              <a:ea typeface="Arial"/>
              <a:cs typeface="Arial"/>
              <a:sym typeface="Arial"/>
            </a:endParaRPr>
          </a:p>
        </p:txBody>
      </p:sp>
      <p:sp>
        <p:nvSpPr>
          <p:cNvPr id="200" name="Google Shape;200;p8"/>
          <p:cNvSpPr txBox="1"/>
          <p:nvPr/>
        </p:nvSpPr>
        <p:spPr>
          <a:xfrm>
            <a:off x="4888486" y="2785616"/>
            <a:ext cx="1854164" cy="526800"/>
          </a:xfrm>
          <a:prstGeom prst="rect">
            <a:avLst/>
          </a:prstGeom>
          <a:noFill/>
          <a:ln>
            <a:noFill/>
          </a:ln>
        </p:spPr>
        <p:txBody>
          <a:bodyPr spcFirstLastPara="1" wrap="square" lIns="91425" tIns="91425"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VN" sz="2400" b="1" i="0" u="none" strike="noStrike" cap="none">
                <a:solidFill>
                  <a:schemeClr val="dk1"/>
                </a:solidFill>
                <a:latin typeface="Arial"/>
                <a:ea typeface="Arial"/>
                <a:cs typeface="Arial"/>
                <a:sym typeface="Arial"/>
              </a:rPr>
              <a:t>Tìm hiểu nghiệp vụ</a:t>
            </a:r>
            <a:endParaRPr sz="2400" b="1" i="0" u="none" strike="noStrike" cap="none">
              <a:solidFill>
                <a:schemeClr val="dk1"/>
              </a:solidFill>
              <a:latin typeface="Arial"/>
              <a:ea typeface="Arial"/>
              <a:cs typeface="Arial"/>
              <a:sym typeface="Arial"/>
            </a:endParaRPr>
          </a:p>
        </p:txBody>
      </p:sp>
      <p:sp>
        <p:nvSpPr>
          <p:cNvPr id="201" name="Google Shape;201;p8"/>
          <p:cNvSpPr txBox="1"/>
          <p:nvPr/>
        </p:nvSpPr>
        <p:spPr>
          <a:xfrm>
            <a:off x="8160859" y="2785616"/>
            <a:ext cx="1926115" cy="526800"/>
          </a:xfrm>
          <a:prstGeom prst="rect">
            <a:avLst/>
          </a:prstGeom>
          <a:noFill/>
          <a:ln>
            <a:noFill/>
          </a:ln>
        </p:spPr>
        <p:txBody>
          <a:bodyPr spcFirstLastPara="1" wrap="square" lIns="91425" tIns="91425"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vi-VN" sz="2400" b="1" i="0" u="none" strike="noStrike" cap="none">
                <a:solidFill>
                  <a:schemeClr val="dk1"/>
                </a:solidFill>
                <a:latin typeface="Arial"/>
                <a:ea typeface="Arial"/>
                <a:cs typeface="Arial"/>
                <a:sym typeface="Arial"/>
              </a:rPr>
              <a:t>Xây dựng hệ thống</a:t>
            </a:r>
            <a:endParaRPr sz="2400" b="1" i="0" u="none" strike="noStrike" cap="none">
              <a:solidFill>
                <a:schemeClr val="dk1"/>
              </a:solidFill>
              <a:latin typeface="Arial"/>
              <a:ea typeface="Arial"/>
              <a:cs typeface="Arial"/>
              <a:sym typeface="Arial"/>
            </a:endParaRPr>
          </a:p>
        </p:txBody>
      </p:sp>
      <p:cxnSp>
        <p:nvCxnSpPr>
          <p:cNvPr id="202" name="Google Shape;202;p8"/>
          <p:cNvCxnSpPr>
            <a:stCxn id="199" idx="3"/>
            <a:endCxn id="200" idx="1"/>
          </p:cNvCxnSpPr>
          <p:nvPr/>
        </p:nvCxnSpPr>
        <p:spPr>
          <a:xfrm>
            <a:off x="3171083" y="3049016"/>
            <a:ext cx="1717500" cy="0"/>
          </a:xfrm>
          <a:prstGeom prst="straightConnector1">
            <a:avLst/>
          </a:prstGeom>
          <a:noFill/>
          <a:ln w="19050" cap="flat" cmpd="sng">
            <a:solidFill>
              <a:schemeClr val="dk1"/>
            </a:solidFill>
            <a:prstDash val="solid"/>
            <a:round/>
            <a:headEnd type="none" w="sm" len="sm"/>
            <a:tailEnd type="none" w="sm" len="sm"/>
          </a:ln>
        </p:spPr>
      </p:cxnSp>
      <p:cxnSp>
        <p:nvCxnSpPr>
          <p:cNvPr id="203" name="Google Shape;203;p8"/>
          <p:cNvCxnSpPr>
            <a:stCxn id="200" idx="3"/>
            <a:endCxn id="201" idx="1"/>
          </p:cNvCxnSpPr>
          <p:nvPr/>
        </p:nvCxnSpPr>
        <p:spPr>
          <a:xfrm>
            <a:off x="6742650" y="3049016"/>
            <a:ext cx="1418100" cy="0"/>
          </a:xfrm>
          <a:prstGeom prst="straightConnector1">
            <a:avLst/>
          </a:prstGeom>
          <a:noFill/>
          <a:ln w="19050" cap="flat" cmpd="sng">
            <a:solidFill>
              <a:schemeClr val="dk1"/>
            </a:solidFill>
            <a:prstDash val="solid"/>
            <a:round/>
            <a:headEnd type="none" w="sm" len="sm"/>
            <a:tailEnd type="none" w="sm" len="sm"/>
          </a:ln>
        </p:spPr>
      </p:cxnSp>
      <p:sp>
        <p:nvSpPr>
          <p:cNvPr id="204" name="Google Shape;204;p8"/>
          <p:cNvSpPr txBox="1"/>
          <p:nvPr/>
        </p:nvSpPr>
        <p:spPr>
          <a:xfrm>
            <a:off x="3806864" y="330725"/>
            <a:ext cx="7704000" cy="57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500"/>
              <a:buFont typeface="Arial"/>
              <a:buNone/>
            </a:pPr>
            <a:r>
              <a:rPr lang="vi-VN" sz="3500" b="1" i="0" u="none" strike="noStrike" cap="none">
                <a:solidFill>
                  <a:srgbClr val="302926"/>
                </a:solidFill>
                <a:latin typeface="Arial"/>
                <a:ea typeface="Arial"/>
                <a:cs typeface="Arial"/>
                <a:sym typeface="Arial"/>
              </a:rPr>
              <a:t>MỤC TIÊU CỦA ĐỀ TÀI</a:t>
            </a:r>
            <a:endParaRPr sz="1400" b="0" i="0" u="none" strike="noStrike" cap="none">
              <a:solidFill>
                <a:srgbClr val="000000"/>
              </a:solidFill>
              <a:latin typeface="Arial"/>
              <a:ea typeface="Arial"/>
              <a:cs typeface="Arial"/>
              <a:sym typeface="Arial"/>
            </a:endParaRPr>
          </a:p>
        </p:txBody>
      </p:sp>
      <p:cxnSp>
        <p:nvCxnSpPr>
          <p:cNvPr id="205" name="Google Shape;205;p8"/>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206" name="Google Shape;206;p8"/>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8</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9"/>
          <p:cNvSpPr txBox="1">
            <a:spLocks noGrp="1"/>
          </p:cNvSpPr>
          <p:nvPr>
            <p:ph type="title"/>
          </p:nvPr>
        </p:nvSpPr>
        <p:spPr>
          <a:xfrm>
            <a:off x="2244000" y="3052350"/>
            <a:ext cx="4337700" cy="146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b="1">
                <a:latin typeface="Arial"/>
                <a:ea typeface="Arial"/>
                <a:cs typeface="Arial"/>
                <a:sym typeface="Arial"/>
              </a:rPr>
              <a:t>CÁC CHỨC NĂNG CHÍNH</a:t>
            </a:r>
            <a:endParaRPr b="1">
              <a:latin typeface="Arial"/>
              <a:ea typeface="Arial"/>
              <a:cs typeface="Arial"/>
              <a:sym typeface="Arial"/>
            </a:endParaRPr>
          </a:p>
        </p:txBody>
      </p:sp>
      <p:sp>
        <p:nvSpPr>
          <p:cNvPr id="212" name="Google Shape;212;p9"/>
          <p:cNvSpPr txBox="1">
            <a:spLocks noGrp="1"/>
          </p:cNvSpPr>
          <p:nvPr>
            <p:ph type="title" idx="2"/>
          </p:nvPr>
        </p:nvSpPr>
        <p:spPr>
          <a:xfrm>
            <a:off x="2244000" y="2035975"/>
            <a:ext cx="5067600" cy="1000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b="1">
                <a:latin typeface="Arial"/>
                <a:ea typeface="Arial"/>
                <a:cs typeface="Arial"/>
                <a:sym typeface="Arial"/>
              </a:rPr>
              <a:t>03.</a:t>
            </a:r>
            <a:endParaRPr b="1">
              <a:latin typeface="Arial"/>
              <a:ea typeface="Arial"/>
              <a:cs typeface="Arial"/>
              <a:sym typeface="Arial"/>
            </a:endParaRPr>
          </a:p>
        </p:txBody>
      </p:sp>
      <p:cxnSp>
        <p:nvCxnSpPr>
          <p:cNvPr id="213" name="Google Shape;213;p9"/>
          <p:cNvCxnSpPr/>
          <p:nvPr/>
        </p:nvCxnSpPr>
        <p:spPr>
          <a:xfrm>
            <a:off x="-442400" y="6491396"/>
            <a:ext cx="11674400" cy="0"/>
          </a:xfrm>
          <a:prstGeom prst="straightConnector1">
            <a:avLst/>
          </a:prstGeom>
          <a:noFill/>
          <a:ln w="19050" cap="flat" cmpd="sng">
            <a:solidFill>
              <a:srgbClr val="302926"/>
            </a:solidFill>
            <a:prstDash val="solid"/>
            <a:round/>
            <a:headEnd type="none" w="sm" len="sm"/>
            <a:tailEnd type="none" w="sm" len="sm"/>
          </a:ln>
        </p:spPr>
      </p:cxnSp>
      <p:sp>
        <p:nvSpPr>
          <p:cNvPr id="214" name="Google Shape;214;p9"/>
          <p:cNvSpPr txBox="1"/>
          <p:nvPr/>
        </p:nvSpPr>
        <p:spPr>
          <a:xfrm>
            <a:off x="8442000" y="6174196"/>
            <a:ext cx="3447200" cy="6344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vi-VN" sz="1600" b="0" i="0" u="none" strike="noStrike" cap="none">
                <a:solidFill>
                  <a:srgbClr val="302926"/>
                </a:solidFill>
                <a:latin typeface="Nunito"/>
                <a:ea typeface="Nunito"/>
                <a:cs typeface="Nunito"/>
                <a:sym typeface="Nunito"/>
              </a:rPr>
              <a:t>9</a:t>
            </a:fld>
            <a:endParaRPr sz="1600" b="0" i="0" u="none" strike="noStrike" cap="none">
              <a:solidFill>
                <a:srgbClr val="302926"/>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910</Words>
  <Application>Microsoft Office PowerPoint</Application>
  <PresentationFormat>Widescreen</PresentationFormat>
  <Paragraphs>152</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PT Sans</vt:lpstr>
      <vt:lpstr>Playfair Display</vt:lpstr>
      <vt:lpstr>Nunito</vt:lpstr>
      <vt:lpstr>Arial</vt:lpstr>
      <vt:lpstr>Abril Fatface</vt:lpstr>
      <vt:lpstr>Elegant Lines Pitch Deck by Slidesgo</vt:lpstr>
      <vt:lpstr>Xây dựng hệ thống quản lý nhân sự cho công ty CNTT</vt:lpstr>
      <vt:lpstr>NỘI DUNG TRÌNH BÀY</vt:lpstr>
      <vt:lpstr>TỔNG QUAN VỀ ĐỀ TÀI</vt:lpstr>
      <vt:lpstr>TỔNG QUAN VỀ ĐỀ TÀI</vt:lpstr>
      <vt:lpstr>TỔNG QUAN VỀ ĐỀ TÀI</vt:lpstr>
      <vt:lpstr>PowerPoint Presentation</vt:lpstr>
      <vt:lpstr>02.</vt:lpstr>
      <vt:lpstr>PowerPoint Presentation</vt:lpstr>
      <vt:lpstr>CÁC CHỨC NĂNG CHÍNH</vt:lpstr>
      <vt:lpstr>Nhân viên</vt:lpstr>
      <vt:lpstr>Nhân viên</vt:lpstr>
      <vt:lpstr>Nhân viên</vt:lpstr>
      <vt:lpstr>Nhân viên</vt:lpstr>
      <vt:lpstr>Quản lý</vt:lpstr>
      <vt:lpstr>Quản trị viên</vt:lpstr>
      <vt:lpstr>Quản trị viên</vt:lpstr>
      <vt:lpstr>Quản trị viên</vt:lpstr>
      <vt:lpstr>Hệ thống tự động</vt:lpstr>
      <vt:lpstr>XÂY DỰNG HỆ THỐNG</vt:lpstr>
      <vt:lpstr>PowerPoint Presentation</vt:lpstr>
      <vt:lpstr>05. Demo sản phẩm</vt:lpstr>
      <vt:lpstr>KẾT LUẬN</vt:lpstr>
      <vt:lpstr>Kết quả đạt được:</vt:lpstr>
      <vt:lpstr>PowerPoint Presentation</vt:lpstr>
      <vt:lpstr>PowerPoint Presentation</vt:lpstr>
      <vt:lpstr>PowerPoint Presentation</vt:lpstr>
      <vt:lpstr>CẢM ƠN THẦY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quản lý nhân sự cho công ty CNTT</dc:title>
  <dc:creator>Duy Bùi Việt</dc:creator>
  <cp:lastModifiedBy>Duy Bùi Việt</cp:lastModifiedBy>
  <cp:revision>2</cp:revision>
  <dcterms:modified xsi:type="dcterms:W3CDTF">2022-12-30T05:17:51Z</dcterms:modified>
</cp:coreProperties>
</file>