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1" r:id="rId4"/>
    <p:sldId id="265" r:id="rId5"/>
    <p:sldId id="266" r:id="rId6"/>
    <p:sldId id="264" r:id="rId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6"/>
  </p:normalViewPr>
  <p:slideViewPr>
    <p:cSldViewPr showGuides="1">
      <p:cViewPr varScale="1">
        <p:scale>
          <a:sx n="102" d="100"/>
          <a:sy n="102" d="100"/>
        </p:scale>
        <p:origin x="192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69E97D-3841-459F-8E8C-91127C6308E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8953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94E267-8CAC-477C-8353-D459FE8F3CB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94E267-8CAC-477C-8353-D459FE8F3CB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94E267-8CAC-477C-8353-D459FE8F3CB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94E267-8CAC-477C-8353-D459FE8F3CB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94E267-8CAC-477C-8353-D459FE8F3CB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94E267-8CAC-477C-8353-D459FE8F3CB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94E267-8CAC-477C-8353-D459FE8F3CB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94E267-8CAC-477C-8353-D459FE8F3CB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94E267-8CAC-477C-8353-D459FE8F3CB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94E267-8CAC-477C-8353-D459FE8F3CB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94E267-8CAC-477C-8353-D459FE8F3CB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94E267-8CAC-477C-8353-D459FE8F3CB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vert="horz" wrap="square" lIns="91440" tIns="45720" rIns="91440" bIns="45720" anchor="ctr"/>
          <a:lstStyle>
            <a:lvl1pPr lvl="0">
              <a:defRPr/>
            </a:lvl1pPr>
          </a:lstStyle>
          <a:p>
            <a:pPr lvl="0" eaLnBrk="1" hangingPunct="1"/>
            <a:r>
              <a:rPr lang="zh-CN" altLang="zh-CN" dirty="0"/>
              <a:t>数据结构上机</a:t>
            </a:r>
          </a:p>
        </p:txBody>
      </p:sp>
      <p:sp>
        <p:nvSpPr>
          <p:cNvPr id="3075" name="副标题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vert="horz" wrap="square" lIns="91440" tIns="45720" rIns="91440" bIns="45720"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eaLnBrk="1" hangingPunct="1"/>
            <a:endParaRPr lang="en-US" altLang="zh-CN" dirty="0">
              <a:solidFill>
                <a:srgbClr val="898989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898989"/>
                </a:solidFill>
              </a:rPr>
              <a:t>2020.3.4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 idx="4294967295"/>
          </p:nvPr>
        </p:nvSpPr>
        <p:spPr>
          <a:xfrm>
            <a:off x="457200" y="332656"/>
            <a:ext cx="8229600" cy="114300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sz="4000" dirty="0"/>
              <a:t>一、上机内容</a:t>
            </a:r>
            <a:br>
              <a:rPr lang="en-US" altLang="zh-CN" sz="4000" dirty="0"/>
            </a:br>
            <a:endParaRPr lang="zh-CN" altLang="en-US" sz="4000" dirty="0"/>
          </a:p>
        </p:txBody>
      </p:sp>
      <p:sp>
        <p:nvSpPr>
          <p:cNvPr id="4099" name="内容占位符 2"/>
          <p:cNvSpPr>
            <a:spLocks noGrp="1"/>
          </p:cNvSpPr>
          <p:nvPr>
            <p:ph idx="4294967295"/>
          </p:nvPr>
        </p:nvSpPr>
        <p:spPr>
          <a:xfrm>
            <a:off x="457200" y="1331913"/>
            <a:ext cx="8229600" cy="4525962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endParaRPr lang="en-US" altLang="zh-CN" dirty="0"/>
          </a:p>
          <a:p>
            <a:pPr eaLnBrk="1" hangingPunct="1"/>
            <a:r>
              <a:rPr lang="zh-CN" altLang="en-US" dirty="0"/>
              <a:t>双向链表的实现。</a:t>
            </a:r>
            <a:endParaRPr lang="en-US" altLang="zh-CN" dirty="0"/>
          </a:p>
          <a:p>
            <a:pPr eaLnBrk="1" hangingPunct="1"/>
            <a:r>
              <a:rPr lang="zh-CN" altLang="en-US" dirty="0"/>
              <a:t>在</a:t>
            </a:r>
            <a:r>
              <a:rPr lang="en-US" altLang="zh-CN" dirty="0"/>
              <a:t>DBLinkList.h</a:t>
            </a:r>
            <a:r>
              <a:rPr lang="zh-CN" altLang="en-US" dirty="0"/>
              <a:t>中已经预置了双向链表类的声明。要求在</a:t>
            </a:r>
            <a:r>
              <a:rPr lang="en-US" altLang="zh-CN" dirty="0"/>
              <a:t>DBLinkList.cpp</a:t>
            </a:r>
            <a:r>
              <a:rPr lang="zh-CN" altLang="en-US" dirty="0"/>
              <a:t>中实现相应的成员函数。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201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sz="4000" dirty="0"/>
              <a:t>二、上机要求</a:t>
            </a:r>
            <a:br>
              <a:rPr lang="en-US" altLang="zh-CN" sz="4000" dirty="0"/>
            </a:br>
            <a:endParaRPr lang="zh-CN" altLang="en-US" sz="4000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331913"/>
            <a:ext cx="8229600" cy="4525962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 err="1"/>
              <a:t>DBLinkList</a:t>
            </a:r>
            <a:r>
              <a:rPr lang="en-US" altLang="zh-CN" dirty="0"/>
              <a:t>::</a:t>
            </a:r>
            <a:r>
              <a:rPr lang="en-US" altLang="zh-CN" dirty="0" err="1"/>
              <a:t>DBLinkList</a:t>
            </a:r>
            <a:r>
              <a:rPr lang="en-US" altLang="zh-CN" dirty="0"/>
              <a:t>()</a:t>
            </a:r>
          </a:p>
          <a:p>
            <a:pPr lvl="1" eaLnBrk="1" hangingPunct="1"/>
            <a:r>
              <a:rPr lang="zh-CN" altLang="en-US" dirty="0"/>
              <a:t>构造函数，需要在类中初始化相应的成员变量</a:t>
            </a:r>
            <a:endParaRPr lang="en-US" altLang="zh-CN" dirty="0"/>
          </a:p>
          <a:p>
            <a:pPr marL="457200" lvl="1" indent="0" eaLnBrk="1" hangingPunct="1">
              <a:buNone/>
            </a:pPr>
            <a:endParaRPr lang="en-US" altLang="zh-CN" dirty="0"/>
          </a:p>
          <a:p>
            <a:pPr eaLnBrk="1" hangingPunct="1"/>
            <a:r>
              <a:rPr lang="en-US" altLang="zh-CN" dirty="0" err="1"/>
              <a:t>DBLinkList</a:t>
            </a:r>
            <a:r>
              <a:rPr lang="en-US" altLang="zh-CN" dirty="0"/>
              <a:t>::~</a:t>
            </a:r>
            <a:r>
              <a:rPr lang="en-US" altLang="zh-CN" dirty="0" err="1"/>
              <a:t>DBLinkList</a:t>
            </a:r>
            <a:r>
              <a:rPr lang="en-US" altLang="zh-CN" dirty="0"/>
              <a:t>()</a:t>
            </a:r>
          </a:p>
          <a:p>
            <a:pPr lvl="1" eaLnBrk="1" hangingPunct="1"/>
            <a:r>
              <a:rPr lang="zh-CN" altLang="en-US" dirty="0"/>
              <a:t>析构函数，需要将所有动态申请的内存都释放。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void </a:t>
            </a:r>
            <a:r>
              <a:rPr lang="en-US" altLang="zh-CN" dirty="0" err="1"/>
              <a:t>DBLinkList</a:t>
            </a:r>
            <a:r>
              <a:rPr lang="en-US" altLang="zh-CN" dirty="0"/>
              <a:t>::insert(int data, int location)</a:t>
            </a:r>
          </a:p>
          <a:p>
            <a:pPr lvl="1" eaLnBrk="1" hangingPunct="1"/>
            <a:r>
              <a:rPr lang="zh-CN" altLang="en-US" dirty="0"/>
              <a:t>在</a:t>
            </a:r>
            <a:r>
              <a:rPr lang="en-US" altLang="zh-CN" dirty="0"/>
              <a:t>location</a:t>
            </a:r>
            <a:r>
              <a:rPr lang="zh-CN" altLang="en-US" dirty="0"/>
              <a:t>位置插入</a:t>
            </a:r>
            <a:r>
              <a:rPr lang="en-US" altLang="zh-CN" dirty="0"/>
              <a:t>data</a:t>
            </a:r>
            <a:r>
              <a:rPr lang="zh-CN" altLang="en-US" dirty="0"/>
              <a:t>，测试程序保证</a:t>
            </a:r>
            <a:r>
              <a:rPr lang="en-US" altLang="zh-CN" dirty="0"/>
              <a:t>data</a:t>
            </a:r>
            <a:r>
              <a:rPr lang="zh-CN" altLang="en-US" dirty="0"/>
              <a:t>合法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sz="4000" dirty="0"/>
              <a:t>二、上机要求</a:t>
            </a:r>
            <a:br>
              <a:rPr lang="en-US" altLang="zh-CN" sz="4000" dirty="0"/>
            </a:br>
            <a:endParaRPr lang="zh-CN" altLang="en-US" sz="4000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331913"/>
            <a:ext cx="8229600" cy="4525962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/>
            <a:r>
              <a:rPr lang="en-US" altLang="zh-CN" dirty="0"/>
              <a:t>void </a:t>
            </a:r>
            <a:r>
              <a:rPr lang="en-US" altLang="zh-CN" dirty="0" err="1"/>
              <a:t>DBLinkList</a:t>
            </a:r>
            <a:r>
              <a:rPr lang="en-US" altLang="zh-CN" dirty="0"/>
              <a:t>::remove(int location)</a:t>
            </a:r>
          </a:p>
          <a:p>
            <a:pPr lvl="1" eaLnBrk="1" hangingPunct="1"/>
            <a:r>
              <a:rPr lang="zh-CN" altLang="en-US" dirty="0"/>
              <a:t>将</a:t>
            </a:r>
            <a:r>
              <a:rPr lang="en-US" altLang="zh-CN" dirty="0"/>
              <a:t>location</a:t>
            </a:r>
            <a:r>
              <a:rPr lang="zh-CN" altLang="en-US" dirty="0"/>
              <a:t>的元素移除，测试程序保证</a:t>
            </a:r>
            <a:r>
              <a:rPr lang="en-US" altLang="zh-CN" dirty="0"/>
              <a:t>location</a:t>
            </a:r>
            <a:r>
              <a:rPr lang="zh-CN" altLang="en-US" dirty="0"/>
              <a:t>的合法性。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int </a:t>
            </a:r>
            <a:r>
              <a:rPr lang="en-US" altLang="zh-CN" dirty="0" err="1"/>
              <a:t>DBLinkList</a:t>
            </a:r>
            <a:r>
              <a:rPr lang="en-US" altLang="zh-CN" dirty="0"/>
              <a:t>::length()</a:t>
            </a:r>
          </a:p>
          <a:p>
            <a:pPr lvl="1" eaLnBrk="1" hangingPunct="1"/>
            <a:r>
              <a:rPr lang="zh-CN" altLang="en-US" dirty="0"/>
              <a:t>获取双向链表的长度。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679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sz="4000" dirty="0"/>
              <a:t>二、上机要求</a:t>
            </a:r>
            <a:br>
              <a:rPr lang="en-US" altLang="zh-CN" sz="4000" dirty="0"/>
            </a:br>
            <a:endParaRPr lang="zh-CN" altLang="en-US" sz="4000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331913"/>
            <a:ext cx="8229600" cy="4525962"/>
          </a:xfrm>
        </p:spPr>
        <p:txBody>
          <a:bodyPr vert="horz" wrap="square" lIns="91440" tIns="45720" rIns="91440" bIns="45720" anchor="t"/>
          <a:lstStyle/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int </a:t>
            </a:r>
            <a:r>
              <a:rPr lang="en-US" altLang="zh-CN" dirty="0" err="1"/>
              <a:t>DBLinkList</a:t>
            </a:r>
            <a:r>
              <a:rPr lang="en-US" altLang="zh-CN" dirty="0"/>
              <a:t>::</a:t>
            </a:r>
            <a:r>
              <a:rPr lang="en-US" altLang="zh-CN" dirty="0" err="1"/>
              <a:t>getData</a:t>
            </a:r>
            <a:r>
              <a:rPr lang="en-US" altLang="zh-CN" dirty="0"/>
              <a:t>(int location)</a:t>
            </a:r>
          </a:p>
          <a:p>
            <a:pPr lvl="1" eaLnBrk="1" hangingPunct="1"/>
            <a:r>
              <a:rPr lang="zh-CN" altLang="en-US" dirty="0"/>
              <a:t>获取列表中</a:t>
            </a:r>
            <a:r>
              <a:rPr lang="en-US" altLang="zh-CN" dirty="0" err="1"/>
              <a:t>lcation</a:t>
            </a:r>
            <a:r>
              <a:rPr lang="zh-CN" altLang="en-US" dirty="0"/>
              <a:t>位置的元素，测试数据保证</a:t>
            </a:r>
            <a:r>
              <a:rPr lang="en-US" altLang="zh-CN" dirty="0"/>
              <a:t>location</a:t>
            </a:r>
            <a:r>
              <a:rPr lang="zh-CN" altLang="en-US" dirty="0"/>
              <a:t>的合法。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void </a:t>
            </a:r>
            <a:r>
              <a:rPr lang="en-US" altLang="zh-CN" dirty="0" err="1"/>
              <a:t>DBLinkList</a:t>
            </a:r>
            <a:r>
              <a:rPr lang="en-US" altLang="zh-CN" dirty="0"/>
              <a:t>::</a:t>
            </a:r>
            <a:r>
              <a:rPr lang="en-US" altLang="zh-CN" dirty="0" err="1"/>
              <a:t>bubbleSort</a:t>
            </a:r>
            <a:r>
              <a:rPr lang="en-US" altLang="zh-CN" dirty="0"/>
              <a:t>()</a:t>
            </a:r>
          </a:p>
          <a:p>
            <a:pPr lvl="1" eaLnBrk="1" hangingPunct="1"/>
            <a:r>
              <a:rPr lang="zh-CN" altLang="en-US" dirty="0"/>
              <a:t>将双向链表进行冒泡排序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413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 idx="4294967295"/>
          </p:nvPr>
        </p:nvSpPr>
        <p:spPr>
          <a:xfrm>
            <a:off x="457200" y="404664"/>
            <a:ext cx="8229600" cy="114300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sz="4000" dirty="0"/>
              <a:t>三、提交说明</a:t>
            </a:r>
            <a:br>
              <a:rPr lang="en-US" altLang="zh-CN" sz="4000" dirty="0"/>
            </a:br>
            <a:endParaRPr lang="zh-CN" altLang="en-US" sz="4000" dirty="0"/>
          </a:p>
        </p:txBody>
      </p:sp>
      <p:sp>
        <p:nvSpPr>
          <p:cNvPr id="4099" name="内容占位符 2"/>
          <p:cNvSpPr>
            <a:spLocks noGrp="1"/>
          </p:cNvSpPr>
          <p:nvPr>
            <p:ph idx="4294967295"/>
          </p:nvPr>
        </p:nvSpPr>
        <p:spPr>
          <a:xfrm>
            <a:off x="457200" y="1331913"/>
            <a:ext cx="8229600" cy="4525962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需要将</a:t>
            </a:r>
            <a:r>
              <a:rPr lang="en-US" altLang="zh-CN" dirty="0" err="1"/>
              <a:t>DBLinkList.cpp</a:t>
            </a:r>
            <a:r>
              <a:rPr lang="zh-CN" altLang="en-US" dirty="0"/>
              <a:t>打包提交，在上机说明的压缩包中给出了提交样例。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 </a:t>
            </a:r>
            <a:r>
              <a:rPr lang="zh-CN" altLang="en-US" dirty="0">
                <a:solidFill>
                  <a:srgbClr val="7030A0"/>
                </a:solidFill>
              </a:rPr>
              <a:t>目录结构     </a:t>
            </a:r>
            <a:r>
              <a:rPr lang="en-US" altLang="zh-CN" dirty="0"/>
              <a:t>3019244xxx_name_dshk3.zip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                       |- </a:t>
            </a:r>
            <a:r>
              <a:rPr lang="en-US" altLang="zh-CN" dirty="0" err="1"/>
              <a:t>DBLinkList.cpp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794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226</Words>
  <Application>Microsoft Macintosh PowerPoint</Application>
  <PresentationFormat>全屏显示(4:3)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主题</vt:lpstr>
      <vt:lpstr>数据结构上机</vt:lpstr>
      <vt:lpstr>一、上机内容 </vt:lpstr>
      <vt:lpstr>二、上机要求 </vt:lpstr>
      <vt:lpstr>二、上机要求 </vt:lpstr>
      <vt:lpstr>二、上机要求 </vt:lpstr>
      <vt:lpstr>三、提交说明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lishuxin</dc:creator>
  <cp:lastModifiedBy>AZ5033</cp:lastModifiedBy>
  <cp:revision>71</cp:revision>
  <dcterms:created xsi:type="dcterms:W3CDTF">2015-10-30T05:21:00Z</dcterms:created>
  <dcterms:modified xsi:type="dcterms:W3CDTF">2020-03-03T10:32:26Z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