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8" r:id="rId1"/>
    <p:sldMasterId id="2147484092" r:id="rId2"/>
  </p:sldMasterIdLst>
  <p:notesMasterIdLst>
    <p:notesMasterId r:id="rId8"/>
  </p:notesMasterIdLst>
  <p:handoutMasterIdLst>
    <p:handoutMasterId r:id="rId9"/>
  </p:handoutMasterIdLst>
  <p:sldIdLst>
    <p:sldId id="3617" r:id="rId3"/>
    <p:sldId id="3628" r:id="rId4"/>
    <p:sldId id="3629" r:id="rId5"/>
    <p:sldId id="3625" r:id="rId6"/>
    <p:sldId id="3618" r:id="rId7"/>
  </p:sldIdLst>
  <p:sldSz cx="9144000" cy="6858000" type="screen4x3"/>
  <p:notesSz cx="7099300" cy="10234613"/>
  <p:defaultTextStyle>
    <a:defPPr>
      <a:defRPr lang="en-US"/>
    </a:defPPr>
    <a:lvl1pPr algn="ctr" rtl="0" fontAlgn="base">
      <a:spcBef>
        <a:spcPct val="0"/>
      </a:spcBef>
      <a:spcAft>
        <a:spcPct val="0"/>
      </a:spcAft>
      <a:defRPr kumimoji="1" sz="2400" b="1" kern="1200">
        <a:solidFill>
          <a:schemeClr val="tx1"/>
        </a:solidFill>
        <a:latin typeface="Times New Roman" pitchFamily="18" charset="0"/>
        <a:ea typeface="ＭＳ Ｐゴシック" pitchFamily="50" charset="-128"/>
        <a:cs typeface="+mn-cs"/>
      </a:defRPr>
    </a:lvl1pPr>
    <a:lvl2pPr marL="457200" algn="ctr" rtl="0" fontAlgn="base">
      <a:spcBef>
        <a:spcPct val="0"/>
      </a:spcBef>
      <a:spcAft>
        <a:spcPct val="0"/>
      </a:spcAft>
      <a:defRPr kumimoji="1" sz="2400" b="1" kern="1200">
        <a:solidFill>
          <a:schemeClr val="tx1"/>
        </a:solidFill>
        <a:latin typeface="Times New Roman" pitchFamily="18" charset="0"/>
        <a:ea typeface="ＭＳ Ｐゴシック" pitchFamily="50" charset="-128"/>
        <a:cs typeface="+mn-cs"/>
      </a:defRPr>
    </a:lvl2pPr>
    <a:lvl3pPr marL="914400" algn="ctr" rtl="0" fontAlgn="base">
      <a:spcBef>
        <a:spcPct val="0"/>
      </a:spcBef>
      <a:spcAft>
        <a:spcPct val="0"/>
      </a:spcAft>
      <a:defRPr kumimoji="1" sz="2400" b="1" kern="1200">
        <a:solidFill>
          <a:schemeClr val="tx1"/>
        </a:solidFill>
        <a:latin typeface="Times New Roman" pitchFamily="18" charset="0"/>
        <a:ea typeface="ＭＳ Ｐゴシック" pitchFamily="50" charset="-128"/>
        <a:cs typeface="+mn-cs"/>
      </a:defRPr>
    </a:lvl3pPr>
    <a:lvl4pPr marL="1371600" algn="ctr" rtl="0" fontAlgn="base">
      <a:spcBef>
        <a:spcPct val="0"/>
      </a:spcBef>
      <a:spcAft>
        <a:spcPct val="0"/>
      </a:spcAft>
      <a:defRPr kumimoji="1" sz="2400" b="1" kern="1200">
        <a:solidFill>
          <a:schemeClr val="tx1"/>
        </a:solidFill>
        <a:latin typeface="Times New Roman" pitchFamily="18" charset="0"/>
        <a:ea typeface="ＭＳ Ｐゴシック" pitchFamily="50" charset="-128"/>
        <a:cs typeface="+mn-cs"/>
      </a:defRPr>
    </a:lvl4pPr>
    <a:lvl5pPr marL="1828800" algn="ctr" rtl="0" fontAlgn="base">
      <a:spcBef>
        <a:spcPct val="0"/>
      </a:spcBef>
      <a:spcAft>
        <a:spcPct val="0"/>
      </a:spcAft>
      <a:defRPr kumimoji="1" sz="2400" b="1" kern="1200">
        <a:solidFill>
          <a:schemeClr val="tx1"/>
        </a:solidFill>
        <a:latin typeface="Times New Roman" pitchFamily="18" charset="0"/>
        <a:ea typeface="ＭＳ Ｐゴシック" pitchFamily="50" charset="-128"/>
        <a:cs typeface="+mn-cs"/>
      </a:defRPr>
    </a:lvl5pPr>
    <a:lvl6pPr marL="2286000" algn="l" defTabSz="914400" rtl="0" eaLnBrk="1" latinLnBrk="0" hangingPunct="1">
      <a:defRPr kumimoji="1" sz="2400" b="1" kern="1200">
        <a:solidFill>
          <a:schemeClr val="tx1"/>
        </a:solidFill>
        <a:latin typeface="Times New Roman" pitchFamily="18" charset="0"/>
        <a:ea typeface="ＭＳ Ｐゴシック" pitchFamily="50" charset="-128"/>
        <a:cs typeface="+mn-cs"/>
      </a:defRPr>
    </a:lvl6pPr>
    <a:lvl7pPr marL="2743200" algn="l" defTabSz="914400" rtl="0" eaLnBrk="1" latinLnBrk="0" hangingPunct="1">
      <a:defRPr kumimoji="1" sz="2400" b="1" kern="1200">
        <a:solidFill>
          <a:schemeClr val="tx1"/>
        </a:solidFill>
        <a:latin typeface="Times New Roman" pitchFamily="18" charset="0"/>
        <a:ea typeface="ＭＳ Ｐゴシック" pitchFamily="50" charset="-128"/>
        <a:cs typeface="+mn-cs"/>
      </a:defRPr>
    </a:lvl7pPr>
    <a:lvl8pPr marL="3200400" algn="l" defTabSz="914400" rtl="0" eaLnBrk="1" latinLnBrk="0" hangingPunct="1">
      <a:defRPr kumimoji="1" sz="2400" b="1" kern="1200">
        <a:solidFill>
          <a:schemeClr val="tx1"/>
        </a:solidFill>
        <a:latin typeface="Times New Roman" pitchFamily="18" charset="0"/>
        <a:ea typeface="ＭＳ Ｐゴシック" pitchFamily="50" charset="-128"/>
        <a:cs typeface="+mn-cs"/>
      </a:defRPr>
    </a:lvl8pPr>
    <a:lvl9pPr marL="3657600" algn="l" defTabSz="914400" rtl="0" eaLnBrk="1" latinLnBrk="0" hangingPunct="1">
      <a:defRPr kumimoji="1" sz="2400" b="1" kern="1200">
        <a:solidFill>
          <a:schemeClr val="tx1"/>
        </a:solidFill>
        <a:latin typeface="Times New Roman" pitchFamily="18" charset="0"/>
        <a:ea typeface="ＭＳ Ｐゴシック" pitchFamily="50" charset="-128"/>
        <a:cs typeface="+mn-cs"/>
      </a:defRPr>
    </a:lvl9pPr>
  </p:defaultTextStyle>
  <p:extLst>
    <p:ext uri="{EFAFB233-063F-42B5-8137-9DF3F51BA10A}">
      <p15:sldGuideLst xmlns:p15="http://schemas.microsoft.com/office/powerpoint/2012/main">
        <p15:guide id="1" orient="horz" pos="2064">
          <p15:clr>
            <a:srgbClr val="A4A3A4"/>
          </p15:clr>
        </p15:guide>
        <p15:guide id="2" pos="5712">
          <p15:clr>
            <a:srgbClr val="A4A3A4"/>
          </p15:clr>
        </p15:guide>
      </p15:sldGuideLst>
    </p:ext>
    <p:ext uri="{2D200454-40CA-4A62-9FC3-DE9A4176ACB9}">
      <p15:notesGuideLst xmlns:p15="http://schemas.microsoft.com/office/powerpoint/2012/main">
        <p15:guide id="1" orient="horz" pos="3344" userDrawn="1">
          <p15:clr>
            <a:srgbClr val="A4A3A4"/>
          </p15:clr>
        </p15:guide>
        <p15:guide id="2" pos="2356" userDrawn="1">
          <p15:clr>
            <a:srgbClr val="A4A3A4"/>
          </p15:clr>
        </p15:guide>
        <p15:guide id="3" orient="horz" pos="3224" userDrawn="1">
          <p15:clr>
            <a:srgbClr val="A4A3A4"/>
          </p15:clr>
        </p15:guide>
        <p15:guide id="4" pos="223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9900"/>
    <a:srgbClr val="FFFF66"/>
    <a:srgbClr val="FF0E0E"/>
    <a:srgbClr val="0070C0"/>
    <a:srgbClr val="FF0000"/>
    <a:srgbClr val="000099"/>
    <a:srgbClr val="CCFFFF"/>
    <a:srgbClr val="0033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979BBB-92A7-4C5A-BC2C-E9ADF06398D6}" v="102" dt="2021-04-11T13:09:48.98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5" autoAdjust="0"/>
    <p:restoredTop sz="86443" autoAdjust="0"/>
  </p:normalViewPr>
  <p:slideViewPr>
    <p:cSldViewPr snapToGrid="0" snapToObjects="1">
      <p:cViewPr varScale="1">
        <p:scale>
          <a:sx n="114" d="100"/>
          <a:sy n="114" d="100"/>
        </p:scale>
        <p:origin x="1272" y="108"/>
      </p:cViewPr>
      <p:guideLst>
        <p:guide orient="horz" pos="2064"/>
        <p:guide pos="5712"/>
      </p:guideLst>
    </p:cSldViewPr>
  </p:slideViewPr>
  <p:outlineViewPr>
    <p:cViewPr>
      <p:scale>
        <a:sx n="25" d="100"/>
        <a:sy n="25"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65" d="100"/>
          <a:sy n="65" d="100"/>
        </p:scale>
        <p:origin x="-2040" y="-114"/>
      </p:cViewPr>
      <p:guideLst>
        <p:guide orient="horz" pos="3344"/>
        <p:guide pos="2356"/>
        <p:guide orient="horz" pos="3224"/>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郭 强" userId="ec3783557944bb3e" providerId="LiveId" clId="{48979BBB-92A7-4C5A-BC2C-E9ADF06398D6}"/>
    <pc:docChg chg="undo redo custSel addSld delSld modSld sldOrd">
      <pc:chgData name="郭 强" userId="ec3783557944bb3e" providerId="LiveId" clId="{48979BBB-92A7-4C5A-BC2C-E9ADF06398D6}" dt="2021-04-13T02:25:26.639" v="8525" actId="20577"/>
      <pc:docMkLst>
        <pc:docMk/>
      </pc:docMkLst>
      <pc:sldChg chg="addSp delSp modSp mod">
        <pc:chgData name="郭 强" userId="ec3783557944bb3e" providerId="LiveId" clId="{48979BBB-92A7-4C5A-BC2C-E9ADF06398D6}" dt="2021-04-13T02:16:41.758" v="8446" actId="20577"/>
        <pc:sldMkLst>
          <pc:docMk/>
          <pc:sldMk cId="2028339858" sldId="3617"/>
        </pc:sldMkLst>
        <pc:spChg chg="add del mod">
          <ac:chgData name="郭 强" userId="ec3783557944bb3e" providerId="LiveId" clId="{48979BBB-92A7-4C5A-BC2C-E9ADF06398D6}" dt="2021-04-10T11:14:56.244" v="761" actId="478"/>
          <ac:spMkLst>
            <pc:docMk/>
            <pc:sldMk cId="2028339858" sldId="3617"/>
            <ac:spMk id="2" creationId="{A0FB4AD4-52EC-4526-ADCC-A007CEC5D40A}"/>
          </ac:spMkLst>
        </pc:spChg>
        <pc:spChg chg="add del mod">
          <ac:chgData name="郭 强" userId="ec3783557944bb3e" providerId="LiveId" clId="{48979BBB-92A7-4C5A-BC2C-E9ADF06398D6}" dt="2021-04-11T13:12:00.499" v="6618" actId="478"/>
          <ac:spMkLst>
            <pc:docMk/>
            <pc:sldMk cId="2028339858" sldId="3617"/>
            <ac:spMk id="3" creationId="{368F96D7-EC5F-48C4-BD1B-CCE3871372C5}"/>
          </ac:spMkLst>
        </pc:spChg>
        <pc:spChg chg="del">
          <ac:chgData name="郭 强" userId="ec3783557944bb3e" providerId="LiveId" clId="{48979BBB-92A7-4C5A-BC2C-E9ADF06398D6}" dt="2021-04-10T11:04:34.102" v="471" actId="478"/>
          <ac:spMkLst>
            <pc:docMk/>
            <pc:sldMk cId="2028339858" sldId="3617"/>
            <ac:spMk id="5" creationId="{7BF0A807-E8A7-4768-846D-492FEE51A971}"/>
          </ac:spMkLst>
        </pc:spChg>
        <pc:spChg chg="add del mod">
          <ac:chgData name="郭 强" userId="ec3783557944bb3e" providerId="LiveId" clId="{48979BBB-92A7-4C5A-BC2C-E9ADF06398D6}" dt="2021-04-13T02:16:41.758" v="8446" actId="20577"/>
          <ac:spMkLst>
            <pc:docMk/>
            <pc:sldMk cId="2028339858" sldId="3617"/>
            <ac:spMk id="4243458" creationId="{00000000-0000-0000-0000-000000000000}"/>
          </ac:spMkLst>
        </pc:spChg>
        <pc:spChg chg="add del mod">
          <ac:chgData name="郭 强" userId="ec3783557944bb3e" providerId="LiveId" clId="{48979BBB-92A7-4C5A-BC2C-E9ADF06398D6}" dt="2021-04-13T02:16:32.622" v="8443" actId="20577"/>
          <ac:spMkLst>
            <pc:docMk/>
            <pc:sldMk cId="2028339858" sldId="3617"/>
            <ac:spMk id="4243459" creationId="{00000000-0000-0000-0000-000000000000}"/>
          </ac:spMkLst>
        </pc:spChg>
      </pc:sldChg>
      <pc:sldChg chg="addSp delSp modSp add mod">
        <pc:chgData name="郭 强" userId="ec3783557944bb3e" providerId="LiveId" clId="{48979BBB-92A7-4C5A-BC2C-E9ADF06398D6}" dt="2021-04-13T02:25:26.639" v="8525" actId="20577"/>
        <pc:sldMkLst>
          <pc:docMk/>
          <pc:sldMk cId="426346353" sldId="3618"/>
        </pc:sldMkLst>
        <pc:spChg chg="add mod">
          <ac:chgData name="郭 强" userId="ec3783557944bb3e" providerId="LiveId" clId="{48979BBB-92A7-4C5A-BC2C-E9ADF06398D6}" dt="2021-04-13T02:25:26.639" v="8525" actId="20577"/>
          <ac:spMkLst>
            <pc:docMk/>
            <pc:sldMk cId="426346353" sldId="3618"/>
            <ac:spMk id="5" creationId="{CE3D6D32-6AB3-4871-BC7C-609676EA4972}"/>
          </ac:spMkLst>
        </pc:spChg>
        <pc:spChg chg="add del mod">
          <ac:chgData name="郭 强" userId="ec3783557944bb3e" providerId="LiveId" clId="{48979BBB-92A7-4C5A-BC2C-E9ADF06398D6}" dt="2021-04-11T13:09:48.769" v="6518" actId="478"/>
          <ac:spMkLst>
            <pc:docMk/>
            <pc:sldMk cId="426346353" sldId="3618"/>
            <ac:spMk id="6" creationId="{C03B6094-6512-4A07-B4F1-7D463DBB1DEA}"/>
          </ac:spMkLst>
        </pc:spChg>
        <pc:spChg chg="add mod">
          <ac:chgData name="郭 强" userId="ec3783557944bb3e" providerId="LiveId" clId="{48979BBB-92A7-4C5A-BC2C-E9ADF06398D6}" dt="2021-04-11T13:09:48.981" v="6519"/>
          <ac:spMkLst>
            <pc:docMk/>
            <pc:sldMk cId="426346353" sldId="3618"/>
            <ac:spMk id="7" creationId="{989C3CCC-50A1-4733-8F58-171DCD217E3B}"/>
          </ac:spMkLst>
        </pc:spChg>
        <pc:spChg chg="mod">
          <ac:chgData name="郭 强" userId="ec3783557944bb3e" providerId="LiveId" clId="{48979BBB-92A7-4C5A-BC2C-E9ADF06398D6}" dt="2021-04-13T02:23:38.584" v="8503" actId="20577"/>
          <ac:spMkLst>
            <pc:docMk/>
            <pc:sldMk cId="426346353" sldId="3618"/>
            <ac:spMk id="4243458" creationId="{00000000-0000-0000-0000-000000000000}"/>
          </ac:spMkLst>
        </pc:spChg>
        <pc:spChg chg="del mod">
          <ac:chgData name="郭 强" userId="ec3783557944bb3e" providerId="LiveId" clId="{48979BBB-92A7-4C5A-BC2C-E9ADF06398D6}" dt="2021-04-10T11:23:01.958" v="863" actId="478"/>
          <ac:spMkLst>
            <pc:docMk/>
            <pc:sldMk cId="426346353" sldId="3618"/>
            <ac:spMk id="4243459" creationId="{00000000-0000-0000-0000-000000000000}"/>
          </ac:spMkLst>
        </pc:spChg>
      </pc:sldChg>
      <pc:sldChg chg="del">
        <pc:chgData name="郭 强" userId="ec3783557944bb3e" providerId="LiveId" clId="{48979BBB-92A7-4C5A-BC2C-E9ADF06398D6}" dt="2021-04-10T11:15:16.272" v="769" actId="47"/>
        <pc:sldMkLst>
          <pc:docMk/>
          <pc:sldMk cId="1546894613" sldId="3618"/>
        </pc:sldMkLst>
      </pc:sldChg>
      <pc:sldChg chg="add del">
        <pc:chgData name="郭 强" userId="ec3783557944bb3e" providerId="LiveId" clId="{48979BBB-92A7-4C5A-BC2C-E9ADF06398D6}" dt="2021-04-11T13:10:06.832" v="6520" actId="47"/>
        <pc:sldMkLst>
          <pc:docMk/>
          <pc:sldMk cId="2847056428" sldId="3619"/>
        </pc:sldMkLst>
      </pc:sldChg>
      <pc:sldChg chg="add del">
        <pc:chgData name="郭 强" userId="ec3783557944bb3e" providerId="LiveId" clId="{48979BBB-92A7-4C5A-BC2C-E9ADF06398D6}" dt="2021-04-11T13:10:06.832" v="6520" actId="47"/>
        <pc:sldMkLst>
          <pc:docMk/>
          <pc:sldMk cId="2525291919" sldId="3620"/>
        </pc:sldMkLst>
      </pc:sldChg>
      <pc:sldChg chg="add del">
        <pc:chgData name="郭 强" userId="ec3783557944bb3e" providerId="LiveId" clId="{48979BBB-92A7-4C5A-BC2C-E9ADF06398D6}" dt="2021-04-11T13:10:06.832" v="6520" actId="47"/>
        <pc:sldMkLst>
          <pc:docMk/>
          <pc:sldMk cId="4239088491" sldId="3621"/>
        </pc:sldMkLst>
      </pc:sldChg>
      <pc:sldChg chg="add del">
        <pc:chgData name="郭 强" userId="ec3783557944bb3e" providerId="LiveId" clId="{48979BBB-92A7-4C5A-BC2C-E9ADF06398D6}" dt="2021-04-11T13:10:06.832" v="6520" actId="47"/>
        <pc:sldMkLst>
          <pc:docMk/>
          <pc:sldMk cId="2474423740" sldId="3622"/>
        </pc:sldMkLst>
      </pc:sldChg>
      <pc:sldChg chg="add del">
        <pc:chgData name="郭 强" userId="ec3783557944bb3e" providerId="LiveId" clId="{48979BBB-92A7-4C5A-BC2C-E9ADF06398D6}" dt="2021-04-11T13:10:06.832" v="6520" actId="47"/>
        <pc:sldMkLst>
          <pc:docMk/>
          <pc:sldMk cId="2385986600" sldId="3623"/>
        </pc:sldMkLst>
      </pc:sldChg>
      <pc:sldChg chg="addSp delSp modSp add del mod">
        <pc:chgData name="郭 强" userId="ec3783557944bb3e" providerId="LiveId" clId="{48979BBB-92A7-4C5A-BC2C-E9ADF06398D6}" dt="2021-04-11T13:11:38.327" v="6617" actId="47"/>
        <pc:sldMkLst>
          <pc:docMk/>
          <pc:sldMk cId="849662043" sldId="3624"/>
        </pc:sldMkLst>
        <pc:spChg chg="add mod">
          <ac:chgData name="郭 强" userId="ec3783557944bb3e" providerId="LiveId" clId="{48979BBB-92A7-4C5A-BC2C-E9ADF06398D6}" dt="2021-04-10T11:53:17.780" v="1950" actId="21"/>
          <ac:spMkLst>
            <pc:docMk/>
            <pc:sldMk cId="849662043" sldId="3624"/>
            <ac:spMk id="2" creationId="{E334433D-954F-48E9-AB58-75E780A819EA}"/>
          </ac:spMkLst>
        </pc:spChg>
        <pc:spChg chg="del mod">
          <ac:chgData name="郭 强" userId="ec3783557944bb3e" providerId="LiveId" clId="{48979BBB-92A7-4C5A-BC2C-E9ADF06398D6}" dt="2021-04-10T11:53:17.780" v="1950" actId="21"/>
          <ac:spMkLst>
            <pc:docMk/>
            <pc:sldMk cId="849662043" sldId="3624"/>
            <ac:spMk id="4243458" creationId="{00000000-0000-0000-0000-000000000000}"/>
          </ac:spMkLst>
        </pc:spChg>
      </pc:sldChg>
      <pc:sldChg chg="modSp add mod ord">
        <pc:chgData name="郭 强" userId="ec3783557944bb3e" providerId="LiveId" clId="{48979BBB-92A7-4C5A-BC2C-E9ADF06398D6}" dt="2021-04-13T02:22:53.645" v="8502" actId="20577"/>
        <pc:sldMkLst>
          <pc:docMk/>
          <pc:sldMk cId="2010136008" sldId="3625"/>
        </pc:sldMkLst>
        <pc:spChg chg="mod">
          <ac:chgData name="郭 强" userId="ec3783557944bb3e" providerId="LiveId" clId="{48979BBB-92A7-4C5A-BC2C-E9ADF06398D6}" dt="2021-04-11T13:32:36.081" v="6740" actId="20577"/>
          <ac:spMkLst>
            <pc:docMk/>
            <pc:sldMk cId="2010136008" sldId="3625"/>
            <ac:spMk id="5" creationId="{CE3D6D32-6AB3-4871-BC7C-609676EA4972}"/>
          </ac:spMkLst>
        </pc:spChg>
        <pc:spChg chg="mod">
          <ac:chgData name="郭 强" userId="ec3783557944bb3e" providerId="LiveId" clId="{48979BBB-92A7-4C5A-BC2C-E9ADF06398D6}" dt="2021-04-10T13:04:57.420" v="3642" actId="20577"/>
          <ac:spMkLst>
            <pc:docMk/>
            <pc:sldMk cId="2010136008" sldId="3625"/>
            <ac:spMk id="6" creationId="{C03B6094-6512-4A07-B4F1-7D463DBB1DEA}"/>
          </ac:spMkLst>
        </pc:spChg>
        <pc:spChg chg="mod">
          <ac:chgData name="郭 强" userId="ec3783557944bb3e" providerId="LiveId" clId="{48979BBB-92A7-4C5A-BC2C-E9ADF06398D6}" dt="2021-04-13T02:22:53.645" v="8502" actId="20577"/>
          <ac:spMkLst>
            <pc:docMk/>
            <pc:sldMk cId="2010136008" sldId="3625"/>
            <ac:spMk id="4243458" creationId="{00000000-0000-0000-0000-000000000000}"/>
          </ac:spMkLst>
        </pc:spChg>
      </pc:sldChg>
      <pc:sldChg chg="add del">
        <pc:chgData name="郭 强" userId="ec3783557944bb3e" providerId="LiveId" clId="{48979BBB-92A7-4C5A-BC2C-E9ADF06398D6}" dt="2021-04-11T13:10:06.832" v="6520" actId="47"/>
        <pc:sldMkLst>
          <pc:docMk/>
          <pc:sldMk cId="1326372025" sldId="3626"/>
        </pc:sldMkLst>
      </pc:sldChg>
      <pc:sldChg chg="add del">
        <pc:chgData name="郭 强" userId="ec3783557944bb3e" providerId="LiveId" clId="{48979BBB-92A7-4C5A-BC2C-E9ADF06398D6}" dt="2021-04-11T13:10:06.832" v="6520" actId="47"/>
        <pc:sldMkLst>
          <pc:docMk/>
          <pc:sldMk cId="764028559" sldId="3627"/>
        </pc:sldMkLst>
      </pc:sldChg>
      <pc:sldChg chg="modSp add mod ord">
        <pc:chgData name="郭 强" userId="ec3783557944bb3e" providerId="LiveId" clId="{48979BBB-92A7-4C5A-BC2C-E9ADF06398D6}" dt="2021-04-13T02:19:15.438" v="8470" actId="20577"/>
        <pc:sldMkLst>
          <pc:docMk/>
          <pc:sldMk cId="3123976915" sldId="3628"/>
        </pc:sldMkLst>
        <pc:spChg chg="mod">
          <ac:chgData name="郭 强" userId="ec3783557944bb3e" providerId="LiveId" clId="{48979BBB-92A7-4C5A-BC2C-E9ADF06398D6}" dt="2021-04-13T02:19:15.438" v="8470" actId="20577"/>
          <ac:spMkLst>
            <pc:docMk/>
            <pc:sldMk cId="3123976915" sldId="3628"/>
            <ac:spMk id="5" creationId="{CE3D6D32-6AB3-4871-BC7C-609676EA4972}"/>
          </ac:spMkLst>
        </pc:spChg>
        <pc:spChg chg="mod">
          <ac:chgData name="郭 强" userId="ec3783557944bb3e" providerId="LiveId" clId="{48979BBB-92A7-4C5A-BC2C-E9ADF06398D6}" dt="2021-04-13T02:17:43.958" v="8450" actId="20577"/>
          <ac:spMkLst>
            <pc:docMk/>
            <pc:sldMk cId="3123976915" sldId="3628"/>
            <ac:spMk id="4243458" creationId="{00000000-0000-0000-0000-000000000000}"/>
          </ac:spMkLst>
        </pc:spChg>
      </pc:sldChg>
      <pc:sldChg chg="modSp add mod">
        <pc:chgData name="郭 强" userId="ec3783557944bb3e" providerId="LiveId" clId="{48979BBB-92A7-4C5A-BC2C-E9ADF06398D6}" dt="2021-04-13T02:22:16.525" v="8493" actId="20577"/>
        <pc:sldMkLst>
          <pc:docMk/>
          <pc:sldMk cId="3062454164" sldId="3629"/>
        </pc:sldMkLst>
        <pc:spChg chg="mod">
          <ac:chgData name="郭 强" userId="ec3783557944bb3e" providerId="LiveId" clId="{48979BBB-92A7-4C5A-BC2C-E9ADF06398D6}" dt="2021-04-13T02:22:16.525" v="8493" actId="20577"/>
          <ac:spMkLst>
            <pc:docMk/>
            <pc:sldMk cId="3062454164" sldId="3629"/>
            <ac:spMk id="5" creationId="{CE3D6D32-6AB3-4871-BC7C-609676EA4972}"/>
          </ac:spMkLst>
        </pc:spChg>
        <pc:spChg chg="mod">
          <ac:chgData name="郭 强" userId="ec3783557944bb3e" providerId="LiveId" clId="{48979BBB-92A7-4C5A-BC2C-E9ADF06398D6}" dt="2021-04-13T02:20:09.534" v="8473" actId="20577"/>
          <ac:spMkLst>
            <pc:docMk/>
            <pc:sldMk cId="3062454164" sldId="3629"/>
            <ac:spMk id="4243458" creationId="{00000000-0000-0000-0000-000000000000}"/>
          </ac:spMkLst>
        </pc:spChg>
      </pc:sldChg>
      <pc:sldChg chg="addSp delSp modSp add del mod">
        <pc:chgData name="郭 强" userId="ec3783557944bb3e" providerId="LiveId" clId="{48979BBB-92A7-4C5A-BC2C-E9ADF06398D6}" dt="2021-04-11T12:46:09.500" v="5204" actId="47"/>
        <pc:sldMkLst>
          <pc:docMk/>
          <pc:sldMk cId="3321004748" sldId="3629"/>
        </pc:sldMkLst>
        <pc:spChg chg="add mod">
          <ac:chgData name="郭 强" userId="ec3783557944bb3e" providerId="LiveId" clId="{48979BBB-92A7-4C5A-BC2C-E9ADF06398D6}" dt="2021-04-11T12:46:07.230" v="5203" actId="478"/>
          <ac:spMkLst>
            <pc:docMk/>
            <pc:sldMk cId="3321004748" sldId="3629"/>
            <ac:spMk id="2" creationId="{24972A4E-73F2-4BEB-B3C8-E270517840EF}"/>
          </ac:spMkLst>
        </pc:spChg>
        <pc:spChg chg="del mod">
          <ac:chgData name="郭 强" userId="ec3783557944bb3e" providerId="LiveId" clId="{48979BBB-92A7-4C5A-BC2C-E9ADF06398D6}" dt="2021-04-11T12:46:07.230" v="5203" actId="478"/>
          <ac:spMkLst>
            <pc:docMk/>
            <pc:sldMk cId="3321004748" sldId="3629"/>
            <ac:spMk id="4243458" creationId="{00000000-0000-0000-0000-000000000000}"/>
          </ac:spMkLst>
        </pc:spChg>
      </pc:sldChg>
      <pc:sldChg chg="addSp delSp modSp del">
        <pc:chgData name="郭 强" userId="ec3783557944bb3e" providerId="LiveId" clId="{48979BBB-92A7-4C5A-BC2C-E9ADF06398D6}" dt="2021-04-10T11:15:13.202" v="765" actId="47"/>
        <pc:sldMkLst>
          <pc:docMk/>
          <pc:sldMk cId="2670458046" sldId="3648"/>
        </pc:sldMkLst>
        <pc:spChg chg="add del mod">
          <ac:chgData name="郭 强" userId="ec3783557944bb3e" providerId="LiveId" clId="{48979BBB-92A7-4C5A-BC2C-E9ADF06398D6}" dt="2021-04-10T11:15:03.181" v="764" actId="478"/>
          <ac:spMkLst>
            <pc:docMk/>
            <pc:sldMk cId="2670458046" sldId="3648"/>
            <ac:spMk id="2" creationId="{F4E93ABD-296B-4F97-BE0C-F36E1DE3C3A2}"/>
          </ac:spMkLst>
        </pc:spChg>
        <pc:spChg chg="del">
          <ac:chgData name="郭 强" userId="ec3783557944bb3e" providerId="LiveId" clId="{48979BBB-92A7-4C5A-BC2C-E9ADF06398D6}" dt="2021-04-10T11:15:01.982" v="763" actId="478"/>
          <ac:spMkLst>
            <pc:docMk/>
            <pc:sldMk cId="2670458046" sldId="3648"/>
            <ac:spMk id="4243458" creationId="{00000000-0000-0000-0000-000000000000}"/>
          </ac:spMkLst>
        </pc:spChg>
        <pc:spChg chg="del">
          <ac:chgData name="郭 强" userId="ec3783557944bb3e" providerId="LiveId" clId="{48979BBB-92A7-4C5A-BC2C-E9ADF06398D6}" dt="2021-04-10T11:15:00.613" v="762" actId="478"/>
          <ac:spMkLst>
            <pc:docMk/>
            <pc:sldMk cId="2670458046" sldId="3648"/>
            <ac:spMk id="4243459" creationId="{00000000-0000-0000-0000-000000000000}"/>
          </ac:spMkLst>
        </pc:spChg>
      </pc:sldChg>
      <pc:sldChg chg="del">
        <pc:chgData name="郭 强" userId="ec3783557944bb3e" providerId="LiveId" clId="{48979BBB-92A7-4C5A-BC2C-E9ADF06398D6}" dt="2021-04-10T11:15:14.015" v="766" actId="47"/>
        <pc:sldMkLst>
          <pc:docMk/>
          <pc:sldMk cId="3780063069" sldId="3649"/>
        </pc:sldMkLst>
      </pc:sldChg>
      <pc:sldChg chg="del">
        <pc:chgData name="郭 强" userId="ec3783557944bb3e" providerId="LiveId" clId="{48979BBB-92A7-4C5A-BC2C-E9ADF06398D6}" dt="2021-04-10T11:15:14.723" v="767" actId="47"/>
        <pc:sldMkLst>
          <pc:docMk/>
          <pc:sldMk cId="811330774" sldId="3650"/>
        </pc:sldMkLst>
      </pc:sldChg>
      <pc:sldChg chg="del">
        <pc:chgData name="郭 强" userId="ec3783557944bb3e" providerId="LiveId" clId="{48979BBB-92A7-4C5A-BC2C-E9ADF06398D6}" dt="2021-04-10T11:15:15.542" v="768" actId="47"/>
        <pc:sldMkLst>
          <pc:docMk/>
          <pc:sldMk cId="1141900827" sldId="3651"/>
        </pc:sldMkLst>
      </pc:sldChg>
      <pc:sldChg chg="del">
        <pc:chgData name="郭 强" userId="ec3783557944bb3e" providerId="LiveId" clId="{48979BBB-92A7-4C5A-BC2C-E9ADF06398D6}" dt="2021-04-10T11:15:18.535" v="772" actId="47"/>
        <pc:sldMkLst>
          <pc:docMk/>
          <pc:sldMk cId="1002554683" sldId="3652"/>
        </pc:sldMkLst>
      </pc:sldChg>
      <pc:sldChg chg="del">
        <pc:chgData name="郭 强" userId="ec3783557944bb3e" providerId="LiveId" clId="{48979BBB-92A7-4C5A-BC2C-E9ADF06398D6}" dt="2021-04-10T11:15:17.805" v="771" actId="47"/>
        <pc:sldMkLst>
          <pc:docMk/>
          <pc:sldMk cId="2222161514" sldId="3653"/>
        </pc:sldMkLst>
      </pc:sldChg>
      <pc:sldChg chg="del">
        <pc:chgData name="郭 强" userId="ec3783557944bb3e" providerId="LiveId" clId="{48979BBB-92A7-4C5A-BC2C-E9ADF06398D6}" dt="2021-04-10T11:15:17.016" v="770" actId="47"/>
        <pc:sldMkLst>
          <pc:docMk/>
          <pc:sldMk cId="481002097" sldId="365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3" y="1"/>
            <a:ext cx="3078516" cy="511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46" tIns="48228" rIns="96446" bIns="48228" numCol="1" anchor="t" anchorCtr="0" compatLnSpc="1">
            <a:prstTxWarp prst="textNoShape">
              <a:avLst/>
            </a:prstTxWarp>
          </a:bodyPr>
          <a:lstStyle>
            <a:lvl1pPr algn="l" defTabSz="967608">
              <a:defRPr sz="1100" b="0"/>
            </a:lvl1pPr>
          </a:lstStyle>
          <a:p>
            <a:pPr>
              <a:defRPr/>
            </a:pPr>
            <a:endParaRPr lang="en-US" altLang="ja-JP"/>
          </a:p>
        </p:txBody>
      </p:sp>
      <p:sp>
        <p:nvSpPr>
          <p:cNvPr id="12291" name="Rectangle 3"/>
          <p:cNvSpPr>
            <a:spLocks noGrp="1" noChangeArrowheads="1"/>
          </p:cNvSpPr>
          <p:nvPr>
            <p:ph type="dt" sz="quarter" idx="1"/>
          </p:nvPr>
        </p:nvSpPr>
        <p:spPr bwMode="auto">
          <a:xfrm>
            <a:off x="4020785" y="1"/>
            <a:ext cx="3078516" cy="511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46" tIns="48228" rIns="96446" bIns="48228" numCol="1" anchor="t" anchorCtr="0" compatLnSpc="1">
            <a:prstTxWarp prst="textNoShape">
              <a:avLst/>
            </a:prstTxWarp>
          </a:bodyPr>
          <a:lstStyle>
            <a:lvl1pPr algn="r" defTabSz="967608">
              <a:defRPr sz="1100" b="0"/>
            </a:lvl1pPr>
          </a:lstStyle>
          <a:p>
            <a:pPr>
              <a:defRPr/>
            </a:pPr>
            <a:endParaRPr lang="en-US" altLang="ja-JP"/>
          </a:p>
        </p:txBody>
      </p:sp>
      <p:sp>
        <p:nvSpPr>
          <p:cNvPr id="12292" name="Rectangle 4"/>
          <p:cNvSpPr>
            <a:spLocks noGrp="1" noChangeArrowheads="1"/>
          </p:cNvSpPr>
          <p:nvPr>
            <p:ph type="ftr" sz="quarter" idx="2"/>
          </p:nvPr>
        </p:nvSpPr>
        <p:spPr bwMode="auto">
          <a:xfrm>
            <a:off x="3" y="9722966"/>
            <a:ext cx="3078516" cy="511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46" tIns="48228" rIns="96446" bIns="48228" numCol="1" anchor="b" anchorCtr="0" compatLnSpc="1">
            <a:prstTxWarp prst="textNoShape">
              <a:avLst/>
            </a:prstTxWarp>
          </a:bodyPr>
          <a:lstStyle>
            <a:lvl1pPr algn="l" defTabSz="967608">
              <a:defRPr sz="1100" b="0"/>
            </a:lvl1pPr>
          </a:lstStyle>
          <a:p>
            <a:pPr>
              <a:defRPr/>
            </a:pPr>
            <a:endParaRPr lang="en-US" altLang="ja-JP"/>
          </a:p>
        </p:txBody>
      </p:sp>
      <p:sp>
        <p:nvSpPr>
          <p:cNvPr id="12293" name="Rectangle 5"/>
          <p:cNvSpPr>
            <a:spLocks noGrp="1" noChangeArrowheads="1"/>
          </p:cNvSpPr>
          <p:nvPr>
            <p:ph type="sldNum" sz="quarter" idx="3"/>
          </p:nvPr>
        </p:nvSpPr>
        <p:spPr bwMode="auto">
          <a:xfrm>
            <a:off x="4020785" y="9722966"/>
            <a:ext cx="3078516" cy="511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46" tIns="48228" rIns="96446" bIns="48228" numCol="1" anchor="b" anchorCtr="0" compatLnSpc="1">
            <a:prstTxWarp prst="textNoShape">
              <a:avLst/>
            </a:prstTxWarp>
          </a:bodyPr>
          <a:lstStyle>
            <a:lvl1pPr algn="r" defTabSz="967608">
              <a:defRPr sz="1100" b="0"/>
            </a:lvl1pPr>
          </a:lstStyle>
          <a:p>
            <a:pPr>
              <a:defRPr/>
            </a:pPr>
            <a:fld id="{34A62885-30A2-415D-A3E4-7E62E78DC125}" type="slidenum">
              <a:rPr lang="ja-JP" altLang="en-US"/>
              <a:pPr>
                <a:defRPr/>
              </a:pPr>
              <a:t>‹#›</a:t>
            </a:fld>
            <a:endParaRPr lang="en-US" altLang="ja-JP"/>
          </a:p>
        </p:txBody>
      </p:sp>
    </p:spTree>
    <p:extLst>
      <p:ext uri="{BB962C8B-B14F-4D97-AF65-F5344CB8AC3E}">
        <p14:creationId xmlns:p14="http://schemas.microsoft.com/office/powerpoint/2010/main" val="3923131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3"/>
            <a:ext cx="3113292" cy="552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27" tIns="47964" rIns="95927" bIns="47964" numCol="1" anchor="t" anchorCtr="0" compatLnSpc="1">
            <a:prstTxWarp prst="textNoShape">
              <a:avLst/>
            </a:prstTxWarp>
          </a:bodyPr>
          <a:lstStyle>
            <a:lvl1pPr algn="l" defTabSz="956108">
              <a:defRPr sz="1100" b="0"/>
            </a:lvl1pPr>
          </a:lstStyle>
          <a:p>
            <a:pPr>
              <a:defRPr/>
            </a:pPr>
            <a:endParaRPr lang="en-US" altLang="ja-JP"/>
          </a:p>
        </p:txBody>
      </p:sp>
      <p:sp>
        <p:nvSpPr>
          <p:cNvPr id="64515" name="Rectangle 3"/>
          <p:cNvSpPr>
            <a:spLocks noGrp="1" noChangeArrowheads="1"/>
          </p:cNvSpPr>
          <p:nvPr>
            <p:ph type="dt" idx="1"/>
          </p:nvPr>
        </p:nvSpPr>
        <p:spPr bwMode="auto">
          <a:xfrm>
            <a:off x="3992633" y="3"/>
            <a:ext cx="3113292" cy="552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27" tIns="47964" rIns="95927" bIns="47964" numCol="1" anchor="t" anchorCtr="0" compatLnSpc="1">
            <a:prstTxWarp prst="textNoShape">
              <a:avLst/>
            </a:prstTxWarp>
          </a:bodyPr>
          <a:lstStyle>
            <a:lvl1pPr algn="r" defTabSz="956108">
              <a:defRPr sz="1100" b="0"/>
            </a:lvl1pPr>
          </a:lstStyle>
          <a:p>
            <a:pPr>
              <a:defRPr/>
            </a:pPr>
            <a:endParaRPr lang="en-US" altLang="ja-JP"/>
          </a:p>
        </p:txBody>
      </p:sp>
      <p:sp>
        <p:nvSpPr>
          <p:cNvPr id="91140" name="Rectangle 4"/>
          <p:cNvSpPr>
            <a:spLocks noGrp="1" noRot="1" noChangeAspect="1" noChangeArrowheads="1" noTextEdit="1"/>
          </p:cNvSpPr>
          <p:nvPr>
            <p:ph type="sldImg" idx="2"/>
          </p:nvPr>
        </p:nvSpPr>
        <p:spPr bwMode="auto">
          <a:xfrm>
            <a:off x="1031875" y="788988"/>
            <a:ext cx="5043488" cy="37814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7" name="Rectangle 5"/>
          <p:cNvSpPr>
            <a:spLocks noGrp="1" noChangeArrowheads="1"/>
          </p:cNvSpPr>
          <p:nvPr>
            <p:ph type="body" sz="quarter" idx="3"/>
          </p:nvPr>
        </p:nvSpPr>
        <p:spPr bwMode="auto">
          <a:xfrm>
            <a:off x="957173" y="4886003"/>
            <a:ext cx="5191581" cy="456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27" tIns="47964" rIns="95927" bIns="47964" numCol="1" anchor="t" anchorCtr="0" compatLnSpc="1">
            <a:prstTxWarp prst="textNoShape">
              <a:avLst/>
            </a:prstTxWarp>
          </a:bodyPr>
          <a:lstStyle/>
          <a:p>
            <a:pPr lvl="0"/>
            <a:r>
              <a:rPr lang="ja-JP" altLang="en-US" noProof="0"/>
              <a:t>マスタ テキストの書式設定</a:t>
            </a:r>
          </a:p>
          <a:p>
            <a:pPr lvl="1"/>
            <a:r>
              <a:rPr lang="ja-JP" altLang="en-US" noProof="0"/>
              <a:t>第 2 レベル</a:t>
            </a:r>
          </a:p>
          <a:p>
            <a:pPr lvl="2"/>
            <a:r>
              <a:rPr lang="ja-JP" altLang="en-US" noProof="0"/>
              <a:t>第 3 レベル</a:t>
            </a:r>
          </a:p>
          <a:p>
            <a:pPr lvl="3"/>
            <a:r>
              <a:rPr lang="ja-JP" altLang="en-US" noProof="0"/>
              <a:t>第 4 レベル</a:t>
            </a:r>
          </a:p>
          <a:p>
            <a:pPr lvl="4"/>
            <a:r>
              <a:rPr lang="ja-JP" altLang="en-US" noProof="0"/>
              <a:t>第 5 レベル</a:t>
            </a:r>
          </a:p>
        </p:txBody>
      </p:sp>
      <p:sp>
        <p:nvSpPr>
          <p:cNvPr id="64518" name="Rectangle 6"/>
          <p:cNvSpPr>
            <a:spLocks noGrp="1" noChangeArrowheads="1"/>
          </p:cNvSpPr>
          <p:nvPr>
            <p:ph type="ftr" sz="quarter" idx="4"/>
          </p:nvPr>
        </p:nvSpPr>
        <p:spPr bwMode="auto">
          <a:xfrm>
            <a:off x="0" y="9685370"/>
            <a:ext cx="3113292" cy="552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27" tIns="47964" rIns="95927" bIns="47964" numCol="1" anchor="b" anchorCtr="0" compatLnSpc="1">
            <a:prstTxWarp prst="textNoShape">
              <a:avLst/>
            </a:prstTxWarp>
          </a:bodyPr>
          <a:lstStyle>
            <a:lvl1pPr algn="l" defTabSz="956108">
              <a:defRPr sz="1100" b="0"/>
            </a:lvl1pPr>
          </a:lstStyle>
          <a:p>
            <a:pPr>
              <a:defRPr/>
            </a:pPr>
            <a:endParaRPr lang="en-US" altLang="ja-JP"/>
          </a:p>
        </p:txBody>
      </p:sp>
      <p:sp>
        <p:nvSpPr>
          <p:cNvPr id="64519" name="Rectangle 7"/>
          <p:cNvSpPr>
            <a:spLocks noGrp="1" noChangeArrowheads="1"/>
          </p:cNvSpPr>
          <p:nvPr>
            <p:ph type="sldNum" sz="quarter" idx="5"/>
          </p:nvPr>
        </p:nvSpPr>
        <p:spPr bwMode="auto">
          <a:xfrm>
            <a:off x="3992633" y="9685370"/>
            <a:ext cx="3113292" cy="552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27" tIns="47964" rIns="95927" bIns="47964" numCol="1" anchor="b" anchorCtr="0" compatLnSpc="1">
            <a:prstTxWarp prst="textNoShape">
              <a:avLst/>
            </a:prstTxWarp>
          </a:bodyPr>
          <a:lstStyle>
            <a:lvl1pPr algn="r" defTabSz="956108">
              <a:defRPr sz="1100" b="0"/>
            </a:lvl1pPr>
          </a:lstStyle>
          <a:p>
            <a:pPr>
              <a:defRPr/>
            </a:pPr>
            <a:fld id="{0E25CE68-2529-4EEC-806A-4739F74713B9}" type="slidenum">
              <a:rPr lang="ja-JP" altLang="en-US"/>
              <a:pPr>
                <a:defRPr/>
              </a:pPr>
              <a:t>‹#›</a:t>
            </a:fld>
            <a:endParaRPr lang="en-US" altLang="ja-JP"/>
          </a:p>
        </p:txBody>
      </p:sp>
    </p:spTree>
    <p:extLst>
      <p:ext uri="{BB962C8B-B14F-4D97-AF65-F5344CB8AC3E}">
        <p14:creationId xmlns:p14="http://schemas.microsoft.com/office/powerpoint/2010/main" val="3939824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2FADA1-BAB5-44A6-881E-5835A7D1AC16}" type="slidenum">
              <a:rPr lang="ja-JP" altLang="en-US">
                <a:solidFill>
                  <a:prstClr val="black"/>
                </a:solidFill>
              </a:rPr>
              <a:pPr/>
              <a:t>1</a:t>
            </a:fld>
            <a:endParaRPr lang="en-US" altLang="ja-JP">
              <a:solidFill>
                <a:prstClr val="black"/>
              </a:solidFill>
            </a:endParaRPr>
          </a:p>
        </p:txBody>
      </p:sp>
      <p:sp>
        <p:nvSpPr>
          <p:cNvPr id="4244482" name="Rectangle 2"/>
          <p:cNvSpPr>
            <a:spLocks noGrp="1" noRot="1" noChangeAspect="1" noChangeArrowheads="1" noTextEdit="1"/>
          </p:cNvSpPr>
          <p:nvPr>
            <p:ph type="sldImg"/>
          </p:nvPr>
        </p:nvSpPr>
        <p:spPr>
          <a:ln/>
        </p:spPr>
      </p:sp>
      <p:sp>
        <p:nvSpPr>
          <p:cNvPr id="4244483" name="Rectangle 3"/>
          <p:cNvSpPr>
            <a:spLocks noGrp="1" noChangeArrowheads="1"/>
          </p:cNvSpPr>
          <p:nvPr>
            <p:ph type="body" idx="1"/>
          </p:nvPr>
        </p:nvSpPr>
        <p:spPr/>
        <p:txBody>
          <a:bodyPr/>
          <a:lstStyle/>
          <a:p>
            <a:endParaRPr lang="ja-JP" altLang="en-US"/>
          </a:p>
        </p:txBody>
      </p:sp>
    </p:spTree>
    <p:extLst>
      <p:ext uri="{BB962C8B-B14F-4D97-AF65-F5344CB8AC3E}">
        <p14:creationId xmlns:p14="http://schemas.microsoft.com/office/powerpoint/2010/main" val="2915385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2FADA1-BAB5-44A6-881E-5835A7D1AC16}" type="slidenum">
              <a:rPr lang="ja-JP" altLang="en-US">
                <a:solidFill>
                  <a:prstClr val="black"/>
                </a:solidFill>
              </a:rPr>
              <a:pPr/>
              <a:t>2</a:t>
            </a:fld>
            <a:endParaRPr lang="en-US" altLang="ja-JP">
              <a:solidFill>
                <a:prstClr val="black"/>
              </a:solidFill>
            </a:endParaRPr>
          </a:p>
        </p:txBody>
      </p:sp>
      <p:sp>
        <p:nvSpPr>
          <p:cNvPr id="4244482" name="Rectangle 2"/>
          <p:cNvSpPr>
            <a:spLocks noGrp="1" noRot="1" noChangeAspect="1" noChangeArrowheads="1" noTextEdit="1"/>
          </p:cNvSpPr>
          <p:nvPr>
            <p:ph type="sldImg"/>
          </p:nvPr>
        </p:nvSpPr>
        <p:spPr>
          <a:ln/>
        </p:spPr>
      </p:sp>
      <p:sp>
        <p:nvSpPr>
          <p:cNvPr id="4244483" name="Rectangle 3"/>
          <p:cNvSpPr>
            <a:spLocks noGrp="1" noChangeArrowheads="1"/>
          </p:cNvSpPr>
          <p:nvPr>
            <p:ph type="body" idx="1"/>
          </p:nvPr>
        </p:nvSpPr>
        <p:spPr/>
        <p:txBody>
          <a:bodyPr/>
          <a:lstStyle/>
          <a:p>
            <a:endParaRPr lang="ja-JP" altLang="en-US"/>
          </a:p>
        </p:txBody>
      </p:sp>
    </p:spTree>
    <p:extLst>
      <p:ext uri="{BB962C8B-B14F-4D97-AF65-F5344CB8AC3E}">
        <p14:creationId xmlns:p14="http://schemas.microsoft.com/office/powerpoint/2010/main" val="2782347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2FADA1-BAB5-44A6-881E-5835A7D1AC16}" type="slidenum">
              <a:rPr lang="ja-JP" altLang="en-US">
                <a:solidFill>
                  <a:prstClr val="black"/>
                </a:solidFill>
              </a:rPr>
              <a:pPr/>
              <a:t>3</a:t>
            </a:fld>
            <a:endParaRPr lang="en-US" altLang="ja-JP">
              <a:solidFill>
                <a:prstClr val="black"/>
              </a:solidFill>
            </a:endParaRPr>
          </a:p>
        </p:txBody>
      </p:sp>
      <p:sp>
        <p:nvSpPr>
          <p:cNvPr id="4244482" name="Rectangle 2"/>
          <p:cNvSpPr>
            <a:spLocks noGrp="1" noRot="1" noChangeAspect="1" noChangeArrowheads="1" noTextEdit="1"/>
          </p:cNvSpPr>
          <p:nvPr>
            <p:ph type="sldImg"/>
          </p:nvPr>
        </p:nvSpPr>
        <p:spPr>
          <a:ln/>
        </p:spPr>
      </p:sp>
      <p:sp>
        <p:nvSpPr>
          <p:cNvPr id="4244483" name="Rectangle 3"/>
          <p:cNvSpPr>
            <a:spLocks noGrp="1" noChangeArrowheads="1"/>
          </p:cNvSpPr>
          <p:nvPr>
            <p:ph type="body" idx="1"/>
          </p:nvPr>
        </p:nvSpPr>
        <p:spPr/>
        <p:txBody>
          <a:bodyPr/>
          <a:lstStyle/>
          <a:p>
            <a:endParaRPr lang="ja-JP" altLang="en-US"/>
          </a:p>
        </p:txBody>
      </p:sp>
    </p:spTree>
    <p:extLst>
      <p:ext uri="{BB962C8B-B14F-4D97-AF65-F5344CB8AC3E}">
        <p14:creationId xmlns:p14="http://schemas.microsoft.com/office/powerpoint/2010/main" val="1283044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2FADA1-BAB5-44A6-881E-5835A7D1AC16}" type="slidenum">
              <a:rPr lang="ja-JP" altLang="en-US">
                <a:solidFill>
                  <a:prstClr val="black"/>
                </a:solidFill>
              </a:rPr>
              <a:pPr/>
              <a:t>4</a:t>
            </a:fld>
            <a:endParaRPr lang="en-US" altLang="ja-JP">
              <a:solidFill>
                <a:prstClr val="black"/>
              </a:solidFill>
            </a:endParaRPr>
          </a:p>
        </p:txBody>
      </p:sp>
      <p:sp>
        <p:nvSpPr>
          <p:cNvPr id="4244482" name="Rectangle 2"/>
          <p:cNvSpPr>
            <a:spLocks noGrp="1" noRot="1" noChangeAspect="1" noChangeArrowheads="1" noTextEdit="1"/>
          </p:cNvSpPr>
          <p:nvPr>
            <p:ph type="sldImg"/>
          </p:nvPr>
        </p:nvSpPr>
        <p:spPr>
          <a:ln/>
        </p:spPr>
      </p:sp>
      <p:sp>
        <p:nvSpPr>
          <p:cNvPr id="4244483" name="Rectangle 3"/>
          <p:cNvSpPr>
            <a:spLocks noGrp="1" noChangeArrowheads="1"/>
          </p:cNvSpPr>
          <p:nvPr>
            <p:ph type="body" idx="1"/>
          </p:nvPr>
        </p:nvSpPr>
        <p:spPr/>
        <p:txBody>
          <a:bodyPr/>
          <a:lstStyle/>
          <a:p>
            <a:endParaRPr lang="ja-JP" altLang="en-US"/>
          </a:p>
        </p:txBody>
      </p:sp>
    </p:spTree>
    <p:extLst>
      <p:ext uri="{BB962C8B-B14F-4D97-AF65-F5344CB8AC3E}">
        <p14:creationId xmlns:p14="http://schemas.microsoft.com/office/powerpoint/2010/main" val="1972366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2FADA1-BAB5-44A6-881E-5835A7D1AC16}" type="slidenum">
              <a:rPr lang="ja-JP" altLang="en-US">
                <a:solidFill>
                  <a:prstClr val="black"/>
                </a:solidFill>
              </a:rPr>
              <a:pPr/>
              <a:t>5</a:t>
            </a:fld>
            <a:endParaRPr lang="en-US" altLang="ja-JP">
              <a:solidFill>
                <a:prstClr val="black"/>
              </a:solidFill>
            </a:endParaRPr>
          </a:p>
        </p:txBody>
      </p:sp>
      <p:sp>
        <p:nvSpPr>
          <p:cNvPr id="4244482" name="Rectangle 2"/>
          <p:cNvSpPr>
            <a:spLocks noGrp="1" noRot="1" noChangeAspect="1" noChangeArrowheads="1" noTextEdit="1"/>
          </p:cNvSpPr>
          <p:nvPr>
            <p:ph type="sldImg"/>
          </p:nvPr>
        </p:nvSpPr>
        <p:spPr>
          <a:ln/>
        </p:spPr>
      </p:sp>
      <p:sp>
        <p:nvSpPr>
          <p:cNvPr id="4244483" name="Rectangle 3"/>
          <p:cNvSpPr>
            <a:spLocks noGrp="1" noChangeArrowheads="1"/>
          </p:cNvSpPr>
          <p:nvPr>
            <p:ph type="body" idx="1"/>
          </p:nvPr>
        </p:nvSpPr>
        <p:spPr/>
        <p:txBody>
          <a:bodyPr/>
          <a:lstStyle/>
          <a:p>
            <a:endParaRPr lang="ja-JP" altLang="en-US"/>
          </a:p>
        </p:txBody>
      </p:sp>
    </p:spTree>
    <p:extLst>
      <p:ext uri="{BB962C8B-B14F-4D97-AF65-F5344CB8AC3E}">
        <p14:creationId xmlns:p14="http://schemas.microsoft.com/office/powerpoint/2010/main" val="4028201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Rectangle 4"/>
          <p:cNvSpPr>
            <a:spLocks noGrp="1" noChangeArrowheads="1"/>
          </p:cNvSpPr>
          <p:nvPr>
            <p:ph type="dt" sz="half" idx="10"/>
          </p:nvPr>
        </p:nvSpPr>
        <p:spPr>
          <a:ln/>
        </p:spPr>
        <p:txBody>
          <a:bodyPr/>
          <a:lstStyle>
            <a:lvl1pPr>
              <a:defRPr/>
            </a:lvl1pPr>
          </a:lstStyle>
          <a:p>
            <a:endParaRPr kumimoji="1" lang="ja-JP"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kumimoji="1" lang="ja-JP" altLang="en-US">
              <a:solidFill>
                <a:srgbClr val="000000"/>
              </a:solidFill>
            </a:endParaRPr>
          </a:p>
        </p:txBody>
      </p:sp>
      <p:sp>
        <p:nvSpPr>
          <p:cNvPr id="6" name="Rectangle 20"/>
          <p:cNvSpPr>
            <a:spLocks noGrp="1" noChangeArrowheads="1"/>
          </p:cNvSpPr>
          <p:nvPr>
            <p:ph type="sldNum" sz="quarter" idx="12"/>
          </p:nvPr>
        </p:nvSpPr>
        <p:spPr>
          <a:ln/>
        </p:spPr>
        <p:txBody>
          <a:bodyPr/>
          <a:lstStyle>
            <a:lvl1pPr>
              <a:defRPr/>
            </a:lvl1pPr>
          </a:lstStyle>
          <a:p>
            <a:fld id="{38F49981-E956-47A2-BFC7-CE8B645C4A89}" type="slidenum">
              <a:rPr kumimoji="1" lang="ja-JP" altLang="en-US" smtClean="0"/>
              <a:pPr/>
              <a:t>‹#›</a:t>
            </a:fld>
            <a:endParaRPr kumimoji="1" lang="ja-JP" altLang="en-US"/>
          </a:p>
        </p:txBody>
      </p:sp>
    </p:spTree>
    <p:extLst>
      <p:ext uri="{BB962C8B-B14F-4D97-AF65-F5344CB8AC3E}">
        <p14:creationId xmlns:p14="http://schemas.microsoft.com/office/powerpoint/2010/main" val="2993618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323850" y="1390918"/>
            <a:ext cx="8640763" cy="4990832"/>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endParaRPr kumimoji="1" lang="ja-JP"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kumimoji="1" lang="ja-JP" altLang="en-US">
              <a:solidFill>
                <a:srgbClr val="000000"/>
              </a:solidFill>
            </a:endParaRPr>
          </a:p>
        </p:txBody>
      </p:sp>
      <p:sp>
        <p:nvSpPr>
          <p:cNvPr id="6" name="Rectangle 20"/>
          <p:cNvSpPr>
            <a:spLocks noGrp="1" noChangeArrowheads="1"/>
          </p:cNvSpPr>
          <p:nvPr>
            <p:ph type="sldNum" sz="quarter" idx="12"/>
          </p:nvPr>
        </p:nvSpPr>
        <p:spPr>
          <a:ln/>
        </p:spPr>
        <p:txBody>
          <a:bodyPr/>
          <a:lstStyle>
            <a:lvl1pPr>
              <a:defRPr/>
            </a:lvl1pPr>
          </a:lstStyle>
          <a:p>
            <a:fld id="{38F49981-E956-47A2-BFC7-CE8B645C4A89}" type="slidenum">
              <a:rPr kumimoji="1" lang="ja-JP" altLang="en-US" smtClean="0"/>
              <a:pPr/>
              <a:t>‹#›</a:t>
            </a:fld>
            <a:endParaRPr kumimoji="1" lang="ja-JP" altLang="en-US"/>
          </a:p>
        </p:txBody>
      </p:sp>
    </p:spTree>
    <p:extLst>
      <p:ext uri="{BB962C8B-B14F-4D97-AF65-F5344CB8AC3E}">
        <p14:creationId xmlns:p14="http://schemas.microsoft.com/office/powerpoint/2010/main" val="44313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05613" y="188913"/>
            <a:ext cx="2159000" cy="6192837"/>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323850" y="188913"/>
            <a:ext cx="6329363" cy="6192837"/>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endParaRPr kumimoji="1" lang="ja-JP"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kumimoji="1" lang="ja-JP" altLang="en-US">
              <a:solidFill>
                <a:srgbClr val="000000"/>
              </a:solidFill>
            </a:endParaRPr>
          </a:p>
        </p:txBody>
      </p:sp>
      <p:sp>
        <p:nvSpPr>
          <p:cNvPr id="6" name="Rectangle 20"/>
          <p:cNvSpPr>
            <a:spLocks noGrp="1" noChangeArrowheads="1"/>
          </p:cNvSpPr>
          <p:nvPr>
            <p:ph type="sldNum" sz="quarter" idx="12"/>
          </p:nvPr>
        </p:nvSpPr>
        <p:spPr>
          <a:ln/>
        </p:spPr>
        <p:txBody>
          <a:bodyPr/>
          <a:lstStyle>
            <a:lvl1pPr>
              <a:defRPr/>
            </a:lvl1pPr>
          </a:lstStyle>
          <a:p>
            <a:fld id="{38F49981-E956-47A2-BFC7-CE8B645C4A89}" type="slidenum">
              <a:rPr kumimoji="1" lang="ja-JP" altLang="en-US" smtClean="0"/>
              <a:pPr/>
              <a:t>‹#›</a:t>
            </a:fld>
            <a:endParaRPr kumimoji="1" lang="ja-JP" altLang="en-US"/>
          </a:p>
        </p:txBody>
      </p:sp>
    </p:spTree>
    <p:extLst>
      <p:ext uri="{BB962C8B-B14F-4D97-AF65-F5344CB8AC3E}">
        <p14:creationId xmlns:p14="http://schemas.microsoft.com/office/powerpoint/2010/main" val="4107316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タイトルと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p>
            <a:r>
              <a:rPr lang="ja-JP" altLang="en-US"/>
              <a:t>マスタ タイトルの書式設定</a:t>
            </a:r>
          </a:p>
        </p:txBody>
      </p:sp>
      <p:sp>
        <p:nvSpPr>
          <p:cNvPr id="3" name="グラフ プレースホルダ 2"/>
          <p:cNvSpPr>
            <a:spLocks noGrp="1"/>
          </p:cNvSpPr>
          <p:nvPr>
            <p:ph type="chart" idx="1"/>
          </p:nvPr>
        </p:nvSpPr>
        <p:spPr>
          <a:xfrm>
            <a:off x="457200" y="1600202"/>
            <a:ext cx="8229600" cy="4525963"/>
          </a:xfrm>
          <a:prstGeom prst="rect">
            <a:avLst/>
          </a:prstGeom>
        </p:spPr>
        <p:txBody>
          <a:bodyPr rtlCol="0">
            <a:normAutofit/>
          </a:bodyPr>
          <a:lstStyle/>
          <a:p>
            <a:pPr lvl="0"/>
            <a:endParaRPr lang="ja-JP" altLang="en-US" noProof="0"/>
          </a:p>
        </p:txBody>
      </p:sp>
      <p:sp>
        <p:nvSpPr>
          <p:cNvPr id="4" name="日付プレースホルダー 3"/>
          <p:cNvSpPr>
            <a:spLocks noGrp="1"/>
          </p:cNvSpPr>
          <p:nvPr>
            <p:ph type="dt" sz="half" idx="10"/>
          </p:nvPr>
        </p:nvSpPr>
        <p:spPr/>
        <p:txBody>
          <a:bodyPr/>
          <a:lstStyle>
            <a:lvl1pPr>
              <a:defRPr/>
            </a:lvl1pPr>
          </a:lstStyle>
          <a:p>
            <a:pPr>
              <a:defRPr/>
            </a:pPr>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endParaRPr lang="en-US" altLang="ja-JP">
              <a:solidFill>
                <a:srgbClr val="000000"/>
              </a:solidFill>
            </a:endParaRPr>
          </a:p>
        </p:txBody>
      </p:sp>
      <p:sp>
        <p:nvSpPr>
          <p:cNvPr id="6" name="スライド番号プレースホルダー 5"/>
          <p:cNvSpPr>
            <a:spLocks noGrp="1"/>
          </p:cNvSpPr>
          <p:nvPr>
            <p:ph type="sldNum" sz="quarter" idx="12"/>
          </p:nvPr>
        </p:nvSpPr>
        <p:spPr/>
        <p:txBody>
          <a:bodyPr/>
          <a:lstStyle>
            <a:lvl1pPr>
              <a:defRPr/>
            </a:lvl1pPr>
          </a:lstStyle>
          <a:p>
            <a:fld id="{4E3C11ED-1446-1440-BA43-168A4A913800}" type="slidenum">
              <a:rPr lang="en-US" altLang="ja-JP"/>
              <a:pPr/>
              <a:t>‹#›</a:t>
            </a:fld>
            <a:endParaRPr lang="en-US" altLang="ja-JP"/>
          </a:p>
        </p:txBody>
      </p:sp>
    </p:spTree>
    <p:extLst>
      <p:ext uri="{BB962C8B-B14F-4D97-AF65-F5344CB8AC3E}">
        <p14:creationId xmlns:p14="http://schemas.microsoft.com/office/powerpoint/2010/main" val="2864932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ja-JP"/>
              <a:t>2001</a:t>
            </a:r>
            <a:r>
              <a:rPr lang="ja-JP" altLang="en-US"/>
              <a:t>年</a:t>
            </a:r>
            <a:r>
              <a:rPr lang="en-US" altLang="ja-JP"/>
              <a:t>12</a:t>
            </a:r>
            <a:r>
              <a:rPr lang="ja-JP" altLang="en-US"/>
              <a:t>月</a:t>
            </a:r>
            <a:r>
              <a:rPr lang="en-US" altLang="ja-JP"/>
              <a:t>16</a:t>
            </a:r>
            <a:r>
              <a:rPr lang="ja-JP" altLang="en-US"/>
              <a:t>日</a:t>
            </a: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8"/>
          <p:cNvSpPr>
            <a:spLocks noGrp="1" noChangeArrowheads="1"/>
          </p:cNvSpPr>
          <p:nvPr>
            <p:ph type="sldNum" sz="quarter" idx="12"/>
          </p:nvPr>
        </p:nvSpPr>
        <p:spPr>
          <a:ln/>
        </p:spPr>
        <p:txBody>
          <a:bodyPr/>
          <a:lstStyle>
            <a:lvl1pPr>
              <a:defRPr/>
            </a:lvl1pPr>
          </a:lstStyle>
          <a:p>
            <a:pPr>
              <a:defRPr/>
            </a:pPr>
            <a:fld id="{0F414649-BE1A-4DA6-AED2-9355034EA5FE}" type="slidenum">
              <a:rPr lang="ja-JP" altLang="en-US"/>
              <a:pPr>
                <a:defRPr/>
              </a:pPr>
              <a:t>‹#›</a:t>
            </a:fld>
            <a:endParaRPr lang="en-US" altLang="ja-JP"/>
          </a:p>
        </p:txBody>
      </p:sp>
    </p:spTree>
    <p:extLst>
      <p:ext uri="{BB962C8B-B14F-4D97-AF65-F5344CB8AC3E}">
        <p14:creationId xmlns:p14="http://schemas.microsoft.com/office/powerpoint/2010/main" val="3661077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ja-JP"/>
              <a:t>2001</a:t>
            </a:r>
            <a:r>
              <a:rPr lang="ja-JP" altLang="en-US"/>
              <a:t>年</a:t>
            </a:r>
            <a:r>
              <a:rPr lang="en-US" altLang="ja-JP"/>
              <a:t>12</a:t>
            </a:r>
            <a:r>
              <a:rPr lang="ja-JP" altLang="en-US"/>
              <a:t>月</a:t>
            </a:r>
            <a:r>
              <a:rPr lang="en-US" altLang="ja-JP"/>
              <a:t>16</a:t>
            </a:r>
            <a:r>
              <a:rPr lang="ja-JP" altLang="en-US"/>
              <a:t>日</a:t>
            </a: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8"/>
          <p:cNvSpPr>
            <a:spLocks noGrp="1" noChangeArrowheads="1"/>
          </p:cNvSpPr>
          <p:nvPr>
            <p:ph type="sldNum" sz="quarter" idx="12"/>
          </p:nvPr>
        </p:nvSpPr>
        <p:spPr>
          <a:ln/>
        </p:spPr>
        <p:txBody>
          <a:bodyPr/>
          <a:lstStyle>
            <a:lvl1pPr>
              <a:defRPr/>
            </a:lvl1pPr>
          </a:lstStyle>
          <a:p>
            <a:pPr>
              <a:defRPr/>
            </a:pPr>
            <a:fld id="{993108F5-1DBE-4102-88F8-FB0A7E6F3A73}" type="slidenum">
              <a:rPr lang="ja-JP" altLang="en-US"/>
              <a:pPr>
                <a:defRPr/>
              </a:pPr>
              <a:t>‹#›</a:t>
            </a:fld>
            <a:endParaRPr lang="en-US" altLang="ja-JP"/>
          </a:p>
        </p:txBody>
      </p:sp>
    </p:spTree>
    <p:extLst>
      <p:ext uri="{BB962C8B-B14F-4D97-AF65-F5344CB8AC3E}">
        <p14:creationId xmlns:p14="http://schemas.microsoft.com/office/powerpoint/2010/main" val="1303743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ja-JP"/>
              <a:t>2001</a:t>
            </a:r>
            <a:r>
              <a:rPr lang="ja-JP" altLang="en-US"/>
              <a:t>年</a:t>
            </a:r>
            <a:r>
              <a:rPr lang="en-US" altLang="ja-JP"/>
              <a:t>12</a:t>
            </a:r>
            <a:r>
              <a:rPr lang="ja-JP" altLang="en-US"/>
              <a:t>月</a:t>
            </a:r>
            <a:r>
              <a:rPr lang="en-US" altLang="ja-JP"/>
              <a:t>16</a:t>
            </a:r>
            <a:r>
              <a:rPr lang="ja-JP" altLang="en-US"/>
              <a:t>日</a:t>
            </a: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8"/>
          <p:cNvSpPr>
            <a:spLocks noGrp="1" noChangeArrowheads="1"/>
          </p:cNvSpPr>
          <p:nvPr>
            <p:ph type="sldNum" sz="quarter" idx="12"/>
          </p:nvPr>
        </p:nvSpPr>
        <p:spPr>
          <a:ln/>
        </p:spPr>
        <p:txBody>
          <a:bodyPr/>
          <a:lstStyle>
            <a:lvl1pPr>
              <a:defRPr/>
            </a:lvl1pPr>
          </a:lstStyle>
          <a:p>
            <a:pPr>
              <a:defRPr/>
            </a:pPr>
            <a:fld id="{38EB8138-3AF8-4639-92A3-5E01D1118E89}" type="slidenum">
              <a:rPr lang="ja-JP" altLang="en-US"/>
              <a:pPr>
                <a:defRPr/>
              </a:pPr>
              <a:t>‹#›</a:t>
            </a:fld>
            <a:endParaRPr lang="en-US" altLang="ja-JP"/>
          </a:p>
        </p:txBody>
      </p:sp>
    </p:spTree>
    <p:extLst>
      <p:ext uri="{BB962C8B-B14F-4D97-AF65-F5344CB8AC3E}">
        <p14:creationId xmlns:p14="http://schemas.microsoft.com/office/powerpoint/2010/main" val="2374536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323850" y="981075"/>
            <a:ext cx="4243388"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719638" y="981075"/>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ja-JP"/>
              <a:t>2001</a:t>
            </a:r>
            <a:r>
              <a:rPr lang="ja-JP" altLang="en-US"/>
              <a:t>年</a:t>
            </a:r>
            <a:r>
              <a:rPr lang="en-US" altLang="ja-JP"/>
              <a:t>12</a:t>
            </a:r>
            <a:r>
              <a:rPr lang="ja-JP" altLang="en-US"/>
              <a:t>月</a:t>
            </a:r>
            <a:r>
              <a:rPr lang="en-US" altLang="ja-JP"/>
              <a:t>16</a:t>
            </a:r>
            <a:r>
              <a:rPr lang="ja-JP" altLang="en-US"/>
              <a:t>日</a:t>
            </a: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8"/>
          <p:cNvSpPr>
            <a:spLocks noGrp="1" noChangeArrowheads="1"/>
          </p:cNvSpPr>
          <p:nvPr>
            <p:ph type="sldNum" sz="quarter" idx="12"/>
          </p:nvPr>
        </p:nvSpPr>
        <p:spPr>
          <a:ln/>
        </p:spPr>
        <p:txBody>
          <a:bodyPr/>
          <a:lstStyle>
            <a:lvl1pPr>
              <a:defRPr/>
            </a:lvl1pPr>
          </a:lstStyle>
          <a:p>
            <a:pPr>
              <a:defRPr/>
            </a:pPr>
            <a:fld id="{56CA6F73-02EA-44E1-98C0-304AC137785F}" type="slidenum">
              <a:rPr lang="ja-JP" altLang="en-US"/>
              <a:pPr>
                <a:defRPr/>
              </a:pPr>
              <a:t>‹#›</a:t>
            </a:fld>
            <a:endParaRPr lang="en-US" altLang="ja-JP"/>
          </a:p>
        </p:txBody>
      </p:sp>
    </p:spTree>
    <p:extLst>
      <p:ext uri="{BB962C8B-B14F-4D97-AF65-F5344CB8AC3E}">
        <p14:creationId xmlns:p14="http://schemas.microsoft.com/office/powerpoint/2010/main" val="2414272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ja-JP"/>
              <a:t>2001</a:t>
            </a:r>
            <a:r>
              <a:rPr lang="ja-JP" altLang="en-US"/>
              <a:t>年</a:t>
            </a:r>
            <a:r>
              <a:rPr lang="en-US" altLang="ja-JP"/>
              <a:t>12</a:t>
            </a:r>
            <a:r>
              <a:rPr lang="ja-JP" altLang="en-US"/>
              <a:t>月</a:t>
            </a:r>
            <a:r>
              <a:rPr lang="en-US" altLang="ja-JP"/>
              <a:t>16</a:t>
            </a:r>
            <a:r>
              <a:rPr lang="ja-JP" altLang="en-US"/>
              <a:t>日</a:t>
            </a: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8"/>
          <p:cNvSpPr>
            <a:spLocks noGrp="1" noChangeArrowheads="1"/>
          </p:cNvSpPr>
          <p:nvPr>
            <p:ph type="sldNum" sz="quarter" idx="12"/>
          </p:nvPr>
        </p:nvSpPr>
        <p:spPr>
          <a:ln/>
        </p:spPr>
        <p:txBody>
          <a:bodyPr/>
          <a:lstStyle>
            <a:lvl1pPr>
              <a:defRPr/>
            </a:lvl1pPr>
          </a:lstStyle>
          <a:p>
            <a:pPr>
              <a:defRPr/>
            </a:pPr>
            <a:fld id="{F019FCAF-504B-4D93-900B-689D454E75E8}" type="slidenum">
              <a:rPr lang="ja-JP" altLang="en-US"/>
              <a:pPr>
                <a:defRPr/>
              </a:pPr>
              <a:t>‹#›</a:t>
            </a:fld>
            <a:endParaRPr lang="en-US" altLang="ja-JP"/>
          </a:p>
        </p:txBody>
      </p:sp>
    </p:spTree>
    <p:extLst>
      <p:ext uri="{BB962C8B-B14F-4D97-AF65-F5344CB8AC3E}">
        <p14:creationId xmlns:p14="http://schemas.microsoft.com/office/powerpoint/2010/main" val="4179217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4"/>
          <p:cNvSpPr>
            <a:spLocks noGrp="1" noChangeArrowheads="1"/>
          </p:cNvSpPr>
          <p:nvPr>
            <p:ph type="dt" sz="half" idx="10"/>
          </p:nvPr>
        </p:nvSpPr>
        <p:spPr>
          <a:ln/>
        </p:spPr>
        <p:txBody>
          <a:bodyPr/>
          <a:lstStyle>
            <a:lvl1pPr>
              <a:defRPr/>
            </a:lvl1pPr>
          </a:lstStyle>
          <a:p>
            <a:pPr>
              <a:defRPr/>
            </a:pPr>
            <a:r>
              <a:rPr lang="en-US" altLang="ja-JP"/>
              <a:t>2001</a:t>
            </a:r>
            <a:r>
              <a:rPr lang="ja-JP" altLang="en-US"/>
              <a:t>年</a:t>
            </a:r>
            <a:r>
              <a:rPr lang="en-US" altLang="ja-JP"/>
              <a:t>12</a:t>
            </a:r>
            <a:r>
              <a:rPr lang="ja-JP" altLang="en-US"/>
              <a:t>月</a:t>
            </a:r>
            <a:r>
              <a:rPr lang="en-US" altLang="ja-JP"/>
              <a:t>16</a:t>
            </a:r>
            <a:r>
              <a:rPr lang="ja-JP" altLang="en-US"/>
              <a:t>日</a:t>
            </a: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8"/>
          <p:cNvSpPr>
            <a:spLocks noGrp="1" noChangeArrowheads="1"/>
          </p:cNvSpPr>
          <p:nvPr>
            <p:ph type="sldNum" sz="quarter" idx="12"/>
          </p:nvPr>
        </p:nvSpPr>
        <p:spPr>
          <a:ln/>
        </p:spPr>
        <p:txBody>
          <a:bodyPr/>
          <a:lstStyle>
            <a:lvl1pPr>
              <a:defRPr/>
            </a:lvl1pPr>
          </a:lstStyle>
          <a:p>
            <a:pPr>
              <a:defRPr/>
            </a:pPr>
            <a:fld id="{4D4984CF-4F5F-4CED-9F91-C7AB60E452C4}" type="slidenum">
              <a:rPr lang="ja-JP" altLang="en-US"/>
              <a:pPr>
                <a:defRPr/>
              </a:pPr>
              <a:t>‹#›</a:t>
            </a:fld>
            <a:endParaRPr lang="en-US" altLang="ja-JP"/>
          </a:p>
        </p:txBody>
      </p:sp>
    </p:spTree>
    <p:extLst>
      <p:ext uri="{BB962C8B-B14F-4D97-AF65-F5344CB8AC3E}">
        <p14:creationId xmlns:p14="http://schemas.microsoft.com/office/powerpoint/2010/main" val="40486830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ja-JP"/>
              <a:t>2001</a:t>
            </a:r>
            <a:r>
              <a:rPr lang="ja-JP" altLang="en-US"/>
              <a:t>年</a:t>
            </a:r>
            <a:r>
              <a:rPr lang="en-US" altLang="ja-JP"/>
              <a:t>12</a:t>
            </a:r>
            <a:r>
              <a:rPr lang="ja-JP" altLang="en-US"/>
              <a:t>月</a:t>
            </a:r>
            <a:r>
              <a:rPr lang="en-US" altLang="ja-JP"/>
              <a:t>16</a:t>
            </a:r>
            <a:r>
              <a:rPr lang="ja-JP" altLang="en-US"/>
              <a:t>日</a:t>
            </a: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8"/>
          <p:cNvSpPr>
            <a:spLocks noGrp="1" noChangeArrowheads="1"/>
          </p:cNvSpPr>
          <p:nvPr>
            <p:ph type="sldNum" sz="quarter" idx="12"/>
          </p:nvPr>
        </p:nvSpPr>
        <p:spPr>
          <a:ln/>
        </p:spPr>
        <p:txBody>
          <a:bodyPr/>
          <a:lstStyle>
            <a:lvl1pPr>
              <a:defRPr/>
            </a:lvl1pPr>
          </a:lstStyle>
          <a:p>
            <a:pPr>
              <a:defRPr/>
            </a:pPr>
            <a:fld id="{A5DF4AC4-12C2-4F7C-AAE7-48D10B501803}" type="slidenum">
              <a:rPr lang="ja-JP" altLang="en-US"/>
              <a:pPr>
                <a:defRPr/>
              </a:pPr>
              <a:t>‹#›</a:t>
            </a:fld>
            <a:endParaRPr lang="en-US" altLang="ja-JP"/>
          </a:p>
        </p:txBody>
      </p:sp>
    </p:spTree>
    <p:extLst>
      <p:ext uri="{BB962C8B-B14F-4D97-AF65-F5344CB8AC3E}">
        <p14:creationId xmlns:p14="http://schemas.microsoft.com/office/powerpoint/2010/main" val="234595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a:xfrm>
            <a:off x="323850" y="1390918"/>
            <a:ext cx="8640763" cy="4990832"/>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endParaRPr kumimoji="1" lang="ja-JP"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kumimoji="1" lang="ja-JP" altLang="en-US">
              <a:solidFill>
                <a:srgbClr val="000000"/>
              </a:solidFill>
            </a:endParaRPr>
          </a:p>
        </p:txBody>
      </p:sp>
      <p:sp>
        <p:nvSpPr>
          <p:cNvPr id="6" name="Rectangle 20"/>
          <p:cNvSpPr>
            <a:spLocks noGrp="1" noChangeArrowheads="1"/>
          </p:cNvSpPr>
          <p:nvPr>
            <p:ph type="sldNum" sz="quarter" idx="12"/>
          </p:nvPr>
        </p:nvSpPr>
        <p:spPr>
          <a:xfrm>
            <a:off x="5430787" y="10160"/>
            <a:ext cx="1905000" cy="215444"/>
          </a:xfrm>
          <a:ln/>
        </p:spPr>
        <p:txBody>
          <a:bodyPr/>
          <a:lstStyle>
            <a:lvl1pPr>
              <a:defRPr sz="1400"/>
            </a:lvl1pPr>
          </a:lstStyle>
          <a:p>
            <a:fld id="{38F49981-E956-47A2-BFC7-CE8B645C4A89}" type="slidenum">
              <a:rPr kumimoji="1" lang="ja-JP" altLang="en-US" smtClean="0"/>
              <a:pPr/>
              <a:t>‹#›</a:t>
            </a:fld>
            <a:endParaRPr kumimoji="1" lang="ja-JP" altLang="en-US"/>
          </a:p>
        </p:txBody>
      </p:sp>
    </p:spTree>
    <p:extLst>
      <p:ext uri="{BB962C8B-B14F-4D97-AF65-F5344CB8AC3E}">
        <p14:creationId xmlns:p14="http://schemas.microsoft.com/office/powerpoint/2010/main" val="17439459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ja-JP"/>
              <a:t>2001</a:t>
            </a:r>
            <a:r>
              <a:rPr lang="ja-JP" altLang="en-US"/>
              <a:t>年</a:t>
            </a:r>
            <a:r>
              <a:rPr lang="en-US" altLang="ja-JP"/>
              <a:t>12</a:t>
            </a:r>
            <a:r>
              <a:rPr lang="ja-JP" altLang="en-US"/>
              <a:t>月</a:t>
            </a:r>
            <a:r>
              <a:rPr lang="en-US" altLang="ja-JP"/>
              <a:t>16</a:t>
            </a:r>
            <a:r>
              <a:rPr lang="ja-JP" altLang="en-US"/>
              <a:t>日</a:t>
            </a: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8"/>
          <p:cNvSpPr>
            <a:spLocks noGrp="1" noChangeArrowheads="1"/>
          </p:cNvSpPr>
          <p:nvPr>
            <p:ph type="sldNum" sz="quarter" idx="12"/>
          </p:nvPr>
        </p:nvSpPr>
        <p:spPr>
          <a:ln/>
        </p:spPr>
        <p:txBody>
          <a:bodyPr/>
          <a:lstStyle>
            <a:lvl1pPr>
              <a:defRPr/>
            </a:lvl1pPr>
          </a:lstStyle>
          <a:p>
            <a:pPr>
              <a:defRPr/>
            </a:pPr>
            <a:fld id="{41FD6269-4EF0-4216-B4FE-D02B4AB2433F}" type="slidenum">
              <a:rPr lang="ja-JP" altLang="en-US"/>
              <a:pPr>
                <a:defRPr/>
              </a:pPr>
              <a:t>‹#›</a:t>
            </a:fld>
            <a:endParaRPr lang="en-US" altLang="ja-JP"/>
          </a:p>
        </p:txBody>
      </p:sp>
    </p:spTree>
    <p:extLst>
      <p:ext uri="{BB962C8B-B14F-4D97-AF65-F5344CB8AC3E}">
        <p14:creationId xmlns:p14="http://schemas.microsoft.com/office/powerpoint/2010/main" val="529388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ja-JP"/>
              <a:t>2001</a:t>
            </a:r>
            <a:r>
              <a:rPr lang="ja-JP" altLang="en-US"/>
              <a:t>年</a:t>
            </a:r>
            <a:r>
              <a:rPr lang="en-US" altLang="ja-JP"/>
              <a:t>12</a:t>
            </a:r>
            <a:r>
              <a:rPr lang="ja-JP" altLang="en-US"/>
              <a:t>月</a:t>
            </a:r>
            <a:r>
              <a:rPr lang="en-US" altLang="ja-JP"/>
              <a:t>16</a:t>
            </a:r>
            <a:r>
              <a:rPr lang="ja-JP" altLang="en-US"/>
              <a:t>日</a:t>
            </a: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8"/>
          <p:cNvSpPr>
            <a:spLocks noGrp="1" noChangeArrowheads="1"/>
          </p:cNvSpPr>
          <p:nvPr>
            <p:ph type="sldNum" sz="quarter" idx="12"/>
          </p:nvPr>
        </p:nvSpPr>
        <p:spPr>
          <a:ln/>
        </p:spPr>
        <p:txBody>
          <a:bodyPr/>
          <a:lstStyle>
            <a:lvl1pPr>
              <a:defRPr/>
            </a:lvl1pPr>
          </a:lstStyle>
          <a:p>
            <a:pPr>
              <a:defRPr/>
            </a:pPr>
            <a:fld id="{80F9B705-46B2-4477-A2E5-554F86EAA725}" type="slidenum">
              <a:rPr lang="ja-JP" altLang="en-US"/>
              <a:pPr>
                <a:defRPr/>
              </a:pPr>
              <a:t>‹#›</a:t>
            </a:fld>
            <a:endParaRPr lang="en-US" altLang="ja-JP"/>
          </a:p>
        </p:txBody>
      </p:sp>
    </p:spTree>
    <p:extLst>
      <p:ext uri="{BB962C8B-B14F-4D97-AF65-F5344CB8AC3E}">
        <p14:creationId xmlns:p14="http://schemas.microsoft.com/office/powerpoint/2010/main" val="34984969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ja-JP"/>
              <a:t>2001</a:t>
            </a:r>
            <a:r>
              <a:rPr lang="ja-JP" altLang="en-US"/>
              <a:t>年</a:t>
            </a:r>
            <a:r>
              <a:rPr lang="en-US" altLang="ja-JP"/>
              <a:t>12</a:t>
            </a:r>
            <a:r>
              <a:rPr lang="ja-JP" altLang="en-US"/>
              <a:t>月</a:t>
            </a:r>
            <a:r>
              <a:rPr lang="en-US" altLang="ja-JP"/>
              <a:t>16</a:t>
            </a:r>
            <a:r>
              <a:rPr lang="ja-JP" altLang="en-US"/>
              <a:t>日</a:t>
            </a: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8"/>
          <p:cNvSpPr>
            <a:spLocks noGrp="1" noChangeArrowheads="1"/>
          </p:cNvSpPr>
          <p:nvPr>
            <p:ph type="sldNum" sz="quarter" idx="12"/>
          </p:nvPr>
        </p:nvSpPr>
        <p:spPr>
          <a:ln/>
        </p:spPr>
        <p:txBody>
          <a:bodyPr/>
          <a:lstStyle>
            <a:lvl1pPr>
              <a:defRPr/>
            </a:lvl1pPr>
          </a:lstStyle>
          <a:p>
            <a:pPr>
              <a:defRPr/>
            </a:pPr>
            <a:fld id="{5588BEB9-625C-4A16-A97D-C9F1729DFD36}" type="slidenum">
              <a:rPr lang="ja-JP" altLang="en-US"/>
              <a:pPr>
                <a:defRPr/>
              </a:pPr>
              <a:t>‹#›</a:t>
            </a:fld>
            <a:endParaRPr lang="en-US" altLang="ja-JP"/>
          </a:p>
        </p:txBody>
      </p:sp>
    </p:spTree>
    <p:extLst>
      <p:ext uri="{BB962C8B-B14F-4D97-AF65-F5344CB8AC3E}">
        <p14:creationId xmlns:p14="http://schemas.microsoft.com/office/powerpoint/2010/main" val="482889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05613" y="188913"/>
            <a:ext cx="2159000" cy="6192837"/>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323850" y="188913"/>
            <a:ext cx="6329363" cy="6192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ja-JP"/>
              <a:t>2001</a:t>
            </a:r>
            <a:r>
              <a:rPr lang="ja-JP" altLang="en-US"/>
              <a:t>年</a:t>
            </a:r>
            <a:r>
              <a:rPr lang="en-US" altLang="ja-JP"/>
              <a:t>12</a:t>
            </a:r>
            <a:r>
              <a:rPr lang="ja-JP" altLang="en-US"/>
              <a:t>月</a:t>
            </a:r>
            <a:r>
              <a:rPr lang="en-US" altLang="ja-JP"/>
              <a:t>16</a:t>
            </a:r>
            <a:r>
              <a:rPr lang="ja-JP" altLang="en-US"/>
              <a:t>日</a:t>
            </a: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8"/>
          <p:cNvSpPr>
            <a:spLocks noGrp="1" noChangeArrowheads="1"/>
          </p:cNvSpPr>
          <p:nvPr>
            <p:ph type="sldNum" sz="quarter" idx="12"/>
          </p:nvPr>
        </p:nvSpPr>
        <p:spPr>
          <a:ln/>
        </p:spPr>
        <p:txBody>
          <a:bodyPr/>
          <a:lstStyle>
            <a:lvl1pPr>
              <a:defRPr/>
            </a:lvl1pPr>
          </a:lstStyle>
          <a:p>
            <a:pPr>
              <a:defRPr/>
            </a:pPr>
            <a:fld id="{EB541450-949E-44FD-BB2F-8454044AB765}" type="slidenum">
              <a:rPr lang="ja-JP" altLang="en-US"/>
              <a:pPr>
                <a:defRPr/>
              </a:pPr>
              <a:t>‹#›</a:t>
            </a:fld>
            <a:endParaRPr lang="en-US" altLang="ja-JP"/>
          </a:p>
        </p:txBody>
      </p:sp>
    </p:spTree>
    <p:extLst>
      <p:ext uri="{BB962C8B-B14F-4D97-AF65-F5344CB8AC3E}">
        <p14:creationId xmlns:p14="http://schemas.microsoft.com/office/powerpoint/2010/main" val="8208067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188913"/>
            <a:ext cx="7772400" cy="6477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323850" y="981075"/>
            <a:ext cx="4243388" cy="54006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719638" y="981075"/>
            <a:ext cx="4244975" cy="54006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ja-JP"/>
              <a:t>2001</a:t>
            </a:r>
            <a:r>
              <a:rPr lang="ja-JP" altLang="en-US"/>
              <a:t>年</a:t>
            </a:r>
            <a:r>
              <a:rPr lang="en-US" altLang="ja-JP"/>
              <a:t>12</a:t>
            </a:r>
            <a:r>
              <a:rPr lang="ja-JP" altLang="en-US"/>
              <a:t>月</a:t>
            </a:r>
            <a:r>
              <a:rPr lang="en-US" altLang="ja-JP"/>
              <a:t>16</a:t>
            </a:r>
            <a:r>
              <a:rPr lang="ja-JP" altLang="en-US"/>
              <a:t>日</a:t>
            </a: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8"/>
          <p:cNvSpPr>
            <a:spLocks noGrp="1" noChangeArrowheads="1"/>
          </p:cNvSpPr>
          <p:nvPr>
            <p:ph type="sldNum" sz="quarter" idx="12"/>
          </p:nvPr>
        </p:nvSpPr>
        <p:spPr>
          <a:ln/>
        </p:spPr>
        <p:txBody>
          <a:bodyPr/>
          <a:lstStyle>
            <a:lvl1pPr>
              <a:defRPr/>
            </a:lvl1pPr>
          </a:lstStyle>
          <a:p>
            <a:pPr>
              <a:defRPr/>
            </a:pPr>
            <a:fld id="{A3985D70-EF22-4DEB-AEFD-1B0972177EF7}" type="slidenum">
              <a:rPr lang="ja-JP" altLang="en-US"/>
              <a:pPr>
                <a:defRPr/>
              </a:pPr>
              <a:t>‹#›</a:t>
            </a:fld>
            <a:endParaRPr lang="en-US" altLang="ja-JP"/>
          </a:p>
        </p:txBody>
      </p:sp>
    </p:spTree>
    <p:extLst>
      <p:ext uri="{BB962C8B-B14F-4D97-AF65-F5344CB8AC3E}">
        <p14:creationId xmlns:p14="http://schemas.microsoft.com/office/powerpoint/2010/main" val="27923345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reserve="1">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685800" y="188913"/>
            <a:ext cx="7772400" cy="647700"/>
          </a:xfrm>
        </p:spPr>
        <p:txBody>
          <a:bodyPr/>
          <a:lstStyle/>
          <a:p>
            <a:r>
              <a:rPr lang="ja-JP" altLang="en-US"/>
              <a:t>マスター タイトルの書式設定</a:t>
            </a:r>
          </a:p>
        </p:txBody>
      </p:sp>
      <p:sp>
        <p:nvSpPr>
          <p:cNvPr id="3" name="コンテンツ プレースホルダー 2"/>
          <p:cNvSpPr>
            <a:spLocks noGrp="1"/>
          </p:cNvSpPr>
          <p:nvPr>
            <p:ph sz="quarter" idx="1"/>
          </p:nvPr>
        </p:nvSpPr>
        <p:spPr>
          <a:xfrm>
            <a:off x="323850" y="981075"/>
            <a:ext cx="4243388" cy="26241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quarter" idx="2"/>
          </p:nvPr>
        </p:nvSpPr>
        <p:spPr>
          <a:xfrm>
            <a:off x="4719638" y="981075"/>
            <a:ext cx="4244975" cy="26241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ー 4"/>
          <p:cNvSpPr>
            <a:spLocks noGrp="1"/>
          </p:cNvSpPr>
          <p:nvPr>
            <p:ph sz="quarter" idx="3"/>
          </p:nvPr>
        </p:nvSpPr>
        <p:spPr>
          <a:xfrm>
            <a:off x="323850" y="3757613"/>
            <a:ext cx="4243388" cy="26241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ー 5"/>
          <p:cNvSpPr>
            <a:spLocks noGrp="1"/>
          </p:cNvSpPr>
          <p:nvPr>
            <p:ph sz="quarter" idx="4"/>
          </p:nvPr>
        </p:nvSpPr>
        <p:spPr>
          <a:xfrm>
            <a:off x="4719638" y="3757613"/>
            <a:ext cx="4244975" cy="26241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ja-JP"/>
              <a:t>2001</a:t>
            </a:r>
            <a:r>
              <a:rPr lang="ja-JP" altLang="en-US"/>
              <a:t>年</a:t>
            </a:r>
            <a:r>
              <a:rPr lang="en-US" altLang="ja-JP"/>
              <a:t>12</a:t>
            </a:r>
            <a:r>
              <a:rPr lang="ja-JP" altLang="en-US"/>
              <a:t>月</a:t>
            </a:r>
            <a:r>
              <a:rPr lang="en-US" altLang="ja-JP"/>
              <a:t>16</a:t>
            </a:r>
            <a:r>
              <a:rPr lang="ja-JP" altLang="en-US"/>
              <a:t>日</a:t>
            </a: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8"/>
          <p:cNvSpPr>
            <a:spLocks noGrp="1" noChangeArrowheads="1"/>
          </p:cNvSpPr>
          <p:nvPr>
            <p:ph type="sldNum" sz="quarter" idx="12"/>
          </p:nvPr>
        </p:nvSpPr>
        <p:spPr>
          <a:ln/>
        </p:spPr>
        <p:txBody>
          <a:bodyPr/>
          <a:lstStyle>
            <a:lvl1pPr>
              <a:defRPr/>
            </a:lvl1pPr>
          </a:lstStyle>
          <a:p>
            <a:pPr>
              <a:defRPr/>
            </a:pPr>
            <a:fld id="{B4A6AC6B-0A61-4278-ABA3-0A7FBCEE0AD6}" type="slidenum">
              <a:rPr lang="ja-JP" altLang="en-US"/>
              <a:pPr>
                <a:defRPr/>
              </a:pPr>
              <a:t>‹#›</a:t>
            </a:fld>
            <a:endParaRPr lang="en-US" altLang="ja-JP"/>
          </a:p>
        </p:txBody>
      </p:sp>
    </p:spTree>
    <p:extLst>
      <p:ext uri="{BB962C8B-B14F-4D97-AF65-F5344CB8AC3E}">
        <p14:creationId xmlns:p14="http://schemas.microsoft.com/office/powerpoint/2010/main" val="34156052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4" name="Rectangle 43"/>
          <p:cNvSpPr/>
          <p:nvPr userDrawn="1"/>
        </p:nvSpPr>
        <p:spPr>
          <a:xfrm>
            <a:off x="0" y="0"/>
            <a:ext cx="9144000" cy="92869"/>
          </a:xfrm>
          <a:prstGeom prst="rect">
            <a:avLst/>
          </a:prstGeom>
          <a:solidFill>
            <a:srgbClr val="5492CD"/>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Rectangle 44"/>
          <p:cNvSpPr/>
          <p:nvPr userDrawn="1"/>
        </p:nvSpPr>
        <p:spPr>
          <a:xfrm>
            <a:off x="0" y="6765131"/>
            <a:ext cx="9144000" cy="92869"/>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Tree>
    <p:extLst>
      <p:ext uri="{BB962C8B-B14F-4D97-AF65-F5344CB8AC3E}">
        <p14:creationId xmlns:p14="http://schemas.microsoft.com/office/powerpoint/2010/main" val="33597485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60714" y="370332"/>
            <a:ext cx="7822572" cy="342081"/>
          </a:xfrm>
        </p:spPr>
        <p:txBody>
          <a:bodyPr lIns="0" tIns="0" rIns="0" bIns="0"/>
          <a:lstStyle>
            <a:lvl1pPr>
              <a:defRPr sz="2223" b="1" i="0">
                <a:solidFill>
                  <a:schemeClr val="bg1"/>
                </a:solidFill>
                <a:latin typeface="ＭＳ Ｐゴシック"/>
                <a:cs typeface="ＭＳ Ｐゴシック"/>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r>
              <a:rPr lang="en-US" altLang="ja-JP"/>
              <a:t>2001</a:t>
            </a:r>
            <a:r>
              <a:rPr lang="ja-JP" altLang="en-US"/>
              <a:t>年</a:t>
            </a:r>
            <a:r>
              <a:rPr lang="en-US" altLang="ja-JP"/>
              <a:t>12</a:t>
            </a:r>
            <a:r>
              <a:rPr lang="ja-JP" altLang="en-US"/>
              <a:t>月</a:t>
            </a:r>
            <a:r>
              <a:rPr lang="en-US" altLang="ja-JP"/>
              <a:t>16</a:t>
            </a:r>
            <a:r>
              <a:rPr lang="ja-JP" altLang="en-US"/>
              <a:t>日</a:t>
            </a:r>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848057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66700"/>
            <a:ext cx="7772400" cy="660400"/>
          </a:xfrm>
        </p:spPr>
        <p:txBody>
          <a:bodyPr/>
          <a:lstStyle/>
          <a:p>
            <a:r>
              <a:rPr lang="ja-JP" altLang="en-US"/>
              <a:t>マスター タイトルの書式設定</a:t>
            </a:r>
          </a:p>
        </p:txBody>
      </p:sp>
      <p:sp>
        <p:nvSpPr>
          <p:cNvPr id="3" name="表プレースホルダー 2"/>
          <p:cNvSpPr>
            <a:spLocks noGrp="1"/>
          </p:cNvSpPr>
          <p:nvPr>
            <p:ph type="tbl" idx="1"/>
          </p:nvPr>
        </p:nvSpPr>
        <p:spPr>
          <a:xfrm>
            <a:off x="279400" y="1079500"/>
            <a:ext cx="8509000" cy="5016500"/>
          </a:xfrm>
        </p:spPr>
        <p:txBody>
          <a:bodyPr/>
          <a:lstStyle/>
          <a:p>
            <a:endParaRPr lang="ja-JP" altLang="en-US"/>
          </a:p>
        </p:txBody>
      </p:sp>
      <p:sp>
        <p:nvSpPr>
          <p:cNvPr id="4" name="日付プレースホルダー 3"/>
          <p:cNvSpPr>
            <a:spLocks noGrp="1"/>
          </p:cNvSpPr>
          <p:nvPr>
            <p:ph type="dt" sz="half" idx="10"/>
          </p:nvPr>
        </p:nvSpPr>
        <p:spPr>
          <a:xfrm>
            <a:off x="2273300" y="6248400"/>
            <a:ext cx="1905000" cy="457200"/>
          </a:xfrm>
        </p:spPr>
        <p:txBody>
          <a:bodyPr/>
          <a:lstStyle>
            <a:lvl1pPr>
              <a:defRPr/>
            </a:lvl1pPr>
          </a:lstStyle>
          <a:p>
            <a:r>
              <a:rPr lang="en-US" altLang="ja-JP"/>
              <a:t>2001</a:t>
            </a:r>
            <a:r>
              <a:rPr lang="ja-JP" altLang="en-US"/>
              <a:t>年</a:t>
            </a:r>
            <a:r>
              <a:rPr lang="en-US" altLang="ja-JP"/>
              <a:t>12</a:t>
            </a:r>
            <a:r>
              <a:rPr lang="ja-JP" altLang="en-US"/>
              <a:t>月</a:t>
            </a:r>
            <a:r>
              <a:rPr lang="en-US" altLang="ja-JP"/>
              <a:t>16</a:t>
            </a:r>
            <a:r>
              <a:rPr lang="ja-JP" altLang="en-US"/>
              <a:t>日</a:t>
            </a:r>
            <a:endParaRPr lang="en-US" altLang="ja-JP"/>
          </a:p>
        </p:txBody>
      </p:sp>
      <p:sp>
        <p:nvSpPr>
          <p:cNvPr id="5" name="フッター プレースホルダー 4"/>
          <p:cNvSpPr>
            <a:spLocks noGrp="1"/>
          </p:cNvSpPr>
          <p:nvPr>
            <p:ph type="ftr" sz="quarter" idx="11"/>
          </p:nvPr>
        </p:nvSpPr>
        <p:spPr>
          <a:xfrm>
            <a:off x="4178300" y="6248400"/>
            <a:ext cx="2895600" cy="457200"/>
          </a:xfrm>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a:xfrm>
            <a:off x="5475288" y="-26988"/>
            <a:ext cx="1905000" cy="457201"/>
          </a:xfrm>
        </p:spPr>
        <p:txBody>
          <a:bodyPr/>
          <a:lstStyle>
            <a:lvl1pPr>
              <a:defRPr/>
            </a:lvl1pPr>
          </a:lstStyle>
          <a:p>
            <a:fld id="{8996B478-88ED-4CD2-B591-B3A4A9A5286D}" type="slidenum">
              <a:rPr lang="en-US" altLang="ja-JP"/>
              <a:pPr/>
              <a:t>‹#›</a:t>
            </a:fld>
            <a:endParaRPr lang="en-US" altLang="ja-JP"/>
          </a:p>
        </p:txBody>
      </p:sp>
    </p:spTree>
    <p:extLst>
      <p:ext uri="{BB962C8B-B14F-4D97-AF65-F5344CB8AC3E}">
        <p14:creationId xmlns:p14="http://schemas.microsoft.com/office/powerpoint/2010/main" val="354369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ctr">
              <a:defRPr sz="4000" b="1" cap="all"/>
            </a:lvl1pPr>
          </a:lstStyle>
          <a:p>
            <a:r>
              <a:rPr lang="ja-JP" altLang="en-US" dirty="0"/>
              <a:t>マスター タイトルの書式設定</a:t>
            </a:r>
          </a:p>
        </p:txBody>
      </p:sp>
      <p:sp>
        <p:nvSpPr>
          <p:cNvPr id="3" name="テキスト プレースホルダー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4"/>
          <p:cNvSpPr>
            <a:spLocks noGrp="1" noChangeArrowheads="1"/>
          </p:cNvSpPr>
          <p:nvPr>
            <p:ph type="dt" sz="half" idx="10"/>
          </p:nvPr>
        </p:nvSpPr>
        <p:spPr>
          <a:ln/>
        </p:spPr>
        <p:txBody>
          <a:bodyPr/>
          <a:lstStyle>
            <a:lvl1pPr>
              <a:defRPr/>
            </a:lvl1pPr>
          </a:lstStyle>
          <a:p>
            <a:endParaRPr kumimoji="1" lang="ja-JP"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kumimoji="1" lang="ja-JP" altLang="en-US">
              <a:solidFill>
                <a:srgbClr val="000000"/>
              </a:solidFill>
            </a:endParaRPr>
          </a:p>
        </p:txBody>
      </p:sp>
      <p:sp>
        <p:nvSpPr>
          <p:cNvPr id="6" name="Rectangle 20"/>
          <p:cNvSpPr>
            <a:spLocks noGrp="1" noChangeArrowheads="1"/>
          </p:cNvSpPr>
          <p:nvPr>
            <p:ph type="sldNum" sz="quarter" idx="12"/>
          </p:nvPr>
        </p:nvSpPr>
        <p:spPr>
          <a:ln/>
        </p:spPr>
        <p:txBody>
          <a:bodyPr/>
          <a:lstStyle>
            <a:lvl1pPr>
              <a:defRPr/>
            </a:lvl1pPr>
          </a:lstStyle>
          <a:p>
            <a:fld id="{38F49981-E956-47A2-BFC7-CE8B645C4A89}" type="slidenum">
              <a:rPr kumimoji="1" lang="ja-JP" altLang="en-US" smtClean="0"/>
              <a:pPr/>
              <a:t>‹#›</a:t>
            </a:fld>
            <a:endParaRPr kumimoji="1" lang="ja-JP" altLang="en-US"/>
          </a:p>
        </p:txBody>
      </p:sp>
    </p:spTree>
    <p:extLst>
      <p:ext uri="{BB962C8B-B14F-4D97-AF65-F5344CB8AC3E}">
        <p14:creationId xmlns:p14="http://schemas.microsoft.com/office/powerpoint/2010/main" val="3704718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323850" y="981075"/>
            <a:ext cx="4243388" cy="54006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719638" y="981075"/>
            <a:ext cx="4244975" cy="54006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4"/>
          <p:cNvSpPr>
            <a:spLocks noGrp="1" noChangeArrowheads="1"/>
          </p:cNvSpPr>
          <p:nvPr>
            <p:ph type="dt" sz="half" idx="10"/>
          </p:nvPr>
        </p:nvSpPr>
        <p:spPr>
          <a:ln/>
        </p:spPr>
        <p:txBody>
          <a:bodyPr/>
          <a:lstStyle>
            <a:lvl1pPr>
              <a:defRPr/>
            </a:lvl1pPr>
          </a:lstStyle>
          <a:p>
            <a:endParaRPr kumimoji="1" lang="ja-JP"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kumimoji="1" lang="ja-JP" altLang="en-US">
              <a:solidFill>
                <a:srgbClr val="000000"/>
              </a:solidFill>
            </a:endParaRPr>
          </a:p>
        </p:txBody>
      </p:sp>
      <p:sp>
        <p:nvSpPr>
          <p:cNvPr id="7" name="Rectangle 20"/>
          <p:cNvSpPr>
            <a:spLocks noGrp="1" noChangeArrowheads="1"/>
          </p:cNvSpPr>
          <p:nvPr>
            <p:ph type="sldNum" sz="quarter" idx="12"/>
          </p:nvPr>
        </p:nvSpPr>
        <p:spPr>
          <a:ln/>
        </p:spPr>
        <p:txBody>
          <a:bodyPr/>
          <a:lstStyle>
            <a:lvl1pPr>
              <a:defRPr/>
            </a:lvl1pPr>
          </a:lstStyle>
          <a:p>
            <a:fld id="{38F49981-E956-47A2-BFC7-CE8B645C4A89}" type="slidenum">
              <a:rPr kumimoji="1" lang="ja-JP" altLang="en-US" smtClean="0"/>
              <a:pPr/>
              <a:t>‹#›</a:t>
            </a:fld>
            <a:endParaRPr kumimoji="1" lang="ja-JP" altLang="en-US"/>
          </a:p>
        </p:txBody>
      </p:sp>
    </p:spTree>
    <p:extLst>
      <p:ext uri="{BB962C8B-B14F-4D97-AF65-F5344CB8AC3E}">
        <p14:creationId xmlns:p14="http://schemas.microsoft.com/office/powerpoint/2010/main" val="153601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4"/>
          <p:cNvSpPr>
            <a:spLocks noGrp="1" noChangeArrowheads="1"/>
          </p:cNvSpPr>
          <p:nvPr>
            <p:ph type="dt" sz="half" idx="10"/>
          </p:nvPr>
        </p:nvSpPr>
        <p:spPr>
          <a:ln/>
        </p:spPr>
        <p:txBody>
          <a:bodyPr/>
          <a:lstStyle>
            <a:lvl1pPr>
              <a:defRPr/>
            </a:lvl1pPr>
          </a:lstStyle>
          <a:p>
            <a:endParaRPr kumimoji="1" lang="ja-JP"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endParaRPr kumimoji="1" lang="ja-JP" altLang="en-US">
              <a:solidFill>
                <a:srgbClr val="000000"/>
              </a:solidFill>
            </a:endParaRPr>
          </a:p>
        </p:txBody>
      </p:sp>
      <p:sp>
        <p:nvSpPr>
          <p:cNvPr id="9" name="Rectangle 20"/>
          <p:cNvSpPr>
            <a:spLocks noGrp="1" noChangeArrowheads="1"/>
          </p:cNvSpPr>
          <p:nvPr>
            <p:ph type="sldNum" sz="quarter" idx="12"/>
          </p:nvPr>
        </p:nvSpPr>
        <p:spPr>
          <a:ln/>
        </p:spPr>
        <p:txBody>
          <a:bodyPr/>
          <a:lstStyle>
            <a:lvl1pPr>
              <a:defRPr/>
            </a:lvl1pPr>
          </a:lstStyle>
          <a:p>
            <a:fld id="{38F49981-E956-47A2-BFC7-CE8B645C4A89}" type="slidenum">
              <a:rPr kumimoji="1" lang="ja-JP" altLang="en-US" smtClean="0"/>
              <a:pPr/>
              <a:t>‹#›</a:t>
            </a:fld>
            <a:endParaRPr kumimoji="1" lang="ja-JP" altLang="en-US"/>
          </a:p>
        </p:txBody>
      </p:sp>
    </p:spTree>
    <p:extLst>
      <p:ext uri="{BB962C8B-B14F-4D97-AF65-F5344CB8AC3E}">
        <p14:creationId xmlns:p14="http://schemas.microsoft.com/office/powerpoint/2010/main" val="3564700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4"/>
          <p:cNvSpPr>
            <a:spLocks noGrp="1" noChangeArrowheads="1"/>
          </p:cNvSpPr>
          <p:nvPr>
            <p:ph type="dt" sz="half" idx="10"/>
          </p:nvPr>
        </p:nvSpPr>
        <p:spPr>
          <a:ln/>
        </p:spPr>
        <p:txBody>
          <a:bodyPr/>
          <a:lstStyle>
            <a:lvl1pPr>
              <a:defRPr/>
            </a:lvl1pPr>
          </a:lstStyle>
          <a:p>
            <a:endParaRPr kumimoji="1" lang="ja-JP"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kumimoji="1" lang="ja-JP" altLang="en-US">
              <a:solidFill>
                <a:srgbClr val="000000"/>
              </a:solidFill>
            </a:endParaRPr>
          </a:p>
        </p:txBody>
      </p:sp>
      <p:sp>
        <p:nvSpPr>
          <p:cNvPr id="5" name="Rectangle 20"/>
          <p:cNvSpPr>
            <a:spLocks noGrp="1" noChangeArrowheads="1"/>
          </p:cNvSpPr>
          <p:nvPr>
            <p:ph type="sldNum" sz="quarter" idx="12"/>
          </p:nvPr>
        </p:nvSpPr>
        <p:spPr>
          <a:ln/>
        </p:spPr>
        <p:txBody>
          <a:bodyPr/>
          <a:lstStyle>
            <a:lvl1pPr>
              <a:defRPr/>
            </a:lvl1pPr>
          </a:lstStyle>
          <a:p>
            <a:fld id="{38F49981-E956-47A2-BFC7-CE8B645C4A89}" type="slidenum">
              <a:rPr kumimoji="1" lang="ja-JP" altLang="en-US" smtClean="0"/>
              <a:pPr/>
              <a:t>‹#›</a:t>
            </a:fld>
            <a:endParaRPr kumimoji="1" lang="ja-JP" altLang="en-US"/>
          </a:p>
        </p:txBody>
      </p:sp>
    </p:spTree>
    <p:extLst>
      <p:ext uri="{BB962C8B-B14F-4D97-AF65-F5344CB8AC3E}">
        <p14:creationId xmlns:p14="http://schemas.microsoft.com/office/powerpoint/2010/main" val="3233300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kumimoji="1" lang="ja-JP"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kumimoji="1" lang="ja-JP" altLang="en-US">
              <a:solidFill>
                <a:srgbClr val="000000"/>
              </a:solidFill>
            </a:endParaRPr>
          </a:p>
        </p:txBody>
      </p:sp>
      <p:sp>
        <p:nvSpPr>
          <p:cNvPr id="4" name="Rectangle 20"/>
          <p:cNvSpPr>
            <a:spLocks noGrp="1" noChangeArrowheads="1"/>
          </p:cNvSpPr>
          <p:nvPr>
            <p:ph type="sldNum" sz="quarter" idx="12"/>
          </p:nvPr>
        </p:nvSpPr>
        <p:spPr>
          <a:ln/>
        </p:spPr>
        <p:txBody>
          <a:bodyPr/>
          <a:lstStyle>
            <a:lvl1pPr>
              <a:defRPr/>
            </a:lvl1pPr>
          </a:lstStyle>
          <a:p>
            <a:fld id="{38F49981-E956-47A2-BFC7-CE8B645C4A89}" type="slidenum">
              <a:rPr kumimoji="1" lang="ja-JP" altLang="en-US" smtClean="0"/>
              <a:pPr/>
              <a:t>‹#›</a:t>
            </a:fld>
            <a:endParaRPr kumimoji="1" lang="ja-JP" altLang="en-US"/>
          </a:p>
        </p:txBody>
      </p:sp>
    </p:spTree>
    <p:extLst>
      <p:ext uri="{BB962C8B-B14F-4D97-AF65-F5344CB8AC3E}">
        <p14:creationId xmlns:p14="http://schemas.microsoft.com/office/powerpoint/2010/main" val="332364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endParaRPr kumimoji="1" lang="ja-JP"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kumimoji="1" lang="ja-JP" altLang="en-US">
              <a:solidFill>
                <a:srgbClr val="000000"/>
              </a:solidFill>
            </a:endParaRPr>
          </a:p>
        </p:txBody>
      </p:sp>
      <p:sp>
        <p:nvSpPr>
          <p:cNvPr id="7" name="Rectangle 20"/>
          <p:cNvSpPr>
            <a:spLocks noGrp="1" noChangeArrowheads="1"/>
          </p:cNvSpPr>
          <p:nvPr>
            <p:ph type="sldNum" sz="quarter" idx="12"/>
          </p:nvPr>
        </p:nvSpPr>
        <p:spPr>
          <a:ln/>
        </p:spPr>
        <p:txBody>
          <a:bodyPr/>
          <a:lstStyle>
            <a:lvl1pPr>
              <a:defRPr/>
            </a:lvl1pPr>
          </a:lstStyle>
          <a:p>
            <a:fld id="{38F49981-E956-47A2-BFC7-CE8B645C4A89}" type="slidenum">
              <a:rPr kumimoji="1" lang="ja-JP" altLang="en-US" smtClean="0"/>
              <a:pPr/>
              <a:t>‹#›</a:t>
            </a:fld>
            <a:endParaRPr kumimoji="1" lang="ja-JP" altLang="en-US"/>
          </a:p>
        </p:txBody>
      </p:sp>
    </p:spTree>
    <p:extLst>
      <p:ext uri="{BB962C8B-B14F-4D97-AF65-F5344CB8AC3E}">
        <p14:creationId xmlns:p14="http://schemas.microsoft.com/office/powerpoint/2010/main" val="2341882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図を追加</a:t>
            </a:r>
          </a:p>
        </p:txBody>
      </p:sp>
      <p:sp>
        <p:nvSpPr>
          <p:cNvPr id="4" name="テキスト プレースホルダー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endParaRPr kumimoji="1" lang="ja-JP"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kumimoji="1" lang="ja-JP" altLang="en-US">
              <a:solidFill>
                <a:srgbClr val="000000"/>
              </a:solidFill>
            </a:endParaRPr>
          </a:p>
        </p:txBody>
      </p:sp>
      <p:sp>
        <p:nvSpPr>
          <p:cNvPr id="7" name="Rectangle 20"/>
          <p:cNvSpPr>
            <a:spLocks noGrp="1" noChangeArrowheads="1"/>
          </p:cNvSpPr>
          <p:nvPr>
            <p:ph type="sldNum" sz="quarter" idx="12"/>
          </p:nvPr>
        </p:nvSpPr>
        <p:spPr>
          <a:ln/>
        </p:spPr>
        <p:txBody>
          <a:bodyPr/>
          <a:lstStyle>
            <a:lvl1pPr>
              <a:defRPr/>
            </a:lvl1pPr>
          </a:lstStyle>
          <a:p>
            <a:fld id="{38F49981-E956-47A2-BFC7-CE8B645C4A89}" type="slidenum">
              <a:rPr kumimoji="1" lang="ja-JP" altLang="en-US" smtClean="0"/>
              <a:pPr/>
              <a:t>‹#›</a:t>
            </a:fld>
            <a:endParaRPr kumimoji="1" lang="ja-JP" altLang="en-US"/>
          </a:p>
        </p:txBody>
      </p:sp>
    </p:spTree>
    <p:extLst>
      <p:ext uri="{BB962C8B-B14F-4D97-AF65-F5344CB8AC3E}">
        <p14:creationId xmlns:p14="http://schemas.microsoft.com/office/powerpoint/2010/main" val="205291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0615" y="646233"/>
            <a:ext cx="7118797" cy="64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p>
        </p:txBody>
      </p:sp>
      <p:sp>
        <p:nvSpPr>
          <p:cNvPr id="1028" name="Rectangle 4"/>
          <p:cNvSpPr>
            <a:spLocks noGrp="1" noChangeArrowheads="1"/>
          </p:cNvSpPr>
          <p:nvPr>
            <p:ph type="dt" sz="half" idx="2"/>
          </p:nvPr>
        </p:nvSpPr>
        <p:spPr bwMode="auto">
          <a:xfrm>
            <a:off x="2132068" y="57955"/>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400"/>
            </a:lvl1pPr>
          </a:lstStyle>
          <a:p>
            <a:endParaRPr kumimoji="1" lang="ja-JP" altLang="en-US" dirty="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400"/>
            </a:lvl1pPr>
          </a:lstStyle>
          <a:p>
            <a:endParaRPr kumimoji="1" lang="ja-JP" altLang="en-US">
              <a:solidFill>
                <a:srgbClr val="000000"/>
              </a:solidFill>
            </a:endParaRPr>
          </a:p>
        </p:txBody>
      </p:sp>
      <p:sp>
        <p:nvSpPr>
          <p:cNvPr id="1044" name="Rectangle 20"/>
          <p:cNvSpPr>
            <a:spLocks noGrp="1" noChangeArrowheads="1"/>
          </p:cNvSpPr>
          <p:nvPr>
            <p:ph type="sldNum" sz="quarter" idx="4"/>
          </p:nvPr>
        </p:nvSpPr>
        <p:spPr bwMode="auto">
          <a:xfrm>
            <a:off x="5429089" y="0"/>
            <a:ext cx="1905000" cy="215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kumimoji="0" sz="1400" b="1">
                <a:solidFill>
                  <a:srgbClr val="6699FF"/>
                </a:solidFill>
                <a:latin typeface="Meiryo UI" panose="020B0604030504040204" pitchFamily="50" charset="-128"/>
                <a:ea typeface="Meiryo UI" panose="020B0604030504040204" pitchFamily="50" charset="-128"/>
              </a:defRPr>
            </a:lvl1pPr>
          </a:lstStyle>
          <a:p>
            <a:fld id="{38F49981-E956-47A2-BFC7-CE8B645C4A89}" type="slidenum">
              <a:rPr kumimoji="1" lang="ja-JP" altLang="en-US" smtClean="0"/>
              <a:pPr/>
              <a:t>‹#›</a:t>
            </a:fld>
            <a:endParaRPr kumimoji="1" lang="ja-JP" altLang="en-US" dirty="0"/>
          </a:p>
        </p:txBody>
      </p:sp>
      <p:pic>
        <p:nvPicPr>
          <p:cNvPr id="1031" name="Picture 21" descr="UT_logo_headerTrans"/>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7305675" y="0"/>
            <a:ext cx="1838325"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図 9"/>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0" y="0"/>
            <a:ext cx="1493949" cy="640052"/>
          </a:xfrm>
          <a:prstGeom prst="rect">
            <a:avLst/>
          </a:prstGeom>
        </p:spPr>
      </p:pic>
      <p:sp>
        <p:nvSpPr>
          <p:cNvPr id="11" name="Rectangle 3"/>
          <p:cNvSpPr>
            <a:spLocks noGrp="1" noChangeArrowheads="1"/>
          </p:cNvSpPr>
          <p:nvPr>
            <p:ph type="body" idx="1"/>
          </p:nvPr>
        </p:nvSpPr>
        <p:spPr bwMode="auto">
          <a:xfrm>
            <a:off x="323850" y="1293933"/>
            <a:ext cx="8640763" cy="5087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2 レベル</a:t>
            </a:r>
          </a:p>
          <a:p>
            <a:pPr lvl="2"/>
            <a:r>
              <a:rPr lang="ja-JP" altLang="en-US" dirty="0"/>
              <a:t>第 3 レベル</a:t>
            </a:r>
          </a:p>
          <a:p>
            <a:pPr lvl="3"/>
            <a:r>
              <a:rPr lang="ja-JP" altLang="en-US" dirty="0"/>
              <a:t>第 4 レベル</a:t>
            </a:r>
          </a:p>
          <a:p>
            <a:pPr lvl="4"/>
            <a:r>
              <a:rPr lang="ja-JP" altLang="en-US" dirty="0"/>
              <a:t>第 5 レベル</a:t>
            </a:r>
          </a:p>
        </p:txBody>
      </p:sp>
    </p:spTree>
    <p:extLst>
      <p:ext uri="{BB962C8B-B14F-4D97-AF65-F5344CB8AC3E}">
        <p14:creationId xmlns:p14="http://schemas.microsoft.com/office/powerpoint/2010/main" val="978650097"/>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Lst>
  <p:hf hdr="0" ftr="0" dt="0"/>
  <p:txStyles>
    <p:titleStyle>
      <a:lvl1pPr algn="ctr" rtl="0" eaLnBrk="1" fontAlgn="base" hangingPunct="1">
        <a:spcBef>
          <a:spcPct val="0"/>
        </a:spcBef>
        <a:spcAft>
          <a:spcPct val="0"/>
        </a:spcAft>
        <a:defRPr kumimoji="1" sz="4400" b="1">
          <a:solidFill>
            <a:schemeClr val="tx2"/>
          </a:solidFill>
          <a:latin typeface="Meiryo UI" panose="020B0604030504040204" pitchFamily="50" charset="-128"/>
          <a:ea typeface="Meiryo UI" panose="020B0604030504040204" pitchFamily="50" charset="-128"/>
          <a:cs typeface="+mj-cs"/>
        </a:defRPr>
      </a:lvl1pPr>
      <a:lvl2pPr algn="ctr" rtl="0" eaLnBrk="1" fontAlgn="base" hangingPunct="1">
        <a:spcBef>
          <a:spcPct val="0"/>
        </a:spcBef>
        <a:spcAft>
          <a:spcPct val="0"/>
        </a:spcAft>
        <a:defRPr kumimoji="1" sz="4400" b="1">
          <a:solidFill>
            <a:schemeClr val="tx2"/>
          </a:solidFill>
          <a:latin typeface="Times New Roman" pitchFamily="18" charset="0"/>
          <a:ea typeface="ＭＳ Ｐゴシック" pitchFamily="50" charset="-128"/>
        </a:defRPr>
      </a:lvl2pPr>
      <a:lvl3pPr algn="ctr" rtl="0" eaLnBrk="1" fontAlgn="base" hangingPunct="1">
        <a:spcBef>
          <a:spcPct val="0"/>
        </a:spcBef>
        <a:spcAft>
          <a:spcPct val="0"/>
        </a:spcAft>
        <a:defRPr kumimoji="1" sz="4400" b="1">
          <a:solidFill>
            <a:schemeClr val="tx2"/>
          </a:solidFill>
          <a:latin typeface="Times New Roman" pitchFamily="18" charset="0"/>
          <a:ea typeface="ＭＳ Ｐゴシック" pitchFamily="50" charset="-128"/>
        </a:defRPr>
      </a:lvl3pPr>
      <a:lvl4pPr algn="ctr" rtl="0" eaLnBrk="1" fontAlgn="base" hangingPunct="1">
        <a:spcBef>
          <a:spcPct val="0"/>
        </a:spcBef>
        <a:spcAft>
          <a:spcPct val="0"/>
        </a:spcAft>
        <a:defRPr kumimoji="1" sz="4400" b="1">
          <a:solidFill>
            <a:schemeClr val="tx2"/>
          </a:solidFill>
          <a:latin typeface="Times New Roman" pitchFamily="18" charset="0"/>
          <a:ea typeface="ＭＳ Ｐゴシック" pitchFamily="50" charset="-128"/>
        </a:defRPr>
      </a:lvl4pPr>
      <a:lvl5pPr algn="ctr" rtl="0" eaLnBrk="1" fontAlgn="base" hangingPunct="1">
        <a:spcBef>
          <a:spcPct val="0"/>
        </a:spcBef>
        <a:spcAft>
          <a:spcPct val="0"/>
        </a:spcAft>
        <a:defRPr kumimoji="1" sz="4400" b="1">
          <a:solidFill>
            <a:schemeClr val="tx2"/>
          </a:solidFill>
          <a:latin typeface="Times New Roman" pitchFamily="18" charset="0"/>
          <a:ea typeface="ＭＳ Ｐゴシック" pitchFamily="50" charset="-128"/>
        </a:defRPr>
      </a:lvl5pPr>
      <a:lvl6pPr marL="457200" algn="ctr" rtl="0" eaLnBrk="1" fontAlgn="base" hangingPunct="1">
        <a:spcBef>
          <a:spcPct val="0"/>
        </a:spcBef>
        <a:spcAft>
          <a:spcPct val="0"/>
        </a:spcAft>
        <a:defRPr kumimoji="1" sz="4400" b="1">
          <a:solidFill>
            <a:schemeClr val="tx2"/>
          </a:solidFill>
          <a:latin typeface="Times New Roman" pitchFamily="18" charset="0"/>
          <a:ea typeface="ＭＳ Ｐゴシック" pitchFamily="50" charset="-128"/>
        </a:defRPr>
      </a:lvl6pPr>
      <a:lvl7pPr marL="914400" algn="ctr" rtl="0" eaLnBrk="1" fontAlgn="base" hangingPunct="1">
        <a:spcBef>
          <a:spcPct val="0"/>
        </a:spcBef>
        <a:spcAft>
          <a:spcPct val="0"/>
        </a:spcAft>
        <a:defRPr kumimoji="1" sz="4400" b="1">
          <a:solidFill>
            <a:schemeClr val="tx2"/>
          </a:solidFill>
          <a:latin typeface="Times New Roman" pitchFamily="18" charset="0"/>
          <a:ea typeface="ＭＳ Ｐゴシック" pitchFamily="50" charset="-128"/>
        </a:defRPr>
      </a:lvl7pPr>
      <a:lvl8pPr marL="1371600" algn="ctr" rtl="0" eaLnBrk="1" fontAlgn="base" hangingPunct="1">
        <a:spcBef>
          <a:spcPct val="0"/>
        </a:spcBef>
        <a:spcAft>
          <a:spcPct val="0"/>
        </a:spcAft>
        <a:defRPr kumimoji="1" sz="4400" b="1">
          <a:solidFill>
            <a:schemeClr val="tx2"/>
          </a:solidFill>
          <a:latin typeface="Times New Roman" pitchFamily="18" charset="0"/>
          <a:ea typeface="ＭＳ Ｐゴシック" pitchFamily="50" charset="-128"/>
        </a:defRPr>
      </a:lvl8pPr>
      <a:lvl9pPr marL="1828800" algn="ctr" rtl="0" eaLnBrk="1" fontAlgn="base" hangingPunct="1">
        <a:spcBef>
          <a:spcPct val="0"/>
        </a:spcBef>
        <a:spcAft>
          <a:spcPct val="0"/>
        </a:spcAft>
        <a:defRPr kumimoji="1" sz="4400" b="1">
          <a:solidFill>
            <a:schemeClr val="tx2"/>
          </a:solidFill>
          <a:latin typeface="Times New Roman" pitchFamily="18" charset="0"/>
          <a:ea typeface="ＭＳ Ｐゴシック" pitchFamily="50" charset="-128"/>
        </a:defRPr>
      </a:lvl9pPr>
    </p:titleStyle>
    <p:bodyStyle>
      <a:lvl1pPr marL="342900" indent="-342900" algn="l" rtl="0" eaLnBrk="1" fontAlgn="base" hangingPunct="1">
        <a:spcBef>
          <a:spcPct val="20000"/>
        </a:spcBef>
        <a:spcAft>
          <a:spcPct val="0"/>
        </a:spcAft>
        <a:buClr>
          <a:srgbClr val="333399"/>
        </a:buClr>
        <a:buFont typeface="Wingdings" pitchFamily="2" charset="2"/>
        <a:buChar char="S"/>
        <a:defRPr kumimoji="1" sz="3200" b="1">
          <a:solidFill>
            <a:schemeClr val="tx1"/>
          </a:solidFill>
          <a:latin typeface="Meiryo UI" panose="020B0604030504040204" pitchFamily="50" charset="-128"/>
          <a:ea typeface="Meiryo UI" panose="020B0604030504040204" pitchFamily="50" charset="-128"/>
          <a:cs typeface="+mn-cs"/>
        </a:defRPr>
      </a:lvl1pPr>
      <a:lvl2pPr marL="742950" indent="-285750" algn="l" rtl="0" eaLnBrk="1" fontAlgn="base" hangingPunct="1">
        <a:spcBef>
          <a:spcPct val="20000"/>
        </a:spcBef>
        <a:spcAft>
          <a:spcPct val="0"/>
        </a:spcAft>
        <a:buClr>
          <a:schemeClr val="accent2"/>
        </a:buClr>
        <a:buFont typeface="Wingdings" pitchFamily="2" charset="2"/>
        <a:buChar char="T"/>
        <a:defRPr kumimoji="1" sz="2800" b="1">
          <a:solidFill>
            <a:schemeClr val="tx1"/>
          </a:solidFill>
          <a:latin typeface="Meiryo UI" panose="020B0604030504040204" pitchFamily="50" charset="-128"/>
          <a:ea typeface="Meiryo UI" panose="020B0604030504040204" pitchFamily="50" charset="-128"/>
        </a:defRPr>
      </a:lvl2pPr>
      <a:lvl3pPr marL="1143000" indent="-228600" algn="l" rtl="0" eaLnBrk="1" fontAlgn="base" hangingPunct="1">
        <a:spcBef>
          <a:spcPct val="20000"/>
        </a:spcBef>
        <a:spcAft>
          <a:spcPct val="0"/>
        </a:spcAft>
        <a:buClr>
          <a:srgbClr val="000099"/>
        </a:buClr>
        <a:buFont typeface="Wingdings" pitchFamily="2" charset="2"/>
        <a:buChar char="Ø"/>
        <a:defRPr kumimoji="1" sz="2400" b="1">
          <a:solidFill>
            <a:schemeClr val="tx1"/>
          </a:solidFill>
          <a:latin typeface="Meiryo UI" panose="020B0604030504040204" pitchFamily="50" charset="-128"/>
          <a:ea typeface="Meiryo UI" panose="020B0604030504040204" pitchFamily="50" charset="-128"/>
        </a:defRPr>
      </a:lvl3pPr>
      <a:lvl4pPr marL="1600200" indent="-228600" algn="l" rtl="0" eaLnBrk="1" fontAlgn="base" hangingPunct="1">
        <a:spcBef>
          <a:spcPct val="20000"/>
        </a:spcBef>
        <a:spcAft>
          <a:spcPct val="0"/>
        </a:spcAft>
        <a:buClr>
          <a:srgbClr val="333399"/>
        </a:buClr>
        <a:buFont typeface="Wingdings" pitchFamily="2" charset="2"/>
        <a:buChar char="p"/>
        <a:defRPr kumimoji="1" sz="2000" b="1">
          <a:solidFill>
            <a:schemeClr val="tx1"/>
          </a:solidFill>
          <a:latin typeface="Meiryo UI" panose="020B0604030504040204" pitchFamily="50" charset="-128"/>
          <a:ea typeface="Meiryo UI" panose="020B0604030504040204" pitchFamily="50" charset="-128"/>
        </a:defRPr>
      </a:lvl4pPr>
      <a:lvl5pPr marL="2057400" indent="-228600" algn="l" rtl="0" eaLnBrk="1" fontAlgn="base" hangingPunct="1">
        <a:spcBef>
          <a:spcPct val="20000"/>
        </a:spcBef>
        <a:spcAft>
          <a:spcPct val="0"/>
        </a:spcAft>
        <a:buClr>
          <a:srgbClr val="000066"/>
        </a:buClr>
        <a:buFont typeface="Wingdings" pitchFamily="2" charset="2"/>
        <a:buChar char="l"/>
        <a:defRPr kumimoji="1" sz="2000" b="1">
          <a:solidFill>
            <a:schemeClr val="tx1"/>
          </a:solidFill>
          <a:latin typeface="Meiryo UI" panose="020B0604030504040204" pitchFamily="50" charset="-128"/>
          <a:ea typeface="Meiryo UI" panose="020B0604030504040204" pitchFamily="50" charset="-128"/>
        </a:defRPr>
      </a:lvl5pPr>
      <a:lvl6pPr marL="2514600" indent="-228600" algn="l" rtl="0" eaLnBrk="1" fontAlgn="base" hangingPunct="1">
        <a:spcBef>
          <a:spcPct val="20000"/>
        </a:spcBef>
        <a:spcAft>
          <a:spcPct val="0"/>
        </a:spcAft>
        <a:buClr>
          <a:srgbClr val="000066"/>
        </a:buClr>
        <a:buFont typeface="Wingdings" pitchFamily="2" charset="2"/>
        <a:buChar char="l"/>
        <a:defRPr kumimoji="1" sz="2000" b="1">
          <a:solidFill>
            <a:schemeClr val="tx1"/>
          </a:solidFill>
          <a:latin typeface="+mn-lt"/>
          <a:ea typeface="+mn-ea"/>
        </a:defRPr>
      </a:lvl6pPr>
      <a:lvl7pPr marL="2971800" indent="-228600" algn="l" rtl="0" eaLnBrk="1" fontAlgn="base" hangingPunct="1">
        <a:spcBef>
          <a:spcPct val="20000"/>
        </a:spcBef>
        <a:spcAft>
          <a:spcPct val="0"/>
        </a:spcAft>
        <a:buClr>
          <a:srgbClr val="000066"/>
        </a:buClr>
        <a:buFont typeface="Wingdings" pitchFamily="2" charset="2"/>
        <a:buChar char="l"/>
        <a:defRPr kumimoji="1" sz="2000" b="1">
          <a:solidFill>
            <a:schemeClr val="tx1"/>
          </a:solidFill>
          <a:latin typeface="+mn-lt"/>
          <a:ea typeface="+mn-ea"/>
        </a:defRPr>
      </a:lvl7pPr>
      <a:lvl8pPr marL="3429000" indent="-228600" algn="l" rtl="0" eaLnBrk="1" fontAlgn="base" hangingPunct="1">
        <a:spcBef>
          <a:spcPct val="20000"/>
        </a:spcBef>
        <a:spcAft>
          <a:spcPct val="0"/>
        </a:spcAft>
        <a:buClr>
          <a:srgbClr val="000066"/>
        </a:buClr>
        <a:buFont typeface="Wingdings" pitchFamily="2" charset="2"/>
        <a:buChar char="l"/>
        <a:defRPr kumimoji="1" sz="2000" b="1">
          <a:solidFill>
            <a:schemeClr val="tx1"/>
          </a:solidFill>
          <a:latin typeface="+mn-lt"/>
          <a:ea typeface="+mn-ea"/>
        </a:defRPr>
      </a:lvl8pPr>
      <a:lvl9pPr marL="3886200" indent="-228600" algn="l" rtl="0" eaLnBrk="1" fontAlgn="base" hangingPunct="1">
        <a:spcBef>
          <a:spcPct val="20000"/>
        </a:spcBef>
        <a:spcAft>
          <a:spcPct val="0"/>
        </a:spcAft>
        <a:buClr>
          <a:srgbClr val="000066"/>
        </a:buClr>
        <a:buFont typeface="Wingdings" pitchFamily="2" charset="2"/>
        <a:buChar char="l"/>
        <a:defRPr kumimoji="1" sz="2000" b="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347226"/>
            <a:ext cx="77724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lang="ja-JP" altLang="en-US" dirty="0"/>
              <a:t>マスタ タイトルの書式設定</a:t>
            </a:r>
          </a:p>
        </p:txBody>
      </p:sp>
      <p:sp>
        <p:nvSpPr>
          <p:cNvPr id="2051" name="Rectangle 3"/>
          <p:cNvSpPr>
            <a:spLocks noGrp="1" noChangeArrowheads="1"/>
          </p:cNvSpPr>
          <p:nvPr>
            <p:ph type="body" idx="1"/>
          </p:nvPr>
        </p:nvSpPr>
        <p:spPr bwMode="auto">
          <a:xfrm>
            <a:off x="323850" y="981075"/>
            <a:ext cx="8640763"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2 レベル</a:t>
            </a:r>
          </a:p>
          <a:p>
            <a:pPr lvl="2"/>
            <a:r>
              <a:rPr lang="ja-JP" altLang="en-US" dirty="0"/>
              <a:t>第 3 レベル</a:t>
            </a:r>
          </a:p>
          <a:p>
            <a:pPr lvl="3"/>
            <a:r>
              <a:rPr lang="ja-JP" altLang="en-US" dirty="0"/>
              <a:t>第 4 レベル</a:t>
            </a:r>
          </a:p>
          <a:p>
            <a:pPr lvl="4"/>
            <a:r>
              <a:rPr lang="ja-JP" altLang="en-US" dirty="0"/>
              <a:t>第 5 レベル</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400">
                <a:solidFill>
                  <a:srgbClr val="000000"/>
                </a:solidFill>
              </a:defRPr>
            </a:lvl1pPr>
          </a:lstStyle>
          <a:p>
            <a:pPr algn="l">
              <a:defRPr/>
            </a:pPr>
            <a:r>
              <a:rPr lang="en-US" altLang="ja-JP" b="0"/>
              <a:t>2001</a:t>
            </a:r>
            <a:r>
              <a:rPr lang="ja-JP" altLang="en-US" b="0"/>
              <a:t>年</a:t>
            </a:r>
            <a:r>
              <a:rPr lang="en-US" altLang="ja-JP" b="0"/>
              <a:t>12</a:t>
            </a:r>
            <a:r>
              <a:rPr lang="ja-JP" altLang="en-US" b="0"/>
              <a:t>月</a:t>
            </a:r>
            <a:r>
              <a:rPr lang="en-US" altLang="ja-JP" b="0"/>
              <a:t>16</a:t>
            </a:r>
            <a:r>
              <a:rPr lang="ja-JP" altLang="en-US" b="0"/>
              <a:t>日</a:t>
            </a:r>
            <a:endParaRPr lang="en-US" altLang="ja-JP" b="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400">
                <a:solidFill>
                  <a:srgbClr val="000000"/>
                </a:solidFill>
              </a:defRPr>
            </a:lvl1pPr>
          </a:lstStyle>
          <a:p>
            <a:pPr>
              <a:defRPr/>
            </a:pPr>
            <a:endParaRPr lang="en-US" altLang="ja-JP" b="0"/>
          </a:p>
        </p:txBody>
      </p:sp>
      <p:sp>
        <p:nvSpPr>
          <p:cNvPr id="2054" name="Text Box 16"/>
          <p:cNvSpPr txBox="1">
            <a:spLocks noChangeArrowheads="1"/>
          </p:cNvSpPr>
          <p:nvPr userDrawn="1"/>
        </p:nvSpPr>
        <p:spPr bwMode="auto">
          <a:xfrm>
            <a:off x="6244683" y="14868"/>
            <a:ext cx="26352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algn="ctr" eaLnBrk="1" hangingPunct="1">
              <a:spcBef>
                <a:spcPct val="50000"/>
              </a:spcBef>
              <a:defRPr/>
            </a:pPr>
            <a:r>
              <a:rPr lang="en-US" altLang="ja-JP" sz="1200" dirty="0">
                <a:solidFill>
                  <a:srgbClr val="6699FF"/>
                </a:solidFill>
                <a:latin typeface="Meiryo UI" panose="020B0604030504040204" pitchFamily="50" charset="-128"/>
                <a:ea typeface="Meiryo UI" panose="020B0604030504040204" pitchFamily="50" charset="-128"/>
              </a:rPr>
              <a:t>http://hydro.iis.u-tokyo.ac.jp/</a:t>
            </a:r>
          </a:p>
        </p:txBody>
      </p:sp>
      <p:sp>
        <p:nvSpPr>
          <p:cNvPr id="1042" name="Rectangle 18"/>
          <p:cNvSpPr>
            <a:spLocks noGrp="1" noChangeArrowheads="1"/>
          </p:cNvSpPr>
          <p:nvPr>
            <p:ph type="sldNum" sz="quarter" idx="4"/>
          </p:nvPr>
        </p:nvSpPr>
        <p:spPr bwMode="auto">
          <a:xfrm>
            <a:off x="7214868" y="23812"/>
            <a:ext cx="19050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kumimoji="0" sz="1400" b="1">
                <a:solidFill>
                  <a:srgbClr val="6699FF"/>
                </a:solidFill>
                <a:latin typeface="Meiryo UI" panose="020B0604030504040204" pitchFamily="50" charset="-128"/>
                <a:ea typeface="Meiryo UI" panose="020B0604030504040204" pitchFamily="50" charset="-128"/>
              </a:defRPr>
            </a:lvl1pPr>
          </a:lstStyle>
          <a:p>
            <a:pPr>
              <a:defRPr/>
            </a:pPr>
            <a:fld id="{BD369E29-B209-401C-B2C6-24A71C0A1D97}" type="slidenum">
              <a:rPr lang="ja-JP" altLang="en-US" smtClean="0"/>
              <a:pPr>
                <a:defRPr/>
              </a:pPr>
              <a:t>‹#›</a:t>
            </a:fld>
            <a:endParaRPr lang="en-US" altLang="ja-JP" dirty="0"/>
          </a:p>
        </p:txBody>
      </p:sp>
      <p:pic>
        <p:nvPicPr>
          <p:cNvPr id="2056" name="Picture 20" descr="UT_logo_headerTrans"/>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3698" y="13699"/>
            <a:ext cx="1547473" cy="40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7390738"/>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 id="2147484104" r:id="rId12"/>
    <p:sldLayoutId id="2147484105" r:id="rId13"/>
    <p:sldLayoutId id="2147484106" r:id="rId14"/>
    <p:sldLayoutId id="2147484107" r:id="rId15"/>
    <p:sldLayoutId id="2147484108" r:id="rId16"/>
  </p:sldLayoutIdLst>
  <p:hf hdr="0" ftr="0" dt="0"/>
  <p:txStyles>
    <p:titleStyle>
      <a:lvl1pPr algn="ctr" rtl="0" eaLnBrk="0" fontAlgn="base" hangingPunct="0">
        <a:spcBef>
          <a:spcPct val="0"/>
        </a:spcBef>
        <a:spcAft>
          <a:spcPct val="0"/>
        </a:spcAft>
        <a:defRPr kumimoji="1" sz="4000" b="1">
          <a:solidFill>
            <a:schemeClr val="tx2"/>
          </a:solidFill>
          <a:latin typeface="Meiryo UI" panose="020B0604030504040204" pitchFamily="50" charset="-128"/>
          <a:ea typeface="Meiryo UI" panose="020B0604030504040204" pitchFamily="50" charset="-128"/>
          <a:cs typeface="+mj-cs"/>
        </a:defRPr>
      </a:lvl1pPr>
      <a:lvl2pPr algn="ctr" rtl="0" eaLnBrk="0" fontAlgn="base" hangingPunct="0">
        <a:spcBef>
          <a:spcPct val="0"/>
        </a:spcBef>
        <a:spcAft>
          <a:spcPct val="0"/>
        </a:spcAft>
        <a:defRPr kumimoji="1" sz="4400" b="1">
          <a:solidFill>
            <a:schemeClr val="tx2"/>
          </a:solidFill>
          <a:latin typeface="Times New Roman" pitchFamily="18" charset="0"/>
          <a:ea typeface="ＭＳ Ｐゴシック" pitchFamily="50" charset="-128"/>
        </a:defRPr>
      </a:lvl2pPr>
      <a:lvl3pPr algn="ctr" rtl="0" eaLnBrk="0" fontAlgn="base" hangingPunct="0">
        <a:spcBef>
          <a:spcPct val="0"/>
        </a:spcBef>
        <a:spcAft>
          <a:spcPct val="0"/>
        </a:spcAft>
        <a:defRPr kumimoji="1" sz="4400" b="1">
          <a:solidFill>
            <a:schemeClr val="tx2"/>
          </a:solidFill>
          <a:latin typeface="Times New Roman" pitchFamily="18" charset="0"/>
          <a:ea typeface="ＭＳ Ｐゴシック" pitchFamily="50" charset="-128"/>
        </a:defRPr>
      </a:lvl3pPr>
      <a:lvl4pPr algn="ctr" rtl="0" eaLnBrk="0" fontAlgn="base" hangingPunct="0">
        <a:spcBef>
          <a:spcPct val="0"/>
        </a:spcBef>
        <a:spcAft>
          <a:spcPct val="0"/>
        </a:spcAft>
        <a:defRPr kumimoji="1" sz="4400" b="1">
          <a:solidFill>
            <a:schemeClr val="tx2"/>
          </a:solidFill>
          <a:latin typeface="Times New Roman" pitchFamily="18" charset="0"/>
          <a:ea typeface="ＭＳ Ｐゴシック" pitchFamily="50" charset="-128"/>
        </a:defRPr>
      </a:lvl4pPr>
      <a:lvl5pPr algn="ctr" rtl="0" eaLnBrk="0" fontAlgn="base" hangingPunct="0">
        <a:spcBef>
          <a:spcPct val="0"/>
        </a:spcBef>
        <a:spcAft>
          <a:spcPct val="0"/>
        </a:spcAft>
        <a:defRPr kumimoji="1" sz="4400" b="1">
          <a:solidFill>
            <a:schemeClr val="tx2"/>
          </a:solidFill>
          <a:latin typeface="Times New Roman" pitchFamily="18" charset="0"/>
          <a:ea typeface="ＭＳ Ｐゴシック" pitchFamily="50" charset="-128"/>
        </a:defRPr>
      </a:lvl5pPr>
      <a:lvl6pPr marL="457200" algn="ctr" rtl="0" fontAlgn="base">
        <a:spcBef>
          <a:spcPct val="0"/>
        </a:spcBef>
        <a:spcAft>
          <a:spcPct val="0"/>
        </a:spcAft>
        <a:defRPr kumimoji="1" sz="4400" b="1">
          <a:solidFill>
            <a:schemeClr val="tx2"/>
          </a:solidFill>
          <a:latin typeface="Times New Roman" pitchFamily="18" charset="0"/>
          <a:ea typeface="ＭＳ Ｐゴシック" pitchFamily="50" charset="-128"/>
        </a:defRPr>
      </a:lvl6pPr>
      <a:lvl7pPr marL="914400" algn="ctr" rtl="0" fontAlgn="base">
        <a:spcBef>
          <a:spcPct val="0"/>
        </a:spcBef>
        <a:spcAft>
          <a:spcPct val="0"/>
        </a:spcAft>
        <a:defRPr kumimoji="1" sz="4400" b="1">
          <a:solidFill>
            <a:schemeClr val="tx2"/>
          </a:solidFill>
          <a:latin typeface="Times New Roman" pitchFamily="18" charset="0"/>
          <a:ea typeface="ＭＳ Ｐゴシック" pitchFamily="50" charset="-128"/>
        </a:defRPr>
      </a:lvl7pPr>
      <a:lvl8pPr marL="1371600" algn="ctr" rtl="0" fontAlgn="base">
        <a:spcBef>
          <a:spcPct val="0"/>
        </a:spcBef>
        <a:spcAft>
          <a:spcPct val="0"/>
        </a:spcAft>
        <a:defRPr kumimoji="1" sz="4400" b="1">
          <a:solidFill>
            <a:schemeClr val="tx2"/>
          </a:solidFill>
          <a:latin typeface="Times New Roman" pitchFamily="18" charset="0"/>
          <a:ea typeface="ＭＳ Ｐゴシック" pitchFamily="50" charset="-128"/>
        </a:defRPr>
      </a:lvl8pPr>
      <a:lvl9pPr marL="1828800" algn="ctr" rtl="0" fontAlgn="base">
        <a:spcBef>
          <a:spcPct val="0"/>
        </a:spcBef>
        <a:spcAft>
          <a:spcPct val="0"/>
        </a:spcAft>
        <a:defRPr kumimoji="1" sz="4400" b="1">
          <a:solidFill>
            <a:schemeClr val="tx2"/>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lr>
          <a:srgbClr val="333399"/>
        </a:buClr>
        <a:buFont typeface="Wingdings" pitchFamily="2" charset="2"/>
        <a:buChar char="S"/>
        <a:defRPr kumimoji="1" sz="3200" b="1">
          <a:solidFill>
            <a:schemeClr val="tx1"/>
          </a:solidFill>
          <a:latin typeface="Meiryo UI" panose="020B0604030504040204" pitchFamily="50" charset="-128"/>
          <a:ea typeface="Meiryo UI" panose="020B0604030504040204" pitchFamily="50" charset="-128"/>
          <a:cs typeface="+mn-cs"/>
        </a:defRPr>
      </a:lvl1pPr>
      <a:lvl2pPr marL="742950" indent="-285750" algn="l" rtl="0" eaLnBrk="0" fontAlgn="base" hangingPunct="0">
        <a:spcBef>
          <a:spcPct val="20000"/>
        </a:spcBef>
        <a:spcAft>
          <a:spcPct val="0"/>
        </a:spcAft>
        <a:buClr>
          <a:schemeClr val="accent2"/>
        </a:buClr>
        <a:buFont typeface="Wingdings" pitchFamily="2" charset="2"/>
        <a:buChar char="T"/>
        <a:defRPr kumimoji="1" sz="2800" b="1">
          <a:solidFill>
            <a:schemeClr val="tx1"/>
          </a:solidFill>
          <a:latin typeface="Meiryo UI" panose="020B0604030504040204" pitchFamily="50" charset="-128"/>
          <a:ea typeface="Meiryo UI" panose="020B0604030504040204" pitchFamily="50" charset="-128"/>
        </a:defRPr>
      </a:lvl2pPr>
      <a:lvl3pPr marL="1143000" indent="-228600" algn="l" rtl="0" eaLnBrk="0" fontAlgn="base" hangingPunct="0">
        <a:spcBef>
          <a:spcPct val="20000"/>
        </a:spcBef>
        <a:spcAft>
          <a:spcPct val="0"/>
        </a:spcAft>
        <a:buClr>
          <a:srgbClr val="000099"/>
        </a:buClr>
        <a:buFont typeface="Wingdings" pitchFamily="2" charset="2"/>
        <a:buChar char="Ø"/>
        <a:defRPr kumimoji="1" sz="2400" b="1">
          <a:solidFill>
            <a:schemeClr val="tx1"/>
          </a:solidFill>
          <a:latin typeface="Meiryo UI" panose="020B0604030504040204" pitchFamily="50" charset="-128"/>
          <a:ea typeface="Meiryo UI" panose="020B0604030504040204" pitchFamily="50" charset="-128"/>
        </a:defRPr>
      </a:lvl3pPr>
      <a:lvl4pPr marL="1600200" indent="-228600" algn="l" rtl="0" eaLnBrk="0" fontAlgn="base" hangingPunct="0">
        <a:spcBef>
          <a:spcPct val="20000"/>
        </a:spcBef>
        <a:spcAft>
          <a:spcPct val="0"/>
        </a:spcAft>
        <a:buClr>
          <a:srgbClr val="333399"/>
        </a:buClr>
        <a:buFont typeface="Wingdings" pitchFamily="2" charset="2"/>
        <a:buChar char="p"/>
        <a:defRPr kumimoji="1" sz="2000" b="1">
          <a:solidFill>
            <a:schemeClr val="tx1"/>
          </a:solidFill>
          <a:latin typeface="Meiryo UI" panose="020B0604030504040204" pitchFamily="50" charset="-128"/>
          <a:ea typeface="Meiryo UI" panose="020B0604030504040204" pitchFamily="50" charset="-128"/>
        </a:defRPr>
      </a:lvl4pPr>
      <a:lvl5pPr marL="2057400" indent="-228600" algn="l" rtl="0" eaLnBrk="0" fontAlgn="base" hangingPunct="0">
        <a:spcBef>
          <a:spcPct val="20000"/>
        </a:spcBef>
        <a:spcAft>
          <a:spcPct val="0"/>
        </a:spcAft>
        <a:buClr>
          <a:srgbClr val="000066"/>
        </a:buClr>
        <a:buFont typeface="Wingdings" pitchFamily="2" charset="2"/>
        <a:buChar char="l"/>
        <a:defRPr kumimoji="1" sz="2000" b="1">
          <a:solidFill>
            <a:schemeClr val="tx1"/>
          </a:solidFill>
          <a:latin typeface="Meiryo UI" panose="020B0604030504040204" pitchFamily="50" charset="-128"/>
          <a:ea typeface="Meiryo UI" panose="020B0604030504040204" pitchFamily="50" charset="-128"/>
        </a:defRPr>
      </a:lvl5pPr>
      <a:lvl6pPr marL="25146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6pPr>
      <a:lvl7pPr marL="29718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7pPr>
      <a:lvl8pPr marL="34290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8pPr>
      <a:lvl9pPr marL="38862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5"/>
          <p:cNvSpPr>
            <a:spLocks noGrp="1"/>
          </p:cNvSpPr>
          <p:nvPr>
            <p:ph type="sldNum" sz="quarter" idx="12"/>
          </p:nvPr>
        </p:nvSpPr>
        <p:spPr/>
        <p:txBody>
          <a:bodyPr/>
          <a:lstStyle/>
          <a:p>
            <a:fld id="{09999974-007D-440E-88D8-49BC631D79C2}" type="slidenum">
              <a:rPr lang="ja-JP" altLang="en-US"/>
              <a:pPr/>
              <a:t>1</a:t>
            </a:fld>
            <a:endParaRPr lang="en-US" altLang="ja-JP"/>
          </a:p>
        </p:txBody>
      </p:sp>
      <p:sp>
        <p:nvSpPr>
          <p:cNvPr id="4243458" name="Rectangle 2"/>
          <p:cNvSpPr>
            <a:spLocks noGrp="1" noChangeArrowheads="1"/>
          </p:cNvSpPr>
          <p:nvPr>
            <p:ph type="body" idx="1"/>
          </p:nvPr>
        </p:nvSpPr>
        <p:spPr>
          <a:xfrm>
            <a:off x="219392" y="2149459"/>
            <a:ext cx="8705215" cy="3236207"/>
          </a:xfrm>
          <a:ln w="19050">
            <a:solidFill>
              <a:schemeClr val="accent2">
                <a:lumMod val="60000"/>
                <a:lumOff val="40000"/>
              </a:schemeClr>
            </a:solidFill>
          </a:ln>
        </p:spPr>
        <p:txBody>
          <a:bodyPr wrap="square" lIns="0" tIns="0" rIns="0" bIns="0">
            <a:spAutoFit/>
          </a:bodyPr>
          <a:lstStyle/>
          <a:p>
            <a:pPr marL="274320" lvl="1">
              <a:lnSpc>
                <a:spcPct val="150000"/>
              </a:lnSpc>
            </a:pPr>
            <a:r>
              <a:rPr lang="en-US" altLang="ja-JP" sz="2000" b="0" dirty="0">
                <a:latin typeface="Arial" panose="020B0604020202020204" pitchFamily="34" charset="0"/>
                <a:cs typeface="Arial" panose="020B0604020202020204" pitchFamily="34" charset="0"/>
                <a:sym typeface="Wingdings" pitchFamily="2" charset="2"/>
              </a:rPr>
              <a:t>Based on the discussion on April 5</a:t>
            </a:r>
            <a:r>
              <a:rPr lang="en-US" altLang="ja-JP" sz="2000" b="0" baseline="30000" dirty="0">
                <a:latin typeface="Arial" panose="020B0604020202020204" pitchFamily="34" charset="0"/>
                <a:cs typeface="Arial" panose="020B0604020202020204" pitchFamily="34" charset="0"/>
                <a:sym typeface="Wingdings" pitchFamily="2" charset="2"/>
              </a:rPr>
              <a:t>th</a:t>
            </a:r>
            <a:r>
              <a:rPr lang="en-US" altLang="ja-JP" sz="2000" b="0" dirty="0">
                <a:latin typeface="Arial" panose="020B0604020202020204" pitchFamily="34" charset="0"/>
                <a:cs typeface="Arial" panose="020B0604020202020204" pitchFamily="34" charset="0"/>
                <a:sym typeface="Wingdings" pitchFamily="2" charset="2"/>
              </a:rPr>
              <a:t>, we found that our Global Hydrology Group ha</a:t>
            </a:r>
            <a:r>
              <a:rPr lang="en-US" altLang="zh-CN" sz="2000" b="0" dirty="0">
                <a:latin typeface="Arial" panose="020B0604020202020204" pitchFamily="34" charset="0"/>
                <a:cs typeface="Arial" panose="020B0604020202020204" pitchFamily="34" charset="0"/>
                <a:sym typeface="Wingdings" pitchFamily="2" charset="2"/>
              </a:rPr>
              <a:t>s</a:t>
            </a:r>
            <a:r>
              <a:rPr lang="en-US" altLang="ja-JP" sz="2000" b="0" dirty="0">
                <a:latin typeface="Arial" panose="020B0604020202020204" pitchFamily="34" charset="0"/>
                <a:cs typeface="Arial" panose="020B0604020202020204" pitchFamily="34" charset="0"/>
                <a:sym typeface="Wingdings" pitchFamily="2" charset="2"/>
              </a:rPr>
              <a:t> many strengths, which makes us an influential group in the hydrology community. Meanwhile, some weaknesses were also proposed by group members. </a:t>
            </a:r>
          </a:p>
          <a:p>
            <a:pPr marL="274320" lvl="1">
              <a:lnSpc>
                <a:spcPct val="150000"/>
              </a:lnSpc>
            </a:pPr>
            <a:r>
              <a:rPr lang="en-US" altLang="ja-JP" sz="2000" b="0" dirty="0">
                <a:latin typeface="Arial" panose="020B0604020202020204" pitchFamily="34" charset="0"/>
                <a:cs typeface="Arial" panose="020B0604020202020204" pitchFamily="34" charset="0"/>
                <a:sym typeface="Wingdings" pitchFamily="2" charset="2"/>
              </a:rPr>
              <a:t>In the year 2021, to make us a more outstanding group, we summarized some problems and recommendations, and call on all lab members to make some changes this year.</a:t>
            </a:r>
          </a:p>
        </p:txBody>
      </p:sp>
      <p:sp>
        <p:nvSpPr>
          <p:cNvPr id="4243459" name="Rectangle 3"/>
          <p:cNvSpPr>
            <a:spLocks noChangeArrowheads="1"/>
          </p:cNvSpPr>
          <p:nvPr/>
        </p:nvSpPr>
        <p:spPr bwMode="auto">
          <a:xfrm>
            <a:off x="219393" y="485271"/>
            <a:ext cx="8705215" cy="738664"/>
          </a:xfrm>
          <a:prstGeom prst="rect">
            <a:avLst/>
          </a:prstGeom>
          <a:solidFill>
            <a:srgbClr val="FFFF99">
              <a:alpha val="50000"/>
            </a:srgbClr>
          </a:solidFill>
          <a:ln w="31750">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r>
              <a:rPr lang="en-US" altLang="ja-JP" dirty="0">
                <a:solidFill>
                  <a:srgbClr val="000000"/>
                </a:solidFill>
                <a:latin typeface="Meiryo UI" panose="020B0604030504040204" pitchFamily="50" charset="-128"/>
                <a:ea typeface="Meiryo UI" panose="020B0604030504040204" pitchFamily="50" charset="-128"/>
                <a:sym typeface="Wingdings" pitchFamily="2" charset="2"/>
              </a:rPr>
              <a:t>Recommendation of Actions based on GHS meeting (For the year 2021)</a:t>
            </a:r>
          </a:p>
        </p:txBody>
      </p:sp>
    </p:spTree>
    <p:extLst>
      <p:ext uri="{BB962C8B-B14F-4D97-AF65-F5344CB8AC3E}">
        <p14:creationId xmlns:p14="http://schemas.microsoft.com/office/powerpoint/2010/main" val="202833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5"/>
          <p:cNvSpPr>
            <a:spLocks noGrp="1"/>
          </p:cNvSpPr>
          <p:nvPr>
            <p:ph type="sldNum" sz="quarter" idx="12"/>
          </p:nvPr>
        </p:nvSpPr>
        <p:spPr/>
        <p:txBody>
          <a:bodyPr/>
          <a:lstStyle/>
          <a:p>
            <a:fld id="{09999974-007D-440E-88D8-49BC631D79C2}" type="slidenum">
              <a:rPr lang="ja-JP" altLang="en-US"/>
              <a:pPr/>
              <a:t>2</a:t>
            </a:fld>
            <a:endParaRPr lang="en-US" altLang="ja-JP"/>
          </a:p>
        </p:txBody>
      </p:sp>
      <p:sp>
        <p:nvSpPr>
          <p:cNvPr id="4243458" name="Rectangle 2"/>
          <p:cNvSpPr>
            <a:spLocks noGrp="1" noChangeArrowheads="1"/>
          </p:cNvSpPr>
          <p:nvPr>
            <p:ph type="body" idx="1"/>
          </p:nvPr>
        </p:nvSpPr>
        <p:spPr>
          <a:xfrm>
            <a:off x="109696" y="611057"/>
            <a:ext cx="8924608" cy="2449966"/>
          </a:xfrm>
          <a:ln>
            <a:solidFill>
              <a:schemeClr val="accent2">
                <a:lumMod val="60000"/>
                <a:lumOff val="40000"/>
              </a:schemeClr>
            </a:solidFill>
          </a:ln>
        </p:spPr>
        <p:txBody>
          <a:bodyPr wrap="square" lIns="91440" tIns="0" rIns="91440" bIns="91440">
            <a:spAutoFit/>
          </a:bodyPr>
          <a:lstStyle/>
          <a:p>
            <a:pPr marL="91440" lvl="1">
              <a:lnSpc>
                <a:spcPct val="150000"/>
              </a:lnSpc>
              <a:buFont typeface="Wingdings" panose="05000000000000000000" pitchFamily="2" charset="2"/>
              <a:buChar char="Ø"/>
            </a:pPr>
            <a:r>
              <a:rPr lang="en-US" altLang="ja-JP" sz="1800" dirty="0">
                <a:latin typeface="Arial" panose="020B0604020202020204" pitchFamily="34" charset="0"/>
                <a:cs typeface="Arial" panose="020B0604020202020204" pitchFamily="34" charset="0"/>
                <a:sym typeface="Wingdings" pitchFamily="2" charset="2"/>
              </a:rPr>
              <a:t>1. The problem of communication and information sharing within GHG</a:t>
            </a:r>
          </a:p>
          <a:p>
            <a:pPr marL="91440" lvl="1">
              <a:lnSpc>
                <a:spcPct val="150000"/>
              </a:lnSpc>
              <a:buFont typeface="Wingdings" panose="05000000000000000000" pitchFamily="2" charset="2"/>
              <a:buChar char="Ø"/>
            </a:pPr>
            <a:r>
              <a:rPr lang="en-US" altLang="ja-JP" sz="1400" b="0" dirty="0">
                <a:latin typeface="Arial" panose="020B0604020202020204" pitchFamily="34" charset="0"/>
                <a:cs typeface="Arial" panose="020B0604020202020204" pitchFamily="34" charset="0"/>
                <a:sym typeface="Wingdings" pitchFamily="2" charset="2"/>
              </a:rPr>
              <a:t>Under the situation of Covid-19, the communication and collaboration among lab members are much limited. This situation not only brought some obstacles for our individual research (</a:t>
            </a:r>
            <a:r>
              <a:rPr lang="en-US" altLang="ja-JP" sz="1400" b="0" dirty="0">
                <a:solidFill>
                  <a:srgbClr val="0000FF"/>
                </a:solidFill>
                <a:latin typeface="Arial" panose="020B0604020202020204" pitchFamily="34" charset="0"/>
                <a:cs typeface="Arial" panose="020B0604020202020204" pitchFamily="34" charset="0"/>
                <a:sym typeface="Wingdings" pitchFamily="2" charset="2"/>
              </a:rPr>
              <a:t>e.g. new members don’t know how to run some models and also don’t know whom to consult; without communications, the same data were downloaded many times by different people</a:t>
            </a:r>
            <a:r>
              <a:rPr lang="en-US" altLang="ja-JP" sz="1400" b="0" dirty="0">
                <a:latin typeface="Arial" panose="020B0604020202020204" pitchFamily="34" charset="0"/>
                <a:cs typeface="Arial" panose="020B0604020202020204" pitchFamily="34" charset="0"/>
                <a:sym typeface="Wingdings" pitchFamily="2" charset="2"/>
              </a:rPr>
              <a:t>), but also limits the opportunities for us to do some idea exchange and joint research (</a:t>
            </a:r>
            <a:r>
              <a:rPr lang="en-US" altLang="ja-JP" sz="1400" b="0" dirty="0">
                <a:solidFill>
                  <a:srgbClr val="0000FF"/>
                </a:solidFill>
                <a:latin typeface="Arial" panose="020B0604020202020204" pitchFamily="34" charset="0"/>
                <a:cs typeface="Arial" panose="020B0604020202020204" pitchFamily="34" charset="0"/>
                <a:sym typeface="Wingdings" pitchFamily="2" charset="2"/>
              </a:rPr>
              <a:t>e.g. some cutting-edge or influential research may need different research background or more workload that individual can not finish</a:t>
            </a:r>
            <a:r>
              <a:rPr lang="en-US" altLang="ja-JP" sz="1400" b="0" dirty="0">
                <a:latin typeface="Arial" panose="020B0604020202020204" pitchFamily="34" charset="0"/>
                <a:cs typeface="Arial" panose="020B0604020202020204" pitchFamily="34" charset="0"/>
                <a:sym typeface="Wingdings" pitchFamily="2" charset="2"/>
              </a:rPr>
              <a:t>)</a:t>
            </a:r>
          </a:p>
        </p:txBody>
      </p:sp>
      <p:sp>
        <p:nvSpPr>
          <p:cNvPr id="5" name="Rectangle 2">
            <a:extLst>
              <a:ext uri="{FF2B5EF4-FFF2-40B4-BE49-F238E27FC236}">
                <a16:creationId xmlns:a16="http://schemas.microsoft.com/office/drawing/2014/main" id="{CE3D6D32-6AB3-4871-BC7C-609676EA4972}"/>
              </a:ext>
            </a:extLst>
          </p:cNvPr>
          <p:cNvSpPr txBox="1">
            <a:spLocks noChangeArrowheads="1"/>
          </p:cNvSpPr>
          <p:nvPr/>
        </p:nvSpPr>
        <p:spPr bwMode="auto">
          <a:xfrm>
            <a:off x="109696" y="3229820"/>
            <a:ext cx="8924608" cy="3324052"/>
          </a:xfrm>
          <a:prstGeom prst="rect">
            <a:avLst/>
          </a:prstGeom>
          <a:noFill/>
          <a:ln>
            <a:solidFill>
              <a:srgbClr val="92D05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91440" numCol="1" anchor="t" anchorCtr="0" compatLnSpc="1">
            <a:prstTxWarp prst="textNoShape">
              <a:avLst/>
            </a:prstTxWarp>
            <a:spAutoFit/>
          </a:bodyPr>
          <a:lstStyle>
            <a:lvl1pPr marL="342900" indent="-342900" algn="l" rtl="0" eaLnBrk="0" fontAlgn="base" hangingPunct="0">
              <a:spcBef>
                <a:spcPct val="20000"/>
              </a:spcBef>
              <a:spcAft>
                <a:spcPct val="0"/>
              </a:spcAft>
              <a:buClr>
                <a:srgbClr val="333399"/>
              </a:buClr>
              <a:buFont typeface="Wingdings" pitchFamily="2" charset="2"/>
              <a:buChar char="S"/>
              <a:defRPr kumimoji="1" sz="3200" b="1">
                <a:solidFill>
                  <a:schemeClr val="tx1"/>
                </a:solidFill>
                <a:latin typeface="Meiryo UI" panose="020B0604030504040204" pitchFamily="50" charset="-128"/>
                <a:ea typeface="Meiryo UI" panose="020B0604030504040204" pitchFamily="50" charset="-128"/>
                <a:cs typeface="+mn-cs"/>
              </a:defRPr>
            </a:lvl1pPr>
            <a:lvl2pPr marL="742950" indent="-285750" algn="l" rtl="0" eaLnBrk="0" fontAlgn="base" hangingPunct="0">
              <a:spcBef>
                <a:spcPct val="20000"/>
              </a:spcBef>
              <a:spcAft>
                <a:spcPct val="0"/>
              </a:spcAft>
              <a:buClr>
                <a:schemeClr val="accent2"/>
              </a:buClr>
              <a:buFont typeface="Wingdings" pitchFamily="2" charset="2"/>
              <a:buChar char="T"/>
              <a:defRPr kumimoji="1" sz="2800" b="1">
                <a:solidFill>
                  <a:schemeClr val="tx1"/>
                </a:solidFill>
                <a:latin typeface="Meiryo UI" panose="020B0604030504040204" pitchFamily="50" charset="-128"/>
                <a:ea typeface="Meiryo UI" panose="020B0604030504040204" pitchFamily="50" charset="-128"/>
              </a:defRPr>
            </a:lvl2pPr>
            <a:lvl3pPr marL="1143000" indent="-228600" algn="l" rtl="0" eaLnBrk="0" fontAlgn="base" hangingPunct="0">
              <a:spcBef>
                <a:spcPct val="20000"/>
              </a:spcBef>
              <a:spcAft>
                <a:spcPct val="0"/>
              </a:spcAft>
              <a:buClr>
                <a:srgbClr val="000099"/>
              </a:buClr>
              <a:buFont typeface="Wingdings" pitchFamily="2" charset="2"/>
              <a:buChar char="Ø"/>
              <a:defRPr kumimoji="1" sz="2400" b="1">
                <a:solidFill>
                  <a:schemeClr val="tx1"/>
                </a:solidFill>
                <a:latin typeface="Meiryo UI" panose="020B0604030504040204" pitchFamily="50" charset="-128"/>
                <a:ea typeface="Meiryo UI" panose="020B0604030504040204" pitchFamily="50" charset="-128"/>
              </a:defRPr>
            </a:lvl3pPr>
            <a:lvl4pPr marL="1600200" indent="-228600" algn="l" rtl="0" eaLnBrk="0" fontAlgn="base" hangingPunct="0">
              <a:spcBef>
                <a:spcPct val="20000"/>
              </a:spcBef>
              <a:spcAft>
                <a:spcPct val="0"/>
              </a:spcAft>
              <a:buClr>
                <a:srgbClr val="333399"/>
              </a:buClr>
              <a:buFont typeface="Wingdings" pitchFamily="2" charset="2"/>
              <a:buChar char="p"/>
              <a:defRPr kumimoji="1" sz="2000" b="1">
                <a:solidFill>
                  <a:schemeClr val="tx1"/>
                </a:solidFill>
                <a:latin typeface="Meiryo UI" panose="020B0604030504040204" pitchFamily="50" charset="-128"/>
                <a:ea typeface="Meiryo UI" panose="020B0604030504040204" pitchFamily="50" charset="-128"/>
              </a:defRPr>
            </a:lvl4pPr>
            <a:lvl5pPr marL="2057400" indent="-228600" algn="l" rtl="0" eaLnBrk="0" fontAlgn="base" hangingPunct="0">
              <a:spcBef>
                <a:spcPct val="20000"/>
              </a:spcBef>
              <a:spcAft>
                <a:spcPct val="0"/>
              </a:spcAft>
              <a:buClr>
                <a:srgbClr val="000066"/>
              </a:buClr>
              <a:buFont typeface="Wingdings" pitchFamily="2" charset="2"/>
              <a:buChar char="l"/>
              <a:defRPr kumimoji="1" sz="2000" b="1">
                <a:solidFill>
                  <a:schemeClr val="tx1"/>
                </a:solidFill>
                <a:latin typeface="Meiryo UI" panose="020B0604030504040204" pitchFamily="50" charset="-128"/>
                <a:ea typeface="Meiryo UI" panose="020B0604030504040204" pitchFamily="50" charset="-128"/>
              </a:defRPr>
            </a:lvl5pPr>
            <a:lvl6pPr marL="25146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6pPr>
            <a:lvl7pPr marL="29718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7pPr>
            <a:lvl8pPr marL="34290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8pPr>
            <a:lvl9pPr marL="38862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9pPr>
          </a:lstStyle>
          <a:p>
            <a:pPr marL="91440" lvl="1">
              <a:lnSpc>
                <a:spcPct val="150000"/>
              </a:lnSpc>
              <a:buFont typeface="Wingdings" pitchFamily="2" charset="2"/>
              <a:buChar char="Ø"/>
            </a:pPr>
            <a:r>
              <a:rPr lang="en-US" altLang="ja-JP" sz="1800" kern="0" dirty="0">
                <a:latin typeface="Arial" panose="020B0604020202020204" pitchFamily="34" charset="0"/>
                <a:cs typeface="Arial" panose="020B0604020202020204" pitchFamily="34" charset="0"/>
                <a:sym typeface="Wingdings" pitchFamily="2" charset="2"/>
              </a:rPr>
              <a:t>Recommendation:</a:t>
            </a:r>
          </a:p>
          <a:p>
            <a:pPr marL="342900" lvl="1" indent="-342900">
              <a:lnSpc>
                <a:spcPct val="150000"/>
              </a:lnSpc>
              <a:buClr>
                <a:schemeClr val="tx1"/>
              </a:buClr>
              <a:buAutoNum type="arabicPeriod"/>
            </a:pPr>
            <a:r>
              <a:rPr lang="en-US" altLang="ja-JP" sz="1400" b="0" kern="0" dirty="0">
                <a:latin typeface="Arial" panose="020B0604020202020204" pitchFamily="34" charset="0"/>
                <a:cs typeface="Arial" panose="020B0604020202020204" pitchFamily="34" charset="0"/>
                <a:sym typeface="Wingdings" pitchFamily="2" charset="2"/>
              </a:rPr>
              <a:t>Establishing the research information sharing system (</a:t>
            </a:r>
            <a:r>
              <a:rPr lang="en-US" altLang="ja-JP" sz="1400" b="0" kern="0" dirty="0">
                <a:solidFill>
                  <a:srgbClr val="0000FF"/>
                </a:solidFill>
                <a:latin typeface="Arial" panose="020B0604020202020204" pitchFamily="34" charset="0"/>
                <a:cs typeface="Arial" panose="020B0604020202020204" pitchFamily="34" charset="0"/>
                <a:sym typeface="Wingdings" pitchFamily="2" charset="2"/>
              </a:rPr>
              <a:t>e.g. research interests, familiar model, and dataset</a:t>
            </a:r>
            <a:r>
              <a:rPr lang="en-US" altLang="ja-JP" sz="1400" b="0" kern="0" dirty="0">
                <a:latin typeface="Arial" panose="020B0604020202020204" pitchFamily="34" charset="0"/>
                <a:cs typeface="Arial" panose="020B0604020202020204" pitchFamily="34" charset="0"/>
                <a:sym typeface="Wingdings" pitchFamily="2" charset="2"/>
              </a:rPr>
              <a:t>). Actually, we have been trying on this, and a shared table was created. All the lab members can share their updated research information and skillset on it, so that when we have problems with model or data, it will be useful to check the table and find the expert (</a:t>
            </a:r>
            <a:r>
              <a:rPr lang="en-US" altLang="ja-JP" sz="1400" b="0" kern="0" dirty="0">
                <a:solidFill>
                  <a:srgbClr val="0000FF"/>
                </a:solidFill>
                <a:latin typeface="Arial" panose="020B0604020202020204" pitchFamily="34" charset="0"/>
                <a:cs typeface="Arial" panose="020B0604020202020204" pitchFamily="34" charset="0"/>
                <a:sym typeface="Wingdings" pitchFamily="2" charset="2"/>
              </a:rPr>
              <a:t>we hope that the expert is willing to offer help</a:t>
            </a:r>
            <a:r>
              <a:rPr lang="en-US" altLang="ja-JP" sz="1400" b="0" kern="0" dirty="0">
                <a:latin typeface="Arial" panose="020B0604020202020204" pitchFamily="34" charset="0"/>
                <a:cs typeface="Arial" panose="020B0604020202020204" pitchFamily="34" charset="0"/>
                <a:sym typeface="Wingdings" pitchFamily="2" charset="2"/>
              </a:rPr>
              <a:t>). Some collaborating research or ideas exchange can also refer to this table </a:t>
            </a:r>
            <a:r>
              <a:rPr lang="en-US" altLang="ja-JP" sz="1800" b="0" kern="0" dirty="0">
                <a:latin typeface="Arial" panose="020B0604020202020204" pitchFamily="34" charset="0"/>
                <a:cs typeface="Arial" panose="020B0604020202020204" pitchFamily="34" charset="0"/>
                <a:sym typeface="Wingdings" pitchFamily="2" charset="2"/>
              </a:rPr>
              <a:t>(</a:t>
            </a:r>
            <a:r>
              <a:rPr lang="en-US" altLang="ja-JP" sz="1050" b="0" kern="0" dirty="0">
                <a:solidFill>
                  <a:srgbClr val="0000FF"/>
                </a:solidFill>
                <a:latin typeface="Arial" panose="020B0604020202020204" pitchFamily="34" charset="0"/>
                <a:cs typeface="Arial" panose="020B0604020202020204" pitchFamily="34" charset="0"/>
                <a:sym typeface="Wingdings" pitchFamily="2" charset="2"/>
              </a:rPr>
              <a:t>https://docs.google.com/spreadsheets/d/1L2EBzeMuk6DYTSExTIZ-dZQaXdk5JrEtn075N9lpq40/edit#gid=0</a:t>
            </a:r>
            <a:r>
              <a:rPr lang="en-US" altLang="ja-JP" sz="1800" b="0" kern="0" dirty="0">
                <a:latin typeface="Arial" panose="020B0604020202020204" pitchFamily="34" charset="0"/>
                <a:cs typeface="Arial" panose="020B0604020202020204" pitchFamily="34" charset="0"/>
                <a:sym typeface="Wingdings" pitchFamily="2" charset="2"/>
              </a:rPr>
              <a:t>)</a:t>
            </a:r>
            <a:endParaRPr lang="en-US" altLang="ja-JP" sz="1400" b="0" kern="0" dirty="0">
              <a:latin typeface="Arial" panose="020B0604020202020204" pitchFamily="34" charset="0"/>
              <a:cs typeface="Arial" panose="020B0604020202020204" pitchFamily="34" charset="0"/>
              <a:sym typeface="Wingdings" pitchFamily="2" charset="2"/>
            </a:endParaRPr>
          </a:p>
          <a:p>
            <a:pPr marL="342900" lvl="1" indent="-342900">
              <a:lnSpc>
                <a:spcPct val="150000"/>
              </a:lnSpc>
              <a:buClr>
                <a:schemeClr val="tx2"/>
              </a:buClr>
              <a:buAutoNum type="arabicPeriod"/>
            </a:pPr>
            <a:r>
              <a:rPr lang="en-US" altLang="ja-JP" sz="1400" b="0" kern="0" dirty="0">
                <a:latin typeface="Arial" panose="020B0604020202020204" pitchFamily="34" charset="0"/>
                <a:cs typeface="Arial" panose="020B0604020202020204" pitchFamily="34" charset="0"/>
                <a:sym typeface="Wingdings" pitchFamily="2" charset="2"/>
              </a:rPr>
              <a:t>Preparing the presentation well each time, and don’t be shy to ask “naive” questions for other’s presentations (</a:t>
            </a:r>
            <a:r>
              <a:rPr lang="en-US" altLang="ja-JP" sz="1400" b="0" kern="0" dirty="0">
                <a:solidFill>
                  <a:srgbClr val="0000FF"/>
                </a:solidFill>
                <a:latin typeface="Arial" panose="020B0604020202020204" pitchFamily="34" charset="0"/>
                <a:cs typeface="Arial" panose="020B0604020202020204" pitchFamily="34" charset="0"/>
                <a:sym typeface="Wingdings" pitchFamily="2" charset="2"/>
              </a:rPr>
              <a:t>No one can be familiar with everything</a:t>
            </a:r>
            <a:r>
              <a:rPr lang="en-US" altLang="ja-JP" sz="1400" b="0" kern="0" dirty="0">
                <a:latin typeface="Arial" panose="020B0604020202020204" pitchFamily="34" charset="0"/>
                <a:cs typeface="Arial" panose="020B0604020202020204" pitchFamily="34" charset="0"/>
                <a:sym typeface="Wingdings" pitchFamily="2" charset="2"/>
              </a:rPr>
              <a:t>). Questions on slack are also much appreciated.</a:t>
            </a:r>
            <a:endParaRPr lang="en-US" altLang="ja-JP" sz="1800" b="0" kern="0" dirty="0">
              <a:latin typeface="Arial" panose="020B0604020202020204" pitchFamily="34" charset="0"/>
              <a:cs typeface="Arial" panose="020B0604020202020204" pitchFamily="34" charset="0"/>
              <a:sym typeface="Wingdings" pitchFamily="2" charset="2"/>
            </a:endParaRPr>
          </a:p>
        </p:txBody>
      </p:sp>
      <p:sp>
        <p:nvSpPr>
          <p:cNvPr id="6" name="Rectangle 2">
            <a:extLst>
              <a:ext uri="{FF2B5EF4-FFF2-40B4-BE49-F238E27FC236}">
                <a16:creationId xmlns:a16="http://schemas.microsoft.com/office/drawing/2014/main" id="{C03B6094-6512-4A07-B4F1-7D463DBB1DEA}"/>
              </a:ext>
            </a:extLst>
          </p:cNvPr>
          <p:cNvSpPr txBox="1">
            <a:spLocks noChangeArrowheads="1"/>
          </p:cNvSpPr>
          <p:nvPr/>
        </p:nvSpPr>
        <p:spPr bwMode="auto">
          <a:xfrm>
            <a:off x="1729413" y="96844"/>
            <a:ext cx="2934866" cy="375552"/>
          </a:xfrm>
          <a:prstGeom prst="rect">
            <a:avLst/>
          </a:prstGeom>
          <a:solidFill>
            <a:srgbClr val="FFC000"/>
          </a:solidFill>
          <a:ln w="19050">
            <a:noFill/>
          </a:ln>
          <a:effectLst/>
        </p:spPr>
        <p:txBody>
          <a:bodyPr vert="horz" wrap="square" lIns="0" tIns="0" rIns="0" bIns="91440" numCol="1" anchor="t" anchorCtr="0" compatLnSpc="1">
            <a:prstTxWarp prst="textNoShape">
              <a:avLst/>
            </a:prstTxWarp>
            <a:spAutoFit/>
          </a:bodyPr>
          <a:lstStyle>
            <a:lvl1pPr marL="342900" indent="-342900" algn="l" rtl="0" eaLnBrk="0" fontAlgn="base" hangingPunct="0">
              <a:spcBef>
                <a:spcPct val="20000"/>
              </a:spcBef>
              <a:spcAft>
                <a:spcPct val="0"/>
              </a:spcAft>
              <a:buClr>
                <a:srgbClr val="333399"/>
              </a:buClr>
              <a:buFont typeface="Wingdings" pitchFamily="2" charset="2"/>
              <a:buChar char="S"/>
              <a:defRPr kumimoji="1" sz="3200" b="1">
                <a:solidFill>
                  <a:schemeClr val="tx1"/>
                </a:solidFill>
                <a:latin typeface="Meiryo UI" panose="020B0604030504040204" pitchFamily="50" charset="-128"/>
                <a:ea typeface="Meiryo UI" panose="020B0604030504040204" pitchFamily="50" charset="-128"/>
                <a:cs typeface="+mn-cs"/>
              </a:defRPr>
            </a:lvl1pPr>
            <a:lvl2pPr marL="742950" indent="-285750" algn="l" rtl="0" eaLnBrk="0" fontAlgn="base" hangingPunct="0">
              <a:spcBef>
                <a:spcPct val="20000"/>
              </a:spcBef>
              <a:spcAft>
                <a:spcPct val="0"/>
              </a:spcAft>
              <a:buClr>
                <a:schemeClr val="accent2"/>
              </a:buClr>
              <a:buFont typeface="Wingdings" pitchFamily="2" charset="2"/>
              <a:buChar char="T"/>
              <a:defRPr kumimoji="1" sz="2800" b="1">
                <a:solidFill>
                  <a:schemeClr val="tx1"/>
                </a:solidFill>
                <a:latin typeface="Meiryo UI" panose="020B0604030504040204" pitchFamily="50" charset="-128"/>
                <a:ea typeface="Meiryo UI" panose="020B0604030504040204" pitchFamily="50" charset="-128"/>
              </a:defRPr>
            </a:lvl2pPr>
            <a:lvl3pPr marL="1143000" indent="-228600" algn="l" rtl="0" eaLnBrk="0" fontAlgn="base" hangingPunct="0">
              <a:spcBef>
                <a:spcPct val="20000"/>
              </a:spcBef>
              <a:spcAft>
                <a:spcPct val="0"/>
              </a:spcAft>
              <a:buClr>
                <a:srgbClr val="000099"/>
              </a:buClr>
              <a:buFont typeface="Wingdings" pitchFamily="2" charset="2"/>
              <a:buChar char="Ø"/>
              <a:defRPr kumimoji="1" sz="2400" b="1">
                <a:solidFill>
                  <a:schemeClr val="tx1"/>
                </a:solidFill>
                <a:latin typeface="Meiryo UI" panose="020B0604030504040204" pitchFamily="50" charset="-128"/>
                <a:ea typeface="Meiryo UI" panose="020B0604030504040204" pitchFamily="50" charset="-128"/>
              </a:defRPr>
            </a:lvl3pPr>
            <a:lvl4pPr marL="1600200" indent="-228600" algn="l" rtl="0" eaLnBrk="0" fontAlgn="base" hangingPunct="0">
              <a:spcBef>
                <a:spcPct val="20000"/>
              </a:spcBef>
              <a:spcAft>
                <a:spcPct val="0"/>
              </a:spcAft>
              <a:buClr>
                <a:srgbClr val="333399"/>
              </a:buClr>
              <a:buFont typeface="Wingdings" pitchFamily="2" charset="2"/>
              <a:buChar char="p"/>
              <a:defRPr kumimoji="1" sz="2000" b="1">
                <a:solidFill>
                  <a:schemeClr val="tx1"/>
                </a:solidFill>
                <a:latin typeface="Meiryo UI" panose="020B0604030504040204" pitchFamily="50" charset="-128"/>
                <a:ea typeface="Meiryo UI" panose="020B0604030504040204" pitchFamily="50" charset="-128"/>
              </a:defRPr>
            </a:lvl4pPr>
            <a:lvl5pPr marL="2057400" indent="-228600" algn="l" rtl="0" eaLnBrk="0" fontAlgn="base" hangingPunct="0">
              <a:spcBef>
                <a:spcPct val="20000"/>
              </a:spcBef>
              <a:spcAft>
                <a:spcPct val="0"/>
              </a:spcAft>
              <a:buClr>
                <a:srgbClr val="000066"/>
              </a:buClr>
              <a:buFont typeface="Wingdings" pitchFamily="2" charset="2"/>
              <a:buChar char="l"/>
              <a:defRPr kumimoji="1" sz="2000" b="1">
                <a:solidFill>
                  <a:schemeClr val="tx1"/>
                </a:solidFill>
                <a:latin typeface="Meiryo UI" panose="020B0604030504040204" pitchFamily="50" charset="-128"/>
                <a:ea typeface="Meiryo UI" panose="020B0604030504040204" pitchFamily="50" charset="-128"/>
              </a:defRPr>
            </a:lvl5pPr>
            <a:lvl6pPr marL="25146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6pPr>
            <a:lvl7pPr marL="29718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7pPr>
            <a:lvl8pPr marL="34290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8pPr>
            <a:lvl9pPr marL="38862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9pPr>
          </a:lstStyle>
          <a:p>
            <a:pPr marL="91440" lvl="1" indent="0">
              <a:lnSpc>
                <a:spcPct val="150000"/>
              </a:lnSpc>
              <a:buFont typeface="Wingdings" pitchFamily="2" charset="2"/>
              <a:buNone/>
            </a:pPr>
            <a:r>
              <a:rPr lang="en-US" altLang="ja-JP" sz="1400" kern="0" dirty="0">
                <a:latin typeface="Arial" panose="020B0604020202020204" pitchFamily="34" charset="0"/>
                <a:cs typeface="Arial" panose="020B0604020202020204" pitchFamily="34" charset="0"/>
                <a:sym typeface="Wingdings" pitchFamily="2" charset="2"/>
              </a:rPr>
              <a:t>Within Global Hydrology Group</a:t>
            </a:r>
          </a:p>
        </p:txBody>
      </p:sp>
    </p:spTree>
    <p:extLst>
      <p:ext uri="{BB962C8B-B14F-4D97-AF65-F5344CB8AC3E}">
        <p14:creationId xmlns:p14="http://schemas.microsoft.com/office/powerpoint/2010/main" val="3123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5"/>
          <p:cNvSpPr>
            <a:spLocks noGrp="1"/>
          </p:cNvSpPr>
          <p:nvPr>
            <p:ph type="sldNum" sz="quarter" idx="12"/>
          </p:nvPr>
        </p:nvSpPr>
        <p:spPr/>
        <p:txBody>
          <a:bodyPr/>
          <a:lstStyle/>
          <a:p>
            <a:fld id="{09999974-007D-440E-88D8-49BC631D79C2}" type="slidenum">
              <a:rPr lang="ja-JP" altLang="en-US"/>
              <a:pPr/>
              <a:t>3</a:t>
            </a:fld>
            <a:endParaRPr lang="en-US" altLang="ja-JP"/>
          </a:p>
        </p:txBody>
      </p:sp>
      <p:sp>
        <p:nvSpPr>
          <p:cNvPr id="4243458" name="Rectangle 2"/>
          <p:cNvSpPr>
            <a:spLocks noGrp="1" noChangeArrowheads="1"/>
          </p:cNvSpPr>
          <p:nvPr>
            <p:ph type="body" idx="1"/>
          </p:nvPr>
        </p:nvSpPr>
        <p:spPr>
          <a:xfrm>
            <a:off x="109696" y="611057"/>
            <a:ext cx="8924608" cy="2126801"/>
          </a:xfrm>
          <a:ln>
            <a:solidFill>
              <a:schemeClr val="accent2">
                <a:lumMod val="60000"/>
                <a:lumOff val="40000"/>
              </a:schemeClr>
            </a:solidFill>
          </a:ln>
        </p:spPr>
        <p:txBody>
          <a:bodyPr wrap="square" lIns="91440" tIns="0" rIns="91440" bIns="91440">
            <a:spAutoFit/>
          </a:bodyPr>
          <a:lstStyle/>
          <a:p>
            <a:pPr marL="91440" lvl="1">
              <a:lnSpc>
                <a:spcPct val="150000"/>
              </a:lnSpc>
              <a:buFont typeface="Wingdings" panose="05000000000000000000" pitchFamily="2" charset="2"/>
              <a:buChar char="Ø"/>
            </a:pPr>
            <a:r>
              <a:rPr lang="en-US" altLang="ja-JP" sz="1800" dirty="0">
                <a:latin typeface="Arial" panose="020B0604020202020204" pitchFamily="34" charset="0"/>
                <a:cs typeface="Arial" panose="020B0604020202020204" pitchFamily="34" charset="0"/>
                <a:sym typeface="Wingdings" pitchFamily="2" charset="2"/>
              </a:rPr>
              <a:t>2. Sharable basic documentation for students and younger generations</a:t>
            </a:r>
          </a:p>
          <a:p>
            <a:pPr marL="91440" lvl="1">
              <a:lnSpc>
                <a:spcPct val="150000"/>
              </a:lnSpc>
              <a:buFont typeface="Wingdings" panose="05000000000000000000" pitchFamily="2" charset="2"/>
              <a:buChar char="Ø"/>
            </a:pPr>
            <a:r>
              <a:rPr lang="en-US" altLang="ja-JP" sz="1400" b="0" dirty="0">
                <a:latin typeface="Arial" panose="020B0604020202020204" pitchFamily="34" charset="0"/>
                <a:cs typeface="Arial" panose="020B0604020202020204" pitchFamily="34" charset="0"/>
                <a:sym typeface="Wingdings" pitchFamily="2" charset="2"/>
              </a:rPr>
              <a:t>Our group has many hardware resources (e.g. server) and software resources (e.g. model, dataset), and these resources are valuable treasures and can become strong supports for our research. However, newcomers and some students may not familiar with them (or do not know what resources/models we already have) and feel difficult to operate. Therefore, introductory sharable basic documentations for students are very necessary.</a:t>
            </a:r>
          </a:p>
        </p:txBody>
      </p:sp>
      <p:sp>
        <p:nvSpPr>
          <p:cNvPr id="5" name="Rectangle 2">
            <a:extLst>
              <a:ext uri="{FF2B5EF4-FFF2-40B4-BE49-F238E27FC236}">
                <a16:creationId xmlns:a16="http://schemas.microsoft.com/office/drawing/2014/main" id="{CE3D6D32-6AB3-4871-BC7C-609676EA4972}"/>
              </a:ext>
            </a:extLst>
          </p:cNvPr>
          <p:cNvSpPr txBox="1">
            <a:spLocks noChangeArrowheads="1"/>
          </p:cNvSpPr>
          <p:nvPr/>
        </p:nvSpPr>
        <p:spPr bwMode="auto">
          <a:xfrm>
            <a:off x="109696" y="3229820"/>
            <a:ext cx="8924608" cy="2902398"/>
          </a:xfrm>
          <a:prstGeom prst="rect">
            <a:avLst/>
          </a:prstGeom>
          <a:noFill/>
          <a:ln>
            <a:solidFill>
              <a:srgbClr val="92D05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91440" numCol="1" anchor="t" anchorCtr="0" compatLnSpc="1">
            <a:prstTxWarp prst="textNoShape">
              <a:avLst/>
            </a:prstTxWarp>
            <a:spAutoFit/>
          </a:bodyPr>
          <a:lstStyle>
            <a:lvl1pPr marL="342900" indent="-342900" algn="l" rtl="0" eaLnBrk="0" fontAlgn="base" hangingPunct="0">
              <a:spcBef>
                <a:spcPct val="20000"/>
              </a:spcBef>
              <a:spcAft>
                <a:spcPct val="0"/>
              </a:spcAft>
              <a:buClr>
                <a:srgbClr val="333399"/>
              </a:buClr>
              <a:buFont typeface="Wingdings" pitchFamily="2" charset="2"/>
              <a:buChar char="S"/>
              <a:defRPr kumimoji="1" sz="3200" b="1">
                <a:solidFill>
                  <a:schemeClr val="tx1"/>
                </a:solidFill>
                <a:latin typeface="Meiryo UI" panose="020B0604030504040204" pitchFamily="50" charset="-128"/>
                <a:ea typeface="Meiryo UI" panose="020B0604030504040204" pitchFamily="50" charset="-128"/>
                <a:cs typeface="+mn-cs"/>
              </a:defRPr>
            </a:lvl1pPr>
            <a:lvl2pPr marL="742950" indent="-285750" algn="l" rtl="0" eaLnBrk="0" fontAlgn="base" hangingPunct="0">
              <a:spcBef>
                <a:spcPct val="20000"/>
              </a:spcBef>
              <a:spcAft>
                <a:spcPct val="0"/>
              </a:spcAft>
              <a:buClr>
                <a:schemeClr val="accent2"/>
              </a:buClr>
              <a:buFont typeface="Wingdings" pitchFamily="2" charset="2"/>
              <a:buChar char="T"/>
              <a:defRPr kumimoji="1" sz="2800" b="1">
                <a:solidFill>
                  <a:schemeClr val="tx1"/>
                </a:solidFill>
                <a:latin typeface="Meiryo UI" panose="020B0604030504040204" pitchFamily="50" charset="-128"/>
                <a:ea typeface="Meiryo UI" panose="020B0604030504040204" pitchFamily="50" charset="-128"/>
              </a:defRPr>
            </a:lvl2pPr>
            <a:lvl3pPr marL="1143000" indent="-228600" algn="l" rtl="0" eaLnBrk="0" fontAlgn="base" hangingPunct="0">
              <a:spcBef>
                <a:spcPct val="20000"/>
              </a:spcBef>
              <a:spcAft>
                <a:spcPct val="0"/>
              </a:spcAft>
              <a:buClr>
                <a:srgbClr val="000099"/>
              </a:buClr>
              <a:buFont typeface="Wingdings" pitchFamily="2" charset="2"/>
              <a:buChar char="Ø"/>
              <a:defRPr kumimoji="1" sz="2400" b="1">
                <a:solidFill>
                  <a:schemeClr val="tx1"/>
                </a:solidFill>
                <a:latin typeface="Meiryo UI" panose="020B0604030504040204" pitchFamily="50" charset="-128"/>
                <a:ea typeface="Meiryo UI" panose="020B0604030504040204" pitchFamily="50" charset="-128"/>
              </a:defRPr>
            </a:lvl3pPr>
            <a:lvl4pPr marL="1600200" indent="-228600" algn="l" rtl="0" eaLnBrk="0" fontAlgn="base" hangingPunct="0">
              <a:spcBef>
                <a:spcPct val="20000"/>
              </a:spcBef>
              <a:spcAft>
                <a:spcPct val="0"/>
              </a:spcAft>
              <a:buClr>
                <a:srgbClr val="333399"/>
              </a:buClr>
              <a:buFont typeface="Wingdings" pitchFamily="2" charset="2"/>
              <a:buChar char="p"/>
              <a:defRPr kumimoji="1" sz="2000" b="1">
                <a:solidFill>
                  <a:schemeClr val="tx1"/>
                </a:solidFill>
                <a:latin typeface="Meiryo UI" panose="020B0604030504040204" pitchFamily="50" charset="-128"/>
                <a:ea typeface="Meiryo UI" panose="020B0604030504040204" pitchFamily="50" charset="-128"/>
              </a:defRPr>
            </a:lvl4pPr>
            <a:lvl5pPr marL="2057400" indent="-228600" algn="l" rtl="0" eaLnBrk="0" fontAlgn="base" hangingPunct="0">
              <a:spcBef>
                <a:spcPct val="20000"/>
              </a:spcBef>
              <a:spcAft>
                <a:spcPct val="0"/>
              </a:spcAft>
              <a:buClr>
                <a:srgbClr val="000066"/>
              </a:buClr>
              <a:buFont typeface="Wingdings" pitchFamily="2" charset="2"/>
              <a:buChar char="l"/>
              <a:defRPr kumimoji="1" sz="2000" b="1">
                <a:solidFill>
                  <a:schemeClr val="tx1"/>
                </a:solidFill>
                <a:latin typeface="Meiryo UI" panose="020B0604030504040204" pitchFamily="50" charset="-128"/>
                <a:ea typeface="Meiryo UI" panose="020B0604030504040204" pitchFamily="50" charset="-128"/>
              </a:defRPr>
            </a:lvl5pPr>
            <a:lvl6pPr marL="25146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6pPr>
            <a:lvl7pPr marL="29718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7pPr>
            <a:lvl8pPr marL="34290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8pPr>
            <a:lvl9pPr marL="38862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9pPr>
          </a:lstStyle>
          <a:p>
            <a:pPr marL="91440" lvl="1">
              <a:lnSpc>
                <a:spcPct val="150000"/>
              </a:lnSpc>
              <a:buFont typeface="Wingdings" pitchFamily="2" charset="2"/>
              <a:buChar char="Ø"/>
            </a:pPr>
            <a:r>
              <a:rPr lang="en-US" altLang="ja-JP" sz="1800" kern="0" dirty="0">
                <a:latin typeface="Arial" panose="020B0604020202020204" pitchFamily="34" charset="0"/>
                <a:cs typeface="Arial" panose="020B0604020202020204" pitchFamily="34" charset="0"/>
                <a:sym typeface="Wingdings" pitchFamily="2" charset="2"/>
              </a:rPr>
              <a:t>Recommendation:</a:t>
            </a:r>
          </a:p>
          <a:p>
            <a:pPr marL="0" lvl="1" indent="0">
              <a:lnSpc>
                <a:spcPct val="150000"/>
              </a:lnSpc>
              <a:buClr>
                <a:schemeClr val="tx1"/>
              </a:buClr>
              <a:buNone/>
            </a:pPr>
            <a:r>
              <a:rPr lang="en-US" altLang="ja-JP" sz="1400" b="0" kern="0" dirty="0">
                <a:latin typeface="Arial" panose="020B0604020202020204" pitchFamily="34" charset="0"/>
                <a:cs typeface="Arial" panose="020B0604020202020204" pitchFamily="34" charset="0"/>
                <a:sym typeface="Wingdings" pitchFamily="2" charset="2"/>
              </a:rPr>
              <a:t>Actually, we already have lots of introductory documentation (</a:t>
            </a:r>
            <a:r>
              <a:rPr lang="en-US" altLang="ja-JP" sz="1400" b="0" kern="0" dirty="0">
                <a:solidFill>
                  <a:srgbClr val="0000FF"/>
                </a:solidFill>
                <a:latin typeface="Arial" panose="020B0604020202020204" pitchFamily="34" charset="0"/>
                <a:cs typeface="Arial" panose="020B0604020202020204" pitchFamily="34" charset="0"/>
                <a:sym typeface="Wingdings" pitchFamily="2" charset="2"/>
              </a:rPr>
              <a:t>e.g. MATSIRO, H08, and server</a:t>
            </a:r>
            <a:r>
              <a:rPr lang="en-US" altLang="ja-JP" sz="1400" b="0" kern="0" dirty="0">
                <a:latin typeface="Arial" panose="020B0604020202020204" pitchFamily="34" charset="0"/>
                <a:cs typeface="Arial" panose="020B0604020202020204" pitchFamily="34" charset="0"/>
                <a:sym typeface="Wingdings" pitchFamily="2" charset="2"/>
              </a:rPr>
              <a:t>) in our Internal Wiki, but some of them are outdated. It will be very helpful if : </a:t>
            </a:r>
          </a:p>
          <a:p>
            <a:pPr marL="342900" lvl="1" indent="-342900">
              <a:lnSpc>
                <a:spcPct val="150000"/>
              </a:lnSpc>
              <a:buClr>
                <a:schemeClr val="tx1"/>
              </a:buClr>
              <a:buAutoNum type="arabicPeriod"/>
            </a:pPr>
            <a:r>
              <a:rPr lang="en-US" altLang="ja-JP" sz="1400" b="0" kern="0" dirty="0">
                <a:latin typeface="Arial" panose="020B0604020202020204" pitchFamily="34" charset="0"/>
                <a:cs typeface="Arial" panose="020B0604020202020204" pitchFamily="34" charset="0"/>
                <a:sym typeface="Wingdings" pitchFamily="2" charset="2"/>
              </a:rPr>
              <a:t>We can make the introductory documents in Internal Wiki more detailed </a:t>
            </a:r>
          </a:p>
          <a:p>
            <a:pPr marL="342900" lvl="1" indent="-342900">
              <a:lnSpc>
                <a:spcPct val="150000"/>
              </a:lnSpc>
              <a:buClr>
                <a:schemeClr val="tx1"/>
              </a:buClr>
              <a:buAutoNum type="arabicPeriod"/>
            </a:pPr>
            <a:r>
              <a:rPr lang="en-US" altLang="ja-JP" sz="1400" b="0" kern="0" dirty="0">
                <a:latin typeface="Arial" panose="020B0604020202020204" pitchFamily="34" charset="0"/>
                <a:cs typeface="Arial" panose="020B0604020202020204" pitchFamily="34" charset="0"/>
                <a:sym typeface="Wingdings" pitchFamily="2" charset="2"/>
              </a:rPr>
              <a:t>Update the introductory documents regularly (</a:t>
            </a:r>
            <a:r>
              <a:rPr lang="en-US" altLang="ja-JP" sz="1400" b="0" kern="0" dirty="0">
                <a:solidFill>
                  <a:srgbClr val="0000FF"/>
                </a:solidFill>
                <a:latin typeface="Arial" panose="020B0604020202020204" pitchFamily="34" charset="0"/>
                <a:cs typeface="Arial" panose="020B0604020202020204" pitchFamily="34" charset="0"/>
                <a:sym typeface="Wingdings" pitchFamily="2" charset="2"/>
              </a:rPr>
              <a:t>introduction of some new models may need to be added, e.g. ILS, HEAT-LINK</a:t>
            </a:r>
            <a:r>
              <a:rPr lang="en-US" altLang="ja-JP" sz="1400" b="0" kern="0" dirty="0">
                <a:latin typeface="Arial" panose="020B0604020202020204" pitchFamily="34" charset="0"/>
                <a:cs typeface="Arial" panose="020B0604020202020204" pitchFamily="34" charset="0"/>
                <a:sym typeface="Wingdings" pitchFamily="2" charset="2"/>
              </a:rPr>
              <a:t>).</a:t>
            </a:r>
          </a:p>
          <a:p>
            <a:pPr marL="342900" lvl="1" indent="-342900">
              <a:lnSpc>
                <a:spcPct val="150000"/>
              </a:lnSpc>
              <a:buClr>
                <a:schemeClr val="tx1"/>
              </a:buClr>
              <a:buAutoNum type="arabicPeriod"/>
            </a:pPr>
            <a:r>
              <a:rPr lang="en-US" altLang="ja-JP" sz="1400" b="0" kern="0" dirty="0">
                <a:latin typeface="Arial" panose="020B0604020202020204" pitchFamily="34" charset="0"/>
                <a:cs typeface="Arial" panose="020B0604020202020204" pitchFamily="34" charset="0"/>
                <a:sym typeface="Wingdings" pitchFamily="2" charset="2"/>
              </a:rPr>
              <a:t>Hold the well-prepared seminar for newcomers and help them to hand on some basic resources (Video recording is very useful, so that they can refer after, and for other exchange/visitor students to refer)</a:t>
            </a:r>
          </a:p>
        </p:txBody>
      </p:sp>
      <p:sp>
        <p:nvSpPr>
          <p:cNvPr id="6" name="Rectangle 2">
            <a:extLst>
              <a:ext uri="{FF2B5EF4-FFF2-40B4-BE49-F238E27FC236}">
                <a16:creationId xmlns:a16="http://schemas.microsoft.com/office/drawing/2014/main" id="{C03B6094-6512-4A07-B4F1-7D463DBB1DEA}"/>
              </a:ext>
            </a:extLst>
          </p:cNvPr>
          <p:cNvSpPr txBox="1">
            <a:spLocks noChangeArrowheads="1"/>
          </p:cNvSpPr>
          <p:nvPr/>
        </p:nvSpPr>
        <p:spPr bwMode="auto">
          <a:xfrm>
            <a:off x="1729413" y="96844"/>
            <a:ext cx="2934866" cy="375552"/>
          </a:xfrm>
          <a:prstGeom prst="rect">
            <a:avLst/>
          </a:prstGeom>
          <a:solidFill>
            <a:srgbClr val="FFC000"/>
          </a:solidFill>
          <a:ln w="19050">
            <a:noFill/>
          </a:ln>
          <a:effectLst/>
        </p:spPr>
        <p:txBody>
          <a:bodyPr vert="horz" wrap="square" lIns="0" tIns="0" rIns="0" bIns="91440" numCol="1" anchor="t" anchorCtr="0" compatLnSpc="1">
            <a:prstTxWarp prst="textNoShape">
              <a:avLst/>
            </a:prstTxWarp>
            <a:spAutoFit/>
          </a:bodyPr>
          <a:lstStyle>
            <a:lvl1pPr marL="342900" indent="-342900" algn="l" rtl="0" eaLnBrk="0" fontAlgn="base" hangingPunct="0">
              <a:spcBef>
                <a:spcPct val="20000"/>
              </a:spcBef>
              <a:spcAft>
                <a:spcPct val="0"/>
              </a:spcAft>
              <a:buClr>
                <a:srgbClr val="333399"/>
              </a:buClr>
              <a:buFont typeface="Wingdings" pitchFamily="2" charset="2"/>
              <a:buChar char="S"/>
              <a:defRPr kumimoji="1" sz="3200" b="1">
                <a:solidFill>
                  <a:schemeClr val="tx1"/>
                </a:solidFill>
                <a:latin typeface="Meiryo UI" panose="020B0604030504040204" pitchFamily="50" charset="-128"/>
                <a:ea typeface="Meiryo UI" panose="020B0604030504040204" pitchFamily="50" charset="-128"/>
                <a:cs typeface="+mn-cs"/>
              </a:defRPr>
            </a:lvl1pPr>
            <a:lvl2pPr marL="742950" indent="-285750" algn="l" rtl="0" eaLnBrk="0" fontAlgn="base" hangingPunct="0">
              <a:spcBef>
                <a:spcPct val="20000"/>
              </a:spcBef>
              <a:spcAft>
                <a:spcPct val="0"/>
              </a:spcAft>
              <a:buClr>
                <a:schemeClr val="accent2"/>
              </a:buClr>
              <a:buFont typeface="Wingdings" pitchFamily="2" charset="2"/>
              <a:buChar char="T"/>
              <a:defRPr kumimoji="1" sz="2800" b="1">
                <a:solidFill>
                  <a:schemeClr val="tx1"/>
                </a:solidFill>
                <a:latin typeface="Meiryo UI" panose="020B0604030504040204" pitchFamily="50" charset="-128"/>
                <a:ea typeface="Meiryo UI" panose="020B0604030504040204" pitchFamily="50" charset="-128"/>
              </a:defRPr>
            </a:lvl2pPr>
            <a:lvl3pPr marL="1143000" indent="-228600" algn="l" rtl="0" eaLnBrk="0" fontAlgn="base" hangingPunct="0">
              <a:spcBef>
                <a:spcPct val="20000"/>
              </a:spcBef>
              <a:spcAft>
                <a:spcPct val="0"/>
              </a:spcAft>
              <a:buClr>
                <a:srgbClr val="000099"/>
              </a:buClr>
              <a:buFont typeface="Wingdings" pitchFamily="2" charset="2"/>
              <a:buChar char="Ø"/>
              <a:defRPr kumimoji="1" sz="2400" b="1">
                <a:solidFill>
                  <a:schemeClr val="tx1"/>
                </a:solidFill>
                <a:latin typeface="Meiryo UI" panose="020B0604030504040204" pitchFamily="50" charset="-128"/>
                <a:ea typeface="Meiryo UI" panose="020B0604030504040204" pitchFamily="50" charset="-128"/>
              </a:defRPr>
            </a:lvl3pPr>
            <a:lvl4pPr marL="1600200" indent="-228600" algn="l" rtl="0" eaLnBrk="0" fontAlgn="base" hangingPunct="0">
              <a:spcBef>
                <a:spcPct val="20000"/>
              </a:spcBef>
              <a:spcAft>
                <a:spcPct val="0"/>
              </a:spcAft>
              <a:buClr>
                <a:srgbClr val="333399"/>
              </a:buClr>
              <a:buFont typeface="Wingdings" pitchFamily="2" charset="2"/>
              <a:buChar char="p"/>
              <a:defRPr kumimoji="1" sz="2000" b="1">
                <a:solidFill>
                  <a:schemeClr val="tx1"/>
                </a:solidFill>
                <a:latin typeface="Meiryo UI" panose="020B0604030504040204" pitchFamily="50" charset="-128"/>
                <a:ea typeface="Meiryo UI" panose="020B0604030504040204" pitchFamily="50" charset="-128"/>
              </a:defRPr>
            </a:lvl4pPr>
            <a:lvl5pPr marL="2057400" indent="-228600" algn="l" rtl="0" eaLnBrk="0" fontAlgn="base" hangingPunct="0">
              <a:spcBef>
                <a:spcPct val="20000"/>
              </a:spcBef>
              <a:spcAft>
                <a:spcPct val="0"/>
              </a:spcAft>
              <a:buClr>
                <a:srgbClr val="000066"/>
              </a:buClr>
              <a:buFont typeface="Wingdings" pitchFamily="2" charset="2"/>
              <a:buChar char="l"/>
              <a:defRPr kumimoji="1" sz="2000" b="1">
                <a:solidFill>
                  <a:schemeClr val="tx1"/>
                </a:solidFill>
                <a:latin typeface="Meiryo UI" panose="020B0604030504040204" pitchFamily="50" charset="-128"/>
                <a:ea typeface="Meiryo UI" panose="020B0604030504040204" pitchFamily="50" charset="-128"/>
              </a:defRPr>
            </a:lvl5pPr>
            <a:lvl6pPr marL="25146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6pPr>
            <a:lvl7pPr marL="29718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7pPr>
            <a:lvl8pPr marL="34290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8pPr>
            <a:lvl9pPr marL="38862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9pPr>
          </a:lstStyle>
          <a:p>
            <a:pPr marL="91440" lvl="1" indent="0">
              <a:lnSpc>
                <a:spcPct val="150000"/>
              </a:lnSpc>
              <a:buFont typeface="Wingdings" pitchFamily="2" charset="2"/>
              <a:buNone/>
            </a:pPr>
            <a:r>
              <a:rPr lang="en-US" altLang="ja-JP" sz="1400" kern="0" dirty="0">
                <a:latin typeface="Arial" panose="020B0604020202020204" pitchFamily="34" charset="0"/>
                <a:cs typeface="Arial" panose="020B0604020202020204" pitchFamily="34" charset="0"/>
                <a:sym typeface="Wingdings" pitchFamily="2" charset="2"/>
              </a:rPr>
              <a:t>Within Global Hydrology Group</a:t>
            </a:r>
          </a:p>
        </p:txBody>
      </p:sp>
    </p:spTree>
    <p:extLst>
      <p:ext uri="{BB962C8B-B14F-4D97-AF65-F5344CB8AC3E}">
        <p14:creationId xmlns:p14="http://schemas.microsoft.com/office/powerpoint/2010/main" val="306245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5"/>
          <p:cNvSpPr>
            <a:spLocks noGrp="1"/>
          </p:cNvSpPr>
          <p:nvPr>
            <p:ph type="sldNum" sz="quarter" idx="12"/>
          </p:nvPr>
        </p:nvSpPr>
        <p:spPr/>
        <p:txBody>
          <a:bodyPr/>
          <a:lstStyle/>
          <a:p>
            <a:fld id="{09999974-007D-440E-88D8-49BC631D79C2}" type="slidenum">
              <a:rPr lang="ja-JP" altLang="en-US"/>
              <a:pPr/>
              <a:t>4</a:t>
            </a:fld>
            <a:endParaRPr lang="en-US" altLang="ja-JP"/>
          </a:p>
        </p:txBody>
      </p:sp>
      <p:sp>
        <p:nvSpPr>
          <p:cNvPr id="4243458" name="Rectangle 2"/>
          <p:cNvSpPr>
            <a:spLocks noGrp="1" noChangeArrowheads="1"/>
          </p:cNvSpPr>
          <p:nvPr>
            <p:ph type="body" idx="1"/>
          </p:nvPr>
        </p:nvSpPr>
        <p:spPr>
          <a:xfrm>
            <a:off x="109696" y="611057"/>
            <a:ext cx="8924608" cy="1480470"/>
          </a:xfrm>
          <a:ln>
            <a:solidFill>
              <a:schemeClr val="accent2">
                <a:lumMod val="60000"/>
                <a:lumOff val="40000"/>
              </a:schemeClr>
            </a:solidFill>
          </a:ln>
        </p:spPr>
        <p:txBody>
          <a:bodyPr wrap="square" lIns="91440" tIns="0" rIns="91440" bIns="91440">
            <a:spAutoFit/>
          </a:bodyPr>
          <a:lstStyle/>
          <a:p>
            <a:pPr marL="91440" lvl="1">
              <a:lnSpc>
                <a:spcPct val="150000"/>
              </a:lnSpc>
              <a:buFont typeface="Wingdings" panose="05000000000000000000" pitchFamily="2" charset="2"/>
              <a:buChar char="Ø"/>
            </a:pPr>
            <a:r>
              <a:rPr lang="en-US" altLang="ja-JP" sz="1800" dirty="0">
                <a:latin typeface="Arial" panose="020B0604020202020204" pitchFamily="34" charset="0"/>
                <a:cs typeface="Arial" panose="020B0604020202020204" pitchFamily="34" charset="0"/>
                <a:sym typeface="Wingdings" pitchFamily="2" charset="2"/>
              </a:rPr>
              <a:t>3. Communication with other groups (outside GHG) may be lack</a:t>
            </a:r>
          </a:p>
          <a:p>
            <a:pPr marL="91440" lvl="1">
              <a:lnSpc>
                <a:spcPct val="150000"/>
              </a:lnSpc>
              <a:buFont typeface="Wingdings" panose="05000000000000000000" pitchFamily="2" charset="2"/>
              <a:buChar char="Ø"/>
            </a:pPr>
            <a:r>
              <a:rPr lang="en-US" altLang="ja-JP" sz="1400" b="0" dirty="0">
                <a:latin typeface="Arial" panose="020B0604020202020204" pitchFamily="34" charset="0"/>
                <a:cs typeface="Arial" panose="020B0604020202020204" pitchFamily="34" charset="0"/>
                <a:sym typeface="Wingdings" pitchFamily="2" charset="2"/>
              </a:rPr>
              <a:t>At present, we have different kinds of group meetings (e.g. </a:t>
            </a:r>
            <a:r>
              <a:rPr lang="en-US" altLang="ja-JP" sz="1400" b="0" dirty="0" err="1">
                <a:latin typeface="Arial" panose="020B0604020202020204" pitchFamily="34" charset="0"/>
                <a:cs typeface="Arial" panose="020B0604020202020204" pitchFamily="34" charset="0"/>
                <a:sym typeface="Wingdings" pitchFamily="2" charset="2"/>
              </a:rPr>
              <a:t>Komaba</a:t>
            </a:r>
            <a:r>
              <a:rPr lang="en-US" altLang="ja-JP" sz="1400" b="0" dirty="0">
                <a:latin typeface="Arial" panose="020B0604020202020204" pitchFamily="34" charset="0"/>
                <a:cs typeface="Arial" panose="020B0604020202020204" pitchFamily="34" charset="0"/>
                <a:sym typeface="Wingdings" pitchFamily="2" charset="2"/>
              </a:rPr>
              <a:t>, Kashiwa meeting, and GHS), and we can listen to the presentation of lab members. However, as scientists, we also need to know what the other groups (or scientists) are doing or have done, so that we can communicate and learn from them. </a:t>
            </a:r>
          </a:p>
        </p:txBody>
      </p:sp>
      <p:sp>
        <p:nvSpPr>
          <p:cNvPr id="5" name="Rectangle 2">
            <a:extLst>
              <a:ext uri="{FF2B5EF4-FFF2-40B4-BE49-F238E27FC236}">
                <a16:creationId xmlns:a16="http://schemas.microsoft.com/office/drawing/2014/main" id="{CE3D6D32-6AB3-4871-BC7C-609676EA4972}"/>
              </a:ext>
            </a:extLst>
          </p:cNvPr>
          <p:cNvSpPr txBox="1">
            <a:spLocks noChangeArrowheads="1"/>
          </p:cNvSpPr>
          <p:nvPr/>
        </p:nvSpPr>
        <p:spPr bwMode="auto">
          <a:xfrm>
            <a:off x="109696" y="3152977"/>
            <a:ext cx="8924608" cy="1803635"/>
          </a:xfrm>
          <a:prstGeom prst="rect">
            <a:avLst/>
          </a:prstGeom>
          <a:noFill/>
          <a:ln>
            <a:solidFill>
              <a:srgbClr val="92D05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91440" numCol="1" anchor="t" anchorCtr="0" compatLnSpc="1">
            <a:prstTxWarp prst="textNoShape">
              <a:avLst/>
            </a:prstTxWarp>
            <a:spAutoFit/>
          </a:bodyPr>
          <a:lstStyle>
            <a:lvl1pPr marL="342900" indent="-342900" algn="l" rtl="0" eaLnBrk="0" fontAlgn="base" hangingPunct="0">
              <a:spcBef>
                <a:spcPct val="20000"/>
              </a:spcBef>
              <a:spcAft>
                <a:spcPct val="0"/>
              </a:spcAft>
              <a:buClr>
                <a:srgbClr val="333399"/>
              </a:buClr>
              <a:buFont typeface="Wingdings" pitchFamily="2" charset="2"/>
              <a:buChar char="S"/>
              <a:defRPr kumimoji="1" sz="3200" b="1">
                <a:solidFill>
                  <a:schemeClr val="tx1"/>
                </a:solidFill>
                <a:latin typeface="Meiryo UI" panose="020B0604030504040204" pitchFamily="50" charset="-128"/>
                <a:ea typeface="Meiryo UI" panose="020B0604030504040204" pitchFamily="50" charset="-128"/>
                <a:cs typeface="+mn-cs"/>
              </a:defRPr>
            </a:lvl1pPr>
            <a:lvl2pPr marL="742950" indent="-285750" algn="l" rtl="0" eaLnBrk="0" fontAlgn="base" hangingPunct="0">
              <a:spcBef>
                <a:spcPct val="20000"/>
              </a:spcBef>
              <a:spcAft>
                <a:spcPct val="0"/>
              </a:spcAft>
              <a:buClr>
                <a:schemeClr val="accent2"/>
              </a:buClr>
              <a:buFont typeface="Wingdings" pitchFamily="2" charset="2"/>
              <a:buChar char="T"/>
              <a:defRPr kumimoji="1" sz="2800" b="1">
                <a:solidFill>
                  <a:schemeClr val="tx1"/>
                </a:solidFill>
                <a:latin typeface="Meiryo UI" panose="020B0604030504040204" pitchFamily="50" charset="-128"/>
                <a:ea typeface="Meiryo UI" panose="020B0604030504040204" pitchFamily="50" charset="-128"/>
              </a:defRPr>
            </a:lvl2pPr>
            <a:lvl3pPr marL="1143000" indent="-228600" algn="l" rtl="0" eaLnBrk="0" fontAlgn="base" hangingPunct="0">
              <a:spcBef>
                <a:spcPct val="20000"/>
              </a:spcBef>
              <a:spcAft>
                <a:spcPct val="0"/>
              </a:spcAft>
              <a:buClr>
                <a:srgbClr val="000099"/>
              </a:buClr>
              <a:buFont typeface="Wingdings" pitchFamily="2" charset="2"/>
              <a:buChar char="Ø"/>
              <a:defRPr kumimoji="1" sz="2400" b="1">
                <a:solidFill>
                  <a:schemeClr val="tx1"/>
                </a:solidFill>
                <a:latin typeface="Meiryo UI" panose="020B0604030504040204" pitchFamily="50" charset="-128"/>
                <a:ea typeface="Meiryo UI" panose="020B0604030504040204" pitchFamily="50" charset="-128"/>
              </a:defRPr>
            </a:lvl3pPr>
            <a:lvl4pPr marL="1600200" indent="-228600" algn="l" rtl="0" eaLnBrk="0" fontAlgn="base" hangingPunct="0">
              <a:spcBef>
                <a:spcPct val="20000"/>
              </a:spcBef>
              <a:spcAft>
                <a:spcPct val="0"/>
              </a:spcAft>
              <a:buClr>
                <a:srgbClr val="333399"/>
              </a:buClr>
              <a:buFont typeface="Wingdings" pitchFamily="2" charset="2"/>
              <a:buChar char="p"/>
              <a:defRPr kumimoji="1" sz="2000" b="1">
                <a:solidFill>
                  <a:schemeClr val="tx1"/>
                </a:solidFill>
                <a:latin typeface="Meiryo UI" panose="020B0604030504040204" pitchFamily="50" charset="-128"/>
                <a:ea typeface="Meiryo UI" panose="020B0604030504040204" pitchFamily="50" charset="-128"/>
              </a:defRPr>
            </a:lvl4pPr>
            <a:lvl5pPr marL="2057400" indent="-228600" algn="l" rtl="0" eaLnBrk="0" fontAlgn="base" hangingPunct="0">
              <a:spcBef>
                <a:spcPct val="20000"/>
              </a:spcBef>
              <a:spcAft>
                <a:spcPct val="0"/>
              </a:spcAft>
              <a:buClr>
                <a:srgbClr val="000066"/>
              </a:buClr>
              <a:buFont typeface="Wingdings" pitchFamily="2" charset="2"/>
              <a:buChar char="l"/>
              <a:defRPr kumimoji="1" sz="2000" b="1">
                <a:solidFill>
                  <a:schemeClr val="tx1"/>
                </a:solidFill>
                <a:latin typeface="Meiryo UI" panose="020B0604030504040204" pitchFamily="50" charset="-128"/>
                <a:ea typeface="Meiryo UI" panose="020B0604030504040204" pitchFamily="50" charset="-128"/>
              </a:defRPr>
            </a:lvl5pPr>
            <a:lvl6pPr marL="25146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6pPr>
            <a:lvl7pPr marL="29718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7pPr>
            <a:lvl8pPr marL="34290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8pPr>
            <a:lvl9pPr marL="38862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9pPr>
          </a:lstStyle>
          <a:p>
            <a:pPr marL="91440" lvl="1">
              <a:lnSpc>
                <a:spcPct val="150000"/>
              </a:lnSpc>
              <a:buFont typeface="Wingdings" pitchFamily="2" charset="2"/>
              <a:buChar char="Ø"/>
            </a:pPr>
            <a:r>
              <a:rPr lang="en-US" altLang="ja-JP" sz="1800" kern="0" dirty="0">
                <a:latin typeface="Arial" panose="020B0604020202020204" pitchFamily="34" charset="0"/>
                <a:cs typeface="Arial" panose="020B0604020202020204" pitchFamily="34" charset="0"/>
                <a:sym typeface="Wingdings" pitchFamily="2" charset="2"/>
              </a:rPr>
              <a:t>Recommendation:</a:t>
            </a:r>
          </a:p>
          <a:p>
            <a:pPr marL="0" lvl="1" indent="0">
              <a:lnSpc>
                <a:spcPct val="150000"/>
              </a:lnSpc>
              <a:buClr>
                <a:schemeClr val="tx1"/>
              </a:buClr>
              <a:buNone/>
            </a:pPr>
            <a:r>
              <a:rPr lang="en-US" altLang="ja-JP" sz="1400" b="0" kern="0" dirty="0">
                <a:latin typeface="Arial" panose="020B0604020202020204" pitchFamily="34" charset="0"/>
                <a:cs typeface="Arial" panose="020B0604020202020204" pitchFamily="34" charset="0"/>
                <a:sym typeface="Wingdings" pitchFamily="2" charset="2"/>
              </a:rPr>
              <a:t>In addition to the presentation given by lab members, it may also much beneficial to have some </a:t>
            </a:r>
            <a:r>
              <a:rPr lang="en-US" altLang="ja-JP" sz="1400" b="0" kern="0" dirty="0">
                <a:solidFill>
                  <a:srgbClr val="0000FF"/>
                </a:solidFill>
                <a:latin typeface="Arial" panose="020B0604020202020204" pitchFamily="34" charset="0"/>
                <a:cs typeface="Arial" panose="020B0604020202020204" pitchFamily="34" charset="0"/>
                <a:sym typeface="Wingdings" pitchFamily="2" charset="2"/>
              </a:rPr>
              <a:t>invitation presentations (by zoom) given by excellent alumni (we have a lot of alumni) or researchers outside</a:t>
            </a:r>
            <a:r>
              <a:rPr lang="en-US" altLang="ja-JP" sz="1400" b="0" kern="0" dirty="0">
                <a:latin typeface="Arial" panose="020B0604020202020204" pitchFamily="34" charset="0"/>
                <a:cs typeface="Arial" panose="020B0604020202020204" pitchFamily="34" charset="0"/>
                <a:sym typeface="Wingdings" pitchFamily="2" charset="2"/>
              </a:rPr>
              <a:t>. This may bring some </a:t>
            </a:r>
            <a:r>
              <a:rPr lang="en-US" altLang="ja-JP" sz="1400" b="0" kern="0" dirty="0">
                <a:solidFill>
                  <a:srgbClr val="0000FF"/>
                </a:solidFill>
                <a:latin typeface="Arial" panose="020B0604020202020204" pitchFamily="34" charset="0"/>
                <a:cs typeface="Arial" panose="020B0604020202020204" pitchFamily="34" charset="0"/>
                <a:sym typeface="Wingdings" pitchFamily="2" charset="2"/>
              </a:rPr>
              <a:t>new ideas and thoughts </a:t>
            </a:r>
            <a:r>
              <a:rPr lang="en-US" altLang="ja-JP" sz="1400" b="0" kern="0" dirty="0">
                <a:latin typeface="Arial" panose="020B0604020202020204" pitchFamily="34" charset="0"/>
                <a:cs typeface="Arial" panose="020B0604020202020204" pitchFamily="34" charset="0"/>
                <a:sym typeface="Wingdings" pitchFamily="2" charset="2"/>
              </a:rPr>
              <a:t>to our research group, and let us know what our students may short of, and also enhance our collaboration and networks.</a:t>
            </a:r>
            <a:endParaRPr lang="en-US" altLang="ja-JP" sz="1800" b="0" kern="0" dirty="0">
              <a:latin typeface="Arial" panose="020B0604020202020204" pitchFamily="34" charset="0"/>
              <a:cs typeface="Arial" panose="020B0604020202020204" pitchFamily="34" charset="0"/>
              <a:sym typeface="Wingdings" pitchFamily="2" charset="2"/>
            </a:endParaRPr>
          </a:p>
        </p:txBody>
      </p:sp>
      <p:sp>
        <p:nvSpPr>
          <p:cNvPr id="6" name="Rectangle 2">
            <a:extLst>
              <a:ext uri="{FF2B5EF4-FFF2-40B4-BE49-F238E27FC236}">
                <a16:creationId xmlns:a16="http://schemas.microsoft.com/office/drawing/2014/main" id="{C03B6094-6512-4A07-B4F1-7D463DBB1DEA}"/>
              </a:ext>
            </a:extLst>
          </p:cNvPr>
          <p:cNvSpPr txBox="1">
            <a:spLocks noChangeArrowheads="1"/>
          </p:cNvSpPr>
          <p:nvPr/>
        </p:nvSpPr>
        <p:spPr bwMode="auto">
          <a:xfrm>
            <a:off x="1729413" y="96844"/>
            <a:ext cx="3564040" cy="375552"/>
          </a:xfrm>
          <a:prstGeom prst="rect">
            <a:avLst/>
          </a:prstGeom>
          <a:solidFill>
            <a:srgbClr val="FFC000"/>
          </a:solidFill>
          <a:ln w="19050">
            <a:noFill/>
          </a:ln>
          <a:effectLst/>
        </p:spPr>
        <p:txBody>
          <a:bodyPr vert="horz" wrap="square" lIns="0" tIns="0" rIns="0" bIns="91440" numCol="1" anchor="t" anchorCtr="0" compatLnSpc="1">
            <a:prstTxWarp prst="textNoShape">
              <a:avLst/>
            </a:prstTxWarp>
            <a:spAutoFit/>
          </a:bodyPr>
          <a:lstStyle>
            <a:lvl1pPr marL="342900" indent="-342900" algn="l" rtl="0" eaLnBrk="0" fontAlgn="base" hangingPunct="0">
              <a:spcBef>
                <a:spcPct val="20000"/>
              </a:spcBef>
              <a:spcAft>
                <a:spcPct val="0"/>
              </a:spcAft>
              <a:buClr>
                <a:srgbClr val="333399"/>
              </a:buClr>
              <a:buFont typeface="Wingdings" pitchFamily="2" charset="2"/>
              <a:buChar char="S"/>
              <a:defRPr kumimoji="1" sz="3200" b="1">
                <a:solidFill>
                  <a:schemeClr val="tx1"/>
                </a:solidFill>
                <a:latin typeface="Meiryo UI" panose="020B0604030504040204" pitchFamily="50" charset="-128"/>
                <a:ea typeface="Meiryo UI" panose="020B0604030504040204" pitchFamily="50" charset="-128"/>
                <a:cs typeface="+mn-cs"/>
              </a:defRPr>
            </a:lvl1pPr>
            <a:lvl2pPr marL="742950" indent="-285750" algn="l" rtl="0" eaLnBrk="0" fontAlgn="base" hangingPunct="0">
              <a:spcBef>
                <a:spcPct val="20000"/>
              </a:spcBef>
              <a:spcAft>
                <a:spcPct val="0"/>
              </a:spcAft>
              <a:buClr>
                <a:schemeClr val="accent2"/>
              </a:buClr>
              <a:buFont typeface="Wingdings" pitchFamily="2" charset="2"/>
              <a:buChar char="T"/>
              <a:defRPr kumimoji="1" sz="2800" b="1">
                <a:solidFill>
                  <a:schemeClr val="tx1"/>
                </a:solidFill>
                <a:latin typeface="Meiryo UI" panose="020B0604030504040204" pitchFamily="50" charset="-128"/>
                <a:ea typeface="Meiryo UI" panose="020B0604030504040204" pitchFamily="50" charset="-128"/>
              </a:defRPr>
            </a:lvl2pPr>
            <a:lvl3pPr marL="1143000" indent="-228600" algn="l" rtl="0" eaLnBrk="0" fontAlgn="base" hangingPunct="0">
              <a:spcBef>
                <a:spcPct val="20000"/>
              </a:spcBef>
              <a:spcAft>
                <a:spcPct val="0"/>
              </a:spcAft>
              <a:buClr>
                <a:srgbClr val="000099"/>
              </a:buClr>
              <a:buFont typeface="Wingdings" pitchFamily="2" charset="2"/>
              <a:buChar char="Ø"/>
              <a:defRPr kumimoji="1" sz="2400" b="1">
                <a:solidFill>
                  <a:schemeClr val="tx1"/>
                </a:solidFill>
                <a:latin typeface="Meiryo UI" panose="020B0604030504040204" pitchFamily="50" charset="-128"/>
                <a:ea typeface="Meiryo UI" panose="020B0604030504040204" pitchFamily="50" charset="-128"/>
              </a:defRPr>
            </a:lvl3pPr>
            <a:lvl4pPr marL="1600200" indent="-228600" algn="l" rtl="0" eaLnBrk="0" fontAlgn="base" hangingPunct="0">
              <a:spcBef>
                <a:spcPct val="20000"/>
              </a:spcBef>
              <a:spcAft>
                <a:spcPct val="0"/>
              </a:spcAft>
              <a:buClr>
                <a:srgbClr val="333399"/>
              </a:buClr>
              <a:buFont typeface="Wingdings" pitchFamily="2" charset="2"/>
              <a:buChar char="p"/>
              <a:defRPr kumimoji="1" sz="2000" b="1">
                <a:solidFill>
                  <a:schemeClr val="tx1"/>
                </a:solidFill>
                <a:latin typeface="Meiryo UI" panose="020B0604030504040204" pitchFamily="50" charset="-128"/>
                <a:ea typeface="Meiryo UI" panose="020B0604030504040204" pitchFamily="50" charset="-128"/>
              </a:defRPr>
            </a:lvl4pPr>
            <a:lvl5pPr marL="2057400" indent="-228600" algn="l" rtl="0" eaLnBrk="0" fontAlgn="base" hangingPunct="0">
              <a:spcBef>
                <a:spcPct val="20000"/>
              </a:spcBef>
              <a:spcAft>
                <a:spcPct val="0"/>
              </a:spcAft>
              <a:buClr>
                <a:srgbClr val="000066"/>
              </a:buClr>
              <a:buFont typeface="Wingdings" pitchFamily="2" charset="2"/>
              <a:buChar char="l"/>
              <a:defRPr kumimoji="1" sz="2000" b="1">
                <a:solidFill>
                  <a:schemeClr val="tx1"/>
                </a:solidFill>
                <a:latin typeface="Meiryo UI" panose="020B0604030504040204" pitchFamily="50" charset="-128"/>
                <a:ea typeface="Meiryo UI" panose="020B0604030504040204" pitchFamily="50" charset="-128"/>
              </a:defRPr>
            </a:lvl5pPr>
            <a:lvl6pPr marL="25146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6pPr>
            <a:lvl7pPr marL="29718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7pPr>
            <a:lvl8pPr marL="34290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8pPr>
            <a:lvl9pPr marL="38862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9pPr>
          </a:lstStyle>
          <a:p>
            <a:pPr marL="91440" lvl="1" indent="0">
              <a:lnSpc>
                <a:spcPct val="150000"/>
              </a:lnSpc>
              <a:buFont typeface="Wingdings" pitchFamily="2" charset="2"/>
              <a:buNone/>
            </a:pPr>
            <a:r>
              <a:rPr lang="en-US" altLang="ja-JP" sz="1400" kern="0" dirty="0">
                <a:latin typeface="Arial" panose="020B0604020202020204" pitchFamily="34" charset="0"/>
                <a:cs typeface="Arial" panose="020B0604020202020204" pitchFamily="34" charset="0"/>
                <a:sym typeface="Wingdings" pitchFamily="2" charset="2"/>
              </a:rPr>
              <a:t>Outreach of Global Hydrology Group</a:t>
            </a:r>
          </a:p>
        </p:txBody>
      </p:sp>
    </p:spTree>
    <p:extLst>
      <p:ext uri="{BB962C8B-B14F-4D97-AF65-F5344CB8AC3E}">
        <p14:creationId xmlns:p14="http://schemas.microsoft.com/office/powerpoint/2010/main" val="2010136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5"/>
          <p:cNvSpPr>
            <a:spLocks noGrp="1"/>
          </p:cNvSpPr>
          <p:nvPr>
            <p:ph type="sldNum" sz="quarter" idx="12"/>
          </p:nvPr>
        </p:nvSpPr>
        <p:spPr/>
        <p:txBody>
          <a:bodyPr/>
          <a:lstStyle/>
          <a:p>
            <a:fld id="{09999974-007D-440E-88D8-49BC631D79C2}" type="slidenum">
              <a:rPr lang="ja-JP" altLang="en-US"/>
              <a:pPr/>
              <a:t>5</a:t>
            </a:fld>
            <a:endParaRPr lang="en-US" altLang="ja-JP"/>
          </a:p>
        </p:txBody>
      </p:sp>
      <p:sp>
        <p:nvSpPr>
          <p:cNvPr id="4243458" name="Rectangle 2"/>
          <p:cNvSpPr>
            <a:spLocks noGrp="1" noChangeArrowheads="1"/>
          </p:cNvSpPr>
          <p:nvPr>
            <p:ph type="body" idx="1"/>
          </p:nvPr>
        </p:nvSpPr>
        <p:spPr>
          <a:xfrm>
            <a:off x="109696" y="611057"/>
            <a:ext cx="8924608" cy="1895968"/>
          </a:xfrm>
          <a:ln>
            <a:solidFill>
              <a:schemeClr val="accent2">
                <a:lumMod val="60000"/>
                <a:lumOff val="40000"/>
              </a:schemeClr>
            </a:solidFill>
          </a:ln>
        </p:spPr>
        <p:txBody>
          <a:bodyPr wrap="square" lIns="91440" tIns="0" rIns="91440" bIns="91440">
            <a:spAutoFit/>
          </a:bodyPr>
          <a:lstStyle/>
          <a:p>
            <a:pPr marL="91440" lvl="1">
              <a:lnSpc>
                <a:spcPct val="150000"/>
              </a:lnSpc>
              <a:buFont typeface="Wingdings" panose="05000000000000000000" pitchFamily="2" charset="2"/>
              <a:buChar char="Ø"/>
            </a:pPr>
            <a:r>
              <a:rPr lang="en-US" altLang="ja-JP" sz="1800" dirty="0">
                <a:latin typeface="Arial" panose="020B0604020202020204" pitchFamily="34" charset="0"/>
                <a:cs typeface="Arial" panose="020B0604020202020204" pitchFamily="34" charset="0"/>
                <a:sym typeface="Wingdings" pitchFamily="2" charset="2"/>
              </a:rPr>
              <a:t>4. A </a:t>
            </a:r>
            <a:r>
              <a:rPr lang="en-US" altLang="zh-CN" sz="1800" dirty="0">
                <a:latin typeface="Arial" panose="020B0604020202020204" pitchFamily="34" charset="0"/>
                <a:cs typeface="Arial" panose="020B0604020202020204" pitchFamily="34" charset="0"/>
                <a:sym typeface="Wingdings" pitchFamily="2" charset="2"/>
              </a:rPr>
              <a:t>more international environment and more participation in international activities</a:t>
            </a:r>
          </a:p>
          <a:p>
            <a:pPr marL="91440" lvl="1">
              <a:lnSpc>
                <a:spcPct val="150000"/>
              </a:lnSpc>
              <a:buFont typeface="Wingdings" panose="05000000000000000000" pitchFamily="2" charset="2"/>
              <a:buChar char="Ø"/>
            </a:pPr>
            <a:r>
              <a:rPr lang="en-US" altLang="ja-JP" sz="1400" b="0" dirty="0">
                <a:latin typeface="Arial" panose="020B0604020202020204" pitchFamily="34" charset="0"/>
                <a:cs typeface="Arial" panose="020B0604020202020204" pitchFamily="34" charset="0"/>
                <a:sym typeface="Wingdings" pitchFamily="2" charset="2"/>
              </a:rPr>
              <a:t>At present, the participation of our students in international activities (academic meetings and organizations, e.g. WCRP Climate Research Forum mentioned by </a:t>
            </a:r>
            <a:r>
              <a:rPr lang="en-US" altLang="ja-JP" sz="1400" b="0" dirty="0" err="1">
                <a:latin typeface="Arial" panose="020B0604020202020204" pitchFamily="34" charset="0"/>
                <a:cs typeface="Arial" panose="020B0604020202020204" pitchFamily="34" charset="0"/>
                <a:sym typeface="Wingdings" pitchFamily="2" charset="2"/>
              </a:rPr>
              <a:t>Hyungjun</a:t>
            </a:r>
            <a:r>
              <a:rPr lang="en-US" altLang="ja-JP" sz="1400" b="0" dirty="0">
                <a:latin typeface="Arial" panose="020B0604020202020204" pitchFamily="34" charset="0"/>
                <a:cs typeface="Arial" panose="020B0604020202020204" pitchFamily="34" charset="0"/>
                <a:sym typeface="Wingdings" pitchFamily="2" charset="2"/>
              </a:rPr>
              <a:t>-sensei) maybe not so much, especially the activities for younger generations</a:t>
            </a:r>
          </a:p>
        </p:txBody>
      </p:sp>
      <p:sp>
        <p:nvSpPr>
          <p:cNvPr id="5" name="Rectangle 2">
            <a:extLst>
              <a:ext uri="{FF2B5EF4-FFF2-40B4-BE49-F238E27FC236}">
                <a16:creationId xmlns:a16="http://schemas.microsoft.com/office/drawing/2014/main" id="{CE3D6D32-6AB3-4871-BC7C-609676EA4972}"/>
              </a:ext>
            </a:extLst>
          </p:cNvPr>
          <p:cNvSpPr txBox="1">
            <a:spLocks noChangeArrowheads="1"/>
          </p:cNvSpPr>
          <p:nvPr/>
        </p:nvSpPr>
        <p:spPr bwMode="auto">
          <a:xfrm>
            <a:off x="109696" y="3229820"/>
            <a:ext cx="8924608" cy="2902398"/>
          </a:xfrm>
          <a:prstGeom prst="rect">
            <a:avLst/>
          </a:prstGeom>
          <a:noFill/>
          <a:ln>
            <a:solidFill>
              <a:srgbClr val="92D05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91440" numCol="1" anchor="t" anchorCtr="0" compatLnSpc="1">
            <a:prstTxWarp prst="textNoShape">
              <a:avLst/>
            </a:prstTxWarp>
            <a:spAutoFit/>
          </a:bodyPr>
          <a:lstStyle>
            <a:lvl1pPr marL="342900" indent="-342900" algn="l" rtl="0" eaLnBrk="0" fontAlgn="base" hangingPunct="0">
              <a:spcBef>
                <a:spcPct val="20000"/>
              </a:spcBef>
              <a:spcAft>
                <a:spcPct val="0"/>
              </a:spcAft>
              <a:buClr>
                <a:srgbClr val="333399"/>
              </a:buClr>
              <a:buFont typeface="Wingdings" pitchFamily="2" charset="2"/>
              <a:buChar char="S"/>
              <a:defRPr kumimoji="1" sz="3200" b="1">
                <a:solidFill>
                  <a:schemeClr val="tx1"/>
                </a:solidFill>
                <a:latin typeface="Meiryo UI" panose="020B0604030504040204" pitchFamily="50" charset="-128"/>
                <a:ea typeface="Meiryo UI" panose="020B0604030504040204" pitchFamily="50" charset="-128"/>
                <a:cs typeface="+mn-cs"/>
              </a:defRPr>
            </a:lvl1pPr>
            <a:lvl2pPr marL="742950" indent="-285750" algn="l" rtl="0" eaLnBrk="0" fontAlgn="base" hangingPunct="0">
              <a:spcBef>
                <a:spcPct val="20000"/>
              </a:spcBef>
              <a:spcAft>
                <a:spcPct val="0"/>
              </a:spcAft>
              <a:buClr>
                <a:schemeClr val="accent2"/>
              </a:buClr>
              <a:buFont typeface="Wingdings" pitchFamily="2" charset="2"/>
              <a:buChar char="T"/>
              <a:defRPr kumimoji="1" sz="2800" b="1">
                <a:solidFill>
                  <a:schemeClr val="tx1"/>
                </a:solidFill>
                <a:latin typeface="Meiryo UI" panose="020B0604030504040204" pitchFamily="50" charset="-128"/>
                <a:ea typeface="Meiryo UI" panose="020B0604030504040204" pitchFamily="50" charset="-128"/>
              </a:defRPr>
            </a:lvl2pPr>
            <a:lvl3pPr marL="1143000" indent="-228600" algn="l" rtl="0" eaLnBrk="0" fontAlgn="base" hangingPunct="0">
              <a:spcBef>
                <a:spcPct val="20000"/>
              </a:spcBef>
              <a:spcAft>
                <a:spcPct val="0"/>
              </a:spcAft>
              <a:buClr>
                <a:srgbClr val="000099"/>
              </a:buClr>
              <a:buFont typeface="Wingdings" pitchFamily="2" charset="2"/>
              <a:buChar char="Ø"/>
              <a:defRPr kumimoji="1" sz="2400" b="1">
                <a:solidFill>
                  <a:schemeClr val="tx1"/>
                </a:solidFill>
                <a:latin typeface="Meiryo UI" panose="020B0604030504040204" pitchFamily="50" charset="-128"/>
                <a:ea typeface="Meiryo UI" panose="020B0604030504040204" pitchFamily="50" charset="-128"/>
              </a:defRPr>
            </a:lvl3pPr>
            <a:lvl4pPr marL="1600200" indent="-228600" algn="l" rtl="0" eaLnBrk="0" fontAlgn="base" hangingPunct="0">
              <a:spcBef>
                <a:spcPct val="20000"/>
              </a:spcBef>
              <a:spcAft>
                <a:spcPct val="0"/>
              </a:spcAft>
              <a:buClr>
                <a:srgbClr val="333399"/>
              </a:buClr>
              <a:buFont typeface="Wingdings" pitchFamily="2" charset="2"/>
              <a:buChar char="p"/>
              <a:defRPr kumimoji="1" sz="2000" b="1">
                <a:solidFill>
                  <a:schemeClr val="tx1"/>
                </a:solidFill>
                <a:latin typeface="Meiryo UI" panose="020B0604030504040204" pitchFamily="50" charset="-128"/>
                <a:ea typeface="Meiryo UI" panose="020B0604030504040204" pitchFamily="50" charset="-128"/>
              </a:defRPr>
            </a:lvl4pPr>
            <a:lvl5pPr marL="2057400" indent="-228600" algn="l" rtl="0" eaLnBrk="0" fontAlgn="base" hangingPunct="0">
              <a:spcBef>
                <a:spcPct val="20000"/>
              </a:spcBef>
              <a:spcAft>
                <a:spcPct val="0"/>
              </a:spcAft>
              <a:buClr>
                <a:srgbClr val="000066"/>
              </a:buClr>
              <a:buFont typeface="Wingdings" pitchFamily="2" charset="2"/>
              <a:buChar char="l"/>
              <a:defRPr kumimoji="1" sz="2000" b="1">
                <a:solidFill>
                  <a:schemeClr val="tx1"/>
                </a:solidFill>
                <a:latin typeface="Meiryo UI" panose="020B0604030504040204" pitchFamily="50" charset="-128"/>
                <a:ea typeface="Meiryo UI" panose="020B0604030504040204" pitchFamily="50" charset="-128"/>
              </a:defRPr>
            </a:lvl5pPr>
            <a:lvl6pPr marL="25146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6pPr>
            <a:lvl7pPr marL="29718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7pPr>
            <a:lvl8pPr marL="34290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8pPr>
            <a:lvl9pPr marL="38862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9pPr>
          </a:lstStyle>
          <a:p>
            <a:pPr marL="91440" lvl="1">
              <a:lnSpc>
                <a:spcPct val="150000"/>
              </a:lnSpc>
              <a:buFont typeface="Wingdings" pitchFamily="2" charset="2"/>
              <a:buChar char="Ø"/>
            </a:pPr>
            <a:r>
              <a:rPr lang="en-US" altLang="ja-JP" sz="1800" kern="0" dirty="0">
                <a:latin typeface="Arial" panose="020B0604020202020204" pitchFamily="34" charset="0"/>
                <a:cs typeface="Arial" panose="020B0604020202020204" pitchFamily="34" charset="0"/>
                <a:sym typeface="Wingdings" pitchFamily="2" charset="2"/>
              </a:rPr>
              <a:t>Recommendation:</a:t>
            </a:r>
          </a:p>
          <a:p>
            <a:pPr marL="0" lvl="1" indent="0">
              <a:lnSpc>
                <a:spcPct val="150000"/>
              </a:lnSpc>
              <a:buNone/>
            </a:pPr>
            <a:r>
              <a:rPr lang="en-US" altLang="ja-JP" sz="1400" b="0" kern="0" dirty="0">
                <a:latin typeface="Arial" panose="020B0604020202020204" pitchFamily="34" charset="0"/>
                <a:cs typeface="Arial" panose="020B0604020202020204" pitchFamily="34" charset="0"/>
                <a:sym typeface="Wingdings" pitchFamily="2" charset="2"/>
              </a:rPr>
              <a:t>Our student members have strong backgrounds and research abilities, however, it is of great necessity to develop some other crucial abilities as well, and increase our influence. Our student members are encouraged:</a:t>
            </a:r>
          </a:p>
          <a:p>
            <a:pPr marL="342900" lvl="1" indent="-342900">
              <a:lnSpc>
                <a:spcPct val="150000"/>
              </a:lnSpc>
              <a:buAutoNum type="arabicPeriod"/>
            </a:pPr>
            <a:r>
              <a:rPr lang="en-US" altLang="ja-JP" sz="1400" b="0" kern="0" dirty="0">
                <a:latin typeface="Arial" panose="020B0604020202020204" pitchFamily="34" charset="0"/>
                <a:cs typeface="Arial" panose="020B0604020202020204" pitchFamily="34" charset="0"/>
                <a:sym typeface="Wingdings" pitchFamily="2" charset="2"/>
              </a:rPr>
              <a:t>To seize more opportunities to attend academic meetings for the younger generation and also join (or lead) some corresponding academic organizations. </a:t>
            </a:r>
          </a:p>
          <a:p>
            <a:pPr marL="342900" lvl="1" indent="-342900">
              <a:lnSpc>
                <a:spcPct val="150000"/>
              </a:lnSpc>
              <a:buAutoNum type="arabicPeriod"/>
            </a:pPr>
            <a:r>
              <a:rPr lang="en-US" altLang="ja-JP" sz="1400" b="0" kern="0" dirty="0">
                <a:latin typeface="Arial" panose="020B0604020202020204" pitchFamily="34" charset="0"/>
                <a:cs typeface="Arial" panose="020B0604020202020204" pitchFamily="34" charset="0"/>
                <a:sym typeface="Wingdings" pitchFamily="2" charset="2"/>
              </a:rPr>
              <a:t>Sharing more relevant information (meetings and activities) within GHG is much appreciated</a:t>
            </a:r>
          </a:p>
          <a:p>
            <a:pPr marL="0" lvl="1" indent="0">
              <a:lnSpc>
                <a:spcPct val="150000"/>
              </a:lnSpc>
              <a:buNone/>
            </a:pPr>
            <a:r>
              <a:rPr lang="en-US" altLang="ja-JP" sz="1400" b="0" kern="0" dirty="0">
                <a:latin typeface="Arial" panose="020B0604020202020204" pitchFamily="34" charset="0"/>
                <a:cs typeface="Arial" panose="020B0604020202020204" pitchFamily="34" charset="0"/>
                <a:sym typeface="Wingdings" pitchFamily="2" charset="2"/>
              </a:rPr>
              <a:t>These opportunities will not only upgrade the influence of our group, but also enhance our networking and develop leadership skills.</a:t>
            </a:r>
          </a:p>
        </p:txBody>
      </p:sp>
      <p:sp>
        <p:nvSpPr>
          <p:cNvPr id="7" name="Rectangle 2">
            <a:extLst>
              <a:ext uri="{FF2B5EF4-FFF2-40B4-BE49-F238E27FC236}">
                <a16:creationId xmlns:a16="http://schemas.microsoft.com/office/drawing/2014/main" id="{989C3CCC-50A1-4733-8F58-171DCD217E3B}"/>
              </a:ext>
            </a:extLst>
          </p:cNvPr>
          <p:cNvSpPr txBox="1">
            <a:spLocks noChangeArrowheads="1"/>
          </p:cNvSpPr>
          <p:nvPr/>
        </p:nvSpPr>
        <p:spPr bwMode="auto">
          <a:xfrm>
            <a:off x="1729413" y="96844"/>
            <a:ext cx="3564040" cy="375552"/>
          </a:xfrm>
          <a:prstGeom prst="rect">
            <a:avLst/>
          </a:prstGeom>
          <a:solidFill>
            <a:srgbClr val="FFC000"/>
          </a:solidFill>
          <a:ln w="19050">
            <a:noFill/>
          </a:ln>
          <a:effectLst/>
        </p:spPr>
        <p:txBody>
          <a:bodyPr vert="horz" wrap="square" lIns="0" tIns="0" rIns="0" bIns="91440" numCol="1" anchor="t" anchorCtr="0" compatLnSpc="1">
            <a:prstTxWarp prst="textNoShape">
              <a:avLst/>
            </a:prstTxWarp>
            <a:spAutoFit/>
          </a:bodyPr>
          <a:lstStyle>
            <a:lvl1pPr marL="342900" indent="-342900" algn="l" rtl="0" eaLnBrk="0" fontAlgn="base" hangingPunct="0">
              <a:spcBef>
                <a:spcPct val="20000"/>
              </a:spcBef>
              <a:spcAft>
                <a:spcPct val="0"/>
              </a:spcAft>
              <a:buClr>
                <a:srgbClr val="333399"/>
              </a:buClr>
              <a:buFont typeface="Wingdings" pitchFamily="2" charset="2"/>
              <a:buChar char="S"/>
              <a:defRPr kumimoji="1" sz="3200" b="1">
                <a:solidFill>
                  <a:schemeClr val="tx1"/>
                </a:solidFill>
                <a:latin typeface="Meiryo UI" panose="020B0604030504040204" pitchFamily="50" charset="-128"/>
                <a:ea typeface="Meiryo UI" panose="020B0604030504040204" pitchFamily="50" charset="-128"/>
                <a:cs typeface="+mn-cs"/>
              </a:defRPr>
            </a:lvl1pPr>
            <a:lvl2pPr marL="742950" indent="-285750" algn="l" rtl="0" eaLnBrk="0" fontAlgn="base" hangingPunct="0">
              <a:spcBef>
                <a:spcPct val="20000"/>
              </a:spcBef>
              <a:spcAft>
                <a:spcPct val="0"/>
              </a:spcAft>
              <a:buClr>
                <a:schemeClr val="accent2"/>
              </a:buClr>
              <a:buFont typeface="Wingdings" pitchFamily="2" charset="2"/>
              <a:buChar char="T"/>
              <a:defRPr kumimoji="1" sz="2800" b="1">
                <a:solidFill>
                  <a:schemeClr val="tx1"/>
                </a:solidFill>
                <a:latin typeface="Meiryo UI" panose="020B0604030504040204" pitchFamily="50" charset="-128"/>
                <a:ea typeface="Meiryo UI" panose="020B0604030504040204" pitchFamily="50" charset="-128"/>
              </a:defRPr>
            </a:lvl2pPr>
            <a:lvl3pPr marL="1143000" indent="-228600" algn="l" rtl="0" eaLnBrk="0" fontAlgn="base" hangingPunct="0">
              <a:spcBef>
                <a:spcPct val="20000"/>
              </a:spcBef>
              <a:spcAft>
                <a:spcPct val="0"/>
              </a:spcAft>
              <a:buClr>
                <a:srgbClr val="000099"/>
              </a:buClr>
              <a:buFont typeface="Wingdings" pitchFamily="2" charset="2"/>
              <a:buChar char="Ø"/>
              <a:defRPr kumimoji="1" sz="2400" b="1">
                <a:solidFill>
                  <a:schemeClr val="tx1"/>
                </a:solidFill>
                <a:latin typeface="Meiryo UI" panose="020B0604030504040204" pitchFamily="50" charset="-128"/>
                <a:ea typeface="Meiryo UI" panose="020B0604030504040204" pitchFamily="50" charset="-128"/>
              </a:defRPr>
            </a:lvl3pPr>
            <a:lvl4pPr marL="1600200" indent="-228600" algn="l" rtl="0" eaLnBrk="0" fontAlgn="base" hangingPunct="0">
              <a:spcBef>
                <a:spcPct val="20000"/>
              </a:spcBef>
              <a:spcAft>
                <a:spcPct val="0"/>
              </a:spcAft>
              <a:buClr>
                <a:srgbClr val="333399"/>
              </a:buClr>
              <a:buFont typeface="Wingdings" pitchFamily="2" charset="2"/>
              <a:buChar char="p"/>
              <a:defRPr kumimoji="1" sz="2000" b="1">
                <a:solidFill>
                  <a:schemeClr val="tx1"/>
                </a:solidFill>
                <a:latin typeface="Meiryo UI" panose="020B0604030504040204" pitchFamily="50" charset="-128"/>
                <a:ea typeface="Meiryo UI" panose="020B0604030504040204" pitchFamily="50" charset="-128"/>
              </a:defRPr>
            </a:lvl4pPr>
            <a:lvl5pPr marL="2057400" indent="-228600" algn="l" rtl="0" eaLnBrk="0" fontAlgn="base" hangingPunct="0">
              <a:spcBef>
                <a:spcPct val="20000"/>
              </a:spcBef>
              <a:spcAft>
                <a:spcPct val="0"/>
              </a:spcAft>
              <a:buClr>
                <a:srgbClr val="000066"/>
              </a:buClr>
              <a:buFont typeface="Wingdings" pitchFamily="2" charset="2"/>
              <a:buChar char="l"/>
              <a:defRPr kumimoji="1" sz="2000" b="1">
                <a:solidFill>
                  <a:schemeClr val="tx1"/>
                </a:solidFill>
                <a:latin typeface="Meiryo UI" panose="020B0604030504040204" pitchFamily="50" charset="-128"/>
                <a:ea typeface="Meiryo UI" panose="020B0604030504040204" pitchFamily="50" charset="-128"/>
              </a:defRPr>
            </a:lvl5pPr>
            <a:lvl6pPr marL="25146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6pPr>
            <a:lvl7pPr marL="29718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7pPr>
            <a:lvl8pPr marL="34290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8pPr>
            <a:lvl9pPr marL="3886200" indent="-228600" algn="l" rtl="0" fontAlgn="base">
              <a:spcBef>
                <a:spcPct val="20000"/>
              </a:spcBef>
              <a:spcAft>
                <a:spcPct val="0"/>
              </a:spcAft>
              <a:buClr>
                <a:srgbClr val="000066"/>
              </a:buClr>
              <a:buFont typeface="Wingdings" pitchFamily="2" charset="2"/>
              <a:buChar char="l"/>
              <a:defRPr kumimoji="1" sz="2000" b="1">
                <a:solidFill>
                  <a:schemeClr val="tx1"/>
                </a:solidFill>
                <a:latin typeface="+mn-lt"/>
                <a:ea typeface="+mn-ea"/>
              </a:defRPr>
            </a:lvl9pPr>
          </a:lstStyle>
          <a:p>
            <a:pPr marL="91440" lvl="1" indent="0">
              <a:lnSpc>
                <a:spcPct val="150000"/>
              </a:lnSpc>
              <a:buFont typeface="Wingdings" pitchFamily="2" charset="2"/>
              <a:buNone/>
            </a:pPr>
            <a:r>
              <a:rPr lang="en-US" altLang="ja-JP" sz="1400" kern="0" dirty="0">
                <a:latin typeface="Arial" panose="020B0604020202020204" pitchFamily="34" charset="0"/>
                <a:cs typeface="Arial" panose="020B0604020202020204" pitchFamily="34" charset="0"/>
                <a:sym typeface="Wingdings" pitchFamily="2" charset="2"/>
              </a:rPr>
              <a:t>Outreach of Global Hydrology Group</a:t>
            </a:r>
          </a:p>
        </p:txBody>
      </p:sp>
    </p:spTree>
    <p:extLst>
      <p:ext uri="{BB962C8B-B14F-4D97-AF65-F5344CB8AC3E}">
        <p14:creationId xmlns:p14="http://schemas.microsoft.com/office/powerpoint/2010/main" val="426346353"/>
      </p:ext>
    </p:extLst>
  </p:cSld>
  <p:clrMapOvr>
    <a:masterClrMapping/>
  </p:clrMapOvr>
</p:sld>
</file>

<file path=ppt/theme/theme1.xml><?xml version="1.0" encoding="utf-8"?>
<a:theme xmlns:a="http://schemas.openxmlformats.org/drawingml/2006/main" name="3_IIS">
  <a:themeElements>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IS" id="{65AD3E9E-7F53-4526-86C1-FF3DBFC3E2CE}" vid="{71196366-695A-4D18-A5C2-297F1FC97D00}"/>
    </a:ext>
  </a:extLst>
</a:theme>
</file>

<file path=ppt/theme/theme2.xml><?xml version="1.0" encoding="utf-8"?>
<a:theme xmlns:a="http://schemas.openxmlformats.org/drawingml/2006/main" name="4_標準デザイン">
  <a:themeElements>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699FF"/>
        </a:solid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47679</TotalTime>
  <Words>902</Words>
  <Application>Microsoft Office PowerPoint</Application>
  <PresentationFormat>On-screen Show (4:3)</PresentationFormat>
  <Paragraphs>40</Paragraphs>
  <Slides>5</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Meiryo UI</vt:lpstr>
      <vt:lpstr>ＭＳ Ｐゴシック</vt:lpstr>
      <vt:lpstr>Arial</vt:lpstr>
      <vt:lpstr>Times New Roman</vt:lpstr>
      <vt:lpstr>Wingdings</vt:lpstr>
      <vt:lpstr>3_IIS</vt:lpstr>
      <vt:lpstr>4_標準デザイン</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taikan</dc:creator>
  <cp:lastModifiedBy>郭 强</cp:lastModifiedBy>
  <cp:revision>2145</cp:revision>
  <cp:lastPrinted>2021-04-05T05:22:17Z</cp:lastPrinted>
  <dcterms:created xsi:type="dcterms:W3CDTF">1601-01-01T00:00:00Z</dcterms:created>
  <dcterms:modified xsi:type="dcterms:W3CDTF">2021-04-13T02:25:41Z</dcterms:modified>
</cp:coreProperties>
</file>