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2" r:id="rId4"/>
    <p:sldId id="264" r:id="rId5"/>
    <p:sldId id="258" r:id="rId6"/>
    <p:sldId id="261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747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3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4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39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96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6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39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719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7DB0551-05CB-9644-91F8-16E973516329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AA3B295-8B20-2C40-8E45-868474C3CED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93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0C32C-F2D8-E130-027C-02FB89FA8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GoPorn.com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0065ED-F8A9-D102-3470-D8E03B52E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6580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29820-87E5-381D-A3A5-15DEC5AE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 utilisateur post vérification de </a:t>
            </a:r>
            <a:r>
              <a:rPr lang="fr-FR" dirty="0" err="1"/>
              <a:t>l’age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0672A-B1FE-3157-B00E-444664D6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Le client essaie d’aller regarder du contenu horrible sur </a:t>
            </a:r>
            <a:r>
              <a:rPr lang="fr-FR" dirty="0" err="1"/>
              <a:t>pornhub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err="1"/>
              <a:t>Pornhub</a:t>
            </a:r>
            <a:r>
              <a:rPr lang="fr-FR" dirty="0"/>
              <a:t> demande au client d’insérer une url permettant de vérifier son </a:t>
            </a:r>
            <a:r>
              <a:rPr lang="fr-FR" dirty="0" err="1"/>
              <a:t>age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client va sur l’app/</a:t>
            </a:r>
            <a:r>
              <a:rPr lang="fr-FR" dirty="0" err="1"/>
              <a:t>webapp</a:t>
            </a:r>
            <a:r>
              <a:rPr lang="fr-FR" dirty="0"/>
              <a:t> de </a:t>
            </a:r>
            <a:r>
              <a:rPr lang="fr-FR" dirty="0" err="1"/>
              <a:t>Goporn</a:t>
            </a:r>
            <a:r>
              <a:rPr lang="fr-FR" dirty="0"/>
              <a:t> pour copier l’url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client colle sur </a:t>
            </a:r>
            <a:r>
              <a:rPr lang="fr-FR" dirty="0" err="1"/>
              <a:t>pornhub</a:t>
            </a:r>
            <a:r>
              <a:rPr lang="fr-FR" dirty="0"/>
              <a:t> l’url (sous le capot </a:t>
            </a:r>
            <a:r>
              <a:rPr lang="fr-FR" dirty="0" err="1"/>
              <a:t>Pornhub</a:t>
            </a:r>
            <a:r>
              <a:rPr lang="fr-FR" dirty="0"/>
              <a:t> appelle notre route)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client </a:t>
            </a:r>
            <a:r>
              <a:rPr lang="fr-FR" dirty="0" err="1"/>
              <a:t>recoit</a:t>
            </a:r>
            <a:r>
              <a:rPr lang="fr-FR" dirty="0"/>
              <a:t> une notification sur l’app de </a:t>
            </a:r>
            <a:r>
              <a:rPr lang="fr-FR" dirty="0" err="1"/>
              <a:t>GoPorn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Sur l’app de </a:t>
            </a:r>
            <a:r>
              <a:rPr lang="fr-FR" dirty="0" err="1"/>
              <a:t>GoPorn</a:t>
            </a:r>
            <a:r>
              <a:rPr lang="fr-FR" dirty="0"/>
              <a:t>, le client valide la demande de </a:t>
            </a:r>
            <a:r>
              <a:rPr lang="fr-FR" dirty="0" err="1"/>
              <a:t>pornhub</a:t>
            </a:r>
            <a:r>
              <a:rPr lang="fr-FR" dirty="0"/>
              <a:t> pour connaitre son </a:t>
            </a:r>
            <a:r>
              <a:rPr lang="fr-FR" dirty="0" err="1"/>
              <a:t>age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client retourne sur </a:t>
            </a:r>
            <a:r>
              <a:rPr lang="fr-FR" dirty="0" err="1"/>
              <a:t>pornhub</a:t>
            </a:r>
            <a:r>
              <a:rPr lang="fr-FR" dirty="0"/>
              <a:t> faire son vice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19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23353-9C3E-A914-7292-901D7932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6568"/>
            <a:ext cx="9601200" cy="14859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F787715-C61A-7A98-9E53-59EB1A509725}"/>
              </a:ext>
            </a:extLst>
          </p:cNvPr>
          <p:cNvCxnSpPr>
            <a:cxnSpLocks/>
          </p:cNvCxnSpPr>
          <p:nvPr/>
        </p:nvCxnSpPr>
        <p:spPr>
          <a:xfrm>
            <a:off x="2358189" y="1395663"/>
            <a:ext cx="0" cy="514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1C711C-1578-F845-2F8B-90D31D721AC6}"/>
              </a:ext>
            </a:extLst>
          </p:cNvPr>
          <p:cNvCxnSpPr>
            <a:cxnSpLocks/>
          </p:cNvCxnSpPr>
          <p:nvPr/>
        </p:nvCxnSpPr>
        <p:spPr>
          <a:xfrm>
            <a:off x="6565231" y="1395663"/>
            <a:ext cx="0" cy="514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E8564D8-68DD-87A8-9BE1-1FF5DA6B5AC8}"/>
              </a:ext>
            </a:extLst>
          </p:cNvPr>
          <p:cNvCxnSpPr>
            <a:cxnSpLocks/>
          </p:cNvCxnSpPr>
          <p:nvPr/>
        </p:nvCxnSpPr>
        <p:spPr>
          <a:xfrm>
            <a:off x="10888578" y="1395663"/>
            <a:ext cx="0" cy="514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A4FBF9-75BC-3365-5377-37298B2638EB}"/>
              </a:ext>
            </a:extLst>
          </p:cNvPr>
          <p:cNvSpPr/>
          <p:nvPr/>
        </p:nvSpPr>
        <p:spPr>
          <a:xfrm>
            <a:off x="1564105" y="1046748"/>
            <a:ext cx="1636295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4AE23A-89EF-F37E-654C-F8AF20530EB0}"/>
              </a:ext>
            </a:extLst>
          </p:cNvPr>
          <p:cNvSpPr/>
          <p:nvPr/>
        </p:nvSpPr>
        <p:spPr>
          <a:xfrm>
            <a:off x="5747083" y="1046748"/>
            <a:ext cx="1636295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Pornhub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8BE40-BE73-0AC6-0CF6-3DE5571B55AA}"/>
              </a:ext>
            </a:extLst>
          </p:cNvPr>
          <p:cNvSpPr/>
          <p:nvPr/>
        </p:nvSpPr>
        <p:spPr>
          <a:xfrm>
            <a:off x="10054389" y="1046747"/>
            <a:ext cx="1636295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GoPorn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C93D4B7-8A5A-242F-5484-B7E576B9C760}"/>
              </a:ext>
            </a:extLst>
          </p:cNvPr>
          <p:cNvCxnSpPr/>
          <p:nvPr/>
        </p:nvCxnSpPr>
        <p:spPr>
          <a:xfrm>
            <a:off x="2382252" y="2201779"/>
            <a:ext cx="418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08D080C-2654-7665-312B-9637E44EE38C}"/>
              </a:ext>
            </a:extLst>
          </p:cNvPr>
          <p:cNvCxnSpPr>
            <a:cxnSpLocks/>
          </p:cNvCxnSpPr>
          <p:nvPr/>
        </p:nvCxnSpPr>
        <p:spPr>
          <a:xfrm>
            <a:off x="2382252" y="2919663"/>
            <a:ext cx="849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8BD5ACD-F86F-F61A-0A70-AD22105CBF4A}"/>
              </a:ext>
            </a:extLst>
          </p:cNvPr>
          <p:cNvCxnSpPr>
            <a:cxnSpLocks/>
          </p:cNvCxnSpPr>
          <p:nvPr/>
        </p:nvCxnSpPr>
        <p:spPr>
          <a:xfrm>
            <a:off x="6603330" y="4660231"/>
            <a:ext cx="4269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2E60A17-54A1-CE4B-A765-1A78C8F19C1E}"/>
              </a:ext>
            </a:extLst>
          </p:cNvPr>
          <p:cNvCxnSpPr/>
          <p:nvPr/>
        </p:nvCxnSpPr>
        <p:spPr>
          <a:xfrm>
            <a:off x="2358189" y="3773906"/>
            <a:ext cx="418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175A90-BF37-34E3-2AB4-7580BCC243F7}"/>
              </a:ext>
            </a:extLst>
          </p:cNvPr>
          <p:cNvCxnSpPr>
            <a:cxnSpLocks/>
          </p:cNvCxnSpPr>
          <p:nvPr/>
        </p:nvCxnSpPr>
        <p:spPr>
          <a:xfrm>
            <a:off x="2382252" y="5282614"/>
            <a:ext cx="842812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287C0C1-0477-D2A3-B3C0-621F647AB195}"/>
              </a:ext>
            </a:extLst>
          </p:cNvPr>
          <p:cNvCxnSpPr>
            <a:cxnSpLocks/>
          </p:cNvCxnSpPr>
          <p:nvPr/>
        </p:nvCxnSpPr>
        <p:spPr>
          <a:xfrm>
            <a:off x="6603330" y="6406564"/>
            <a:ext cx="423812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9B664A6-2A2E-75FA-D4A9-D4D8440F5835}"/>
              </a:ext>
            </a:extLst>
          </p:cNvPr>
          <p:cNvCxnSpPr>
            <a:cxnSpLocks/>
          </p:cNvCxnSpPr>
          <p:nvPr/>
        </p:nvCxnSpPr>
        <p:spPr>
          <a:xfrm>
            <a:off x="2358189" y="5886700"/>
            <a:ext cx="8490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DB25498-E5B4-BA22-0561-46A347EBE2C3}"/>
              </a:ext>
            </a:extLst>
          </p:cNvPr>
          <p:cNvSpPr txBox="1"/>
          <p:nvPr/>
        </p:nvSpPr>
        <p:spPr>
          <a:xfrm>
            <a:off x="2986088" y="1885950"/>
            <a:ext cx="3908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Tentative client de regarder du contenu coquin, accès refusé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1DFDF88-B448-4385-ACEF-9B50C91BA7AE}"/>
              </a:ext>
            </a:extLst>
          </p:cNvPr>
          <p:cNvSpPr txBox="1"/>
          <p:nvPr/>
        </p:nvSpPr>
        <p:spPr>
          <a:xfrm>
            <a:off x="4590953" y="2595428"/>
            <a:ext cx="3900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Récupération de l’url pour certifier son </a:t>
            </a:r>
            <a:r>
              <a:rPr lang="fr-FR" sz="1100" dirty="0" err="1"/>
              <a:t>age</a:t>
            </a:r>
            <a:r>
              <a:rPr lang="fr-FR" sz="1100" dirty="0"/>
              <a:t> auprès de </a:t>
            </a:r>
            <a:r>
              <a:rPr lang="fr-FR" sz="1100" dirty="0" err="1"/>
              <a:t>pornhub</a:t>
            </a:r>
            <a:endParaRPr lang="fr-FR" sz="11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5CA631-94A7-A646-B30E-F41F51C1405B}"/>
              </a:ext>
            </a:extLst>
          </p:cNvPr>
          <p:cNvSpPr txBox="1"/>
          <p:nvPr/>
        </p:nvSpPr>
        <p:spPr>
          <a:xfrm>
            <a:off x="3800110" y="3448877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Collage de l’url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3156D2D-1F25-0CBD-23A9-715F02FE3204}"/>
              </a:ext>
            </a:extLst>
          </p:cNvPr>
          <p:cNvSpPr txBox="1"/>
          <p:nvPr/>
        </p:nvSpPr>
        <p:spPr>
          <a:xfrm>
            <a:off x="7490880" y="4359515"/>
            <a:ext cx="2579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Appel API pour demande d’accès à l’info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86BA793-563D-A857-180F-23EFE02026D1}"/>
              </a:ext>
            </a:extLst>
          </p:cNvPr>
          <p:cNvSpPr txBox="1"/>
          <p:nvPr/>
        </p:nvSpPr>
        <p:spPr>
          <a:xfrm>
            <a:off x="5391760" y="4996115"/>
            <a:ext cx="2855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Notification client pour valider l’accès à l’info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15C256-9240-EB20-AE3E-863D1CE8D25D}"/>
              </a:ext>
            </a:extLst>
          </p:cNvPr>
          <p:cNvSpPr txBox="1"/>
          <p:nvPr/>
        </p:nvSpPr>
        <p:spPr>
          <a:xfrm>
            <a:off x="5863390" y="562509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Autorisation client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5659F82-DAA8-E455-9193-071C6BD832B9}"/>
              </a:ext>
            </a:extLst>
          </p:cNvPr>
          <p:cNvSpPr txBox="1"/>
          <p:nvPr/>
        </p:nvSpPr>
        <p:spPr>
          <a:xfrm>
            <a:off x="7746645" y="6085135"/>
            <a:ext cx="21323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Transmission de l’âge à </a:t>
            </a:r>
            <a:r>
              <a:rPr lang="fr-FR" sz="1100" dirty="0" err="1"/>
              <a:t>pornhub</a:t>
            </a:r>
            <a:endParaRPr lang="fr-FR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E52B8D-25D2-CEF4-11DD-172A4DC8258A}"/>
              </a:ext>
            </a:extLst>
          </p:cNvPr>
          <p:cNvSpPr/>
          <p:nvPr/>
        </p:nvSpPr>
        <p:spPr>
          <a:xfrm>
            <a:off x="2421045" y="1721810"/>
            <a:ext cx="7862385" cy="314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79724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04D07-FBD1-43E0-DCBA-9969503F2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0523A-9EFF-3BA4-F3AE-61A43218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6568"/>
            <a:ext cx="9601200" cy="14859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766850-4C10-D1C1-09C4-52B1731513BC}"/>
              </a:ext>
            </a:extLst>
          </p:cNvPr>
          <p:cNvCxnSpPr>
            <a:cxnSpLocks/>
          </p:cNvCxnSpPr>
          <p:nvPr/>
        </p:nvCxnSpPr>
        <p:spPr>
          <a:xfrm>
            <a:off x="2358189" y="1395663"/>
            <a:ext cx="0" cy="514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67EB1F-E14E-7C97-1A1D-842DD50FBFED}"/>
              </a:ext>
            </a:extLst>
          </p:cNvPr>
          <p:cNvCxnSpPr>
            <a:cxnSpLocks/>
          </p:cNvCxnSpPr>
          <p:nvPr/>
        </p:nvCxnSpPr>
        <p:spPr>
          <a:xfrm>
            <a:off x="6565231" y="1395663"/>
            <a:ext cx="0" cy="514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353A72-2264-97DB-2D83-9B0FF1091A00}"/>
              </a:ext>
            </a:extLst>
          </p:cNvPr>
          <p:cNvCxnSpPr>
            <a:cxnSpLocks/>
          </p:cNvCxnSpPr>
          <p:nvPr/>
        </p:nvCxnSpPr>
        <p:spPr>
          <a:xfrm>
            <a:off x="10888578" y="1395663"/>
            <a:ext cx="0" cy="514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B4A7DA3-60FB-DA6F-15FA-FE0EBEC4B37B}"/>
              </a:ext>
            </a:extLst>
          </p:cNvPr>
          <p:cNvSpPr/>
          <p:nvPr/>
        </p:nvSpPr>
        <p:spPr>
          <a:xfrm>
            <a:off x="1564105" y="1046748"/>
            <a:ext cx="1636295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E13A9-DA7E-1E90-8185-6B19354A318C}"/>
              </a:ext>
            </a:extLst>
          </p:cNvPr>
          <p:cNvSpPr/>
          <p:nvPr/>
        </p:nvSpPr>
        <p:spPr>
          <a:xfrm>
            <a:off x="5747083" y="1046748"/>
            <a:ext cx="1636295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Pornhub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0BD68-F170-9B46-DDF6-19017D3D7A00}"/>
              </a:ext>
            </a:extLst>
          </p:cNvPr>
          <p:cNvSpPr/>
          <p:nvPr/>
        </p:nvSpPr>
        <p:spPr>
          <a:xfrm>
            <a:off x="10054389" y="1046747"/>
            <a:ext cx="1636295" cy="348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Coffid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D22AC4E-97CF-3E18-B2EC-A3B5D5F7EE3D}"/>
              </a:ext>
            </a:extLst>
          </p:cNvPr>
          <p:cNvCxnSpPr/>
          <p:nvPr/>
        </p:nvCxnSpPr>
        <p:spPr>
          <a:xfrm>
            <a:off x="2382252" y="2201779"/>
            <a:ext cx="418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C146094-30BC-BE4B-9077-140C4C796119}"/>
              </a:ext>
            </a:extLst>
          </p:cNvPr>
          <p:cNvCxnSpPr>
            <a:cxnSpLocks/>
          </p:cNvCxnSpPr>
          <p:nvPr/>
        </p:nvCxnSpPr>
        <p:spPr>
          <a:xfrm>
            <a:off x="6510085" y="2677171"/>
            <a:ext cx="433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5AA0B38-DA57-3B36-8D1E-77CF4F23C799}"/>
              </a:ext>
            </a:extLst>
          </p:cNvPr>
          <p:cNvCxnSpPr>
            <a:cxnSpLocks/>
          </p:cNvCxnSpPr>
          <p:nvPr/>
        </p:nvCxnSpPr>
        <p:spPr>
          <a:xfrm>
            <a:off x="2382252" y="5078327"/>
            <a:ext cx="8490284" cy="3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1993C08-15D1-1E31-00E2-DD915274287C}"/>
              </a:ext>
            </a:extLst>
          </p:cNvPr>
          <p:cNvCxnSpPr>
            <a:cxnSpLocks/>
          </p:cNvCxnSpPr>
          <p:nvPr/>
        </p:nvCxnSpPr>
        <p:spPr>
          <a:xfrm flipH="1">
            <a:off x="6556707" y="3227399"/>
            <a:ext cx="433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F969CCD-5DE7-6140-11CF-CC70D430849D}"/>
              </a:ext>
            </a:extLst>
          </p:cNvPr>
          <p:cNvCxnSpPr>
            <a:cxnSpLocks/>
          </p:cNvCxnSpPr>
          <p:nvPr/>
        </p:nvCxnSpPr>
        <p:spPr>
          <a:xfrm>
            <a:off x="6565230" y="5739816"/>
            <a:ext cx="424514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FAE36AD0-593A-474D-15A1-9E9AE3CC1CB8}"/>
              </a:ext>
            </a:extLst>
          </p:cNvPr>
          <p:cNvSpPr txBox="1"/>
          <p:nvPr/>
        </p:nvSpPr>
        <p:spPr>
          <a:xfrm>
            <a:off x="2986088" y="1885950"/>
            <a:ext cx="3908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Tentative client de regarder du contenu coquin, accès refusé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F30CB6-2F84-08D9-5F71-92B65B1CE22C}"/>
              </a:ext>
            </a:extLst>
          </p:cNvPr>
          <p:cNvSpPr txBox="1"/>
          <p:nvPr/>
        </p:nvSpPr>
        <p:spPr>
          <a:xfrm>
            <a:off x="7285542" y="2378425"/>
            <a:ext cx="2871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Demande de vérification de la majorité : </a:t>
            </a:r>
            <a:r>
              <a:rPr lang="fr-FR" sz="1100" dirty="0" err="1"/>
              <a:t>sync</a:t>
            </a:r>
            <a:endParaRPr lang="fr-FR" sz="11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B2E78DA-3F97-1E26-2260-D888198EB03A}"/>
              </a:ext>
            </a:extLst>
          </p:cNvPr>
          <p:cNvSpPr txBox="1"/>
          <p:nvPr/>
        </p:nvSpPr>
        <p:spPr>
          <a:xfrm>
            <a:off x="7404453" y="2914685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Transmission QR code + id </a:t>
            </a:r>
            <a:r>
              <a:rPr lang="fr-FR" sz="1100" dirty="0" err="1"/>
              <a:t>Request</a:t>
            </a:r>
            <a:endParaRPr lang="fr-FR" sz="11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4073C2E-7B7D-7F34-AE7D-BD4DBE0BC5FB}"/>
              </a:ext>
            </a:extLst>
          </p:cNvPr>
          <p:cNvSpPr txBox="1"/>
          <p:nvPr/>
        </p:nvSpPr>
        <p:spPr>
          <a:xfrm>
            <a:off x="3542723" y="4796914"/>
            <a:ext cx="5908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Client scanne le QR Code, puis valide qu’il consent à transmettre l’info de sa majorité à </a:t>
            </a:r>
            <a:r>
              <a:rPr lang="fr-FR" sz="1100" dirty="0" err="1"/>
              <a:t>Pornhub</a:t>
            </a:r>
            <a:endParaRPr lang="fr-FR" sz="11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A88991E-A298-14F2-A94B-07DD8E7FB4AA}"/>
              </a:ext>
            </a:extLst>
          </p:cNvPr>
          <p:cNvSpPr txBox="1"/>
          <p:nvPr/>
        </p:nvSpPr>
        <p:spPr>
          <a:xfrm>
            <a:off x="7037239" y="5469057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Majorité du client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53BD2CE-B202-9172-244F-00E070AF91CC}"/>
              </a:ext>
            </a:extLst>
          </p:cNvPr>
          <p:cNvCxnSpPr>
            <a:cxnSpLocks/>
          </p:cNvCxnSpPr>
          <p:nvPr/>
        </p:nvCxnSpPr>
        <p:spPr>
          <a:xfrm flipH="1">
            <a:off x="2321193" y="4031046"/>
            <a:ext cx="4188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B26DE06-2D67-DAB7-6882-44106B4EA6BA}"/>
              </a:ext>
            </a:extLst>
          </p:cNvPr>
          <p:cNvSpPr txBox="1"/>
          <p:nvPr/>
        </p:nvSpPr>
        <p:spPr>
          <a:xfrm>
            <a:off x="3974573" y="369460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Affichage QR code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B30EA9C-ECCB-34A4-3A49-92F7E3BB2FB9}"/>
              </a:ext>
            </a:extLst>
          </p:cNvPr>
          <p:cNvCxnSpPr>
            <a:cxnSpLocks/>
          </p:cNvCxnSpPr>
          <p:nvPr/>
        </p:nvCxnSpPr>
        <p:spPr>
          <a:xfrm>
            <a:off x="6556707" y="3718577"/>
            <a:ext cx="433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EB43191-EAA7-3E57-2A68-EC49C826C74C}"/>
              </a:ext>
            </a:extLst>
          </p:cNvPr>
          <p:cNvSpPr txBox="1"/>
          <p:nvPr/>
        </p:nvSpPr>
        <p:spPr>
          <a:xfrm>
            <a:off x="7457385" y="3464912"/>
            <a:ext cx="28472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Majorité du client ? (avec id </a:t>
            </a:r>
            <a:r>
              <a:rPr lang="fr-FR" sz="1100" dirty="0" err="1"/>
              <a:t>Request</a:t>
            </a:r>
            <a:r>
              <a:rPr lang="fr-FR" sz="1100" dirty="0"/>
              <a:t>) : </a:t>
            </a:r>
            <a:r>
              <a:rPr lang="fr-FR" sz="1100" dirty="0" err="1"/>
              <a:t>async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2008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56E82-1547-5519-0F60-E794953F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Back end – Base de données</a:t>
            </a:r>
            <a:br>
              <a:rPr lang="fr-FR" dirty="0"/>
            </a:br>
            <a:r>
              <a:rPr lang="fr-FR" sz="3100" dirty="0"/>
              <a:t>BDD non relationnel pour une évolutivité optimale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17A27-5385-A0EF-CF42-DB4ACDF41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3 documents:</a:t>
            </a:r>
          </a:p>
          <a:p>
            <a:pPr lvl="1"/>
            <a:r>
              <a:rPr lang="fr-FR" dirty="0"/>
              <a:t>Demande d’accès : (</a:t>
            </a:r>
            <a:r>
              <a:rPr lang="fr-FR" dirty="0" err="1"/>
              <a:t>nom_site_demandeur</a:t>
            </a:r>
            <a:r>
              <a:rPr lang="fr-FR" dirty="0"/>
              <a:t>, </a:t>
            </a:r>
            <a:r>
              <a:rPr lang="fr-FR" dirty="0" err="1"/>
              <a:t>user.id</a:t>
            </a:r>
            <a:r>
              <a:rPr lang="fr-FR" dirty="0"/>
              <a:t>, </a:t>
            </a:r>
            <a:r>
              <a:rPr lang="fr-FR" dirty="0" err="1"/>
              <a:t>info_demandée</a:t>
            </a:r>
            <a:r>
              <a:rPr lang="fr-FR" dirty="0"/>
              <a:t>, état, date)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lvl="2"/>
            <a:endParaRPr lang="fr-FR" dirty="0"/>
          </a:p>
          <a:p>
            <a:pPr lvl="1"/>
            <a:r>
              <a:rPr lang="fr-FR" dirty="0"/>
              <a:t>Préférence utilisateur : (</a:t>
            </a:r>
            <a:r>
              <a:rPr lang="fr-FR" dirty="0" err="1"/>
              <a:t>user.id</a:t>
            </a:r>
            <a:r>
              <a:rPr lang="fr-FR" dirty="0"/>
              <a:t>, </a:t>
            </a:r>
            <a:r>
              <a:rPr lang="fr-FR" dirty="0" err="1"/>
              <a:t>nom_site_demandeur</a:t>
            </a:r>
            <a:r>
              <a:rPr lang="fr-FR" dirty="0"/>
              <a:t>, </a:t>
            </a:r>
            <a:r>
              <a:rPr lang="fr-FR" dirty="0" err="1"/>
              <a:t>preference_utilisateur</a:t>
            </a:r>
            <a:r>
              <a:rPr lang="fr-FR" dirty="0"/>
              <a:t> (toujours autorisé…))</a:t>
            </a:r>
          </a:p>
          <a:p>
            <a:pPr marL="1371600" marR="0" lvl="2" indent="-384048" algn="l" defTabSz="914400" rtl="0" eaLnBrk="1" fontAlgn="auto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endParaRPr lang="fr-FR" dirty="0"/>
          </a:p>
          <a:p>
            <a:pPr lvl="1"/>
            <a:r>
              <a:rPr lang="fr-FR" dirty="0"/>
              <a:t>User : (nom, </a:t>
            </a:r>
            <a:r>
              <a:rPr lang="fr-FR" dirty="0" err="1"/>
              <a:t>age</a:t>
            </a:r>
            <a:r>
              <a:rPr lang="fr-FR" dirty="0"/>
              <a:t>, sexe, …)</a:t>
            </a:r>
          </a:p>
        </p:txBody>
      </p:sp>
    </p:spTree>
    <p:extLst>
      <p:ext uri="{BB962C8B-B14F-4D97-AF65-F5344CB8AC3E}">
        <p14:creationId xmlns:p14="http://schemas.microsoft.com/office/powerpoint/2010/main" val="97643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0028A-7C65-F7F4-CC06-8C874414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 Techno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AB65B4-63EC-3EF4-47B3-033999A4E8FD}"/>
              </a:ext>
            </a:extLst>
          </p:cNvPr>
          <p:cNvSpPr/>
          <p:nvPr/>
        </p:nvSpPr>
        <p:spPr>
          <a:xfrm>
            <a:off x="1636295" y="2171700"/>
            <a:ext cx="9529010" cy="1846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Back-end</a:t>
            </a:r>
            <a:endParaRPr lang="fr-FR" dirty="0"/>
          </a:p>
          <a:p>
            <a:r>
              <a:rPr lang="fr-FR" dirty="0" err="1"/>
              <a:t>Firestore</a:t>
            </a:r>
            <a:r>
              <a:rPr lang="fr-FR" dirty="0"/>
              <a:t> : Base de </a:t>
            </a:r>
            <a:r>
              <a:rPr lang="fr-FR" dirty="0" err="1"/>
              <a:t>donneés</a:t>
            </a:r>
            <a:endParaRPr lang="fr-FR" dirty="0"/>
          </a:p>
          <a:p>
            <a:r>
              <a:rPr lang="fr-FR" dirty="0" err="1"/>
              <a:t>Firebase</a:t>
            </a:r>
            <a:r>
              <a:rPr lang="fr-FR" dirty="0"/>
              <a:t> </a:t>
            </a:r>
            <a:r>
              <a:rPr lang="fr-FR" dirty="0" err="1"/>
              <a:t>auth</a:t>
            </a:r>
            <a:r>
              <a:rPr lang="fr-FR" dirty="0"/>
              <a:t> : authentification utilisateur</a:t>
            </a:r>
          </a:p>
          <a:p>
            <a:r>
              <a:rPr lang="fr-FR" dirty="0"/>
              <a:t>Auth0 : gestion des </a:t>
            </a:r>
            <a:r>
              <a:rPr lang="fr-FR" dirty="0" err="1"/>
              <a:t>credentials</a:t>
            </a:r>
            <a:r>
              <a:rPr lang="fr-FR" dirty="0"/>
              <a:t> pour site client</a:t>
            </a:r>
          </a:p>
          <a:p>
            <a:r>
              <a:rPr lang="fr-FR" dirty="0"/>
              <a:t>Cloud </a:t>
            </a:r>
            <a:r>
              <a:rPr lang="fr-FR" dirty="0" err="1"/>
              <a:t>function</a:t>
            </a:r>
            <a:r>
              <a:rPr lang="fr-FR" dirty="0"/>
              <a:t> : API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62DFF-0626-68F6-FF1D-D82559D9CC85}"/>
              </a:ext>
            </a:extLst>
          </p:cNvPr>
          <p:cNvSpPr/>
          <p:nvPr/>
        </p:nvSpPr>
        <p:spPr>
          <a:xfrm>
            <a:off x="1636295" y="4259180"/>
            <a:ext cx="9529010" cy="1552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/>
              <a:t>Front-end</a:t>
            </a:r>
            <a:endParaRPr lang="fr-FR" dirty="0"/>
          </a:p>
          <a:p>
            <a:endParaRPr lang="fr-FR" dirty="0"/>
          </a:p>
          <a:p>
            <a:r>
              <a:rPr lang="fr-FR" dirty="0"/>
              <a:t>Flutter ou </a:t>
            </a:r>
            <a:r>
              <a:rPr lang="fr-FR" dirty="0" err="1"/>
              <a:t>Sveltekit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2612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180A2-49C1-00AA-7B96-68E41220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end - route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963F0-A88A-07E3-CEF1-25225BC3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route pour demande de </a:t>
            </a:r>
            <a:r>
              <a:rPr lang="fr-FR" dirty="0" err="1"/>
              <a:t>token</a:t>
            </a:r>
            <a:r>
              <a:rPr lang="fr-FR" dirty="0"/>
              <a:t> via client id et client secret</a:t>
            </a:r>
          </a:p>
          <a:p>
            <a:r>
              <a:rPr lang="fr-FR" dirty="0"/>
              <a:t>1 route pour demande d’accès à l’info utilisateur </a:t>
            </a:r>
          </a:p>
        </p:txBody>
      </p:sp>
    </p:spTree>
    <p:extLst>
      <p:ext uri="{BB962C8B-B14F-4D97-AF65-F5344CB8AC3E}">
        <p14:creationId xmlns:p14="http://schemas.microsoft.com/office/powerpoint/2010/main" val="124604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E2C7A-4D5E-49F7-D9DD-992414C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C3A9E-7810-323C-3093-8C3C96AA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Doit permettre 4 choses : </a:t>
            </a:r>
          </a:p>
          <a:p>
            <a:r>
              <a:rPr lang="fr-FR" dirty="0"/>
              <a:t>Copier une url à coller chez porn-hub</a:t>
            </a:r>
          </a:p>
          <a:p>
            <a:r>
              <a:rPr lang="fr-FR" dirty="0"/>
              <a:t>Recevoir une notif avec pop up pour valider ou refuser la demande provenant de </a:t>
            </a:r>
            <a:r>
              <a:rPr lang="fr-FR" dirty="0" err="1"/>
              <a:t>pornhub</a:t>
            </a:r>
            <a:r>
              <a:rPr lang="fr-FR" dirty="0"/>
              <a:t> (un peu comme une banque quand tu valides un paiement)</a:t>
            </a:r>
          </a:p>
          <a:p>
            <a:r>
              <a:rPr lang="fr-FR" dirty="0"/>
              <a:t>Définir des préférences (toujours autoriser </a:t>
            </a:r>
            <a:r>
              <a:rPr lang="fr-FR" dirty="0" err="1"/>
              <a:t>pornhub</a:t>
            </a:r>
            <a:r>
              <a:rPr lang="fr-FR" dirty="0"/>
              <a:t>)</a:t>
            </a:r>
          </a:p>
          <a:p>
            <a:r>
              <a:rPr lang="fr-FR" dirty="0"/>
              <a:t>Consulter un historique des demandes de sites </a:t>
            </a:r>
          </a:p>
          <a:p>
            <a:r>
              <a:rPr lang="fr-FR" dirty="0"/>
              <a:t>Parcours de certification d’une info sur </a:t>
            </a:r>
            <a:r>
              <a:rPr lang="fr-FR" dirty="0" err="1"/>
              <a:t>l’id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 le démonstrateur, que les 2 premiers points sont nécessaires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99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3A2B8-6218-8F59-62D8-E700E6F6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utiles pour front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F6334F-25A5-8173-A8EA-2E95BA07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Mobbin</a:t>
            </a:r>
            <a:r>
              <a:rPr lang="fr-FR" dirty="0"/>
              <a:t> pour l’inspiration</a:t>
            </a:r>
          </a:p>
          <a:p>
            <a:r>
              <a:rPr lang="fr-FR" dirty="0" err="1"/>
              <a:t>Figma</a:t>
            </a:r>
            <a:r>
              <a:rPr lang="fr-FR" dirty="0"/>
              <a:t> pour la création du design</a:t>
            </a:r>
          </a:p>
          <a:p>
            <a:r>
              <a:rPr lang="fr-FR" dirty="0"/>
              <a:t>Flutter / </a:t>
            </a:r>
            <a:r>
              <a:rPr lang="fr-FR"/>
              <a:t>Flutterflow</a:t>
            </a:r>
            <a:endParaRPr lang="fr-FR" dirty="0"/>
          </a:p>
          <a:p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youtube</a:t>
            </a:r>
            <a:r>
              <a:rPr lang="fr-FR" dirty="0"/>
              <a:t> : </a:t>
            </a:r>
            <a:r>
              <a:rPr lang="fr-FR" dirty="0" err="1"/>
              <a:t>build</a:t>
            </a:r>
            <a:r>
              <a:rPr lang="fr-FR" dirty="0"/>
              <a:t> apps fast de </a:t>
            </a:r>
            <a:r>
              <a:rPr lang="fr-FR" dirty="0" err="1"/>
              <a:t>beyond</a:t>
            </a:r>
            <a:r>
              <a:rPr lang="fr-FR" dirty="0"/>
              <a:t> </a:t>
            </a:r>
            <a:r>
              <a:rPr lang="fr-FR" dirty="0" err="1"/>
              <a:t>fireship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09000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{701E860D-9393-C84B-8753-BFF6219148B0}tf10001072</Template>
  <TotalTime>58</TotalTime>
  <Words>434</Words>
  <Application>Microsoft Macintosh PowerPoint</Application>
  <PresentationFormat>Grand écran</PresentationFormat>
  <Paragraphs>66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Franklin Gothic Book</vt:lpstr>
      <vt:lpstr>Cadrage</vt:lpstr>
      <vt:lpstr>GoPorn.com</vt:lpstr>
      <vt:lpstr>Parcours utilisateur post vérification de l’age</vt:lpstr>
      <vt:lpstr>Diagramme de séquence</vt:lpstr>
      <vt:lpstr>Diagramme de séquence</vt:lpstr>
      <vt:lpstr>Back end – Base de données BDD non relationnel pour une évolutivité optimale</vt:lpstr>
      <vt:lpstr>Stack Techno</vt:lpstr>
      <vt:lpstr>Back end - route</vt:lpstr>
      <vt:lpstr>Front End</vt:lpstr>
      <vt:lpstr>Outils utiles pour front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GoPorn.com</dc:title>
  <dc:creator>RASSET Alexandre</dc:creator>
  <cp:lastModifiedBy>alexandre rasset</cp:lastModifiedBy>
  <cp:revision>5</cp:revision>
  <dcterms:created xsi:type="dcterms:W3CDTF">2023-09-28T16:33:20Z</dcterms:created>
  <dcterms:modified xsi:type="dcterms:W3CDTF">2025-06-27T15:51:12Z</dcterms:modified>
</cp:coreProperties>
</file>