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B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1655" autoAdjust="0"/>
  </p:normalViewPr>
  <p:slideViewPr>
    <p:cSldViewPr snapToGrid="0">
      <p:cViewPr varScale="1">
        <p:scale>
          <a:sx n="54" d="100"/>
          <a:sy n="54" d="100"/>
        </p:scale>
        <p:origin x="14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B1F78-B753-4ECC-9E19-05D9681C603C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C6892-DFF3-4A07-8B2A-B0E31DCA1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353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Hello everyone and welcome to </a:t>
            </a:r>
            <a:r>
              <a:rPr lang="en-GB"/>
              <a:t>the 6</a:t>
            </a:r>
            <a:r>
              <a:rPr lang="en-GB" baseline="30000"/>
              <a:t>th</a:t>
            </a:r>
            <a:r>
              <a:rPr lang="en-GB"/>
              <a:t> </a:t>
            </a:r>
            <a:r>
              <a:rPr lang="en-GB" dirty="0"/>
              <a:t>robotics workshop.</a:t>
            </a:r>
          </a:p>
          <a:p>
            <a:r>
              <a:rPr lang="en-GB"/>
              <a:t>In todays worksheet we will be building apon what you have learnt in a previous worksheet in week 3: “Gears and motion” where you assembled a mechanical turret.</a:t>
            </a:r>
            <a:br>
              <a:rPr lang="en-GB"/>
            </a:br>
            <a:br>
              <a:rPr lang="en-GB"/>
            </a:br>
            <a:r>
              <a:rPr lang="en-GB"/>
              <a:t>This time youll be rebuilding that turret and adding stepper motors to so it can move by its own power.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C6892-DFF3-4A07-8B2A-B0E31DCA1AA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91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Lets get started.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C6892-DFF3-4A07-8B2A-B0E31DCA1AA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140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CE1E-CEBB-2BA5-2DED-3784559DF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A10A2-BA92-F505-99AE-1E9992479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94050-8412-FDD9-4BD9-3BC884F2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E5EC8-31A0-059C-6CE3-F2B75544D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BE88E-3C95-6365-6A86-A73AF7F4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25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A916-C5DA-F1A2-53EC-87DB9CCA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63323-BFD6-9351-016A-CE93449F9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B6913-49B4-6062-6704-FBF4A9A3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E96C3-1BC8-D3C3-0F89-0904CFE3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E2702-4703-F8C8-CD4F-66E62E8F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14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1ACAA-7BF6-A12F-4CD6-7F64B5AE7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E9BC9-CD55-B678-0FAA-2048D7340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E9755-21BF-D70F-F1C2-69303F08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934F2-02DF-8912-5B29-69635D3E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28FBF-85B1-45D0-321D-6761A71F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59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5B74-BE4C-3316-6600-4004DE0B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E650F-1C52-5264-9CBC-E5FE8F242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41798-1D5E-9C9D-E9CB-56D0E69A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F3DAA-8544-8A95-DA13-C722E7FD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F8267-75F6-66BB-4533-D874A1FC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05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4B655-66ED-3900-009A-CD7756B5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01379-D3E1-D84C-2C85-0A2AD5677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EF899-2FF7-BA44-A2D0-21EA6837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ABBCE-48E2-F9ED-8C9A-00154A83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5C49D-13FD-7DD7-25C1-9D52F0C9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35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7FDB0-3C89-1202-0AFE-A6B2592DB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A49E5-2687-3468-F92B-102C7A556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2DDF0-DC73-8FBF-AB61-928554465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39119-13A7-1D9A-89DF-F73FB514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D388F-405D-C6A9-EDC3-7B99762B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552FD-D84B-2CDE-3FA4-63110EF0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70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241F-1EEA-3BB1-ABD6-A4EB22E1B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E604A-F3C1-9408-DF15-30FF8CD19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A38BF-BF91-D9CB-30EE-F2A1B531B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AFB6D-6A8E-5432-8E9F-EF1B323B1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275765-76FE-30B4-DC11-63092419A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A32455-37E8-F63A-5959-84FDA1B4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FDC980-FE31-8136-ABDC-DD902503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33672-A776-DBCE-B0C9-BA67E2A2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23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71B8-4440-DDE4-870B-52C49F1E6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A5AFB-1F7B-F052-3CA2-4C36B72BE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C743C-D080-B67C-E9DE-9F8E1E11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828AE-4EDC-182C-52AE-4DB5F4FD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5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1C4F5-14CC-F49C-1511-E80400B6D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F1661-14BF-8335-79F7-BE779646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3B544-5C1B-6047-780E-E135DD8C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58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9715-311D-7D32-1406-85F003A6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FF7C4-C9C0-529C-315C-F03BD17D4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3BA32-A4F9-02E6-25BD-B54B0E1BF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1BBF8-9C8E-C894-F9BD-94A37962A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84D59-35D1-1157-072C-2B2C8ABA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D10EC-61F9-0082-C088-659B2847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76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D4BAB-2BB7-274C-5413-5B095E55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E684A-2A47-CE8A-AE31-A5EE403C7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BC774-ADF8-72CB-4180-7CE9D4AE8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5C074-4371-3145-60E1-FC6DDDCB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A3DC5-F551-BABA-7918-9827C176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63419-36B6-BAE0-D887-9D581B27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7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78000" b="-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80988C-8E20-73F6-245B-941A5B07B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4C4A-52A1-F1CD-20F1-3115F0E2D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AC1D1-C3A7-9243-26C3-4397EC176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7E8D0-262E-47C7-9397-AEDE4444D531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A9FAB-53E5-9AA8-7CA0-96C77335C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EE1B3-7B83-4569-36F6-9B8E6F8D4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98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8000" b="-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DB83-9552-CDD3-F29C-0152E4D83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023270"/>
            <a:ext cx="10668000" cy="3767930"/>
          </a:xfrm>
        </p:spPr>
        <p:txBody>
          <a:bodyPr>
            <a:normAutofit/>
          </a:bodyPr>
          <a:lstStyle/>
          <a:p>
            <a:r>
              <a:rPr lang="en-GB" sz="8000" b="1" dirty="0">
                <a:solidFill>
                  <a:srgbClr val="58B3BD"/>
                </a:solidFill>
                <a:latin typeface="Broadway" panose="04040905080B02020502" pitchFamily="82" charset="0"/>
                <a:cs typeface="Courier New" panose="02070309020205020404" pitchFamily="49" charset="0"/>
              </a:rPr>
              <a:t>Robotics Workshop</a:t>
            </a:r>
            <a:br>
              <a:rPr lang="en-GB" sz="8000" b="1" dirty="0">
                <a:solidFill>
                  <a:srgbClr val="58B3BD"/>
                </a:solidFill>
                <a:latin typeface="Broadway" panose="04040905080B02020502" pitchFamily="82" charset="0"/>
                <a:cs typeface="Courier New" panose="02070309020205020404" pitchFamily="49" charset="0"/>
              </a:rPr>
            </a:br>
            <a:r>
              <a:rPr lang="en-GB" sz="8000" b="1">
                <a:solidFill>
                  <a:schemeClr val="bg1"/>
                </a:solidFill>
                <a:latin typeface="BankGothic Lt BT" panose="020B0607020203060204" pitchFamily="34" charset="0"/>
                <a:cs typeface="Courier New" panose="02070309020205020404" pitchFamily="49" charset="0"/>
              </a:rPr>
              <a:t>Week 6</a:t>
            </a:r>
            <a:br>
              <a:rPr lang="en-GB" sz="8000" b="1">
                <a:solidFill>
                  <a:schemeClr val="bg1"/>
                </a:solidFill>
                <a:latin typeface="BankGothic Lt BT" panose="020B0607020203060204" pitchFamily="34" charset="0"/>
                <a:cs typeface="Courier New" panose="02070309020205020404" pitchFamily="49" charset="0"/>
              </a:rPr>
            </a:br>
            <a:r>
              <a:rPr lang="en-GB" sz="4000" b="1">
                <a:solidFill>
                  <a:schemeClr val="bg1"/>
                </a:solidFill>
                <a:latin typeface="BankGothic Lt BT" panose="020B0607020203060204" pitchFamily="34" charset="0"/>
                <a:cs typeface="Courier New" panose="02070309020205020404" pitchFamily="49" charset="0"/>
              </a:rPr>
              <a:t> </a:t>
            </a:r>
            <a:br>
              <a:rPr lang="en-GB" sz="8000" b="1">
                <a:solidFill>
                  <a:schemeClr val="bg1"/>
                </a:solidFill>
                <a:latin typeface="BankGothic Lt BT" panose="020B0607020203060204" pitchFamily="34" charset="0"/>
                <a:cs typeface="Courier New" panose="02070309020205020404" pitchFamily="49" charset="0"/>
              </a:rPr>
            </a:br>
            <a:r>
              <a:rPr lang="en-GB" sz="4800" b="1">
                <a:solidFill>
                  <a:schemeClr val="bg1"/>
                </a:solidFill>
                <a:latin typeface="BankGothic Lt BT" panose="020B0607020203060204" pitchFamily="34" charset="0"/>
                <a:cs typeface="Courier New" panose="02070309020205020404" pitchFamily="49" charset="0"/>
              </a:rPr>
              <a:t>Gears and Motion, Motorized</a:t>
            </a:r>
            <a:endParaRPr lang="en-GB" sz="8000" b="1" dirty="0">
              <a:solidFill>
                <a:schemeClr val="bg1"/>
              </a:solidFill>
              <a:latin typeface="BankGothic Lt BT" panose="020B0607020203060204" pitchFamily="34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247BC-5932-8ED8-429C-27AF473549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75" y="146844"/>
            <a:ext cx="37528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5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9367-A997-99C5-16F8-4671EBFE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612" y="319130"/>
            <a:ext cx="9900775" cy="902462"/>
          </a:xfrm>
        </p:spPr>
        <p:txBody>
          <a:bodyPr/>
          <a:lstStyle/>
          <a:p>
            <a:pPr algn="ctr"/>
            <a:r>
              <a:rPr lang="en-GB" u="sng">
                <a:solidFill>
                  <a:schemeClr val="bg1"/>
                </a:solidFill>
              </a:rPr>
              <a:t>Follow the worksheet, combine these!</a:t>
            </a:r>
            <a:endParaRPr lang="en-GB" u="sng" dirty="0">
              <a:solidFill>
                <a:schemeClr val="bg1"/>
              </a:solidFill>
            </a:endParaRPr>
          </a:p>
        </p:txBody>
      </p:sp>
      <p:pic>
        <p:nvPicPr>
          <p:cNvPr id="3" name="Picture 2" descr="A wooden toy with holes on a table&#10;&#10;Description automatically generated with medium confidence">
            <a:extLst>
              <a:ext uri="{FF2B5EF4-FFF2-40B4-BE49-F238E27FC236}">
                <a16:creationId xmlns:a16="http://schemas.microsoft.com/office/drawing/2014/main" id="{50EE6427-1064-ABEC-E17A-8A16E17D07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3" t="18757" r="7349" b="32670"/>
          <a:stretch/>
        </p:blipFill>
        <p:spPr>
          <a:xfrm>
            <a:off x="600799" y="1556664"/>
            <a:ext cx="5293895" cy="4712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21D49C-BCBA-40C8-861F-91DE98706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308" y="2424008"/>
            <a:ext cx="5293893" cy="297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6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2272</TotalTime>
  <Words>91</Words>
  <Application>Microsoft Office PowerPoint</Application>
  <PresentationFormat>Widescreen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BankGothic Lt BT</vt:lpstr>
      <vt:lpstr>Broadway</vt:lpstr>
      <vt:lpstr>Calibri</vt:lpstr>
      <vt:lpstr>Calibri Light</vt:lpstr>
      <vt:lpstr>Office Theme</vt:lpstr>
      <vt:lpstr>Robotics Workshop Week 6   Gears and Motion, Motorized</vt:lpstr>
      <vt:lpstr>Follow the worksheet, combine these!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Workshop Taster Session</dc:title>
  <dc:creator>Lukas Hastings</dc:creator>
  <cp:lastModifiedBy>Lukas Hastings</cp:lastModifiedBy>
  <cp:revision>29</cp:revision>
  <dcterms:created xsi:type="dcterms:W3CDTF">2023-04-20T22:50:35Z</dcterms:created>
  <dcterms:modified xsi:type="dcterms:W3CDTF">2024-05-06T21:05:27Z</dcterms:modified>
</cp:coreProperties>
</file>