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655" autoAdjust="0"/>
  </p:normalViewPr>
  <p:slideViewPr>
    <p:cSldViewPr snapToGrid="0">
      <p:cViewPr varScale="1">
        <p:scale>
          <a:sx n="72" d="100"/>
          <a:sy n="72" d="100"/>
        </p:scale>
        <p:origin x="1516"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11/10/2023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a:t>
            </a:r>
          </a:p>
          <a:p>
            <a:r>
              <a:rPr lang="en-GB" dirty="0"/>
              <a:t>Hands up if this is your first robotics session?</a:t>
            </a:r>
          </a:p>
          <a:p>
            <a:r>
              <a:rPr lang="en-GB" dirty="0"/>
              <a:t>For those of you who were here last time, you will be learning about servos and ultrasonic distance sensors.</a:t>
            </a:r>
          </a:p>
          <a:p>
            <a:r>
              <a:rPr lang="en-GB" dirty="0"/>
              <a:t>If this is your first session, you can choose to do last weeks worksheet first or jump straight into today's worksheet.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servo is a type of motor that lets you control its rotational position with a PWM signal.</a:t>
            </a:r>
          </a:p>
          <a:p>
            <a:r>
              <a:rPr lang="en-GB" dirty="0"/>
              <a:t>Where PWM stands for Pulse Width Modulation. Quite simply you are varying how much time a signal is high (at 5V or 3V3) compared to low (0V).</a:t>
            </a:r>
          </a:p>
          <a:p>
            <a:r>
              <a:rPr lang="en-GB" dirty="0"/>
              <a:t>A signal with a 100% duty cycle is always on, so is no different to a power wire. And a signal with a 0% duty cycle is no different to a 0V or ground wire. PWM allows you to mimic voltages in-between by pulsing a mix of high and low signals.</a:t>
            </a:r>
          </a:p>
          <a:p>
            <a:endParaRPr lang="en-GB" dirty="0"/>
          </a:p>
          <a:p>
            <a:r>
              <a:rPr lang="en-GB" dirty="0"/>
              <a:t>Now an ultrasonic distance sensor sends out a sound wave, and tells you when it receives the echo. This lets you calculate how far an object is by using the time it took for the wave to travel there, reflect, and travel back.</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26014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servo is a type of motor that lets you control its rotational position with a PWM signal.</a:t>
            </a:r>
          </a:p>
          <a:p>
            <a:r>
              <a:rPr lang="en-GB" dirty="0"/>
              <a:t>Where PWM stands for Pulse Width Modulation. Quite simply you are varying how much time a signal is high (at 5V or 3V3) compared to low (0V).</a:t>
            </a:r>
          </a:p>
          <a:p>
            <a:r>
              <a:rPr lang="en-GB" dirty="0"/>
              <a:t>A signal with a 100% duty cycle is always on, so is no different to a power wire. And a signal with a 0% duty cycle is no different to a 0V or ground wire. PWM allows you to mimic voltages in-between by pulsing a mix of high and low signals.</a:t>
            </a:r>
          </a:p>
          <a:p>
            <a:endParaRPr lang="en-GB" dirty="0"/>
          </a:p>
          <a:p>
            <a:r>
              <a:rPr lang="en-GB" dirty="0"/>
              <a:t>Now an ultrasonic distance sensor sends out a sound wave and tells you when it receives the echo. This lets you calculate how far an object is by using the time it took for the wave to travel there, reflect, and travel back.</a:t>
            </a:r>
          </a:p>
          <a:p>
            <a:r>
              <a:rPr lang="en-GB" dirty="0"/>
              <a:t>As usual the worksheets go into a lot more detail on how this is implemented, so lets get started. </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3</a:t>
            </a:fld>
            <a:endParaRPr lang="en-GB"/>
          </a:p>
        </p:txBody>
      </p:sp>
    </p:spTree>
    <p:extLst>
      <p:ext uri="{BB962C8B-B14F-4D97-AF65-F5344CB8AC3E}">
        <p14:creationId xmlns:p14="http://schemas.microsoft.com/office/powerpoint/2010/main" val="333395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11/10/2023</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11/10/2023</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023269"/>
            <a:ext cx="10668000" cy="4180307"/>
          </a:xfrm>
        </p:spPr>
        <p:txBody>
          <a:bodyPr>
            <a:normAutofit/>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Week 2</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Continuation of Electronics</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146844"/>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408768"/>
            <a:ext cx="9900775" cy="902462"/>
          </a:xfrm>
        </p:spPr>
        <p:txBody>
          <a:bodyPr/>
          <a:lstStyle/>
          <a:p>
            <a:pPr algn="ctr"/>
            <a:r>
              <a:rPr lang="en-GB" u="sng" dirty="0">
                <a:solidFill>
                  <a:schemeClr val="bg1"/>
                </a:solidFill>
              </a:rPr>
              <a:t>What is a servo?</a:t>
            </a:r>
          </a:p>
        </p:txBody>
      </p:sp>
      <p:pic>
        <p:nvPicPr>
          <p:cNvPr id="8" name="Picture 7">
            <a:extLst>
              <a:ext uri="{FF2B5EF4-FFF2-40B4-BE49-F238E27FC236}">
                <a16:creationId xmlns:a16="http://schemas.microsoft.com/office/drawing/2014/main" id="{3CECBAE4-1558-868A-DA27-1E7379AD0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54" y="1927867"/>
            <a:ext cx="4895389" cy="3666817"/>
          </a:xfrm>
          <a:prstGeom prst="rect">
            <a:avLst/>
          </a:prstGeom>
        </p:spPr>
      </p:pic>
      <p:pic>
        <p:nvPicPr>
          <p:cNvPr id="4" name="Picture 3" descr="A diagram of a signal&#10;&#10;Description automatically generated">
            <a:extLst>
              <a:ext uri="{FF2B5EF4-FFF2-40B4-BE49-F238E27FC236}">
                <a16:creationId xmlns:a16="http://schemas.microsoft.com/office/drawing/2014/main" id="{AEB4BC1F-CBC8-2010-3576-BB21644B44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091" y="2348971"/>
            <a:ext cx="4635296" cy="2836639"/>
          </a:xfrm>
          <a:prstGeom prst="rect">
            <a:avLst/>
          </a:prstGeom>
        </p:spPr>
      </p:pic>
      <p:pic>
        <p:nvPicPr>
          <p:cNvPr id="5" name="Picture 4">
            <a:extLst>
              <a:ext uri="{FF2B5EF4-FFF2-40B4-BE49-F238E27FC236}">
                <a16:creationId xmlns:a16="http://schemas.microsoft.com/office/drawing/2014/main" id="{23C50B4A-B60C-2D4F-FF5B-37C296E52DFF}"/>
              </a:ext>
            </a:extLst>
          </p:cNvPr>
          <p:cNvPicPr>
            <a:picLocks noChangeAspect="1"/>
          </p:cNvPicPr>
          <p:nvPr/>
        </p:nvPicPr>
        <p:blipFill>
          <a:blip r:embed="rId5"/>
          <a:stretch>
            <a:fillRect/>
          </a:stretch>
        </p:blipFill>
        <p:spPr>
          <a:xfrm>
            <a:off x="4170636" y="1927867"/>
            <a:ext cx="1486107" cy="1609950"/>
          </a:xfrm>
          <a:prstGeom prst="rect">
            <a:avLst/>
          </a:prstGeom>
        </p:spPr>
      </p:pic>
    </p:spTree>
    <p:extLst>
      <p:ext uri="{BB962C8B-B14F-4D97-AF65-F5344CB8AC3E}">
        <p14:creationId xmlns:p14="http://schemas.microsoft.com/office/powerpoint/2010/main" val="85216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408768"/>
            <a:ext cx="9900775" cy="902462"/>
          </a:xfrm>
        </p:spPr>
        <p:txBody>
          <a:bodyPr/>
          <a:lstStyle/>
          <a:p>
            <a:pPr algn="ctr"/>
            <a:r>
              <a:rPr lang="en-GB" u="sng" dirty="0">
                <a:solidFill>
                  <a:schemeClr val="bg1"/>
                </a:solidFill>
              </a:rPr>
              <a:t>What is an ultrasonic sensor?</a:t>
            </a:r>
          </a:p>
        </p:txBody>
      </p:sp>
      <p:pic>
        <p:nvPicPr>
          <p:cNvPr id="10" name="Picture 9">
            <a:extLst>
              <a:ext uri="{FF2B5EF4-FFF2-40B4-BE49-F238E27FC236}">
                <a16:creationId xmlns:a16="http://schemas.microsoft.com/office/drawing/2014/main" id="{29B9EB93-6C73-09FD-7464-EEE5B7A6E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45" y="2532137"/>
            <a:ext cx="4051813" cy="2701208"/>
          </a:xfrm>
          <a:prstGeom prst="rect">
            <a:avLst/>
          </a:prstGeom>
        </p:spPr>
      </p:pic>
      <p:pic>
        <p:nvPicPr>
          <p:cNvPr id="5" name="Picture 4" descr="A diagram of a rectangular object&#10;&#10;Description automatically generated">
            <a:extLst>
              <a:ext uri="{FF2B5EF4-FFF2-40B4-BE49-F238E27FC236}">
                <a16:creationId xmlns:a16="http://schemas.microsoft.com/office/drawing/2014/main" id="{5423E167-18A5-18F9-62C3-BFD37A055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837" y="2532137"/>
            <a:ext cx="5646550" cy="2712407"/>
          </a:xfrm>
          <a:prstGeom prst="rect">
            <a:avLst/>
          </a:prstGeom>
        </p:spPr>
      </p:pic>
    </p:spTree>
    <p:extLst>
      <p:ext uri="{BB962C8B-B14F-4D97-AF65-F5344CB8AC3E}">
        <p14:creationId xmlns:p14="http://schemas.microsoft.com/office/powerpoint/2010/main" val="112508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1721</TotalTime>
  <Words>412</Words>
  <Application>Microsoft Office PowerPoint</Application>
  <PresentationFormat>Widescreen</PresentationFormat>
  <Paragraphs>22</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BankGothic Lt BT</vt:lpstr>
      <vt:lpstr>Broadway</vt:lpstr>
      <vt:lpstr>Calibri</vt:lpstr>
      <vt:lpstr>Calibri Light</vt:lpstr>
      <vt:lpstr>Office Theme</vt:lpstr>
      <vt:lpstr>Robotics Workshop Week 2 Continuation of Electronics</vt:lpstr>
      <vt:lpstr>What is a servo?</vt:lpstr>
      <vt:lpstr>What is an ultrasonic sensor?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Lukas Hastings</cp:lastModifiedBy>
  <cp:revision>22</cp:revision>
  <dcterms:created xsi:type="dcterms:W3CDTF">2023-04-20T22:50:35Z</dcterms:created>
  <dcterms:modified xsi:type="dcterms:W3CDTF">2023-10-11T15:01:47Z</dcterms:modified>
</cp:coreProperties>
</file>