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4152" autoAdjust="0"/>
  </p:normalViewPr>
  <p:slideViewPr>
    <p:cSldViewPr snapToGrid="0">
      <p:cViewPr varScale="1">
        <p:scale>
          <a:sx n="54" d="100"/>
          <a:sy n="54" d="100"/>
        </p:scale>
        <p:origin x="22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1F78-B753-4ECC-9E19-05D9681C603C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C6892-DFF3-4A07-8B2A-B0E31DCA1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everyone, its great to see so many of you here at this first session.</a:t>
            </a:r>
          </a:p>
          <a:p>
            <a:r>
              <a:rPr lang="en-GB" dirty="0"/>
              <a:t>My name is Lukas, I organize and create theses workshops as a part of hackSussex.</a:t>
            </a:r>
          </a:p>
          <a:p>
            <a:r>
              <a:rPr lang="en-GB" dirty="0"/>
              <a:t>Today well be going through what these workshops are and what you can expect over the next few weeks.</a:t>
            </a:r>
          </a:p>
          <a:p>
            <a:endParaRPr lang="en-GB" dirty="0"/>
          </a:p>
          <a:p>
            <a:r>
              <a:rPr lang="en-GB" dirty="0"/>
              <a:t>So the goal of these workshops is to teach you the basics of electronics, mechanics, coding and robotics in a fun and interactive way. Last semester we ran them weekly, where each session was structured around a group worksheet that would instruct you how to make something whilst learning about it.</a:t>
            </a:r>
          </a:p>
          <a:p>
            <a:endParaRPr lang="en-GB" dirty="0"/>
          </a:p>
          <a:p>
            <a:r>
              <a:rPr lang="en-GB" dirty="0"/>
              <a:t>Those worksheets were targeted at beginners and this semester.</a:t>
            </a:r>
          </a:p>
          <a:p>
            <a:endParaRPr lang="en-GB" dirty="0"/>
          </a:p>
          <a:p>
            <a:r>
              <a:rPr lang="en-GB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a bit more detail on the guided workshops, which is what we are doing today.</a:t>
            </a:r>
          </a:p>
          <a:p>
            <a:endParaRPr lang="en-GB" dirty="0"/>
          </a:p>
          <a:p>
            <a:r>
              <a:rPr lang="en-GB" dirty="0"/>
              <a:t>A normal 2 hour session would generally involve me talking for 5-10 minutes about the worksheet topic.</a:t>
            </a:r>
          </a:p>
          <a:p>
            <a:r>
              <a:rPr lang="en-GB" dirty="0"/>
              <a:t>Then, in groups 2 – 4 you’d go through the worksheet with the provided hardware. </a:t>
            </a:r>
          </a:p>
          <a:p>
            <a:r>
              <a:rPr lang="en-GB" dirty="0"/>
              <a:t>(Show worksheet and hardware)</a:t>
            </a:r>
          </a:p>
          <a:p>
            <a:r>
              <a:rPr lang="en-GB" dirty="0"/>
              <a:t>While your working together, we’ll be walking around to provide help where needed.</a:t>
            </a:r>
          </a:p>
          <a:p>
            <a:r>
              <a:rPr lang="en-GB" dirty="0"/>
              <a:t>The last 20 minutes or so will involve packing up the equipment and having a short Q&amp;A.</a:t>
            </a:r>
          </a:p>
          <a:p>
            <a:endParaRPr lang="en-GB" dirty="0"/>
          </a:p>
          <a:p>
            <a:r>
              <a:rPr lang="en-GB" dirty="0"/>
              <a:t>We have all worksheets available at the front, so if you’re curious about what you'll be doing later, there here for you to look at.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4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Here’s a quick list of some of the more notable items we have for you to play with.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3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now, what are we doing today?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Well, If this is your first session and you’ve never used electronics and microcontrollers before, you'll be doing the first worksheet to introduce you to the basics.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the second worksheet is available if you finish quickly.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you’ve already done this worksheet last semester or are already familiar with Pi Pico’s, I’ve created a QuickStart worksheet for Arduino’s and ESP32s where your challenge is to complete the existing worksheets but using those microcontrollers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83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E1E-CEBB-2BA5-2DED-3784559D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A10A2-BA92-F505-99AE-1E999247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4050-8412-FDD9-4BD9-3BC884F2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5EC8-31A0-059C-6CE3-F2B75544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E88E-3C95-6365-6A86-A73AF7F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916-C5DA-F1A2-53EC-87DB9CC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3323-BFD6-9351-016A-CE93449F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913-49B4-6062-6704-FBF4A9A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96C3-1BC8-D3C3-0F89-0904CFE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2702-4703-F8C8-CD4F-66E62E8F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ACAA-7BF6-A12F-4CD6-7F64B5AE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9BC9-CD55-B678-0FAA-2048D734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9755-21BF-D70F-F1C2-69303F08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4F2-02DF-8912-5B29-69635D3E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8FBF-85B1-45D0-321D-6761A71F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5B74-BE4C-3316-6600-4004DE0B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650F-1C52-5264-9CBC-E5FE8F24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798-1D5E-9C9D-E9CB-56D0E69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3DAA-8544-8A95-DA13-C722E7F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8267-75F6-66BB-4533-D874A1FC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655-66ED-3900-009A-CD7756B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1379-D3E1-D84C-2C85-0A2AD567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F899-2FF7-BA44-A2D0-21EA683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BCE-48E2-F9ED-8C9A-00154A83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C49D-13FD-7DD7-25C1-9D52F0C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FDB0-3C89-1202-0AFE-A6B2592D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49E5-2687-3468-F92B-102C7A55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DDF0-DC73-8FBF-AB61-92855446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9119-13A7-1D9A-89DF-F73FB51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388F-405D-C6A9-EDC3-7B99762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52FD-D84B-2CDE-3FA4-63110EF0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41F-1EEA-3BB1-ABD6-A4EB22E1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4A-F3C1-9408-DF15-30FF8CD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38BF-BF91-D9CB-30EE-F2A1B531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FB6D-6A8E-5432-8E9F-EF1B323B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5765-76FE-30B4-DC11-63092419A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2455-37E8-F63A-5959-84FDA1B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DC980-FE31-8136-ABDC-DD902503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33672-A776-DBCE-B0C9-BA67E2A2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1B8-4440-DDE4-870B-52C49F1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5AFB-1F7B-F052-3CA2-4C36B72B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43C-D080-B67C-E9DE-9F8E1E1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28AE-4EDC-182C-52AE-4DB5F4F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1C4F5-14CC-F49C-1511-E80400B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1661-14BF-8335-79F7-BE77964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B544-5C1B-6047-780E-E135DD8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9715-311D-7D32-1406-85F003A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F7C4-C9C0-529C-315C-F03BD17D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BA32-A4F9-02E6-25BD-B54B0E1B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BBF8-9C8E-C894-F9BD-94A3796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4D59-35D1-1157-072C-2B2C8AB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10EC-61F9-0082-C088-659B2847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BAB-2BB7-274C-5413-5B095E5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E684A-2A47-CE8A-AE31-A5EE403C7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C774-ADF8-72CB-4180-7CE9D4AE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C074-4371-3145-60E1-FC6DDDCB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3DC5-F551-BABA-7918-9827C17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3419-36B6-BAE0-D887-9D581B2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988C-8E20-73F6-245B-941A5B0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4C4A-52A1-F1CD-20F1-3115F0E2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C1D1-C3A7-9243-26C3-4397EC17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E8D0-262E-47C7-9397-AEDE4444D53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9FAB-53E5-9AA8-7CA0-96C77335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E1B3-7B83-4569-36F6-9B8E6F8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8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B83-9552-CDD3-F29C-0152E4D8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23269"/>
            <a:ext cx="10668000" cy="3405467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  <a:t>Robotics Workshop</a:t>
            </a:r>
            <a:b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</a:br>
            <a: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Semester 2</a:t>
            </a:r>
            <a:b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Introduction</a:t>
            </a:r>
            <a:endParaRPr lang="en-GB" sz="8000" b="1" dirty="0">
              <a:solidFill>
                <a:schemeClr val="bg1"/>
              </a:solidFill>
              <a:latin typeface="BankGothic Lt BT" panose="020B060702020306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247BC-5932-8ED8-429C-27AF4735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46844"/>
            <a:ext cx="3752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084-C982-ABC8-9476-FEE057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Guided or DIY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F07AB-4EFF-C09E-07C9-82DCC4C8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10" y="1811174"/>
            <a:ext cx="5088589" cy="3819605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Work through worksheets in groups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Create a cool thing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Learn about interesting devices and concepts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Have fun and learn!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9049-2AA0-1FD0-50A4-7A0F0CC8DF98}"/>
              </a:ext>
            </a:extLst>
          </p:cNvPr>
          <p:cNvSpPr txBox="1">
            <a:spLocks/>
          </p:cNvSpPr>
          <p:nvPr/>
        </p:nvSpPr>
        <p:spPr>
          <a:xfrm>
            <a:off x="6096000" y="1811174"/>
            <a:ext cx="5504063" cy="410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bg1"/>
                </a:solidFill>
              </a:rPr>
              <a:t>Think of your own project idea or experiment</a:t>
            </a:r>
          </a:p>
          <a:p>
            <a:pPr marL="0" indent="0" algn="ctr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bg1"/>
                </a:solidFill>
              </a:rPr>
              <a:t>Use our range of available tools and resources to make anything</a:t>
            </a:r>
          </a:p>
          <a:p>
            <a:pPr marL="0" indent="0" algn="ctr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bg1"/>
                </a:solidFill>
              </a:rPr>
              <a:t>Have fun and learn!</a:t>
            </a:r>
          </a:p>
        </p:txBody>
      </p:sp>
    </p:spTree>
    <p:extLst>
      <p:ext uri="{BB962C8B-B14F-4D97-AF65-F5344CB8AC3E}">
        <p14:creationId xmlns:p14="http://schemas.microsoft.com/office/powerpoint/2010/main" val="10572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084-C982-ABC8-9476-FEE057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What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043D-B9F7-F9DB-51CC-D73AACC7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37" y="1811173"/>
            <a:ext cx="9788926" cy="442920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Micro controllers: Arduino UNO/Nano, ESP32, Raspberry Pi Pico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Sensors: Ultrasonic distance, line following, IMU6050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Motors: DC wheel, Brushless propellor, 9g Servo, Nema 17 Stepper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Electronics: Breadboards, wires, resistors, capacitors, 555 timers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Materials: MDF, Acrylic, 3d Printer PLA, Cardboard, bolts/nuts, glue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Tools: Screwdrivers, Craft Knives, Spanners, </a:t>
            </a:r>
            <a:r>
              <a:rPr lang="en-GB" sz="3600" dirty="0" err="1">
                <a:solidFill>
                  <a:schemeClr val="bg1"/>
                </a:solidFill>
              </a:rPr>
              <a:t>Multimeters</a:t>
            </a:r>
            <a:endParaRPr lang="en-GB" sz="3600" dirty="0">
              <a:solidFill>
                <a:schemeClr val="bg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 err="1">
                <a:solidFill>
                  <a:schemeClr val="bg1"/>
                </a:solidFill>
              </a:rPr>
              <a:t>Misc</a:t>
            </a:r>
            <a:r>
              <a:rPr lang="en-GB" sz="3600" dirty="0">
                <a:solidFill>
                  <a:schemeClr val="bg1"/>
                </a:solidFill>
              </a:rPr>
              <a:t>: 2S and 3S </a:t>
            </a:r>
            <a:r>
              <a:rPr lang="en-GB" sz="3600" dirty="0" err="1">
                <a:solidFill>
                  <a:schemeClr val="bg1"/>
                </a:solidFill>
              </a:rPr>
              <a:t>Lipo</a:t>
            </a:r>
            <a:r>
              <a:rPr lang="en-GB" sz="3600" dirty="0">
                <a:solidFill>
                  <a:schemeClr val="bg1"/>
                </a:solidFill>
              </a:rPr>
              <a:t> batteries, Access to laser cutters and 3D printers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3600" dirty="0">
                <a:solidFill>
                  <a:schemeClr val="bg1"/>
                </a:solidFill>
              </a:rPr>
              <a:t>Remote: IR transmitter/receiver, 6CH transmitter/Receiver, Wi-Fi via ESP32</a:t>
            </a:r>
          </a:p>
        </p:txBody>
      </p:sp>
    </p:spTree>
    <p:extLst>
      <p:ext uri="{BB962C8B-B14F-4D97-AF65-F5344CB8AC3E}">
        <p14:creationId xmlns:p14="http://schemas.microsoft.com/office/powerpoint/2010/main" val="251599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084-C982-ABC8-9476-FEE057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What we’re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043D-B9F7-F9DB-51CC-D73AACC7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1173"/>
            <a:ext cx="12191999" cy="442920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2400"/>
              </a:spcBef>
              <a:buNone/>
            </a:pPr>
            <a:endParaRPr lang="en-GB" sz="7200" b="1" dirty="0">
              <a:solidFill>
                <a:schemeClr val="bg1"/>
              </a:solidFill>
              <a:latin typeface="BankGothic Lt BT" panose="020B0607020203060204" pitchFamily="34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GB" sz="72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You choose!</a:t>
            </a:r>
          </a:p>
        </p:txBody>
      </p:sp>
    </p:spTree>
    <p:extLst>
      <p:ext uri="{BB962C8B-B14F-4D97-AF65-F5344CB8AC3E}">
        <p14:creationId xmlns:p14="http://schemas.microsoft.com/office/powerpoint/2010/main" val="72108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14283</TotalTime>
  <Words>528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BankGothic Lt BT</vt:lpstr>
      <vt:lpstr>Broadway</vt:lpstr>
      <vt:lpstr>Calibri</vt:lpstr>
      <vt:lpstr>Calibri Light</vt:lpstr>
      <vt:lpstr>Office Theme</vt:lpstr>
      <vt:lpstr>Robotics Workshop Semester 2 Introduction</vt:lpstr>
      <vt:lpstr>Guided or DIY</vt:lpstr>
      <vt:lpstr>What do we have?</vt:lpstr>
      <vt:lpstr>What we’re doing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Workshop Taster Session</dc:title>
  <dc:creator>Lukas Hastings</dc:creator>
  <cp:lastModifiedBy>Lukas Hastings</cp:lastModifiedBy>
  <cp:revision>29</cp:revision>
  <dcterms:created xsi:type="dcterms:W3CDTF">2023-04-20T22:50:35Z</dcterms:created>
  <dcterms:modified xsi:type="dcterms:W3CDTF">2024-02-07T12:13:09Z</dcterms:modified>
</cp:coreProperties>
</file>