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B3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71655" autoAdjust="0"/>
  </p:normalViewPr>
  <p:slideViewPr>
    <p:cSldViewPr snapToGrid="0">
      <p:cViewPr varScale="1">
        <p:scale>
          <a:sx n="69" d="100"/>
          <a:sy n="69" d="100"/>
        </p:scale>
        <p:origin x="1625" y="65"/>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8B1F78-B753-4ECC-9E19-05D9681C603C}" type="datetimeFigureOut">
              <a:rPr lang="en-GB" smtClean="0"/>
              <a:t>06/12/2023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C6892-DFF3-4A07-8B2A-B0E31DCA1AAB}" type="slidenum">
              <a:rPr lang="en-GB" smtClean="0"/>
              <a:t>‹#›</a:t>
            </a:fld>
            <a:endParaRPr lang="en-GB"/>
          </a:p>
        </p:txBody>
      </p:sp>
    </p:spTree>
    <p:extLst>
      <p:ext uri="{BB962C8B-B14F-4D97-AF65-F5344CB8AC3E}">
        <p14:creationId xmlns:p14="http://schemas.microsoft.com/office/powerpoint/2010/main" val="1990353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everyone, welcome to the 10</a:t>
            </a:r>
            <a:r>
              <a:rPr lang="en-GB" baseline="30000" dirty="0"/>
              <a:t>th</a:t>
            </a:r>
            <a:r>
              <a:rPr lang="en-GB" dirty="0"/>
              <a:t> robotics workshop,</a:t>
            </a:r>
          </a:p>
          <a:p>
            <a:r>
              <a:rPr lang="en-GB" dirty="0"/>
              <a:t>Today well be using stepper motors again, all our motors have been replaced with new ones so they won't have any issues like you experienced the last time we used them.</a:t>
            </a:r>
          </a:p>
        </p:txBody>
      </p:sp>
      <p:sp>
        <p:nvSpPr>
          <p:cNvPr id="4" name="Slide Number Placeholder 3"/>
          <p:cNvSpPr>
            <a:spLocks noGrp="1"/>
          </p:cNvSpPr>
          <p:nvPr>
            <p:ph type="sldNum" sz="quarter" idx="5"/>
          </p:nvPr>
        </p:nvSpPr>
        <p:spPr/>
        <p:txBody>
          <a:bodyPr/>
          <a:lstStyle/>
          <a:p>
            <a:fld id="{077C6892-DFF3-4A07-8B2A-B0E31DCA1AAB}" type="slidenum">
              <a:rPr lang="en-GB" smtClean="0"/>
              <a:t>1</a:t>
            </a:fld>
            <a:endParaRPr lang="en-GB"/>
          </a:p>
        </p:txBody>
      </p:sp>
    </p:spTree>
    <p:extLst>
      <p:ext uri="{BB962C8B-B14F-4D97-AF65-F5344CB8AC3E}">
        <p14:creationId xmlns:p14="http://schemas.microsoft.com/office/powerpoint/2010/main" val="3548914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Stepper motor on the left, is controlled in steps, 200 steps per full revolution but each step can be split up.</a:t>
            </a:r>
          </a:p>
          <a:p>
            <a:r>
              <a:rPr lang="en-GB" dirty="0"/>
              <a:t>Motor driver on the right is used to control the stepper motor, has a step pin and direction pin, and 12V power input.</a:t>
            </a:r>
          </a:p>
          <a:p>
            <a:r>
              <a:rPr lang="en-GB" dirty="0"/>
              <a:t>Don’t mix 12V with 3.3V</a:t>
            </a:r>
          </a:p>
        </p:txBody>
      </p:sp>
      <p:sp>
        <p:nvSpPr>
          <p:cNvPr id="4" name="Slide Number Placeholder 3"/>
          <p:cNvSpPr>
            <a:spLocks noGrp="1"/>
          </p:cNvSpPr>
          <p:nvPr>
            <p:ph type="sldNum" sz="quarter" idx="5"/>
          </p:nvPr>
        </p:nvSpPr>
        <p:spPr/>
        <p:txBody>
          <a:bodyPr/>
          <a:lstStyle/>
          <a:p>
            <a:fld id="{077C6892-DFF3-4A07-8B2A-B0E31DCA1AAB}" type="slidenum">
              <a:rPr lang="en-GB" smtClean="0"/>
              <a:t>2</a:t>
            </a:fld>
            <a:endParaRPr lang="en-GB"/>
          </a:p>
        </p:txBody>
      </p:sp>
    </p:spTree>
    <p:extLst>
      <p:ext uri="{BB962C8B-B14F-4D97-AF65-F5344CB8AC3E}">
        <p14:creationId xmlns:p14="http://schemas.microsoft.com/office/powerpoint/2010/main" val="2260140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77C6892-DFF3-4A07-8B2A-B0E31DCA1AAB}" type="slidenum">
              <a:rPr lang="en-GB" smtClean="0"/>
              <a:t>3</a:t>
            </a:fld>
            <a:endParaRPr lang="en-GB"/>
          </a:p>
        </p:txBody>
      </p:sp>
    </p:spTree>
    <p:extLst>
      <p:ext uri="{BB962C8B-B14F-4D97-AF65-F5344CB8AC3E}">
        <p14:creationId xmlns:p14="http://schemas.microsoft.com/office/powerpoint/2010/main" val="3973019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DCE1E-CEBB-2BA5-2DED-3784559DF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99A10A2-BA92-F505-99AE-1E9992479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1B94050-8412-FDD9-4BD9-3BC884F282D2}"/>
              </a:ext>
            </a:extLst>
          </p:cNvPr>
          <p:cNvSpPr>
            <a:spLocks noGrp="1"/>
          </p:cNvSpPr>
          <p:nvPr>
            <p:ph type="dt" sz="half" idx="10"/>
          </p:nvPr>
        </p:nvSpPr>
        <p:spPr/>
        <p:txBody>
          <a:bodyPr/>
          <a:lstStyle/>
          <a:p>
            <a:fld id="{1ED7E8D0-262E-47C7-9397-AEDE4444D531}" type="datetimeFigureOut">
              <a:rPr lang="en-GB" smtClean="0"/>
              <a:t>06/12/2023</a:t>
            </a:fld>
            <a:endParaRPr lang="en-GB"/>
          </a:p>
        </p:txBody>
      </p:sp>
      <p:sp>
        <p:nvSpPr>
          <p:cNvPr id="5" name="Footer Placeholder 4">
            <a:extLst>
              <a:ext uri="{FF2B5EF4-FFF2-40B4-BE49-F238E27FC236}">
                <a16:creationId xmlns:a16="http://schemas.microsoft.com/office/drawing/2014/main" id="{F63E5EC8-31A0-059C-6CE3-F2B75544DA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2BE88E-3C95-6365-6A86-A73AF7F4D11E}"/>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2037257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A916-C5DA-F1A2-53EC-87DB9CCA586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4A63323-BFD6-9351-016A-CE93449F9C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AB6913-49B4-6062-6704-FBF4A9A3AB4D}"/>
              </a:ext>
            </a:extLst>
          </p:cNvPr>
          <p:cNvSpPr>
            <a:spLocks noGrp="1"/>
          </p:cNvSpPr>
          <p:nvPr>
            <p:ph type="dt" sz="half" idx="10"/>
          </p:nvPr>
        </p:nvSpPr>
        <p:spPr/>
        <p:txBody>
          <a:bodyPr/>
          <a:lstStyle/>
          <a:p>
            <a:fld id="{1ED7E8D0-262E-47C7-9397-AEDE4444D531}" type="datetimeFigureOut">
              <a:rPr lang="en-GB" smtClean="0"/>
              <a:t>06/12/2023</a:t>
            </a:fld>
            <a:endParaRPr lang="en-GB"/>
          </a:p>
        </p:txBody>
      </p:sp>
      <p:sp>
        <p:nvSpPr>
          <p:cNvPr id="5" name="Footer Placeholder 4">
            <a:extLst>
              <a:ext uri="{FF2B5EF4-FFF2-40B4-BE49-F238E27FC236}">
                <a16:creationId xmlns:a16="http://schemas.microsoft.com/office/drawing/2014/main" id="{D83E96C3-1BC8-D3C3-0F89-0904CFE308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2E2702-4703-F8C8-CD4F-66E62E8F807F}"/>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44414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1ACAA-7BF6-A12F-4CD6-7F64B5AE74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AE9BC9-CD55-B678-0FAA-2048D7340C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0E9755-21BF-D70F-F1C2-69303F089F65}"/>
              </a:ext>
            </a:extLst>
          </p:cNvPr>
          <p:cNvSpPr>
            <a:spLocks noGrp="1"/>
          </p:cNvSpPr>
          <p:nvPr>
            <p:ph type="dt" sz="half" idx="10"/>
          </p:nvPr>
        </p:nvSpPr>
        <p:spPr/>
        <p:txBody>
          <a:bodyPr/>
          <a:lstStyle/>
          <a:p>
            <a:fld id="{1ED7E8D0-262E-47C7-9397-AEDE4444D531}" type="datetimeFigureOut">
              <a:rPr lang="en-GB" smtClean="0"/>
              <a:t>06/12/2023</a:t>
            </a:fld>
            <a:endParaRPr lang="en-GB"/>
          </a:p>
        </p:txBody>
      </p:sp>
      <p:sp>
        <p:nvSpPr>
          <p:cNvPr id="5" name="Footer Placeholder 4">
            <a:extLst>
              <a:ext uri="{FF2B5EF4-FFF2-40B4-BE49-F238E27FC236}">
                <a16:creationId xmlns:a16="http://schemas.microsoft.com/office/drawing/2014/main" id="{97C934F2-02DF-8912-5B29-69635D3E2B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B28FBF-85B1-45D0-321D-6761A71FAECD}"/>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564597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5B74-BE4C-3316-6600-4004DE0BA5E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1E650F-1C52-5264-9CBC-E5FE8F242E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741798-1D5E-9C9D-E9CB-56D0E69AB10F}"/>
              </a:ext>
            </a:extLst>
          </p:cNvPr>
          <p:cNvSpPr>
            <a:spLocks noGrp="1"/>
          </p:cNvSpPr>
          <p:nvPr>
            <p:ph type="dt" sz="half" idx="10"/>
          </p:nvPr>
        </p:nvSpPr>
        <p:spPr/>
        <p:txBody>
          <a:bodyPr/>
          <a:lstStyle/>
          <a:p>
            <a:fld id="{1ED7E8D0-262E-47C7-9397-AEDE4444D531}" type="datetimeFigureOut">
              <a:rPr lang="en-GB" smtClean="0"/>
              <a:t>06/12/2023</a:t>
            </a:fld>
            <a:endParaRPr lang="en-GB"/>
          </a:p>
        </p:txBody>
      </p:sp>
      <p:sp>
        <p:nvSpPr>
          <p:cNvPr id="5" name="Footer Placeholder 4">
            <a:extLst>
              <a:ext uri="{FF2B5EF4-FFF2-40B4-BE49-F238E27FC236}">
                <a16:creationId xmlns:a16="http://schemas.microsoft.com/office/drawing/2014/main" id="{C4CF3DAA-8544-8A95-DA13-C722E7FDF2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2F8267-75F6-66BB-4533-D874A1FC4C1C}"/>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46605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4B655-66ED-3900-009A-CD7756B520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0701379-D3E1-D84C-2C85-0A2AD56772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8EF899-2FF7-BA44-A2D0-21EA68372506}"/>
              </a:ext>
            </a:extLst>
          </p:cNvPr>
          <p:cNvSpPr>
            <a:spLocks noGrp="1"/>
          </p:cNvSpPr>
          <p:nvPr>
            <p:ph type="dt" sz="half" idx="10"/>
          </p:nvPr>
        </p:nvSpPr>
        <p:spPr/>
        <p:txBody>
          <a:bodyPr/>
          <a:lstStyle/>
          <a:p>
            <a:fld id="{1ED7E8D0-262E-47C7-9397-AEDE4444D531}" type="datetimeFigureOut">
              <a:rPr lang="en-GB" smtClean="0"/>
              <a:t>06/12/2023</a:t>
            </a:fld>
            <a:endParaRPr lang="en-GB"/>
          </a:p>
        </p:txBody>
      </p:sp>
      <p:sp>
        <p:nvSpPr>
          <p:cNvPr id="5" name="Footer Placeholder 4">
            <a:extLst>
              <a:ext uri="{FF2B5EF4-FFF2-40B4-BE49-F238E27FC236}">
                <a16:creationId xmlns:a16="http://schemas.microsoft.com/office/drawing/2014/main" id="{07EABBCE-48E2-F9ED-8C9A-00154A8318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85C49D-13FD-7DD7-25C1-9D52F0C917A1}"/>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09635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FDB0-3C89-1202-0AFE-A6B2592DB8C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3A49E5-2687-3468-F92B-102C7A556E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282DDF0-DC73-8FBF-AB61-928554465A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6039119-13A7-1D9A-89DF-F73FB514EE62}"/>
              </a:ext>
            </a:extLst>
          </p:cNvPr>
          <p:cNvSpPr>
            <a:spLocks noGrp="1"/>
          </p:cNvSpPr>
          <p:nvPr>
            <p:ph type="dt" sz="half" idx="10"/>
          </p:nvPr>
        </p:nvSpPr>
        <p:spPr/>
        <p:txBody>
          <a:bodyPr/>
          <a:lstStyle/>
          <a:p>
            <a:fld id="{1ED7E8D0-262E-47C7-9397-AEDE4444D531}" type="datetimeFigureOut">
              <a:rPr lang="en-GB" smtClean="0"/>
              <a:t>06/12/2023</a:t>
            </a:fld>
            <a:endParaRPr lang="en-GB"/>
          </a:p>
        </p:txBody>
      </p:sp>
      <p:sp>
        <p:nvSpPr>
          <p:cNvPr id="6" name="Footer Placeholder 5">
            <a:extLst>
              <a:ext uri="{FF2B5EF4-FFF2-40B4-BE49-F238E27FC236}">
                <a16:creationId xmlns:a16="http://schemas.microsoft.com/office/drawing/2014/main" id="{E0ED388F-405D-C6A9-EDC3-7B99762B1F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9552FD-D84B-2CDE-3FA4-63110EF0A86D}"/>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138470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241F-1EEA-3BB1-ABD6-A4EB22E1B61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86E604A-F3C1-9408-DF15-30FF8CD191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CA38BF-BF91-D9CB-30EE-F2A1B531B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32AFB6D-6A8E-5432-8E9F-EF1B323B1B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275765-76FE-30B4-DC11-63092419A4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A32455-37E8-F63A-5959-84FDA1B48DF5}"/>
              </a:ext>
            </a:extLst>
          </p:cNvPr>
          <p:cNvSpPr>
            <a:spLocks noGrp="1"/>
          </p:cNvSpPr>
          <p:nvPr>
            <p:ph type="dt" sz="half" idx="10"/>
          </p:nvPr>
        </p:nvSpPr>
        <p:spPr/>
        <p:txBody>
          <a:bodyPr/>
          <a:lstStyle/>
          <a:p>
            <a:fld id="{1ED7E8D0-262E-47C7-9397-AEDE4444D531}" type="datetimeFigureOut">
              <a:rPr lang="en-GB" smtClean="0"/>
              <a:t>06/12/2023</a:t>
            </a:fld>
            <a:endParaRPr lang="en-GB"/>
          </a:p>
        </p:txBody>
      </p:sp>
      <p:sp>
        <p:nvSpPr>
          <p:cNvPr id="8" name="Footer Placeholder 7">
            <a:extLst>
              <a:ext uri="{FF2B5EF4-FFF2-40B4-BE49-F238E27FC236}">
                <a16:creationId xmlns:a16="http://schemas.microsoft.com/office/drawing/2014/main" id="{1AFDC980-FE31-8136-ABDC-DD90250340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B533672-A776-DBCE-B0C9-BA67E2A2CB79}"/>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462236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71B8-4440-DDE4-870B-52C49F1E627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0EA5AFB-1F7B-F052-3CA2-4C36B72BED5F}"/>
              </a:ext>
            </a:extLst>
          </p:cNvPr>
          <p:cNvSpPr>
            <a:spLocks noGrp="1"/>
          </p:cNvSpPr>
          <p:nvPr>
            <p:ph type="dt" sz="half" idx="10"/>
          </p:nvPr>
        </p:nvSpPr>
        <p:spPr/>
        <p:txBody>
          <a:bodyPr/>
          <a:lstStyle/>
          <a:p>
            <a:fld id="{1ED7E8D0-262E-47C7-9397-AEDE4444D531}" type="datetimeFigureOut">
              <a:rPr lang="en-GB" smtClean="0"/>
              <a:t>06/12/2023</a:t>
            </a:fld>
            <a:endParaRPr lang="en-GB"/>
          </a:p>
        </p:txBody>
      </p:sp>
      <p:sp>
        <p:nvSpPr>
          <p:cNvPr id="4" name="Footer Placeholder 3">
            <a:extLst>
              <a:ext uri="{FF2B5EF4-FFF2-40B4-BE49-F238E27FC236}">
                <a16:creationId xmlns:a16="http://schemas.microsoft.com/office/drawing/2014/main" id="{B32C743C-D080-B67C-E9DE-9F8E1E11A20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C6828AE-4EDC-182C-52AE-4DB5F4FD257B}"/>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387455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71C4F5-14CC-F49C-1511-E80400B6D466}"/>
              </a:ext>
            </a:extLst>
          </p:cNvPr>
          <p:cNvSpPr>
            <a:spLocks noGrp="1"/>
          </p:cNvSpPr>
          <p:nvPr>
            <p:ph type="dt" sz="half" idx="10"/>
          </p:nvPr>
        </p:nvSpPr>
        <p:spPr/>
        <p:txBody>
          <a:bodyPr/>
          <a:lstStyle/>
          <a:p>
            <a:fld id="{1ED7E8D0-262E-47C7-9397-AEDE4444D531}" type="datetimeFigureOut">
              <a:rPr lang="en-GB" smtClean="0"/>
              <a:t>06/12/2023</a:t>
            </a:fld>
            <a:endParaRPr lang="en-GB"/>
          </a:p>
        </p:txBody>
      </p:sp>
      <p:sp>
        <p:nvSpPr>
          <p:cNvPr id="3" name="Footer Placeholder 2">
            <a:extLst>
              <a:ext uri="{FF2B5EF4-FFF2-40B4-BE49-F238E27FC236}">
                <a16:creationId xmlns:a16="http://schemas.microsoft.com/office/drawing/2014/main" id="{D17F1661-14BF-8335-79F7-BE779646AD0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3D3B544-5C1B-6047-780E-E135DD8C05BC}"/>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2068581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9715-311D-7D32-1406-85F003A67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78FF7C4-C9C0-529C-315C-F03BD17D4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A3BA32-A4F9-02E6-25BD-B54B0E1BF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21BBF8-9C8E-C894-F9BD-94A37962ABC1}"/>
              </a:ext>
            </a:extLst>
          </p:cNvPr>
          <p:cNvSpPr>
            <a:spLocks noGrp="1"/>
          </p:cNvSpPr>
          <p:nvPr>
            <p:ph type="dt" sz="half" idx="10"/>
          </p:nvPr>
        </p:nvSpPr>
        <p:spPr/>
        <p:txBody>
          <a:bodyPr/>
          <a:lstStyle/>
          <a:p>
            <a:fld id="{1ED7E8D0-262E-47C7-9397-AEDE4444D531}" type="datetimeFigureOut">
              <a:rPr lang="en-GB" smtClean="0"/>
              <a:t>06/12/2023</a:t>
            </a:fld>
            <a:endParaRPr lang="en-GB"/>
          </a:p>
        </p:txBody>
      </p:sp>
      <p:sp>
        <p:nvSpPr>
          <p:cNvPr id="6" name="Footer Placeholder 5">
            <a:extLst>
              <a:ext uri="{FF2B5EF4-FFF2-40B4-BE49-F238E27FC236}">
                <a16:creationId xmlns:a16="http://schemas.microsoft.com/office/drawing/2014/main" id="{BFB84D59-35D1-1157-072C-2B2C8ABA8D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0D10EC-61F9-0082-C088-659B28473B77}"/>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2554760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4BAB-2BB7-274C-5413-5B095E55B1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95E684A-2A47-CE8A-AE31-A5EE403C7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EABC774-ADF8-72CB-4180-7CE9D4AE8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B5C074-4371-3145-60E1-FC6DDDCBE56C}"/>
              </a:ext>
            </a:extLst>
          </p:cNvPr>
          <p:cNvSpPr>
            <a:spLocks noGrp="1"/>
          </p:cNvSpPr>
          <p:nvPr>
            <p:ph type="dt" sz="half" idx="10"/>
          </p:nvPr>
        </p:nvSpPr>
        <p:spPr/>
        <p:txBody>
          <a:bodyPr/>
          <a:lstStyle/>
          <a:p>
            <a:fld id="{1ED7E8D0-262E-47C7-9397-AEDE4444D531}" type="datetimeFigureOut">
              <a:rPr lang="en-GB" smtClean="0"/>
              <a:t>06/12/2023</a:t>
            </a:fld>
            <a:endParaRPr lang="en-GB"/>
          </a:p>
        </p:txBody>
      </p:sp>
      <p:sp>
        <p:nvSpPr>
          <p:cNvPr id="6" name="Footer Placeholder 5">
            <a:extLst>
              <a:ext uri="{FF2B5EF4-FFF2-40B4-BE49-F238E27FC236}">
                <a16:creationId xmlns:a16="http://schemas.microsoft.com/office/drawing/2014/main" id="{2F9A3DC5-F551-BABA-7918-9827C1766E9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B63419-36B6-BAE0-D887-9D581B273A24}"/>
              </a:ext>
            </a:extLst>
          </p:cNvPr>
          <p:cNvSpPr>
            <a:spLocks noGrp="1"/>
          </p:cNvSpPr>
          <p:nvPr>
            <p:ph type="sldNum" sz="quarter" idx="12"/>
          </p:nvPr>
        </p:nvSpPr>
        <p:spPr/>
        <p:txBody>
          <a:bodyPr/>
          <a:lstStyle/>
          <a:p>
            <a:fld id="{9904B674-DE7E-46C9-9A4A-A714E64B8ED4}" type="slidenum">
              <a:rPr lang="en-GB" smtClean="0"/>
              <a:t>‹#›</a:t>
            </a:fld>
            <a:endParaRPr lang="en-GB"/>
          </a:p>
        </p:txBody>
      </p:sp>
    </p:spTree>
    <p:extLst>
      <p:ext uri="{BB962C8B-B14F-4D97-AF65-F5344CB8AC3E}">
        <p14:creationId xmlns:p14="http://schemas.microsoft.com/office/powerpoint/2010/main" val="517272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78000" b="-5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80988C-8E20-73F6-245B-941A5B07B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7954C4A-52A1-F1CD-20F1-3115F0E2D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6AC1D1-C3A7-9243-26C3-4397EC1766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7E8D0-262E-47C7-9397-AEDE4444D531}" type="datetimeFigureOut">
              <a:rPr lang="en-GB" smtClean="0"/>
              <a:t>06/12/2023</a:t>
            </a:fld>
            <a:endParaRPr lang="en-GB"/>
          </a:p>
        </p:txBody>
      </p:sp>
      <p:sp>
        <p:nvSpPr>
          <p:cNvPr id="5" name="Footer Placeholder 4">
            <a:extLst>
              <a:ext uri="{FF2B5EF4-FFF2-40B4-BE49-F238E27FC236}">
                <a16:creationId xmlns:a16="http://schemas.microsoft.com/office/drawing/2014/main" id="{FC0A9FAB-53E5-9AA8-7CA0-96C77335C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D4EE1B3-7B83-4569-36F6-9B8E6F8D4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4B674-DE7E-46C9-9A4A-A714E64B8ED4}" type="slidenum">
              <a:rPr lang="en-GB" smtClean="0"/>
              <a:t>‹#›</a:t>
            </a:fld>
            <a:endParaRPr lang="en-GB"/>
          </a:p>
        </p:txBody>
      </p:sp>
    </p:spTree>
    <p:extLst>
      <p:ext uri="{BB962C8B-B14F-4D97-AF65-F5344CB8AC3E}">
        <p14:creationId xmlns:p14="http://schemas.microsoft.com/office/powerpoint/2010/main" val="3805980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8000" b="-6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DB83-9552-CDD3-F29C-0152E4D83F30}"/>
              </a:ext>
            </a:extLst>
          </p:cNvPr>
          <p:cNvSpPr>
            <a:spLocks noGrp="1"/>
          </p:cNvSpPr>
          <p:nvPr>
            <p:ph type="ctrTitle"/>
          </p:nvPr>
        </p:nvSpPr>
        <p:spPr>
          <a:xfrm>
            <a:off x="762000" y="2023269"/>
            <a:ext cx="10668000" cy="4180307"/>
          </a:xfrm>
        </p:spPr>
        <p:txBody>
          <a:bodyPr>
            <a:normAutofit/>
          </a:bodyPr>
          <a:lstStyle/>
          <a:p>
            <a:r>
              <a:rPr lang="en-GB" sz="8000" b="1" dirty="0">
                <a:solidFill>
                  <a:srgbClr val="58B3BD"/>
                </a:solidFill>
                <a:latin typeface="Broadway" panose="04040905080B02020502" pitchFamily="82" charset="0"/>
                <a:cs typeface="Courier New" panose="02070309020205020404" pitchFamily="49" charset="0"/>
              </a:rPr>
              <a:t>Robotics Workshop</a:t>
            </a:r>
            <a:br>
              <a:rPr lang="en-GB" sz="8000" b="1" dirty="0">
                <a:solidFill>
                  <a:srgbClr val="58B3BD"/>
                </a:solidFill>
                <a:latin typeface="Broadway" panose="04040905080B02020502" pitchFamily="82" charset="0"/>
                <a:cs typeface="Courier New" panose="02070309020205020404" pitchFamily="49" charset="0"/>
              </a:rPr>
            </a:br>
            <a:r>
              <a:rPr lang="en-GB" sz="8000" b="1" dirty="0">
                <a:solidFill>
                  <a:schemeClr val="bg1"/>
                </a:solidFill>
                <a:latin typeface="BankGothic Lt BT" panose="020B0607020203060204" pitchFamily="34" charset="0"/>
                <a:cs typeface="Courier New" panose="02070309020205020404" pitchFamily="49" charset="0"/>
              </a:rPr>
              <a:t>Week 10</a:t>
            </a:r>
            <a:br>
              <a:rPr lang="en-GB" sz="8000" b="1" dirty="0">
                <a:solidFill>
                  <a:schemeClr val="bg1"/>
                </a:solidFill>
                <a:latin typeface="BankGothic Lt BT" panose="020B0607020203060204" pitchFamily="34" charset="0"/>
                <a:cs typeface="Courier New" panose="02070309020205020404" pitchFamily="49" charset="0"/>
              </a:rPr>
            </a:br>
            <a:r>
              <a:rPr lang="en-GB" b="1" dirty="0">
                <a:solidFill>
                  <a:schemeClr val="bg1"/>
                </a:solidFill>
                <a:latin typeface="BankGothic Lt BT" panose="020B0607020203060204" pitchFamily="34" charset="0"/>
                <a:cs typeface="Courier New" panose="02070309020205020404" pitchFamily="49" charset="0"/>
              </a:rPr>
              <a:t>Drawing robot</a:t>
            </a:r>
            <a:endParaRPr lang="en-GB" sz="8000" b="1" dirty="0">
              <a:solidFill>
                <a:schemeClr val="bg1"/>
              </a:solidFill>
              <a:latin typeface="BankGothic Lt BT" panose="020B0607020203060204" pitchFamily="34" charset="0"/>
              <a:cs typeface="Courier New" panose="02070309020205020404" pitchFamily="49" charset="0"/>
            </a:endParaRPr>
          </a:p>
        </p:txBody>
      </p:sp>
      <p:pic>
        <p:nvPicPr>
          <p:cNvPr id="8" name="Picture 7">
            <a:extLst>
              <a:ext uri="{FF2B5EF4-FFF2-40B4-BE49-F238E27FC236}">
                <a16:creationId xmlns:a16="http://schemas.microsoft.com/office/drawing/2014/main" id="{646247BC-5932-8ED8-429C-27AF473549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9575" y="146844"/>
            <a:ext cx="3752850" cy="1876425"/>
          </a:xfrm>
          <a:prstGeom prst="rect">
            <a:avLst/>
          </a:prstGeom>
        </p:spPr>
      </p:pic>
    </p:spTree>
    <p:extLst>
      <p:ext uri="{BB962C8B-B14F-4D97-AF65-F5344CB8AC3E}">
        <p14:creationId xmlns:p14="http://schemas.microsoft.com/office/powerpoint/2010/main" val="219785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9367-A997-99C5-16F8-4671EBFEEF62}"/>
              </a:ext>
            </a:extLst>
          </p:cNvPr>
          <p:cNvSpPr>
            <a:spLocks noGrp="1"/>
          </p:cNvSpPr>
          <p:nvPr>
            <p:ph type="title"/>
          </p:nvPr>
        </p:nvSpPr>
        <p:spPr>
          <a:xfrm>
            <a:off x="1145612" y="319130"/>
            <a:ext cx="9900775" cy="902462"/>
          </a:xfrm>
        </p:spPr>
        <p:txBody>
          <a:bodyPr/>
          <a:lstStyle/>
          <a:p>
            <a:pPr algn="ctr"/>
            <a:r>
              <a:rPr lang="en-GB" u="sng" dirty="0">
                <a:solidFill>
                  <a:schemeClr val="bg1"/>
                </a:solidFill>
              </a:rPr>
              <a:t>Stepper motors</a:t>
            </a:r>
          </a:p>
        </p:txBody>
      </p:sp>
      <p:pic>
        <p:nvPicPr>
          <p:cNvPr id="4" name="Picture 3" descr="A small black and silver square device with wires&#10;&#10;Description automatically generated">
            <a:extLst>
              <a:ext uri="{FF2B5EF4-FFF2-40B4-BE49-F238E27FC236}">
                <a16:creationId xmlns:a16="http://schemas.microsoft.com/office/drawing/2014/main" id="{23B56C90-0C70-9FE7-83EB-43BE89CFB5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149" y="2357435"/>
            <a:ext cx="2143125" cy="2143125"/>
          </a:xfrm>
          <a:prstGeom prst="rect">
            <a:avLst/>
          </a:prstGeom>
        </p:spPr>
      </p:pic>
      <p:pic>
        <p:nvPicPr>
          <p:cNvPr id="7" name="Picture 6" descr="A red and black circuit board&#10;&#10;Description automatically generated">
            <a:extLst>
              <a:ext uri="{FF2B5EF4-FFF2-40B4-BE49-F238E27FC236}">
                <a16:creationId xmlns:a16="http://schemas.microsoft.com/office/drawing/2014/main" id="{25867305-47D4-40B9-3554-47E4BEDB81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0299" y="2652711"/>
            <a:ext cx="2952750" cy="1552575"/>
          </a:xfrm>
          <a:prstGeom prst="rect">
            <a:avLst/>
          </a:prstGeom>
        </p:spPr>
      </p:pic>
    </p:spTree>
    <p:extLst>
      <p:ext uri="{BB962C8B-B14F-4D97-AF65-F5344CB8AC3E}">
        <p14:creationId xmlns:p14="http://schemas.microsoft.com/office/powerpoint/2010/main" val="85216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9367-A997-99C5-16F8-4671EBFEEF62}"/>
              </a:ext>
            </a:extLst>
          </p:cNvPr>
          <p:cNvSpPr>
            <a:spLocks noGrp="1"/>
          </p:cNvSpPr>
          <p:nvPr>
            <p:ph type="title"/>
          </p:nvPr>
        </p:nvSpPr>
        <p:spPr>
          <a:xfrm>
            <a:off x="1145612" y="319130"/>
            <a:ext cx="9900775" cy="902462"/>
          </a:xfrm>
        </p:spPr>
        <p:txBody>
          <a:bodyPr>
            <a:normAutofit/>
          </a:bodyPr>
          <a:lstStyle/>
          <a:p>
            <a:pPr algn="ctr"/>
            <a:r>
              <a:rPr lang="en-GB" u="sng" dirty="0">
                <a:solidFill>
                  <a:schemeClr val="bg1"/>
                </a:solidFill>
              </a:rPr>
              <a:t>Final product</a:t>
            </a:r>
          </a:p>
        </p:txBody>
      </p:sp>
      <p:pic>
        <p:nvPicPr>
          <p:cNvPr id="1026" name="Picture 2">
            <a:extLst>
              <a:ext uri="{FF2B5EF4-FFF2-40B4-BE49-F238E27FC236}">
                <a16:creationId xmlns:a16="http://schemas.microsoft.com/office/drawing/2014/main" id="{9697FC2A-76FB-4456-B925-BC4D877005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142" t="23927" b="21644"/>
          <a:stretch/>
        </p:blipFill>
        <p:spPr bwMode="auto">
          <a:xfrm>
            <a:off x="3191069" y="1221592"/>
            <a:ext cx="5809859" cy="4692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290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3809</TotalTime>
  <Words>113</Words>
  <Application>Microsoft Office PowerPoint</Application>
  <PresentationFormat>Widescreen</PresentationFormat>
  <Paragraphs>11</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BankGothic Lt BT</vt:lpstr>
      <vt:lpstr>Broadway</vt:lpstr>
      <vt:lpstr>Calibri</vt:lpstr>
      <vt:lpstr>Calibri Light</vt:lpstr>
      <vt:lpstr>Office Theme</vt:lpstr>
      <vt:lpstr>Robotics Workshop Week 10 Drawing robot</vt:lpstr>
      <vt:lpstr>Stepper motors</vt:lpstr>
      <vt:lpstr>Final product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Robotics Workshop Taster Session</dc:title>
  <dc:creator>Lukas Hastings</dc:creator>
  <cp:lastModifiedBy>Lukas Hastings</cp:lastModifiedBy>
  <cp:revision>31</cp:revision>
  <dcterms:created xsi:type="dcterms:W3CDTF">2023-04-20T22:50:35Z</dcterms:created>
  <dcterms:modified xsi:type="dcterms:W3CDTF">2023-12-07T12:32:23Z</dcterms:modified>
</cp:coreProperties>
</file>