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7" autoAdjust="0"/>
    <p:restoredTop sz="71655" autoAdjust="0"/>
  </p:normalViewPr>
  <p:slideViewPr>
    <p:cSldViewPr snapToGrid="0">
      <p:cViewPr varScale="1">
        <p:scale>
          <a:sx n="72" d="100"/>
          <a:sy n="72" d="100"/>
        </p:scale>
        <p:origin x="810" y="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1F78-B753-4ECC-9E19-05D9681C603C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C6892-DFF3-4A07-8B2A-B0E31DCA1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everyone, and welcome to the 11</a:t>
            </a:r>
            <a:r>
              <a:rPr lang="en-GB" baseline="30000" dirty="0"/>
              <a:t>th</a:t>
            </a:r>
            <a:r>
              <a:rPr lang="en-GB" dirty="0"/>
              <a:t> robotics workshop, this will be the final workshop this year.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we will be looking over all the content so far to see what you have done or what you have missed.</a:t>
            </a:r>
          </a:p>
          <a:p>
            <a:r>
              <a:rPr lang="en-GB" dirty="0"/>
              <a:t>You will have the choice to catch up on any previous worksheets, do a worksheet again or attempt some new difficult challenges combining the skills across multiple worksheets.</a:t>
            </a:r>
          </a:p>
          <a:p>
            <a:r>
              <a:rPr lang="en-GB" dirty="0"/>
              <a:t>I will also discuss our plans for next semester as well as talking to all of you about what you would like to see next.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4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for the first 4 workshops we did all of these.</a:t>
            </a:r>
          </a:p>
          <a:p>
            <a:r>
              <a:rPr lang="en-GB" dirty="0"/>
              <a:t>In the first one we looked at the basics of electronics with Breadboards, LED’s and Resistors, we also looked at how to use a microcontroller. And in the end you made a button controlled blinking light.</a:t>
            </a:r>
          </a:p>
          <a:p>
            <a:r>
              <a:rPr lang="en-GB" dirty="0"/>
              <a:t>In the second one we moved on to some more interesting devices like an ultrasonic sensor and a servo motor to make a distance gauge.</a:t>
            </a:r>
          </a:p>
          <a:p>
            <a:r>
              <a:rPr lang="en-GB" dirty="0"/>
              <a:t>For week 3 we looked at mechanical systems involving gears to make a mechanical turret.</a:t>
            </a:r>
          </a:p>
          <a:p>
            <a:r>
              <a:rPr lang="en-GB" dirty="0"/>
              <a:t>And for week 4 we looked at some analogue input devices like potentiometers and light dependent resistors where we made a bunch of LEDs chase each other.</a:t>
            </a:r>
          </a:p>
          <a:p>
            <a:endParaRPr lang="en-GB" dirty="0"/>
          </a:p>
          <a:p>
            <a:r>
              <a:rPr lang="en-GB" dirty="0"/>
              <a:t>For week 5 we took a small break to allow everyone to catch up and recap.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1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images to this slide and next</a:t>
            </a:r>
          </a:p>
          <a:p>
            <a:r>
              <a:rPr lang="en-GB" dirty="0"/>
              <a:t>Add notes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5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JCW 3d printer lab</a:t>
            </a:r>
          </a:p>
          <a:p>
            <a:r>
              <a:rPr lang="en-GB" dirty="0"/>
              <a:t>January prep sessions</a:t>
            </a:r>
          </a:p>
          <a:p>
            <a:r>
              <a:rPr lang="en-GB" dirty="0"/>
              <a:t>After exams, back to normal workshops for new people</a:t>
            </a:r>
          </a:p>
          <a:p>
            <a:r>
              <a:rPr lang="en-GB" dirty="0"/>
              <a:t>And many more weekly sessions to work on more complex robotics projects including personal projects/ideas Involving RC cars/planes/quadcopters.</a:t>
            </a:r>
          </a:p>
          <a:p>
            <a:endParaRPr lang="en-GB" dirty="0"/>
          </a:p>
          <a:p>
            <a:r>
              <a:rPr lang="en-GB" dirty="0"/>
              <a:t>With enough interest we may start a robotics competition or competitive team.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87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C6892-DFF3-4A07-8B2A-B0E31DCA1A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0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CE1E-CEBB-2BA5-2DED-3784559D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A10A2-BA92-F505-99AE-1E999247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4050-8412-FDD9-4BD9-3BC884F2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5EC8-31A0-059C-6CE3-F2B75544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E88E-3C95-6365-6A86-A73AF7F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A916-C5DA-F1A2-53EC-87DB9CCA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3323-BFD6-9351-016A-CE93449F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6913-49B4-6062-6704-FBF4A9A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96C3-1BC8-D3C3-0F89-0904CFE3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2702-4703-F8C8-CD4F-66E62E8F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1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1ACAA-7BF6-A12F-4CD6-7F64B5AE7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E9BC9-CD55-B678-0FAA-2048D734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9755-21BF-D70F-F1C2-69303F08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4F2-02DF-8912-5B29-69635D3E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8FBF-85B1-45D0-321D-6761A71F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5B74-BE4C-3316-6600-4004DE0B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650F-1C52-5264-9CBC-E5FE8F24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1798-1D5E-9C9D-E9CB-56D0E69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3DAA-8544-8A95-DA13-C722E7F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8267-75F6-66BB-4533-D874A1FC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655-66ED-3900-009A-CD7756B5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1379-D3E1-D84C-2C85-0A2AD567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F899-2FF7-BA44-A2D0-21EA683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BCE-48E2-F9ED-8C9A-00154A83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C49D-13FD-7DD7-25C1-9D52F0C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FDB0-3C89-1202-0AFE-A6B2592D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49E5-2687-3468-F92B-102C7A55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DDF0-DC73-8FBF-AB61-92855446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9119-13A7-1D9A-89DF-F73FB51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388F-405D-C6A9-EDC3-7B99762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52FD-D84B-2CDE-3FA4-63110EF0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241F-1EEA-3BB1-ABD6-A4EB22E1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4A-F3C1-9408-DF15-30FF8CD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38BF-BF91-D9CB-30EE-F2A1B531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FB6D-6A8E-5432-8E9F-EF1B323B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5765-76FE-30B4-DC11-63092419A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32455-37E8-F63A-5959-84FDA1B4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DC980-FE31-8136-ABDC-DD902503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33672-A776-DBCE-B0C9-BA67E2A2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1B8-4440-DDE4-870B-52C49F1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A5AFB-1F7B-F052-3CA2-4C36B72B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43C-D080-B67C-E9DE-9F8E1E1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28AE-4EDC-182C-52AE-4DB5F4F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1C4F5-14CC-F49C-1511-E80400B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1661-14BF-8335-79F7-BE77964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3B544-5C1B-6047-780E-E135DD8C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9715-311D-7D32-1406-85F003A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F7C4-C9C0-529C-315C-F03BD17D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3BA32-A4F9-02E6-25BD-B54B0E1B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BBF8-9C8E-C894-F9BD-94A3796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4D59-35D1-1157-072C-2B2C8ABA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10EC-61F9-0082-C088-659B2847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6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BAB-2BB7-274C-5413-5B095E5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E684A-2A47-CE8A-AE31-A5EE403C7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C774-ADF8-72CB-4180-7CE9D4AE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C074-4371-3145-60E1-FC6DDDCB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3DC5-F551-BABA-7918-9827C17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3419-36B6-BAE0-D887-9D581B2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988C-8E20-73F6-245B-941A5B0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4C4A-52A1-F1CD-20F1-3115F0E2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C1D1-C3A7-9243-26C3-4397EC17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E8D0-262E-47C7-9397-AEDE4444D53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9FAB-53E5-9AA8-7CA0-96C77335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E1B3-7B83-4569-36F6-9B8E6F8D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B674-DE7E-46C9-9A4A-A714E64B8E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8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B83-9552-CDD3-F29C-0152E4D8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23269"/>
            <a:ext cx="10668000" cy="4582068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  <a:t>Robotics Workshop</a:t>
            </a:r>
            <a:br>
              <a:rPr lang="en-GB" sz="8000" b="1" dirty="0">
                <a:solidFill>
                  <a:srgbClr val="58B3BD"/>
                </a:solidFill>
                <a:latin typeface="Broadway" panose="04040905080B02020502" pitchFamily="82" charset="0"/>
                <a:cs typeface="Courier New" panose="02070309020205020404" pitchFamily="49" charset="0"/>
              </a:rPr>
            </a:br>
            <a: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Week 11</a:t>
            </a:r>
            <a:b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sz="44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 </a:t>
            </a:r>
            <a:br>
              <a:rPr lang="en-GB" sz="80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r>
              <a:rPr lang="en-GB" sz="53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  <a:t>Recap / Challenges / Next?</a:t>
            </a:r>
            <a:br>
              <a:rPr lang="en-GB" sz="5300" b="1" dirty="0">
                <a:solidFill>
                  <a:schemeClr val="bg1"/>
                </a:solidFill>
                <a:latin typeface="BankGothic Lt BT" panose="020B0607020203060204" pitchFamily="34" charset="0"/>
                <a:cs typeface="Courier New" panose="02070309020205020404" pitchFamily="49" charset="0"/>
              </a:rPr>
            </a:br>
            <a:endParaRPr lang="en-GB" sz="8000" b="1" dirty="0">
              <a:solidFill>
                <a:schemeClr val="bg1"/>
              </a:solidFill>
              <a:latin typeface="BankGothic Lt BT" panose="020B060702020306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247BC-5932-8ED8-429C-27AF4735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46844"/>
            <a:ext cx="3752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9367-A997-99C5-16F8-4671EBFE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12" y="319130"/>
            <a:ext cx="9900775" cy="902462"/>
          </a:xfrm>
        </p:spPr>
        <p:txBody>
          <a:bodyPr/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C012A-8D2F-63F7-8358-BF76A1CEEDD6}"/>
              </a:ext>
            </a:extLst>
          </p:cNvPr>
          <p:cNvSpPr txBox="1"/>
          <p:nvPr/>
        </p:nvSpPr>
        <p:spPr>
          <a:xfrm>
            <a:off x="2703442" y="1506504"/>
            <a:ext cx="67851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Looking over all content covered so far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Catching up on any missed workshops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Attempting various challenges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The future of these workshops</a:t>
            </a:r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0E7090FC-9FC5-E853-BDD2-CED65F7D6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19" y="5115141"/>
            <a:ext cx="2313559" cy="14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2F44FF-4D04-FBCD-8034-2A22E2C8513F}"/>
              </a:ext>
            </a:extLst>
          </p:cNvPr>
          <p:cNvSpPr txBox="1">
            <a:spLocks/>
          </p:cNvSpPr>
          <p:nvPr/>
        </p:nvSpPr>
        <p:spPr>
          <a:xfrm>
            <a:off x="3423852" y="301124"/>
            <a:ext cx="5344296" cy="90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u="sng" dirty="0">
                <a:solidFill>
                  <a:schemeClr val="bg1"/>
                </a:solidFill>
              </a:rPr>
              <a:t>First 4 worksheets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599F5-879A-5B9A-98E9-2C12E1B05F74}"/>
              </a:ext>
            </a:extLst>
          </p:cNvPr>
          <p:cNvSpPr txBox="1"/>
          <p:nvPr/>
        </p:nvSpPr>
        <p:spPr>
          <a:xfrm>
            <a:off x="182522" y="1334047"/>
            <a:ext cx="3093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 to Electronics and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Microcontrollers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Made a button controlled blinking light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A0FFE-641C-B75C-A513-72B440AA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2" y="3783352"/>
            <a:ext cx="1953515" cy="2755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19E0F1-1C17-61E9-AE8A-F761F211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087" y="3783353"/>
            <a:ext cx="1954738" cy="277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28B1A-9069-10BF-03B1-3102106BA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835" y="3783353"/>
            <a:ext cx="1955609" cy="2776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BE7B5-F759-E671-F7C6-7A1E5888C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454" y="3783352"/>
            <a:ext cx="1940787" cy="2761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3E14D8-2270-E545-11B6-7316E2C55F60}"/>
              </a:ext>
            </a:extLst>
          </p:cNvPr>
          <p:cNvSpPr txBox="1"/>
          <p:nvPr/>
        </p:nvSpPr>
        <p:spPr>
          <a:xfrm>
            <a:off x="3259817" y="1334047"/>
            <a:ext cx="269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Ultrasonic Sensor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and Servos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 Made a distance gauge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74B73-1EDB-E066-CB4E-5FF39DB02EA8}"/>
              </a:ext>
            </a:extLst>
          </p:cNvPr>
          <p:cNvSpPr txBox="1"/>
          <p:nvPr/>
        </p:nvSpPr>
        <p:spPr>
          <a:xfrm>
            <a:off x="6239093" y="1334776"/>
            <a:ext cx="269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3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Intro to gears and mechanics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Made a mechanical turret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3325B-8A12-5F16-9B9A-752F43EA33F9}"/>
              </a:ext>
            </a:extLst>
          </p:cNvPr>
          <p:cNvSpPr txBox="1"/>
          <p:nvPr/>
        </p:nvSpPr>
        <p:spPr>
          <a:xfrm>
            <a:off x="9068086" y="1334776"/>
            <a:ext cx="2998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4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Potentiometers and LDR’s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Made trailing LED’s</a:t>
            </a:r>
          </a:p>
        </p:txBody>
      </p:sp>
    </p:spTree>
    <p:extLst>
      <p:ext uri="{BB962C8B-B14F-4D97-AF65-F5344CB8AC3E}">
        <p14:creationId xmlns:p14="http://schemas.microsoft.com/office/powerpoint/2010/main" val="5342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F20BA0-0758-D21D-BEC4-5B48F1C3017A}"/>
              </a:ext>
            </a:extLst>
          </p:cNvPr>
          <p:cNvSpPr txBox="1">
            <a:spLocks/>
          </p:cNvSpPr>
          <p:nvPr/>
        </p:nvSpPr>
        <p:spPr>
          <a:xfrm>
            <a:off x="3423852" y="301124"/>
            <a:ext cx="5344296" cy="90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u="sng" dirty="0">
                <a:solidFill>
                  <a:schemeClr val="bg1"/>
                </a:solidFill>
              </a:rPr>
              <a:t>Next 4 worksheets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ABF72-4AE4-C540-3210-B8AAE9404416}"/>
              </a:ext>
            </a:extLst>
          </p:cNvPr>
          <p:cNvSpPr txBox="1"/>
          <p:nvPr/>
        </p:nvSpPr>
        <p:spPr>
          <a:xfrm>
            <a:off x="182522" y="1334047"/>
            <a:ext cx="3093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6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Stepper motors and motor controllers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Motorized mechanical turret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D4C4F-4FC3-BC73-BA3A-E06C84836944}"/>
              </a:ext>
            </a:extLst>
          </p:cNvPr>
          <p:cNvSpPr txBox="1"/>
          <p:nvPr/>
        </p:nvSpPr>
        <p:spPr>
          <a:xfrm>
            <a:off x="3259817" y="1334047"/>
            <a:ext cx="269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7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LCD display and IMUs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Made a digital bubble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B4D4A-837E-272A-C063-2A2623783527}"/>
              </a:ext>
            </a:extLst>
          </p:cNvPr>
          <p:cNvSpPr txBox="1"/>
          <p:nvPr/>
        </p:nvSpPr>
        <p:spPr>
          <a:xfrm>
            <a:off x="5917958" y="1334047"/>
            <a:ext cx="3335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8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Circuit Python, transistors and audio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Made a mp3 player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1C030-5AC5-E665-1B92-E98DF691FEDB}"/>
              </a:ext>
            </a:extLst>
          </p:cNvPr>
          <p:cNvSpPr txBox="1"/>
          <p:nvPr/>
        </p:nvSpPr>
        <p:spPr>
          <a:xfrm>
            <a:off x="9068086" y="1334776"/>
            <a:ext cx="2998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9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Infrared transmitter and receiver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Remote controlled servo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D500325-24A0-38F5-BD70-9941E71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049" y="3642371"/>
            <a:ext cx="1948664" cy="27617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A613FF-E943-7A02-36FF-BC4B5FCC8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655" y="3642371"/>
            <a:ext cx="1945149" cy="27617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47C88A-1E0C-DEE7-FA4E-BE7DDEB08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62" y="3642118"/>
            <a:ext cx="1945150" cy="27619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FD15164-E537-8539-F458-D23F443EC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143" y="3642118"/>
            <a:ext cx="1953941" cy="27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F20BA0-0758-D21D-BEC4-5B48F1C3017A}"/>
              </a:ext>
            </a:extLst>
          </p:cNvPr>
          <p:cNvSpPr txBox="1">
            <a:spLocks/>
          </p:cNvSpPr>
          <p:nvPr/>
        </p:nvSpPr>
        <p:spPr>
          <a:xfrm>
            <a:off x="3423852" y="301124"/>
            <a:ext cx="5344296" cy="90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u="sng" dirty="0">
                <a:solidFill>
                  <a:schemeClr val="bg1"/>
                </a:solidFill>
              </a:rPr>
              <a:t>Last worksheet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ABF72-4AE4-C540-3210-B8AAE9404416}"/>
              </a:ext>
            </a:extLst>
          </p:cNvPr>
          <p:cNvSpPr txBox="1"/>
          <p:nvPr/>
        </p:nvSpPr>
        <p:spPr>
          <a:xfrm>
            <a:off x="3002970" y="1362943"/>
            <a:ext cx="3093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10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Stepper motors and motor controllers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Making a robot draw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562D6-8DA6-5597-29F9-5BFD19F8BF61}"/>
              </a:ext>
            </a:extLst>
          </p:cNvPr>
          <p:cNvSpPr txBox="1"/>
          <p:nvPr/>
        </p:nvSpPr>
        <p:spPr>
          <a:xfrm>
            <a:off x="6096000" y="1362943"/>
            <a:ext cx="30930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Week 11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Recap, Challenges, what’s next?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Making stuff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60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8680A9-5CCD-1811-2876-5E8A56FF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52" y="3461292"/>
            <a:ext cx="2260577" cy="3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F20BA0-0758-D21D-BEC4-5B48F1C3017A}"/>
              </a:ext>
            </a:extLst>
          </p:cNvPr>
          <p:cNvSpPr txBox="1">
            <a:spLocks/>
          </p:cNvSpPr>
          <p:nvPr/>
        </p:nvSpPr>
        <p:spPr>
          <a:xfrm>
            <a:off x="3423852" y="301124"/>
            <a:ext cx="5344296" cy="90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u="sng" dirty="0">
                <a:solidFill>
                  <a:schemeClr val="bg1"/>
                </a:solidFill>
              </a:rPr>
              <a:t>What happens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BFD1E-C706-F899-F5BC-2E6D3C45D0D9}"/>
              </a:ext>
            </a:extLst>
          </p:cNvPr>
          <p:cNvSpPr txBox="1"/>
          <p:nvPr/>
        </p:nvSpPr>
        <p:spPr>
          <a:xfrm>
            <a:off x="1861929" y="1558149"/>
            <a:ext cx="84681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Workshops will be happening in the JCW 3D printer lab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Throughout January we will have a few prep sessions to get the room organized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The same workshops will be going ahead next year for anyone new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Those of you that have completed these workshops already will move onto more complex robots and be allowed to work on your own projects</a:t>
            </a:r>
          </a:p>
        </p:txBody>
      </p:sp>
    </p:spTree>
    <p:extLst>
      <p:ext uri="{BB962C8B-B14F-4D97-AF65-F5344CB8AC3E}">
        <p14:creationId xmlns:p14="http://schemas.microsoft.com/office/powerpoint/2010/main" val="35375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F20BA0-0758-D21D-BEC4-5B48F1C3017A}"/>
              </a:ext>
            </a:extLst>
          </p:cNvPr>
          <p:cNvSpPr txBox="1">
            <a:spLocks/>
          </p:cNvSpPr>
          <p:nvPr/>
        </p:nvSpPr>
        <p:spPr>
          <a:xfrm>
            <a:off x="3423852" y="301124"/>
            <a:ext cx="5344296" cy="90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u="sng" dirty="0">
                <a:solidFill>
                  <a:schemeClr val="bg1"/>
                </a:solidFill>
              </a:rPr>
              <a:t>Today’s 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AA136-16AF-62C8-130D-5E86B9F693C9}"/>
              </a:ext>
            </a:extLst>
          </p:cNvPr>
          <p:cNvSpPr txBox="1"/>
          <p:nvPr/>
        </p:nvSpPr>
        <p:spPr>
          <a:xfrm>
            <a:off x="2703442" y="1506504"/>
            <a:ext cx="6785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Make a stepper motor aim in the direction of the breadboard (using the MPU6050)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Make a speaker play music with raw PWM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Get the drawing robot to write your name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Make anything else you can think of!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5019</TotalTime>
  <Words>578</Words>
  <Application>Microsoft Office PowerPoint</Application>
  <PresentationFormat>Widescreen</PresentationFormat>
  <Paragraphs>100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BankGothic Lt BT</vt:lpstr>
      <vt:lpstr>Broadway</vt:lpstr>
      <vt:lpstr>Calibri</vt:lpstr>
      <vt:lpstr>Calibri Light</vt:lpstr>
      <vt:lpstr>Office Theme</vt:lpstr>
      <vt:lpstr>Robotics Workshop Week 11   Recap / Challenges / Next? 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Workshop Taster Session</dc:title>
  <dc:creator>Lukas Hastings</dc:creator>
  <cp:lastModifiedBy>Lukas Hastings</cp:lastModifiedBy>
  <cp:revision>34</cp:revision>
  <dcterms:created xsi:type="dcterms:W3CDTF">2023-04-20T22:50:35Z</dcterms:created>
  <dcterms:modified xsi:type="dcterms:W3CDTF">2023-12-13T17:56:34Z</dcterms:modified>
</cp:coreProperties>
</file>