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1655" autoAdjust="0"/>
  </p:normalViewPr>
  <p:slideViewPr>
    <p:cSldViewPr snapToGrid="0">
      <p:cViewPr varScale="1">
        <p:scale>
          <a:sx n="72" d="100"/>
          <a:sy n="72" d="100"/>
        </p:scale>
        <p:origin x="1516" y="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1F78-B753-4ECC-9E19-05D9681C603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C6892-DFF3-4A07-8B2A-B0E31DCA1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everyone, welcome to the 7</a:t>
            </a:r>
            <a:r>
              <a:rPr lang="en-GB" baseline="30000" dirty="0"/>
              <a:t>th</a:t>
            </a:r>
            <a:r>
              <a:rPr lang="en-GB" dirty="0"/>
              <a:t> robotics workshop,</a:t>
            </a:r>
          </a:p>
          <a:p>
            <a:r>
              <a:rPr lang="en-GB" dirty="0"/>
              <a:t>Today well be looking at some new and fairly  complex devices to make a digital bubble level.</a:t>
            </a:r>
          </a:p>
          <a:p>
            <a:endParaRPr lang="en-GB" dirty="0"/>
          </a:p>
          <a:p>
            <a:r>
              <a:rPr lang="en-GB" dirty="0"/>
              <a:t>Who here does or has done computer science? Most of you great, </a:t>
            </a:r>
            <a:r>
              <a:rPr lang="en-GB" dirty="0" err="1"/>
              <a:t>im</a:t>
            </a:r>
            <a:r>
              <a:rPr lang="en-GB" dirty="0"/>
              <a:t> asking because today we will be using binary and hexadecimal to communicate with these devices.</a:t>
            </a:r>
          </a:p>
          <a:p>
            <a:r>
              <a:rPr lang="en-GB" dirty="0"/>
              <a:t>Just as a quick reminder as to how these workshops work, you’ll get into groups of 2-4 go through the worksheet after I’ve gone through a quick presentation on the content, then if you get stuck feel free to ask me or Patrick any of your questions.</a:t>
            </a:r>
          </a:p>
          <a:p>
            <a:endParaRPr lang="en-GB" dirty="0"/>
          </a:p>
          <a:p>
            <a:r>
              <a:rPr lang="en-GB" dirty="0"/>
              <a:t>Now as I said, this is a fairly complex worksheet, denoted by the yellow </a:t>
            </a:r>
            <a:r>
              <a:rPr lang="en-GB" dirty="0" err="1"/>
              <a:t>color</a:t>
            </a:r>
            <a:r>
              <a:rPr lang="en-GB" dirty="0"/>
              <a:t>, so if you're not comfortable with the concepts or simply want to do a previous worksheet, you can.</a:t>
            </a:r>
          </a:p>
          <a:p>
            <a:endParaRPr lang="en-GB" dirty="0"/>
          </a:p>
          <a:p>
            <a:r>
              <a:rPr lang="en-GB" dirty="0"/>
              <a:t>So what are these devices we’re using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1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one you’ll be using is an LCD, it’s a relatively simple display with 2 rows of 16 characters.</a:t>
            </a:r>
          </a:p>
          <a:p>
            <a:r>
              <a:rPr lang="en-GB" dirty="0"/>
              <a:t>It runs with 5V and is controlled via 8 data pins, each of these corresponds to a bit where 8 bits makes a byte, you will be writing some code to set these pins on and off in a sequence to send data to the LCDs, luckily to keep your wiring slightly less confusing, you only need to use 4 of the 8 data pins for basic instructions.</a:t>
            </a:r>
          </a:p>
          <a:p>
            <a:endParaRPr lang="en-GB" dirty="0"/>
          </a:p>
          <a:p>
            <a:r>
              <a:rPr lang="en-GB" dirty="0"/>
              <a:t>And just a fun question, who remembers what 4 bits are called collectively? A nibble, correct&gt;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4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device you’ll be using is called a Motion Processing Unit, this little thing measures acceleration and rotation in all 3 axes.</a:t>
            </a:r>
          </a:p>
          <a:p>
            <a:r>
              <a:rPr lang="en-GB" dirty="0"/>
              <a:t>As you can see in the diagram, that would be up and down, left and right, forwards and backwards. </a:t>
            </a:r>
          </a:p>
          <a:p>
            <a:r>
              <a:rPr lang="en-GB" dirty="0"/>
              <a:t>It uses 3.3V for power so try not to confuse that with the 5V needed or the LCD and instead of binary for communication it uses a protocol called I2C, this only uses 2 pins, one for data and one for a clock.</a:t>
            </a:r>
          </a:p>
          <a:p>
            <a:endParaRPr lang="en-GB" dirty="0"/>
          </a:p>
          <a:p>
            <a:r>
              <a:rPr lang="en-GB" dirty="0"/>
              <a:t>With that out of the way lets get started!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1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CE1E-CEBB-2BA5-2DED-3784559D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A10A2-BA92-F505-99AE-1E999247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4050-8412-FDD9-4BD9-3BC884F2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5EC8-31A0-059C-6CE3-F2B75544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E88E-3C95-6365-6A86-A73AF7F4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A916-C5DA-F1A2-53EC-87DB9CCA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63323-BFD6-9351-016A-CE93449F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6913-49B4-6062-6704-FBF4A9A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96C3-1BC8-D3C3-0F89-0904CFE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2702-4703-F8C8-CD4F-66E62E8F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4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ACAA-7BF6-A12F-4CD6-7F64B5AE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9BC9-CD55-B678-0FAA-2048D734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9755-21BF-D70F-F1C2-69303F08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34F2-02DF-8912-5B29-69635D3E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8FBF-85B1-45D0-321D-6761A71F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5B74-BE4C-3316-6600-4004DE0B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650F-1C52-5264-9CBC-E5FE8F24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1798-1D5E-9C9D-E9CB-56D0E69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3DAA-8544-8A95-DA13-C722E7FD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8267-75F6-66BB-4533-D874A1FC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B655-66ED-3900-009A-CD7756B5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1379-D3E1-D84C-2C85-0A2AD567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F899-2FF7-BA44-A2D0-21EA683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BBCE-48E2-F9ED-8C9A-00154A83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C49D-13FD-7DD7-25C1-9D52F0C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FDB0-3C89-1202-0AFE-A6B2592D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49E5-2687-3468-F92B-102C7A55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DDF0-DC73-8FBF-AB61-92855446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39119-13A7-1D9A-89DF-F73FB51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388F-405D-C6A9-EDC3-7B99762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52FD-D84B-2CDE-3FA4-63110EF0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241F-1EEA-3BB1-ABD6-A4EB22E1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604A-F3C1-9408-DF15-30FF8CD1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A38BF-BF91-D9CB-30EE-F2A1B531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FB6D-6A8E-5432-8E9F-EF1B323B1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5765-76FE-30B4-DC11-63092419A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32455-37E8-F63A-5959-84FDA1B4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DC980-FE31-8136-ABDC-DD902503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33672-A776-DBCE-B0C9-BA67E2A2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1B8-4440-DDE4-870B-52C49F1E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A5AFB-1F7B-F052-3CA2-4C36B72B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743C-D080-B67C-E9DE-9F8E1E1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828AE-4EDC-182C-52AE-4DB5F4F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1C4F5-14CC-F49C-1511-E80400B6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1661-14BF-8335-79F7-BE779646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B544-5C1B-6047-780E-E135DD8C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9715-311D-7D32-1406-85F003A6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F7C4-C9C0-529C-315C-F03BD17D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3BA32-A4F9-02E6-25BD-B54B0E1B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1BBF8-9C8E-C894-F9BD-94A37962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4D59-35D1-1157-072C-2B2C8AB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10EC-61F9-0082-C088-659B2847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4BAB-2BB7-274C-5413-5B095E55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E684A-2A47-CE8A-AE31-A5EE403C7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BC774-ADF8-72CB-4180-7CE9D4AE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C074-4371-3145-60E1-FC6DDDCB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3DC5-F551-BABA-7918-9827C17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3419-36B6-BAE0-D887-9D581B27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8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0988C-8E20-73F6-245B-941A5B0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4C4A-52A1-F1CD-20F1-3115F0E2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C1D1-C3A7-9243-26C3-4397EC17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E8D0-262E-47C7-9397-AEDE4444D531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9FAB-53E5-9AA8-7CA0-96C77335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E1B3-7B83-4569-36F6-9B8E6F8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8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DB83-9552-CDD3-F29C-0152E4D8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23269"/>
            <a:ext cx="10668000" cy="4180307"/>
          </a:xfrm>
        </p:spPr>
        <p:txBody>
          <a:bodyPr>
            <a:normAutofit/>
          </a:bodyPr>
          <a:lstStyle/>
          <a:p>
            <a: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  <a:t>Robotics Workshop</a:t>
            </a:r>
            <a:b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</a:br>
            <a:r>
              <a:rPr lang="en-GB" sz="80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Week 7</a:t>
            </a:r>
            <a:br>
              <a:rPr lang="en-GB" sz="80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Digital Bubble Level</a:t>
            </a:r>
            <a:endParaRPr lang="en-GB" sz="8000" b="1" dirty="0">
              <a:solidFill>
                <a:schemeClr val="bg1"/>
              </a:solidFill>
              <a:latin typeface="BankGothic Lt BT" panose="020B0607020203060204" pitchFamily="34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247BC-5932-8ED8-429C-27AF47354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146844"/>
            <a:ext cx="3752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367-A997-99C5-16F8-4671EBFE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12" y="319130"/>
            <a:ext cx="9900775" cy="902462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Liquid Crystal Display (LCD)</a:t>
            </a:r>
          </a:p>
        </p:txBody>
      </p:sp>
      <p:pic>
        <p:nvPicPr>
          <p:cNvPr id="5" name="Picture 4" descr="A close-up of a computer chip&#10;&#10;Description automatically generated">
            <a:extLst>
              <a:ext uri="{FF2B5EF4-FFF2-40B4-BE49-F238E27FC236}">
                <a16:creationId xmlns:a16="http://schemas.microsoft.com/office/drawing/2014/main" id="{118417EC-44E2-8DEF-15AF-82605EC4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13" y="1581149"/>
            <a:ext cx="3987573" cy="29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6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367-A997-99C5-16F8-4671EBFE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12" y="319130"/>
            <a:ext cx="9900775" cy="902462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MPU6050 (Motion Processing Unit)</a:t>
            </a:r>
          </a:p>
        </p:txBody>
      </p:sp>
      <p:pic>
        <p:nvPicPr>
          <p:cNvPr id="4" name="Picture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0A697BBC-A070-7EC9-6D7B-BBFE29367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01" y="1603737"/>
            <a:ext cx="3522997" cy="36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9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2459</TotalTime>
  <Words>399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BankGothic Lt BT</vt:lpstr>
      <vt:lpstr>Broadway</vt:lpstr>
      <vt:lpstr>Calibri</vt:lpstr>
      <vt:lpstr>Calibri Light</vt:lpstr>
      <vt:lpstr>Office Theme</vt:lpstr>
      <vt:lpstr>Robotics Workshop Week 7 Digital Bubble Level</vt:lpstr>
      <vt:lpstr>Liquid Crystal Display (LCD)</vt:lpstr>
      <vt:lpstr>MPU6050 (Motion Processing Unit)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Workshop Taster Session</dc:title>
  <dc:creator>Lukas Hastings</dc:creator>
  <cp:lastModifiedBy>Lukas Hastings</cp:lastModifiedBy>
  <cp:revision>30</cp:revision>
  <dcterms:created xsi:type="dcterms:W3CDTF">2023-04-20T22:50:35Z</dcterms:created>
  <dcterms:modified xsi:type="dcterms:W3CDTF">2023-11-15T17:11:33Z</dcterms:modified>
</cp:coreProperties>
</file>