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71642" autoAdjust="0"/>
  </p:normalViewPr>
  <p:slideViewPr>
    <p:cSldViewPr snapToGrid="0">
      <p:cViewPr varScale="1">
        <p:scale>
          <a:sx n="81" d="100"/>
          <a:sy n="81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1F78-B753-4ECC-9E19-05D9681C603C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C6892-DFF3-4A07-8B2A-B0E31DCA1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4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4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anyone want have a go at explaining what a micro-controller is?</a:t>
            </a:r>
            <a:br>
              <a:rPr lang="en-GB" dirty="0"/>
            </a:br>
            <a:r>
              <a:rPr lang="en-GB" dirty="0"/>
              <a:t>No? ok.</a:t>
            </a:r>
          </a:p>
          <a:p>
            <a:r>
              <a:rPr lang="en-GB" dirty="0"/>
              <a:t>A micro controller is a small device that lets you program and control its inputs and outputs in the form of electrical signals. </a:t>
            </a:r>
            <a:br>
              <a:rPr lang="en-GB" dirty="0"/>
            </a:br>
            <a:r>
              <a:rPr lang="en-GB" dirty="0"/>
              <a:t>All of these are different types of micro-controllers. We’ll be using the one on the left called a Raspberry Pi Pico.</a:t>
            </a:r>
          </a:p>
          <a:p>
            <a:endParaRPr lang="en-GB" dirty="0"/>
          </a:p>
          <a:p>
            <a:r>
              <a:rPr lang="en-GB" dirty="0"/>
              <a:t>All of those golden tabs can be connected to wires, and then controlled with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0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E1E-CEBB-2BA5-2DED-3784559D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A10A2-BA92-F505-99AE-1E999247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4050-8412-FDD9-4BD9-3BC884F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5EC8-31A0-059C-6CE3-F2B75544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88E-3C95-6365-6A86-A73AF7F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916-C5DA-F1A2-53EC-87DB9CC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3323-BFD6-9351-016A-CE93449F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913-49B4-6062-6704-FBF4A9A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96C3-1BC8-D3C3-0F89-0904CFE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2702-4703-F8C8-CD4F-66E62E8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ACAA-7BF6-A12F-4CD6-7F64B5A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9BC9-CD55-B678-0FAA-2048D734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9755-21BF-D70F-F1C2-69303F0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4F2-02DF-8912-5B29-69635D3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8FBF-85B1-45D0-321D-6761A71F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B74-BE4C-3316-6600-4004DE0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50F-1C52-5264-9CBC-E5FE8F24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798-1D5E-9C9D-E9CB-56D0E69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3DAA-8544-8A95-DA13-C722E7F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267-75F6-66BB-4533-D874A1F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655-66ED-3900-009A-CD7756B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1379-D3E1-D84C-2C85-0A2AD567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F899-2FF7-BA44-A2D0-21EA683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BCE-48E2-F9ED-8C9A-00154A8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C49D-13FD-7DD7-25C1-9D52F0C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DB0-3C89-1202-0AFE-A6B2592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49E5-2687-3468-F92B-102C7A55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DDF0-DC73-8FBF-AB61-92855446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119-13A7-1D9A-89DF-F73FB51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88F-405D-C6A9-EDC3-7B99762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52FD-D84B-2CDE-3FA4-63110EF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41F-1EEA-3BB1-ABD6-A4EB22E1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4A-F3C1-9408-DF15-30FF8CD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38BF-BF91-D9CB-30EE-F2A1B53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FB6D-6A8E-5432-8E9F-EF1B323B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5765-76FE-30B4-DC11-63092419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2455-37E8-F63A-5959-84FDA1B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C980-FE31-8136-ABDC-DD90250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33672-A776-DBCE-B0C9-BA67E2A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1B8-4440-DDE4-870B-52C49F1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5AFB-1F7B-F052-3CA2-4C36B72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43C-D080-B67C-E9DE-9F8E1E1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28AE-4EDC-182C-52AE-4DB5F4F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1C4F5-14CC-F49C-1511-E80400B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1661-14BF-8335-79F7-BE77964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B544-5C1B-6047-780E-E135DD8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9715-311D-7D32-1406-85F003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7C4-C9C0-529C-315C-F03BD17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BA32-A4F9-02E6-25BD-B54B0E1B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BBF8-9C8E-C894-F9BD-94A3796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4D59-35D1-1157-072C-2B2C8AB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10EC-61F9-0082-C088-659B2847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BAB-2BB7-274C-5413-5B095E5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E684A-2A47-CE8A-AE31-A5EE403C7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C774-ADF8-72CB-4180-7CE9D4A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C074-4371-3145-60E1-FC6DDDCB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3DC5-F551-BABA-7918-9827C17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3419-36B6-BAE0-D887-9D581B2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988C-8E20-73F6-245B-941A5B0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4C4A-52A1-F1CD-20F1-3115F0E2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1D1-C3A7-9243-26C3-4397EC1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E8D0-262E-47C7-9397-AEDE4444D531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9FAB-53E5-9AA8-7CA0-96C77335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E1B3-7B83-4569-36F6-9B8E6F8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B83-9552-CDD3-F29C-0152E4D8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71241"/>
            <a:ext cx="10668000" cy="3405467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  <a:t>Robotics Workshop</a:t>
            </a:r>
            <a:b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</a:br>
            <a:r>
              <a:rPr lang="en-GB" sz="80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Week 8</a:t>
            </a:r>
            <a:b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MP3 Player</a:t>
            </a:r>
            <a:endParaRPr lang="en-GB" sz="80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247BC-5932-8ED8-429C-27AF4735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46844"/>
            <a:ext cx="375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084-C982-ABC8-9476-FEE057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GB" sz="8000" u="sng" dirty="0">
                <a:solidFill>
                  <a:schemeClr val="bg1"/>
                </a:solidFill>
              </a:rPr>
              <a:t>Speakers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Measure the Frequency Response of a Paper Speaker | Science Project">
            <a:extLst>
              <a:ext uri="{FF2B5EF4-FFF2-40B4-BE49-F238E27FC236}">
                <a16:creationId xmlns:a16="http://schemas.microsoft.com/office/drawing/2014/main" id="{A3F0E4BD-AC1D-4EE9-2170-721C7555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19" y="1942751"/>
            <a:ext cx="5773926" cy="423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B33B93-C834-A535-0FFF-04F48822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292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084-C982-ABC8-9476-FEE057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u="sng" dirty="0">
                <a:solidFill>
                  <a:schemeClr val="bg1"/>
                </a:solidFill>
              </a:rPr>
              <a:t>Transistors</a:t>
            </a:r>
          </a:p>
        </p:txBody>
      </p:sp>
      <p:pic>
        <p:nvPicPr>
          <p:cNvPr id="2052" name="Picture 4" descr="BC547: Datasheet, Pinout, Working, Applications and Simulation - The  Engineering Projects">
            <a:extLst>
              <a:ext uri="{FF2B5EF4-FFF2-40B4-BE49-F238E27FC236}">
                <a16:creationId xmlns:a16="http://schemas.microsoft.com/office/drawing/2014/main" id="{1F40866C-2D6E-C60E-8B83-D975E45A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10" y="2390586"/>
            <a:ext cx="6373140" cy="409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rshall MG50GFX Guitar Combo Amplifer with Built-in FX, Practice Amp  Suitable for Electric Guitar - Black and Gold: Amazon.co.uk: Musical  Instruments &amp; DJ">
            <a:extLst>
              <a:ext uri="{FF2B5EF4-FFF2-40B4-BE49-F238E27FC236}">
                <a16:creationId xmlns:a16="http://schemas.microsoft.com/office/drawing/2014/main" id="{F0B0B2A7-2DEA-C443-DD76-CCF7FE97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6" y="2390586"/>
            <a:ext cx="2531601" cy="24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213545-3BCB-4AAD-B4FD-78A453ABB166}"/>
              </a:ext>
            </a:extLst>
          </p:cNvPr>
          <p:cNvSpPr txBox="1">
            <a:spLocks/>
          </p:cNvSpPr>
          <p:nvPr/>
        </p:nvSpPr>
        <p:spPr>
          <a:xfrm>
            <a:off x="132513" y="4800572"/>
            <a:ext cx="3720885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bg1"/>
                </a:solidFill>
              </a:rPr>
              <a:t>Basic component for an amp</a:t>
            </a:r>
          </a:p>
        </p:txBody>
      </p:sp>
    </p:spTree>
    <p:extLst>
      <p:ext uri="{BB962C8B-B14F-4D97-AF65-F5344CB8AC3E}">
        <p14:creationId xmlns:p14="http://schemas.microsoft.com/office/powerpoint/2010/main" val="15211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45D3-5BBB-DE11-5A41-BDFA38CE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462"/>
            <a:ext cx="10515600" cy="1325563"/>
          </a:xfrm>
        </p:spPr>
        <p:txBody>
          <a:bodyPr/>
          <a:lstStyle/>
          <a:p>
            <a:pPr algn="ctr"/>
            <a:r>
              <a:rPr lang="en-GB" u="sng" dirty="0" err="1">
                <a:solidFill>
                  <a:schemeClr val="bg1"/>
                </a:solidFill>
              </a:rPr>
              <a:t>CircuitPython</a:t>
            </a:r>
            <a:r>
              <a:rPr lang="en-GB" u="sng" dirty="0">
                <a:solidFill>
                  <a:schemeClr val="bg1"/>
                </a:solidFill>
              </a:rPr>
              <a:t> VS </a:t>
            </a:r>
            <a:r>
              <a:rPr lang="en-GB" u="sng" dirty="0" err="1">
                <a:solidFill>
                  <a:schemeClr val="bg1"/>
                </a:solidFill>
              </a:rPr>
              <a:t>MicroPython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3082" name="Picture 10" descr="CircuitPython - Wikipedia">
            <a:extLst>
              <a:ext uri="{FF2B5EF4-FFF2-40B4-BE49-F238E27FC236}">
                <a16:creationId xmlns:a16="http://schemas.microsoft.com/office/drawing/2014/main" id="{FD2A4D2D-A2D0-0D9C-B9AF-7130A69F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8" y="543079"/>
            <a:ext cx="3064733" cy="32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7BB7438-FD2F-92EB-12E7-F39CCD02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369" y="160495"/>
            <a:ext cx="3654631" cy="372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ecrets of MicroPython: How to blink an LED">
            <a:extLst>
              <a:ext uri="{FF2B5EF4-FFF2-40B4-BE49-F238E27FC236}">
                <a16:creationId xmlns:a16="http://schemas.microsoft.com/office/drawing/2014/main" id="{934311E5-7E02-8B4F-2BB5-AE2BD404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58" y="4159442"/>
            <a:ext cx="3667567" cy="253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09A9F8-509C-2E9E-92E7-EDC4DFA81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675" y="4389438"/>
            <a:ext cx="4051131" cy="21971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DB2F045-F965-64EB-4138-AA492261F850}"/>
              </a:ext>
            </a:extLst>
          </p:cNvPr>
          <p:cNvSpPr txBox="1">
            <a:spLocks/>
          </p:cNvSpPr>
          <p:nvPr/>
        </p:nvSpPr>
        <p:spPr>
          <a:xfrm>
            <a:off x="3421294" y="1282428"/>
            <a:ext cx="477023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bg1"/>
                </a:solidFill>
              </a:rPr>
              <a:t>An open source fork of </a:t>
            </a:r>
            <a:r>
              <a:rPr lang="en-GB" sz="2400" dirty="0" err="1">
                <a:solidFill>
                  <a:schemeClr val="bg1"/>
                </a:solidFill>
              </a:rPr>
              <a:t>MicroPython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9EF5BA8-D620-8253-3109-7703EEC5A9AA}"/>
              </a:ext>
            </a:extLst>
          </p:cNvPr>
          <p:cNvSpPr txBox="1">
            <a:spLocks/>
          </p:cNvSpPr>
          <p:nvPr/>
        </p:nvSpPr>
        <p:spPr>
          <a:xfrm>
            <a:off x="3211240" y="2158458"/>
            <a:ext cx="477023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bg1"/>
                </a:solidFill>
              </a:rPr>
              <a:t>Has the audio modules we need</a:t>
            </a:r>
          </a:p>
        </p:txBody>
      </p:sp>
    </p:spTree>
    <p:extLst>
      <p:ext uri="{BB962C8B-B14F-4D97-AF65-F5344CB8AC3E}">
        <p14:creationId xmlns:p14="http://schemas.microsoft.com/office/powerpoint/2010/main" val="205059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1655</TotalTime>
  <Words>118</Words>
  <Application>Microsoft Macintosh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BankGothic Lt BT</vt:lpstr>
      <vt:lpstr>Broadway</vt:lpstr>
      <vt:lpstr>Calibri</vt:lpstr>
      <vt:lpstr>Calibri Light</vt:lpstr>
      <vt:lpstr>Office Theme</vt:lpstr>
      <vt:lpstr>Robotics Workshop Week 8 MP3 Player</vt:lpstr>
      <vt:lpstr>Speakers</vt:lpstr>
      <vt:lpstr>Transistors</vt:lpstr>
      <vt:lpstr>CircuitPython VS MicroPython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 Taster Session</dc:title>
  <dc:creator>Lukas Hastings</dc:creator>
  <cp:lastModifiedBy>Patrick Culmer</cp:lastModifiedBy>
  <cp:revision>23</cp:revision>
  <dcterms:created xsi:type="dcterms:W3CDTF">2023-04-20T22:50:35Z</dcterms:created>
  <dcterms:modified xsi:type="dcterms:W3CDTF">2024-01-11T16:38:54Z</dcterms:modified>
</cp:coreProperties>
</file>