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99fd0777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99fd0777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99fd0777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99fd0777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99fd0777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99fd0777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99fd0777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99fd0777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99fd0777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99fd0777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99fd07775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199fd07775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99fd0777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99fd0777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Да кажем, че е на 2 езика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99fd0777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199fd0777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99fd0777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199fd0777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99fd0777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99fd0777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99fd0777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99fd0777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99fd077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199fd077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99fd0777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99fd0777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99fd0777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99fd0777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99fd0777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99fd0777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99fd07775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99fd0777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99fd0777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99fd0777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Горен колонтитул на секция 1">
  <p:cSld name="SECTION_HEADER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  <p:pic>
        <p:nvPicPr>
          <p:cNvPr id="54" name="Google Shape;5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64925" y="0"/>
            <a:ext cx="956224" cy="95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291950" y="2285400"/>
            <a:ext cx="3017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585625" y="863550"/>
            <a:ext cx="5301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  <p:pic>
        <p:nvPicPr>
          <p:cNvPr id="20" name="Google Shape;2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4925" y="0"/>
            <a:ext cx="956224" cy="95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Супер Скрабъл</a:t>
            </a:r>
            <a:endParaRPr/>
          </a:p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Георги Кирилов и Денис Цветков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Adys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4"/>
          <p:cNvSpPr txBox="1"/>
          <p:nvPr>
            <p:ph type="title"/>
          </p:nvPr>
        </p:nvSpPr>
        <p:spPr>
          <a:xfrm>
            <a:off x="291950" y="2285400"/>
            <a:ext cx="3017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Модове</a:t>
            </a:r>
            <a:endParaRPr/>
          </a:p>
        </p:txBody>
      </p:sp>
      <p:sp>
        <p:nvSpPr>
          <p:cNvPr id="112" name="Google Shape;112;p24"/>
          <p:cNvSpPr txBox="1"/>
          <p:nvPr>
            <p:ph idx="1" type="body"/>
          </p:nvPr>
        </p:nvSpPr>
        <p:spPr>
          <a:xfrm>
            <a:off x="3585625" y="863550"/>
            <a:ext cx="5301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Класически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/>
              <a:t>Дуел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/>
              <a:t>Приятелска игра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bg"/>
              <a:t>Шах-Скрабъл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Използвани технологии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9075" y="963974"/>
            <a:ext cx="2712275" cy="1426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9475" y="3153025"/>
            <a:ext cx="2095700" cy="150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0300" y="671563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10588" y="671563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Real time comm - SignalR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SignalR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Демо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Бъдещи идеи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Въпроси, препоръки и коментари...</a:t>
            </a:r>
            <a:endParaRPr sz="4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Скрабъл на български онлайн?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8163" y="1057912"/>
            <a:ext cx="3027675" cy="302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291950" y="2285400"/>
            <a:ext cx="3017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Същност</a:t>
            </a:r>
            <a:endParaRPr/>
          </a:p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3585625" y="863550"/>
            <a:ext cx="5301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игра на думи (най-популярната)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/>
              <a:t>до 4 играчи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/>
              <a:t>7 плочици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bg"/>
              <a:t>да събереш възможно най-много точки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Речник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Няма български онлайн речник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Web Scraper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Над 850 000 словоформи на бълг. </a:t>
            </a:r>
            <a:r>
              <a:rPr lang="bg"/>
              <a:t>думи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Шрифт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