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028884" y="2492883"/>
            <a:ext cx="4196525" cy="12580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700">
                <a:solidFill>
                  <a:schemeClr val="lt1"/>
                </a:solidFill>
              </a:rPr>
              <a:t>드론 펫</a:t>
            </a:r>
            <a:endParaRPr lang="ko-KR" altLang="en-US" sz="7700">
              <a:solidFill>
                <a:schemeClr val="lt1"/>
              </a:solidFill>
            </a:endParaRP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4522089" y="2865437"/>
            <a:ext cx="7406640" cy="4675280"/>
          </a:xfrm>
          <a:prstGeom prst="rect">
            <a:avLst/>
          </a:prstGeom>
        </p:spPr>
        <p:txBody>
          <a:bodyPr vert="horz" lIns="91440" tIns="0" rIns="91440" bIns="45720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ea typeface="+mj-ea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ea typeface="+mj-ea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팀명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드론이 디쁠디쁠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chemeClr val="lt1"/>
              </a:solidFill>
              <a:cs typeface="함초롬돋움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2017142015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문지훈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2017142016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박세연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2017142027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이우건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전자공학부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lt1"/>
                </a:solidFill>
                <a:cs typeface="함초롬돋움"/>
              </a:rPr>
              <a:t>2017142037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chemeClr val="lt1"/>
                </a:solidFill>
              </a:rPr>
              <a:t>정민규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chemeClr val="lt1"/>
              </a:solidFill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cs typeface="함초롬돋움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4028884" y="3814191"/>
            <a:ext cx="3219260" cy="7200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3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05104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1580841"/>
            <a:ext cx="7638161" cy="4296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기대 효과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2213231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</a:t>
            </a:r>
            <a:r>
              <a:rPr lang="ko-KR" altLang="en-US">
                <a:solidFill>
                  <a:schemeClr val="accent3"/>
                </a:solidFill>
              </a:rPr>
              <a:t>기대 효과</a:t>
            </a:r>
            <a:endParaRPr lang="ko-KR" altLang="en-US">
              <a:solidFill>
                <a:schemeClr val="accent3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339" y="2348865"/>
            <a:ext cx="2413635" cy="241363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1490" y="2324767"/>
            <a:ext cx="2370582" cy="237058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18095" y="2209800"/>
            <a:ext cx="24384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0"/>
              <a:t>감사합니다</a:t>
            </a:r>
            <a:endParaRPr lang="ko-KR" alt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목 차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080135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39" y="2105025"/>
            <a:ext cx="6873813" cy="2647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1. </a:t>
            </a:r>
            <a:r>
              <a:rPr lang="ko-KR" altLang="en-US" sz="2400">
                <a:solidFill>
                  <a:schemeClr val="lt1"/>
                </a:solidFill>
              </a:rPr>
              <a:t>프로젝트 추진 동기</a:t>
            </a:r>
            <a:endParaRPr lang="ko-KR" altLang="en-US" sz="24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2. </a:t>
            </a:r>
            <a:r>
              <a:rPr lang="ko-KR" altLang="en-US" sz="2400">
                <a:solidFill>
                  <a:schemeClr val="lt1"/>
                </a:solidFill>
              </a:rPr>
              <a:t>드론 펫이란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?</a:t>
            </a: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3. </a:t>
            </a:r>
            <a:r>
              <a:rPr lang="ko-KR" altLang="en-US" sz="2400">
                <a:solidFill>
                  <a:schemeClr val="lt1"/>
                </a:solidFill>
              </a:rPr>
              <a:t>주요 내용</a:t>
            </a:r>
            <a:endParaRPr lang="ko-KR" altLang="en-US" sz="24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4. </a:t>
            </a:r>
            <a:r>
              <a:rPr lang="ko-KR" altLang="en-US" sz="2400">
                <a:solidFill>
                  <a:schemeClr val="lt1"/>
                </a:solidFill>
              </a:rPr>
              <a:t>기대 효과</a:t>
            </a:r>
            <a:endParaRPr lang="ko-KR" altLang="en-US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3"/>
                </a:solidFill>
              </a:rPr>
              <a:t>프로젝트 추진 동기</a:t>
            </a:r>
            <a:r>
              <a:rPr lang="ko-KR" altLang="en-US">
                <a:solidFill>
                  <a:schemeClr val="lt1"/>
                </a:solidFill>
              </a:rPr>
              <a:t>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10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799" y="848472"/>
            <a:ext cx="7710846" cy="550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3"/>
                </a:solidFill>
              </a:rPr>
              <a:t>프로젝트 추진 동기 </a:t>
            </a:r>
            <a:r>
              <a:rPr lang="ko-KR" altLang="en-US">
                <a:solidFill>
                  <a:schemeClr val="lt1"/>
                </a:solidFill>
              </a:rPr>
              <a:t>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5944" y="692658"/>
            <a:ext cx="5779343" cy="3528441"/>
          </a:xfrm>
          <a:prstGeom prst="rect">
            <a:avLst/>
          </a:prstGeom>
        </p:spPr>
      </p:pic>
      <p:pic>
        <p:nvPicPr>
          <p:cNvPr id="12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399" y="4221099"/>
            <a:ext cx="6142434" cy="2304256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2252" y="2321813"/>
            <a:ext cx="2835402" cy="2835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드론 펫</a:t>
            </a:r>
            <a:r>
              <a:rPr lang="en-US" altLang="ko-KR" sz="4200">
                <a:solidFill>
                  <a:schemeClr val="lt1"/>
                </a:solidFill>
              </a:rPr>
              <a:t>?</a:t>
            </a:r>
            <a:endParaRPr lang="en-US" altLang="ko-KR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987201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66871" y="1907539"/>
            <a:ext cx="10458258" cy="4527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>
                <a:solidFill>
                  <a:schemeClr val="lt1"/>
                </a:solidFill>
              </a:rPr>
              <a:t>쉬운 조종과 이미지 트래킹 기술을 이용해 사람을 따라다니는 드론</a:t>
            </a:r>
            <a:endParaRPr lang="ko-KR" altLang="en-US" sz="24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</a:t>
            </a:r>
            <a:r>
              <a:rPr lang="ko-KR" altLang="en-US">
                <a:solidFill>
                  <a:schemeClr val="accent3"/>
                </a:solidFill>
              </a:rPr>
              <a:t>드론펫이란</a:t>
            </a:r>
            <a:r>
              <a:rPr lang="en-US" altLang="ko-KR">
                <a:solidFill>
                  <a:schemeClr val="accent3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주요 내용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4650" y="3091053"/>
            <a:ext cx="1566981" cy="167144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8897" y="4424553"/>
            <a:ext cx="1138356" cy="121424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65998" y="2593276"/>
            <a:ext cx="835723" cy="835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200">
                <a:solidFill>
                  <a:schemeClr val="lt1"/>
                </a:solidFill>
              </a:rPr>
              <a:t>주요 내용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2069212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 </a:t>
            </a:r>
            <a:r>
              <a:rPr lang="ko-KR" altLang="en-US">
                <a:solidFill>
                  <a:schemeClr val="lt1"/>
                </a:solidFill>
              </a:rPr>
              <a:t>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5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5865" y="1266652"/>
            <a:ext cx="5472608" cy="432469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5015865" y="5638800"/>
            <a:ext cx="2954655" cy="3638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라즈베리파이 </a:t>
            </a:r>
            <a:r>
              <a:rPr lang="en-US" altLang="ko-KR">
                <a:solidFill>
                  <a:schemeClr val="lt1"/>
                </a:solidFill>
              </a:rPr>
              <a:t>3</a:t>
            </a:r>
            <a:r>
              <a:rPr lang="ko-KR" altLang="en-US">
                <a:solidFill>
                  <a:schemeClr val="lt1"/>
                </a:solidFill>
              </a:rPr>
              <a:t> 드론키트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1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19339" y="2105025"/>
            <a:ext cx="6873813" cy="301752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</a:rPr>
              <a:t>1.</a:t>
            </a:r>
            <a:r>
              <a:rPr lang="ko-KR" altLang="en-US" sz="2400">
                <a:solidFill>
                  <a:schemeClr val="lt1"/>
                </a:solidFill>
              </a:rPr>
              <a:t> 라즈베리파이 내부 구조 및 작동 방식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2.</a:t>
            </a:r>
            <a:r>
              <a:rPr lang="ko-KR" altLang="en-US" sz="2400">
                <a:solidFill>
                  <a:schemeClr val="lt1"/>
                </a:solidFill>
                <a:cs typeface="함초롬돋움"/>
              </a:rPr>
              <a:t> 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Python</a:t>
            </a:r>
            <a:r>
              <a:rPr lang="ko-KR" altLang="en-US" sz="2400">
                <a:solidFill>
                  <a:schemeClr val="lt1"/>
                </a:solidFill>
              </a:rPr>
              <a:t>으로 블루투스 모듈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(BLE</a:t>
            </a:r>
            <a:r>
              <a:rPr lang="ko-KR" altLang="en-US" sz="2400">
                <a:solidFill>
                  <a:schemeClr val="lt1"/>
                </a:solidFill>
              </a:rPr>
              <a:t>모듈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) </a:t>
            </a:r>
            <a:r>
              <a:rPr lang="ko-KR" altLang="en-US" sz="2400">
                <a:solidFill>
                  <a:schemeClr val="lt1"/>
                </a:solidFill>
              </a:rPr>
              <a:t>사용법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</a:rPr>
              <a:t>3.</a:t>
            </a:r>
            <a:r>
              <a:rPr lang="ko-KR" altLang="en-US" sz="2400">
                <a:solidFill>
                  <a:schemeClr val="lt1"/>
                </a:solidFill>
              </a:rPr>
              <a:t> 드론과의 통신에 사용되는 데이터 송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,</a:t>
            </a:r>
            <a:r>
              <a:rPr lang="ko-KR" altLang="en-US" sz="2400">
                <a:solidFill>
                  <a:schemeClr val="lt1"/>
                </a:solidFill>
              </a:rPr>
              <a:t>수신 패킷 구조 </a:t>
            </a:r>
            <a:endParaRPr lang="ko-KR" altLang="en-US" sz="2400">
              <a:solidFill>
                <a:schemeClr val="lt1"/>
              </a:solidFill>
            </a:endParaRPr>
          </a:p>
          <a:p>
            <a:pPr lvl="1">
              <a:defRPr/>
            </a:pPr>
            <a:endParaRPr lang="en-US" altLang="ko-KR" sz="2400">
              <a:solidFill>
                <a:schemeClr val="lt1"/>
              </a:solidFill>
              <a:cs typeface="함초롬돋움"/>
            </a:endParaRPr>
          </a:p>
          <a:p>
            <a:pPr lvl="1">
              <a:defRPr/>
            </a:pPr>
            <a:r>
              <a:rPr lang="en-US" altLang="ko-KR" sz="2400">
                <a:solidFill>
                  <a:schemeClr val="lt1"/>
                </a:solidFill>
                <a:cs typeface="함초롬돋움"/>
              </a:rPr>
              <a:t>4.</a:t>
            </a:r>
            <a:r>
              <a:rPr lang="ko-KR" altLang="en-US" sz="2400">
                <a:solidFill>
                  <a:schemeClr val="lt1"/>
                </a:solidFill>
                <a:cs typeface="함초롬돋움"/>
              </a:rPr>
              <a:t> </a:t>
            </a:r>
            <a:r>
              <a:rPr lang="en-US" altLang="ko-KR" sz="2400">
                <a:solidFill>
                  <a:schemeClr val="lt1"/>
                </a:solidFill>
                <a:cs typeface="함초롬돋움"/>
              </a:rPr>
              <a:t>PID</a:t>
            </a:r>
            <a:r>
              <a:rPr lang="ko-KR" altLang="en-US" sz="2400">
                <a:solidFill>
                  <a:schemeClr val="lt1"/>
                </a:solidFill>
              </a:rPr>
              <a:t>제어</a:t>
            </a:r>
            <a:endParaRPr lang="ko-KR" altLang="en-US" sz="24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6270" y="1303592"/>
            <a:ext cx="3188112" cy="4250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2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  </a:t>
            </a:r>
            <a:r>
              <a:rPr lang="ko-KR" altLang="en-US">
                <a:solidFill>
                  <a:schemeClr val="lt1"/>
                </a:solidFill>
              </a:rPr>
              <a:t>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8799" y="2350008"/>
            <a:ext cx="1440180" cy="153619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9288" y="2130425"/>
            <a:ext cx="1566981" cy="167144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63770" y="1514284"/>
            <a:ext cx="835723" cy="835723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9192387" y="1514284"/>
            <a:ext cx="720090" cy="4124515"/>
          </a:xfrm>
          <a:prstGeom prst="rect">
            <a:avLst/>
          </a:prstGeom>
          <a:solidFill>
            <a:srgbClr val="67530e"/>
          </a:solidFill>
          <a:ln>
            <a:solidFill>
              <a:srgbClr val="67530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69564" y="1886902"/>
            <a:ext cx="926211" cy="926211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 rot="5511300">
            <a:off x="1910142" y="4222432"/>
            <a:ext cx="1277492" cy="1080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  <a:ln>
            <a:solidFill>
              <a:srgbClr val="eb58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/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819339" y="483870"/>
            <a:ext cx="4196526" cy="72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200">
                <a:solidFill>
                  <a:schemeClr val="lt1"/>
                </a:solidFill>
              </a:rPr>
              <a:t>2</a:t>
            </a:r>
            <a:r>
              <a:rPr lang="ko-KR" altLang="en-US" sz="4200">
                <a:solidFill>
                  <a:schemeClr val="lt1"/>
                </a:solidFill>
              </a:rPr>
              <a:t>단계</a:t>
            </a:r>
            <a:endParaRPr lang="ko-KR" altLang="en-US" sz="4200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930400" y="1213105"/>
            <a:ext cx="1277113" cy="3600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15865" y="116585"/>
            <a:ext cx="6931533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프로젝트 추진 동기     드론펫이란</a:t>
            </a:r>
            <a:r>
              <a:rPr lang="en-US" altLang="ko-KR">
                <a:solidFill>
                  <a:schemeClr val="lt1"/>
                </a:solidFill>
              </a:rPr>
              <a:t>?</a:t>
            </a:r>
            <a:r>
              <a:rPr lang="ko-KR" altLang="en-US">
                <a:solidFill>
                  <a:schemeClr val="lt1"/>
                </a:solidFill>
              </a:rPr>
              <a:t>    </a:t>
            </a:r>
            <a:r>
              <a:rPr lang="ko-KR" altLang="en-US">
                <a:solidFill>
                  <a:schemeClr val="accent3"/>
                </a:solidFill>
              </a:rPr>
              <a:t>주요 내용</a:t>
            </a:r>
            <a:r>
              <a:rPr lang="ko-KR" altLang="en-US">
                <a:solidFill>
                  <a:schemeClr val="lt1"/>
                </a:solidFill>
              </a:rPr>
              <a:t>      기대 효과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5015865" y="483870"/>
            <a:ext cx="6480810" cy="0"/>
          </a:xfrm>
          <a:prstGeom prst="lin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11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720" y="1412748"/>
            <a:ext cx="2495550" cy="1828800"/>
          </a:xfrm>
          <a:prstGeom prst="rect">
            <a:avLst/>
          </a:prstGeom>
        </p:spPr>
      </p:pic>
      <p:pic>
        <p:nvPicPr>
          <p:cNvPr id="12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4234" y="1412748"/>
            <a:ext cx="1866900" cy="1866900"/>
          </a:xfrm>
          <a:prstGeom prst="rect">
            <a:avLst/>
          </a:prstGeom>
        </p:spPr>
      </p:pic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60720" y="3724275"/>
            <a:ext cx="2219325" cy="2057400"/>
          </a:xfrm>
          <a:prstGeom prst="rect">
            <a:avLst/>
          </a:prstGeom>
        </p:spPr>
      </p:pic>
      <p:pic>
        <p:nvPicPr>
          <p:cNvPr id="14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39172" y="3724275"/>
            <a:ext cx="2638425" cy="1733550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>
          <a:xfrm>
            <a:off x="9193555" y="6491620"/>
            <a:ext cx="2998445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출처</a:t>
            </a:r>
            <a:r>
              <a:rPr lang="en-US" altLang="ko-KR">
                <a:solidFill>
                  <a:schemeClr val="lt1"/>
                </a:solidFill>
              </a:rPr>
              <a:t>: Google Image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5760720" y="32458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&lt;FC&gt;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8714234" y="32458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카메라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5760720" y="5781675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프레임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39172" y="5455610"/>
            <a:ext cx="1932432" cy="3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근접 센서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>화면 슬라이드 쇼(4:3)</ep:PresentationFormat>
  <ep:Paragraphs>47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2021-04-13T13:40:40.146</dcterms:created>
  <dc:creator>user</dc:creator>
  <cp:lastModifiedBy>user</cp:lastModifiedBy>
  <dcterms:modified xsi:type="dcterms:W3CDTF">2021-04-13T14:45:52.804</dcterms:modified>
  <cp:revision>26</cp:revision>
  <cp:version>1000.0000.01</cp:version>
</cp:coreProperties>
</file>