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7" r:id="rId9"/>
    <p:sldId id="262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9" autoAdjust="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A90E-CFA8-4362-96C4-00AA96D7782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D05CA-0446-4C42-AD31-8D82CF19C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0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해가 지날수록 다양한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제품이 등장하고 사용성도 </a:t>
            </a:r>
            <a:r>
              <a:rPr lang="ko-KR" altLang="en-US" dirty="0" err="1" smtClean="0"/>
              <a:t>편리해습니다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이에따라</a:t>
            </a:r>
            <a:endParaRPr lang="en-US" altLang="ko-KR" dirty="0" smtClean="0"/>
          </a:p>
          <a:p>
            <a:r>
              <a:rPr lang="ko-KR" altLang="en-US" dirty="0" smtClean="0"/>
              <a:t>사람들이 </a:t>
            </a:r>
            <a:r>
              <a:rPr lang="ko-KR" altLang="en-US" dirty="0" err="1" smtClean="0"/>
              <a:t>드론을</a:t>
            </a:r>
            <a:r>
              <a:rPr lang="ko-KR" altLang="en-US" dirty="0" smtClean="0"/>
              <a:t> 접할 수 있는 기회가 많아져서 누구나 </a:t>
            </a:r>
            <a:r>
              <a:rPr lang="ko-KR" altLang="en-US" dirty="0" err="1" smtClean="0"/>
              <a:t>드론을</a:t>
            </a:r>
            <a:r>
              <a:rPr lang="ko-KR" altLang="en-US" dirty="0" smtClean="0"/>
              <a:t> 쉽게 날릴 수 있는 시대가 왔음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드론들은</a:t>
            </a:r>
            <a:r>
              <a:rPr lang="ko-KR" altLang="en-US" dirty="0" smtClean="0"/>
              <a:t> 낮은 속도부터 </a:t>
            </a:r>
            <a:r>
              <a:rPr lang="ko-KR" altLang="en-US" dirty="0" err="1" smtClean="0"/>
              <a:t>레이싱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드론처럼</a:t>
            </a:r>
            <a:r>
              <a:rPr lang="ko-KR" altLang="en-US" dirty="0" smtClean="0"/>
              <a:t> 빠른 속도로 비행하는 </a:t>
            </a:r>
            <a:r>
              <a:rPr lang="ko-KR" altLang="en-US" dirty="0" err="1" smtClean="0"/>
              <a:t>드론이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드론은</a:t>
            </a:r>
            <a:r>
              <a:rPr lang="ko-KR" altLang="en-US" dirty="0" smtClean="0"/>
              <a:t> 비행물체 특성 상 </a:t>
            </a:r>
            <a:r>
              <a:rPr lang="ko-KR" altLang="en-US" dirty="0" err="1" smtClean="0"/>
              <a:t>자그만한</a:t>
            </a:r>
            <a:r>
              <a:rPr lang="ko-KR" altLang="en-US" dirty="0" smtClean="0"/>
              <a:t> 실수도 큰 사고로 이어질 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4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이에 따른 사고를 방지하기 위해 국토교통부는 </a:t>
            </a:r>
            <a:r>
              <a:rPr lang="ko-KR" altLang="en-US" dirty="0" err="1" smtClean="0"/>
              <a:t>드론에</a:t>
            </a:r>
            <a:r>
              <a:rPr lang="ko-KR" altLang="en-US" dirty="0" smtClean="0"/>
              <a:t> 관한 승인 절차 법을 지정했다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국토교통부에 따르면 </a:t>
            </a:r>
            <a:r>
              <a:rPr lang="ko-KR" altLang="en-US" dirty="0" err="1" smtClean="0"/>
              <a:t>드론의</a:t>
            </a:r>
            <a:r>
              <a:rPr lang="ko-KR" altLang="en-US" dirty="0" smtClean="0"/>
              <a:t> 무게가 </a:t>
            </a:r>
            <a:r>
              <a:rPr lang="en-US" altLang="ko-KR" dirty="0" smtClean="0"/>
              <a:t>25kg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초과인 경우네는 </a:t>
            </a:r>
            <a:r>
              <a:rPr lang="ko-KR" altLang="en-US" baseline="0" dirty="0" err="1" smtClean="0"/>
              <a:t>비사업용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사업용 </a:t>
            </a:r>
            <a:r>
              <a:rPr lang="ko-KR" altLang="en-US" baseline="0" dirty="0" err="1" smtClean="0"/>
              <a:t>구분없이</a:t>
            </a:r>
            <a:r>
              <a:rPr lang="ko-KR" altLang="en-US" baseline="0" dirty="0" smtClean="0"/>
              <a:t> 장치 신고 승인 절차를 받아야 하지만</a:t>
            </a:r>
            <a:r>
              <a:rPr lang="en-US" altLang="ko-KR" baseline="0" dirty="0" smtClean="0"/>
              <a:t>, 25kg</a:t>
            </a:r>
            <a:r>
              <a:rPr lang="ko-KR" altLang="en-US" baseline="0" dirty="0" smtClean="0"/>
              <a:t>이하 특히 최근 많이 나오는 초심자용 </a:t>
            </a:r>
            <a:r>
              <a:rPr lang="en-US" altLang="ko-KR" baseline="0" dirty="0" smtClean="0"/>
              <a:t>12kg</a:t>
            </a:r>
            <a:r>
              <a:rPr lang="ko-KR" altLang="en-US" baseline="0" dirty="0" smtClean="0"/>
              <a:t>이하 </a:t>
            </a:r>
            <a:r>
              <a:rPr lang="ko-KR" altLang="en-US" baseline="0" dirty="0" err="1" smtClean="0"/>
              <a:t>드론들은</a:t>
            </a:r>
            <a:r>
              <a:rPr lang="ko-KR" altLang="en-US" baseline="0" dirty="0" smtClean="0"/>
              <a:t> 장치신고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비행승인 없이 쉽게 </a:t>
            </a:r>
            <a:r>
              <a:rPr lang="ko-KR" altLang="en-US" baseline="0" dirty="0" err="1" smtClean="0"/>
              <a:t>날릴수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 (</a:t>
            </a:r>
            <a:r>
              <a:rPr lang="ko-KR" altLang="en-US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무게 </a:t>
            </a:r>
            <a:r>
              <a:rPr lang="en-US" altLang="ko-KR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12kg </a:t>
            </a:r>
            <a:r>
              <a:rPr lang="ko-KR" altLang="en-US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 </a:t>
            </a:r>
            <a:r>
              <a:rPr lang="ko-KR" alt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드론</a:t>
            </a:r>
            <a:r>
              <a:rPr lang="ko-KR" altLang="en-US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등록할 의무가 없어 </a:t>
            </a:r>
            <a:r>
              <a:rPr lang="ko-KR" alt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</a:t>
            </a:r>
            <a:r>
              <a:rPr lang="ko-KR" altLang="en-US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현황 파악 불가능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그로인해</a:t>
            </a:r>
            <a:r>
              <a:rPr lang="ko-KR" altLang="en-US" baseline="0" dirty="0" smtClean="0"/>
              <a:t> 조종자 실수로 인한 </a:t>
            </a:r>
            <a:r>
              <a:rPr lang="ko-KR" altLang="en-US" baseline="0" dirty="0" err="1" smtClean="0"/>
              <a:t>드론의</a:t>
            </a:r>
            <a:r>
              <a:rPr lang="ko-KR" altLang="en-US" baseline="0" dirty="0" smtClean="0"/>
              <a:t> 사고가 빈번하게 발생하고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8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저희가 생각한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드론은</a:t>
            </a:r>
            <a:r>
              <a:rPr lang="ko-KR" altLang="en-US" baseline="0" dirty="0" smtClean="0"/>
              <a:t> 진짜 </a:t>
            </a:r>
            <a:r>
              <a:rPr lang="ko-KR" altLang="en-US" baseline="0" dirty="0" err="1" smtClean="0"/>
              <a:t>펫처럼</a:t>
            </a:r>
            <a:r>
              <a:rPr lang="ko-KR" altLang="en-US" baseline="0" dirty="0" smtClean="0"/>
              <a:t> 다른 사람에게 위험을 가하지 않고 위험을 받지 않는 초심자도 쉽게 사용 가능한 </a:t>
            </a:r>
            <a:r>
              <a:rPr lang="ko-KR" altLang="en-US" baseline="0" dirty="0" err="1" smtClean="0"/>
              <a:t>드론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펫을</a:t>
            </a:r>
            <a:r>
              <a:rPr lang="ko-KR" altLang="en-US" baseline="0" dirty="0" smtClean="0"/>
              <a:t> 구상하였습니다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조는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펫을</a:t>
            </a:r>
            <a:r>
              <a:rPr lang="ko-KR" altLang="en-US" dirty="0" smtClean="0"/>
              <a:t> 만들기 위해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단계로 분류하였다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첫 번째 단계는 시중에 판매하는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키트를 사용하여 </a:t>
            </a:r>
            <a:r>
              <a:rPr lang="ko-KR" altLang="en-US" dirty="0" err="1" smtClean="0"/>
              <a:t>드론에</a:t>
            </a:r>
            <a:r>
              <a:rPr lang="ko-KR" altLang="en-US" dirty="0" smtClean="0"/>
              <a:t> 익숙해지는 시간을 갖는 것을 목표하였다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0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드론</a:t>
            </a:r>
            <a:r>
              <a:rPr lang="ko-KR" altLang="en-US" dirty="0" smtClean="0"/>
              <a:t> 키트를 제작하면서 중요 내용인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내부 구조</a:t>
            </a:r>
            <a:r>
              <a:rPr lang="ko-KR" altLang="en-US" baseline="0" dirty="0" smtClean="0"/>
              <a:t> 공부하고 </a:t>
            </a:r>
            <a:r>
              <a:rPr lang="ko-KR" altLang="en-US" baseline="0" dirty="0" err="1" smtClean="0"/>
              <a:t>라즈베리파이를</a:t>
            </a:r>
            <a:r>
              <a:rPr lang="ko-KR" altLang="en-US" baseline="0" dirty="0" smtClean="0"/>
              <a:t> 지원하는 </a:t>
            </a:r>
            <a:r>
              <a:rPr lang="en-US" altLang="ko-KR" baseline="0" dirty="0" smtClean="0"/>
              <a:t>Python </a:t>
            </a:r>
            <a:r>
              <a:rPr lang="ko-KR" altLang="en-US" baseline="0" dirty="0" smtClean="0"/>
              <a:t>프로그램 언어도 익힐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블루투스는</a:t>
            </a:r>
            <a:r>
              <a:rPr lang="ko-KR" altLang="en-US" baseline="0" dirty="0" smtClean="0"/>
              <a:t> 휴대폰 </a:t>
            </a:r>
            <a:r>
              <a:rPr lang="ko-KR" altLang="en-US" baseline="0" dirty="0" err="1" smtClean="0"/>
              <a:t>어플로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드론을</a:t>
            </a:r>
            <a:r>
              <a:rPr lang="ko-KR" altLang="en-US" baseline="0" dirty="0" smtClean="0"/>
              <a:t> 조종하기 때문에 </a:t>
            </a:r>
            <a:r>
              <a:rPr lang="ko-KR" altLang="en-US" baseline="0" dirty="0" err="1" smtClean="0"/>
              <a:t>블루투스</a:t>
            </a:r>
            <a:r>
              <a:rPr lang="ko-KR" altLang="en-US" baseline="0" dirty="0" smtClean="0"/>
              <a:t> 모듈을 사용하였습니다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PID </a:t>
            </a:r>
            <a:r>
              <a:rPr lang="ko-KR" altLang="en-US" baseline="0" dirty="0" smtClean="0"/>
              <a:t>제어는 </a:t>
            </a:r>
            <a:r>
              <a:rPr lang="ko-KR" altLang="en-US" baseline="0" dirty="0" err="1" smtClean="0"/>
              <a:t>드론의</a:t>
            </a:r>
            <a:r>
              <a:rPr lang="ko-KR" altLang="en-US" baseline="0" dirty="0" smtClean="0"/>
              <a:t> 비행 중심을 잡아주는 중요한 부분이기 때문에 이 부분에 영혼을 </a:t>
            </a:r>
            <a:r>
              <a:rPr lang="ko-KR" altLang="en-US" baseline="0" dirty="0" err="1" smtClean="0"/>
              <a:t>끌어모아</a:t>
            </a:r>
            <a:r>
              <a:rPr lang="ko-KR" altLang="en-US" baseline="0" dirty="0" smtClean="0"/>
              <a:t> 신경 써줄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8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 위부터 </a:t>
            </a:r>
            <a:r>
              <a:rPr lang="en-US" altLang="ko-KR" dirty="0" smtClean="0"/>
              <a:t>FC,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근접</a:t>
            </a:r>
            <a:r>
              <a:rPr lang="ko-KR" altLang="en-US" baseline="0" dirty="0" smtClean="0"/>
              <a:t> 센서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 번째 단계는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펫에</a:t>
            </a:r>
            <a:r>
              <a:rPr lang="ko-KR" altLang="en-US" dirty="0" smtClean="0"/>
              <a:t> 필요한 이미지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기술과 센서</a:t>
            </a:r>
            <a:r>
              <a:rPr lang="ko-KR" altLang="en-US" baseline="0" dirty="0" smtClean="0"/>
              <a:t> 처리를 위한 더 큰 </a:t>
            </a:r>
            <a:r>
              <a:rPr lang="ko-KR" altLang="en-US" baseline="0" dirty="0" err="1" smtClean="0"/>
              <a:t>드론이</a:t>
            </a:r>
            <a:r>
              <a:rPr lang="ko-KR" altLang="en-US" baseline="0" dirty="0" smtClean="0"/>
              <a:t> 필요합니다 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프레임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모터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카메라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인식센서를 추가해 완성시키고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단계에서 익힌 </a:t>
            </a:r>
            <a:r>
              <a:rPr lang="ko-KR" altLang="en-US" baseline="0" dirty="0" err="1" smtClean="0"/>
              <a:t>드론의</a:t>
            </a:r>
            <a:r>
              <a:rPr lang="ko-KR" altLang="en-US" baseline="0" dirty="0" smtClean="0"/>
              <a:t> 기술들을 적용시킨 뒤 비행시켜볼 예정입니다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또한 저희의 주 목적 중 하나인 초심자도 사고 없이 </a:t>
            </a:r>
            <a:r>
              <a:rPr lang="ko-KR" altLang="en-US" baseline="0" dirty="0" err="1" smtClean="0"/>
              <a:t>드론을</a:t>
            </a:r>
            <a:r>
              <a:rPr lang="ko-KR" altLang="en-US" baseline="0" dirty="0" smtClean="0"/>
              <a:t> 조종할 수 있게 안전 장치를 도입할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0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안정장치는 배터리가 </a:t>
            </a:r>
            <a:r>
              <a:rPr lang="ko-KR" altLang="en-US" dirty="0" err="1" smtClean="0"/>
              <a:t>적을때</a:t>
            </a:r>
            <a:r>
              <a:rPr lang="ko-KR" altLang="en-US" dirty="0" smtClean="0"/>
              <a:t> 자동으로 모터속도를 줄여 하강하는 것과 장애물이 근처에 있을 시 제자리 비행을 하는 방식을 도입할 예정입니다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4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우리의 최종목표인 </a:t>
            </a:r>
            <a:r>
              <a:rPr lang="ko-KR" altLang="en-US" dirty="0" err="1" smtClean="0"/>
              <a:t>이미지트랙킹을</a:t>
            </a:r>
            <a:r>
              <a:rPr lang="ko-KR" altLang="en-US" dirty="0" smtClean="0"/>
              <a:t> 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단계에서 만든 카메라가 부착된 </a:t>
            </a:r>
            <a:r>
              <a:rPr lang="ko-KR" altLang="en-US" dirty="0" err="1" smtClean="0"/>
              <a:t>드론으로</a:t>
            </a:r>
            <a:r>
              <a:rPr lang="ko-KR" altLang="en-US" dirty="0" smtClean="0"/>
              <a:t> 사람의 얼굴을 이미지 처리를 하여 사람을 </a:t>
            </a:r>
            <a:r>
              <a:rPr lang="ko-KR" altLang="en-US" dirty="0" err="1" smtClean="0"/>
              <a:t>펫처럼</a:t>
            </a:r>
            <a:r>
              <a:rPr lang="ko-KR" altLang="en-US" dirty="0" smtClean="0"/>
              <a:t> 따라다니는 방식입니다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트랙킹은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ai</a:t>
            </a:r>
            <a:r>
              <a:rPr lang="ko-KR" altLang="en-US" baseline="0" dirty="0" smtClean="0"/>
              <a:t>소스와 자체 모델링을 하여 실험을 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1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영상 본 후 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드론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펫에</a:t>
            </a:r>
            <a:r>
              <a:rPr lang="ko-KR" altLang="en-US" baseline="0" dirty="0" smtClean="0"/>
              <a:t> 대한 내용을 구상 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초심자들도 쉽고 조작 미숙으로 인한 </a:t>
            </a:r>
            <a:r>
              <a:rPr lang="ko-KR" altLang="en-US" baseline="0" dirty="0" err="1" smtClean="0"/>
              <a:t>드론</a:t>
            </a:r>
            <a:r>
              <a:rPr lang="ko-KR" altLang="en-US" baseline="0" dirty="0" smtClean="0"/>
              <a:t> 사고 없이 조종 할 수 있는 기대효과를 가지고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05CA-0446-4C42-AD31-8D82CF19CC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6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59F2BF-CE9A-4254-B8F1-82B81B8C9C6E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586FA74-F189-46E8-91D1-BE4BC19B38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EcyQnfpD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7200" dirty="0" err="1" smtClean="0"/>
              <a:t>드론</a:t>
            </a:r>
            <a:r>
              <a:rPr lang="ko-KR" altLang="en-US" sz="7200" dirty="0" smtClean="0"/>
              <a:t> </a:t>
            </a:r>
            <a:r>
              <a:rPr lang="ko-KR" altLang="en-US" sz="7200" dirty="0" err="1" smtClean="0"/>
              <a:t>펫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endParaRPr lang="en-US" altLang="ko-KR" dirty="0" smtClean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pPr algn="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팀명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드론이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디쁠디쁠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전자공학부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2017142015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문지훈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전자공학부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2017142016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박세연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전자공학부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2017142027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이우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전자공학부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2017142037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정민규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11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7499350" cy="4218384"/>
          </a:xfrm>
        </p:spPr>
      </p:pic>
    </p:spTree>
    <p:extLst>
      <p:ext uri="{BB962C8B-B14F-4D97-AF65-F5344CB8AC3E}">
        <p14:creationId xmlns:p14="http://schemas.microsoft.com/office/powerpoint/2010/main" val="8352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최종 산출물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(28) Drone Programming With Python Course | 3 Hours | Including x4 Projects (2021) - 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6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594522"/>
          </a:xfrm>
        </p:spPr>
        <p:txBody>
          <a:bodyPr/>
          <a:lstStyle/>
          <a:p>
            <a:r>
              <a:rPr lang="ko-KR" altLang="en-US" dirty="0" smtClean="0"/>
              <a:t>           </a:t>
            </a:r>
            <a:r>
              <a:rPr lang="ko-KR" altLang="en-US" sz="7200" dirty="0" smtClean="0"/>
              <a:t>감사합니다</a:t>
            </a:r>
            <a:endParaRPr lang="ko-KR" altLang="en-US" sz="7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814297" y="7752348"/>
            <a:ext cx="7498080" cy="48006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3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목차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동기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드론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펫이란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주요 내용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최종산출물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3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추진 동기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7364288" cy="5256584"/>
          </a:xfrm>
        </p:spPr>
      </p:pic>
    </p:spTree>
    <p:extLst>
      <p:ext uri="{BB962C8B-B14F-4D97-AF65-F5344CB8AC3E}">
        <p14:creationId xmlns:p14="http://schemas.microsoft.com/office/powerpoint/2010/main" val="7412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648"/>
            <a:ext cx="6840760" cy="417646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93" y="4401037"/>
            <a:ext cx="6142434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2160" y="64886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Google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4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err="1" smtClean="0"/>
              <a:t>드론</a:t>
            </a:r>
            <a:r>
              <a:rPr lang="ko-KR" altLang="en-US" sz="5400" dirty="0" smtClean="0"/>
              <a:t> </a:t>
            </a:r>
            <a:r>
              <a:rPr lang="ko-KR" altLang="en-US" sz="5400" dirty="0" err="1" smtClean="0"/>
              <a:t>펫이란</a:t>
            </a:r>
            <a:r>
              <a:rPr lang="en-US" altLang="ko-KR" sz="5400" dirty="0" smtClean="0"/>
              <a:t>?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쉬운 조종과 이미지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트래킹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기술을 이용해 사람을 따라다니는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드론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9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주요 내용</a:t>
            </a:r>
            <a:endParaRPr lang="ko-KR" altLang="en-US" sz="54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2776"/>
            <a:ext cx="5472608" cy="4324695"/>
          </a:xfrm>
        </p:spPr>
      </p:pic>
    </p:spTree>
    <p:extLst>
      <p:ext uri="{BB962C8B-B14F-4D97-AF65-F5344CB8AC3E}">
        <p14:creationId xmlns:p14="http://schemas.microsoft.com/office/powerpoint/2010/main" val="2960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내부 구조 및 작동 방식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블루투스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(BLE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드론과의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통신에 사용되는 데이터 송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수신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패킷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구조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PID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9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2495550" cy="1828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00808"/>
            <a:ext cx="18669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47565"/>
            <a:ext cx="2219325" cy="205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209490"/>
            <a:ext cx="2638425" cy="173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904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Google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9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6564904" cy="3960440"/>
          </a:xfrm>
        </p:spPr>
      </p:pic>
      <p:sp>
        <p:nvSpPr>
          <p:cNvPr id="7" name="TextBox 6"/>
          <p:cNvSpPr txBox="1"/>
          <p:nvPr/>
        </p:nvSpPr>
        <p:spPr>
          <a:xfrm>
            <a:off x="5364088" y="60212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  Virginia Tech </a:t>
            </a:r>
            <a:r>
              <a:rPr lang="ko-KR" altLang="en-US" dirty="0" smtClean="0"/>
              <a:t>영상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210</TotalTime>
  <Words>489</Words>
  <Application>Microsoft Office PowerPoint</Application>
  <PresentationFormat>화면 슬라이드 쇼(4:3)</PresentationFormat>
  <Paragraphs>70</Paragraphs>
  <Slides>12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드론 펫</vt:lpstr>
      <vt:lpstr>목차</vt:lpstr>
      <vt:lpstr>프로젝트 추진 동기</vt:lpstr>
      <vt:lpstr>PowerPoint 프레젠테이션</vt:lpstr>
      <vt:lpstr>드론 펫이란?</vt:lpstr>
      <vt:lpstr>주요 내용</vt:lpstr>
      <vt:lpstr>PowerPoint 프레젠테이션</vt:lpstr>
      <vt:lpstr>PowerPoint 프레젠테이션</vt:lpstr>
      <vt:lpstr>PowerPoint 프레젠테이션</vt:lpstr>
      <vt:lpstr>PowerPoint 프레젠테이션</vt:lpstr>
      <vt:lpstr>최종 산출물</vt:lpstr>
      <vt:lpstr>           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프로젝트명: 드론 펫</dc:title>
  <dc:creator>msi</dc:creator>
  <cp:lastModifiedBy>msi</cp:lastModifiedBy>
  <cp:revision>21</cp:revision>
  <dcterms:created xsi:type="dcterms:W3CDTF">2021-04-10T04:44:50Z</dcterms:created>
  <dcterms:modified xsi:type="dcterms:W3CDTF">2021-04-10T08:15:29Z</dcterms:modified>
</cp:coreProperties>
</file>