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9C0A-4F73-B2F7-4387-F865A55F3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C1C5F-EB09-336C-4816-7A176203A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6B03-8CDD-4A3E-2F12-456EA06C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5070-2A65-D037-F69A-7CEA000F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7351-C70F-707C-BEB2-067CE9AD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8671-2E37-25B0-5123-3E9B3E14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2A15-295F-EBD9-91DE-D763E112F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90F2-9CB2-2684-3E34-42CAF83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F8AE-B43D-AF9D-D52E-A2A4D0C8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4DD8-D5B0-0A38-5DB0-40148DF0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5FCDE-9EBD-12DC-15EE-6ACB41D83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AAE1-3068-1A23-8BEB-3785F285C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CD75-4B4E-04FB-481F-B33EAC03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9524-482E-ADD0-C356-C055FF0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54B3-FEA0-66B8-DB24-EF965C9F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4A6-BF70-4700-EECA-7F8CE514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BDC6-3B6C-B984-B19D-31409AAA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7766-B470-F7E7-A423-EA43196F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E963-1A74-44C6-D36F-3363AFB1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C7B2-2C8E-B09A-3ED6-A556A9D4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5D62-1985-ACBB-F2C7-A9990BBE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4174-8873-D572-A079-383B5873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23C3-A025-903C-E625-F497CD3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4538-5DBE-AA85-B2CA-5336E584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BA6D-CB86-EEC5-72A6-CB7C3057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9909-B9A3-AD66-C652-F4221526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5F15-0CAA-EB3E-21C8-0A5791EB7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E6D4-1AFA-FEFF-8D9B-BA4ADA09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FB4B0-0933-5D31-8F35-307EAF92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72925-9066-EB48-93EA-F67DC60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66143-58A2-6BE5-FE27-88753D02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E84E-6748-3E2D-BB80-02D50813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C551D-917C-AAFD-7B14-8CC2FBEEC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E8D91-F238-81AD-423A-68307B9CB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4E387-DFA7-F133-75B9-F11E91F2C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2265B-1AC2-B58B-A54D-E7DBF2C27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EBD16-A6E9-42E8-A5D0-9BCB93E4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11FC4-7743-4A29-5BAD-7F30C609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B1AB6-EAA0-F340-1A81-4BE8419F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0443-BD0C-D527-B050-8CED987C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D869F-5D13-F6A3-1A19-C98903ED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2ABE9-BA84-044F-52E5-15726AC8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4A503-70D6-92B1-4864-E0EE9D9F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9554D-E585-15A8-1815-7D50F9E9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6721A-0520-262F-3BCE-D42558DD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21D73-E46E-F5CB-E06B-1F63D426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E4DB-1264-701F-E1AB-F2C9E993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5946-9FBC-AA03-5D1F-E0EA6637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C00F6-3A17-B25A-B1F8-713BBF0C5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E606-05C0-AF87-4E40-40A56A9C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0B99-FBF6-461F-D0CD-621019CD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EF48-D176-8618-39B3-4F34A632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95B6-392D-7F06-D9EA-7B8D25B4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854FD-BF80-D0CB-AD90-8D7103B1F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E33F-1E18-F1F6-3D13-4FCC8C396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F230B-7DB1-A628-C0A6-8AAEF6DD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F7BB-8C66-2A42-82BE-C2541CDE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FD6E-2D1C-8B0E-6E58-7B1E9405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45C44-BE2F-FF04-3D40-479FA3C0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F7D3-CD66-E3BC-D0EC-C2E96DC8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A2FC-62B1-F48E-990E-462B3A9DB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D5E9-60C3-20BE-F0F0-D54A644E4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F4C5-A591-D058-B3F5-DAC1A997B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1A9E3745-757A-BA24-1FA9-B520731C3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566"/>
            <a:ext cx="7772400" cy="35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75D1F59-4DF4-7580-EE27-D7CA1D2C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380" y="0"/>
            <a:ext cx="7772400" cy="66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0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AA6B87D-9E5D-66A6-1585-679425991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362" y="97238"/>
            <a:ext cx="7772400" cy="66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9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6B5C9AC-F25F-69BC-DD10-284B98DB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97" y="97238"/>
            <a:ext cx="7772400" cy="666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2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Cancilla, Matthew Stephen</dc:creator>
  <cp:lastModifiedBy>Cancilla, Matthew Stephen</cp:lastModifiedBy>
  <cp:revision>1</cp:revision>
  <dcterms:created xsi:type="dcterms:W3CDTF">2023-12-29T14:24:25Z</dcterms:created>
  <dcterms:modified xsi:type="dcterms:W3CDTF">2023-12-29T14:30:13Z</dcterms:modified>
</cp:coreProperties>
</file>