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56" r:id="rId4"/>
    <p:sldId id="257" r:id="rId5"/>
    <p:sldId id="258" r:id="rId6"/>
    <p:sldId id="259" r:id="rId7"/>
    <p:sldId id="260" r:id="rId8"/>
    <p:sldId id="263" r:id="rId9"/>
    <p:sldId id="265" r:id="rId10"/>
    <p:sldId id="266" r:id="rId11"/>
    <p:sldId id="267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89C0A-4F73-B2F7-4387-F865A55F3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C1C5F-EB09-336C-4816-7A176203AD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36B03-8CDD-4A3E-2F12-456EA06C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33A-BAF1-114C-A0F8-433BA4FC4E76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C5070-2A65-D037-F69A-7CEA000F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17351-C70F-707C-BEB2-067CE9AD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D38E-F9A1-E34F-821A-9C475F6A7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08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08671-2E37-25B0-5123-3E9B3E143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32A15-295F-EBD9-91DE-D763E112F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190F2-9CB2-2684-3E34-42CAF8397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33A-BAF1-114C-A0F8-433BA4FC4E76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8F8AE-B43D-AF9D-D52E-A2A4D0C8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D4DD8-D5B0-0A38-5DB0-40148DF0A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D38E-F9A1-E34F-821A-9C475F6A7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5FCDE-9EBD-12DC-15EE-6ACB41D83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9AAE1-3068-1A23-8BEB-3785F285C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4CD75-4B4E-04FB-481F-B33EAC03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33A-BAF1-114C-A0F8-433BA4FC4E76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79524-482E-ADD0-C356-C055FF07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054B3-FEA0-66B8-DB24-EF965C9F5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D38E-F9A1-E34F-821A-9C475F6A7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7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724A6-BF70-4700-EECA-7F8CE5145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6BDC6-3B6C-B984-B19D-31409AAA9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37766-B470-F7E7-A423-EA43196F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33A-BAF1-114C-A0F8-433BA4FC4E76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CE963-1A74-44C6-D36F-3363AFB17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7C7B2-2C8E-B09A-3ED6-A556A9D44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D38E-F9A1-E34F-821A-9C475F6A7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8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5D62-1985-ACBB-F2C7-A9990BBE0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E4174-8873-D572-A079-383B58739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223C3-A025-903C-E625-F497CD30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33A-BAF1-114C-A0F8-433BA4FC4E76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74538-5DBE-AA85-B2CA-5336E5843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9BA6D-CB86-EEC5-72A6-CB7C3057E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D38E-F9A1-E34F-821A-9C475F6A7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19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F9909-B9A3-AD66-C652-F4221526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5F15-0CAA-EB3E-21C8-0A5791EB7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3E6D4-1AFA-FEFF-8D9B-BA4ADA09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FB4B0-0933-5D31-8F35-307EAF925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33A-BAF1-114C-A0F8-433BA4FC4E76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72925-9066-EB48-93EA-F67DC600A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66143-58A2-6BE5-FE27-88753D02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D38E-F9A1-E34F-821A-9C475F6A7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7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E84E-6748-3E2D-BB80-02D508131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C551D-917C-AAFD-7B14-8CC2FBEEC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EE8D91-F238-81AD-423A-68307B9CB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14E387-DFA7-F133-75B9-F11E91F2CA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12265B-1AC2-B58B-A54D-E7DBF2C278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9EBD16-A6E9-42E8-A5D0-9BCB93E4D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33A-BAF1-114C-A0F8-433BA4FC4E76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C11FC4-7743-4A29-5BAD-7F30C6098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CB1AB6-EAA0-F340-1A81-4BE8419FA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D38E-F9A1-E34F-821A-9C475F6A7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07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20443-BD0C-D527-B050-8CED987C5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6D869F-5D13-F6A3-1A19-C98903ED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33A-BAF1-114C-A0F8-433BA4FC4E76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52ABE9-BA84-044F-52E5-15726AC80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4A503-70D6-92B1-4864-E0EE9D9F2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D38E-F9A1-E34F-821A-9C475F6A7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85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19554D-E585-15A8-1815-7D50F9E9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33A-BAF1-114C-A0F8-433BA4FC4E76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86721A-0520-262F-3BCE-D42558DDF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21D73-E46E-F5CB-E06B-1F63D426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D38E-F9A1-E34F-821A-9C475F6A7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82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4E4DB-1264-701F-E1AB-F2C9E993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95946-9FBC-AA03-5D1F-E0EA663712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8C00F6-3A17-B25A-B1F8-713BBF0C5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9E606-05C0-AF87-4E40-40A56A9C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33A-BAF1-114C-A0F8-433BA4FC4E76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E0B99-FBF6-461F-D0CD-621019CD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0EF48-D176-8618-39B3-4F34A632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D38E-F9A1-E34F-821A-9C475F6A7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7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295B6-392D-7F06-D9EA-7B8D25B4C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854FD-BF80-D0CB-AD90-8D7103B1F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6E33F-1E18-F1F6-3D13-4FCC8C396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F230B-7DB1-A628-C0A6-8AAEF6DD7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433A-BAF1-114C-A0F8-433BA4FC4E76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8F7BB-8C66-2A42-82BE-C2541CDE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7FD6E-2D1C-8B0E-6E58-7B1E9405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BD38E-F9A1-E34F-821A-9C475F6A7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21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45C44-BE2F-FF04-3D40-479FA3C07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2F7D3-CD66-E3BC-D0EC-C2E96DC84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6A2FC-62B1-F48E-990E-462B3A9DB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C433A-BAF1-114C-A0F8-433BA4FC4E76}" type="datetimeFigureOut">
              <a:rPr lang="en-US" smtClean="0"/>
              <a:t>12/29/23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6D5E9-60C3-20BE-F0F0-D54A644E4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5F4C5-A591-D058-B3F5-DAC1A997B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BD38E-F9A1-E34F-821A-9C475F6A7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2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E01FEEE-EC2D-FBB0-BE2F-A2BBBEA2F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1133"/>
            <a:ext cx="12204314" cy="566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32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4E2EE44-CA56-D9CD-519F-5F7D58C97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21" y="981740"/>
            <a:ext cx="7772400" cy="359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567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3659B67-18A4-F4B2-A103-024F820B0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150" y="1930400"/>
            <a:ext cx="3949700" cy="2997200"/>
          </a:xfrm>
          <a:prstGeom prst="rect">
            <a:avLst/>
          </a:prstGeom>
        </p:spPr>
      </p:pic>
      <p:pic>
        <p:nvPicPr>
          <p:cNvPr id="12" name="Picture 11" descr="A screenshot of a data&#10;&#10;Description automatically generated">
            <a:extLst>
              <a:ext uri="{FF2B5EF4-FFF2-40B4-BE49-F238E27FC236}">
                <a16:creationId xmlns:a16="http://schemas.microsoft.com/office/drawing/2014/main" id="{03EC6EB4-235E-6661-D878-C795812F4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22" y="268102"/>
            <a:ext cx="7772400" cy="574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066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2FEF496-645A-14E7-6CDA-D22E62CD4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56404"/>
            <a:ext cx="7772400" cy="574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26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EBB1273-20F0-504B-EAE5-33CCF7A06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00" y="1059600"/>
            <a:ext cx="7772400" cy="359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90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597EFACB-84D6-1379-A933-BF27F361A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00" y="1209600"/>
            <a:ext cx="7772400" cy="359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8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2B1B521-AB5C-FA46-0785-2FB0A20E7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735" y="0"/>
            <a:ext cx="70325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16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 descr="A screenshot of a computer&#10;&#10;Description automatically generated">
            <a:extLst>
              <a:ext uri="{FF2B5EF4-FFF2-40B4-BE49-F238E27FC236}">
                <a16:creationId xmlns:a16="http://schemas.microsoft.com/office/drawing/2014/main" id="{16FD4991-D701-B1DA-D0D9-01FA7D056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022" y="0"/>
            <a:ext cx="70325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7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5C6282E-65F8-9653-93BF-C33E6D95E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735" y="150000"/>
            <a:ext cx="70325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303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62AF1CF-F4E5-BEF6-CFCB-17EC1E52B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203" y="0"/>
            <a:ext cx="7032530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5CB3284-0B30-B83F-7A38-F9F133F511E4}"/>
              </a:ext>
            </a:extLst>
          </p:cNvPr>
          <p:cNvSpPr/>
          <p:nvPr/>
        </p:nvSpPr>
        <p:spPr>
          <a:xfrm>
            <a:off x="2858469" y="3774559"/>
            <a:ext cx="278135" cy="2764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091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4F4A32C-1063-62BB-DC07-84076F31A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683" y="708470"/>
            <a:ext cx="60706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612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DD34C627-506F-FAC5-1EC7-7F818920F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591"/>
            <a:ext cx="12161347" cy="562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47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000091-7FA1-E2EB-20F7-B46084F1E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22521"/>
            <a:ext cx="12199663" cy="564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065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F8F8E67-689D-E7E5-97DE-C6DC19C9D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442"/>
            <a:ext cx="12192000" cy="5638800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066D1BA-1FC2-635F-3C86-3ACF7ACEF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075"/>
            <a:ext cx="1219200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26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Macintosh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Cancilla, Matthew Stephen</dc:creator>
  <cp:lastModifiedBy>Cancilla, Matthew Stephen</cp:lastModifiedBy>
  <cp:revision>2</cp:revision>
  <dcterms:created xsi:type="dcterms:W3CDTF">2023-12-29T14:24:25Z</dcterms:created>
  <dcterms:modified xsi:type="dcterms:W3CDTF">2023-12-29T14:55:02Z</dcterms:modified>
</cp:coreProperties>
</file>