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50" d="100"/>
          <a:sy n="150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2AED-543B-E848-B4CF-A8561FB55309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A5B5-4406-F84F-A0E2-D1BCE68C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BA5B5-4406-F84F-A0E2-D1BCE68CE9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9CB8-9A10-0CFF-9705-D78853238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207C5-0032-852B-CCA4-8D671BD0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5D08-AD6B-8460-A8DC-9DC8A24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74D3-AA92-7356-2E3C-250D1AD6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8516-6C48-987C-DF4A-C0E2F8EF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33BE-B755-5F01-F703-05A48BD3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85ABC-5E42-98D7-F0A3-C071336CA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A560-D905-8F81-971D-9AD91259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16DC-EBEC-F7A8-C0CA-5B2737C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3105-E3F5-F5A8-9F81-6AD7AD3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19C52-803A-718C-E432-56698173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59C5C-73F5-0B1E-575E-49FBEDC4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534-CB1A-0B4E-A963-D0CC74EC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D3DC-0D98-6BF3-7A53-86818650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3D8B-C2F8-61B1-D45E-B681CA9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EEDE-5A6E-A875-1442-7A517FE7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A143-45D7-ED54-7F7B-E93467CB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E333-9648-AF05-463D-F144803E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B9D6-9B26-3919-88A6-B23DB461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216C-127F-F9FF-F88D-9081848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9264-EBC3-3840-28C0-72D128C6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47DC-4583-D850-3987-F9189E3D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F06B-11C6-1EB5-DC2C-302C85F8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F429-7190-6851-962D-C7E29FE7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1B95-F534-57C2-1332-26925CE2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95A-2659-5D41-7506-52E3DD9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37FB-11F5-6E09-B2E1-F84A256C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2184-A168-C912-5652-BCDAC18E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45CA-53E8-9951-D2EC-3E474A5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0DD8-5837-1537-F13D-C21988B8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C8AA-CA48-A125-51A7-F01706D9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B8B-569B-E3D7-12E6-081B436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226A-41AD-008F-1620-F9894C57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99C18-AC0D-3532-CB74-BE6CD45A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8E079-9A1F-46CE-E9F0-D9035302E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A66F0-06AD-9A34-D88B-D9F5BC79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AE953-1BFA-530D-9FD1-4B7A532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0DF19-B0A5-B026-416D-0E510C95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39AC6-E105-066A-415D-0F27F7DA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5C2D-F06B-221E-0B6B-A845145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998E9-8B52-A915-9D93-11E8B753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ACE03-769C-4231-006E-A6BBB24C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1BBA8-A679-961D-3943-ABB60A4B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8CDF-7764-D09D-EF93-818801A0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D6F0B-437F-B25D-A3CC-C0ABD0F2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ADFEB-AC4A-688F-4AEB-701585E4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A5D0-28CD-1E16-B099-8CE26446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1D-D978-B42B-CA73-1E771297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0539-84B8-C611-6282-93BA6DBE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67453-3043-98BC-64B9-0FE52628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F17E-1B18-636C-5BBC-87E44D05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F777-BB9D-ED92-6CFC-2FAD0B8D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3ECF-4C82-F28D-AD58-59A0F850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FFF46-8F0C-DCF4-85F4-C16DDA9D9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C02E2-CC1C-D032-1A49-B4F19A8E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4829-1B0F-2FBF-F048-C69C8CF0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23FE-D8B8-AA58-2D80-CD00EFB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F6E2-0FA8-E3D1-DCE9-4F0AB8E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FD19A-33AF-4644-C097-2B8D729D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C0AA-6197-61F6-FF4A-55AA51CC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5269-1B46-CBCA-1700-FA8221315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02B2-0999-9D46-9526-2686BF60D8A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5C73-9693-A780-3150-C5E56021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EC1F-3E01-BE5C-D128-355E1B56D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2AB1-0D78-EC4C-8EF6-8DD8A809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4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00E4562-0727-1E19-93BC-9AC05783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0022" cy="640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E5E834-B322-2CD4-6130-F0AA9CC10F61}"/>
              </a:ext>
            </a:extLst>
          </p:cNvPr>
          <p:cNvSpPr/>
          <p:nvPr/>
        </p:nvSpPr>
        <p:spPr>
          <a:xfrm>
            <a:off x="7988449" y="5929745"/>
            <a:ext cx="1073791" cy="242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58548-81B9-1125-25F8-F2C062746901}"/>
              </a:ext>
            </a:extLst>
          </p:cNvPr>
          <p:cNvSpPr txBox="1"/>
          <p:nvPr/>
        </p:nvSpPr>
        <p:spPr>
          <a:xfrm>
            <a:off x="6625272" y="4753931"/>
            <a:ext cx="19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Grid Amount Total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634DF6-6205-4B65-A4FE-1513A48F0E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575308" y="5123263"/>
            <a:ext cx="950037" cy="8064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6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05D63B6-1201-9178-088B-B87AD45C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36" y="0"/>
            <a:ext cx="30395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078E2C-A348-E977-214E-BC572935E641}"/>
              </a:ext>
            </a:extLst>
          </p:cNvPr>
          <p:cNvSpPr/>
          <p:nvPr/>
        </p:nvSpPr>
        <p:spPr>
          <a:xfrm>
            <a:off x="1667142" y="1942413"/>
            <a:ext cx="1759230" cy="26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E1D13-326B-A9DB-7AF4-ADB8C81D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73" y="1050000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042BE-2B91-ACC9-0315-F25F9C7A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73" y="900000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1FE9C-2265-802D-CA8A-772E1C08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73" y="750000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8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49D21-A76E-330F-16F3-84C84D87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73" y="600000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DC5138-782B-6B5E-1BE6-5B8703A9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73" y="450000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25708-5C8F-4888-8835-F92EF3B5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3" y="107666"/>
            <a:ext cx="7772400" cy="4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0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1C8CFA-5CAE-A423-1AFC-009F4081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908050"/>
            <a:ext cx="7772400" cy="45578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AA3E39-B4BD-103E-2A55-06D7365C1B88}"/>
              </a:ext>
            </a:extLst>
          </p:cNvPr>
          <p:cNvSpPr/>
          <p:nvPr/>
        </p:nvSpPr>
        <p:spPr>
          <a:xfrm>
            <a:off x="3759199" y="2785533"/>
            <a:ext cx="1583267" cy="2616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97BF0-542A-5F3D-D896-6050B9267825}"/>
              </a:ext>
            </a:extLst>
          </p:cNvPr>
          <p:cNvSpPr txBox="1"/>
          <p:nvPr/>
        </p:nvSpPr>
        <p:spPr>
          <a:xfrm>
            <a:off x="2215092" y="2720312"/>
            <a:ext cx="379941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Checked </a:t>
            </a:r>
            <a:r>
              <a:rPr lang="en-US" sz="1400" dirty="0"/>
              <a:t>Use </a:t>
            </a:r>
            <a:r>
              <a:rPr lang="en-US" sz="1400" dirty="0" err="1"/>
              <a:t>AccountCode</a:t>
            </a:r>
            <a:r>
              <a:rPr lang="en-US" sz="1400" dirty="0"/>
              <a:t> as display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FF7DA-0333-2939-7F9F-AA4279D0C20C}"/>
              </a:ext>
            </a:extLst>
          </p:cNvPr>
          <p:cNvSpPr txBox="1"/>
          <p:nvPr/>
        </p:nvSpPr>
        <p:spPr>
          <a:xfrm>
            <a:off x="6177491" y="2720312"/>
            <a:ext cx="379941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Unchecked </a:t>
            </a:r>
            <a:r>
              <a:rPr lang="en-US" sz="1400" dirty="0"/>
              <a:t>Use </a:t>
            </a:r>
            <a:r>
              <a:rPr lang="en-US" sz="1400" dirty="0" err="1"/>
              <a:t>AccountCode</a:t>
            </a:r>
            <a:r>
              <a:rPr lang="en-US" sz="1400" dirty="0"/>
              <a:t> as display value value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8B5BF7F-64DA-8883-6AA8-9D2F1581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32" r="51116"/>
          <a:stretch/>
        </p:blipFill>
        <p:spPr>
          <a:xfrm>
            <a:off x="6177491" y="3028090"/>
            <a:ext cx="3799417" cy="335766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964EE2F-C7C1-78F6-F70D-F3A203746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32" r="51116"/>
          <a:stretch/>
        </p:blipFill>
        <p:spPr>
          <a:xfrm>
            <a:off x="2215092" y="3028090"/>
            <a:ext cx="3799417" cy="335766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96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5DC87E-5F76-7EE2-F8DA-FD809F21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0022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EC01CF-826E-E0C5-A4CB-B0CD28895412}"/>
              </a:ext>
            </a:extLst>
          </p:cNvPr>
          <p:cNvSpPr/>
          <p:nvPr/>
        </p:nvSpPr>
        <p:spPr>
          <a:xfrm>
            <a:off x="5827140" y="5043054"/>
            <a:ext cx="1073791" cy="242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00B30-AA6E-2B4F-B299-D41E898B19F3}"/>
              </a:ext>
            </a:extLst>
          </p:cNvPr>
          <p:cNvSpPr txBox="1"/>
          <p:nvPr/>
        </p:nvSpPr>
        <p:spPr>
          <a:xfrm>
            <a:off x="7188690" y="386724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Chart Amount Total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868C8-EAE2-02A2-8DAE-68C485EC2D0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364036" y="4236572"/>
            <a:ext cx="1830795" cy="8064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2E1141-0F5A-D587-3964-C383C80E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0022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4B757-B50B-A1E6-9BE2-F283EFB69DFD}"/>
              </a:ext>
            </a:extLst>
          </p:cNvPr>
          <p:cNvSpPr/>
          <p:nvPr/>
        </p:nvSpPr>
        <p:spPr>
          <a:xfrm>
            <a:off x="7988449" y="5929745"/>
            <a:ext cx="1073791" cy="242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2763-FF92-3E4A-52D3-01B2ABAD0D29}"/>
              </a:ext>
            </a:extLst>
          </p:cNvPr>
          <p:cNvSpPr txBox="1"/>
          <p:nvPr/>
        </p:nvSpPr>
        <p:spPr>
          <a:xfrm>
            <a:off x="6361180" y="4726222"/>
            <a:ext cx="270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Drill-through Amount Total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0AF68A-EE47-40BA-0706-FEF54E48D9A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7711710" y="5095554"/>
            <a:ext cx="813635" cy="8341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3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A5733D-5B8B-A7BE-F30D-DDBF16AD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55600"/>
            <a:ext cx="7772400" cy="49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7DC80A-70E8-87F3-A71E-F3B7D62C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50" y="505600"/>
            <a:ext cx="7772400" cy="49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48614F9-E510-B1CB-A606-436BEBCE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03" y="1146144"/>
            <a:ext cx="7772400" cy="45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19FD85-1A87-441C-D398-8E700901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" y="420129"/>
            <a:ext cx="12188476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6528D0-1E04-D10A-422B-7E821449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0"/>
            <a:ext cx="9376689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F560D-4D10-3FE6-D1C8-DB764D6D526A}"/>
              </a:ext>
            </a:extLst>
          </p:cNvPr>
          <p:cNvCxnSpPr/>
          <p:nvPr/>
        </p:nvCxnSpPr>
        <p:spPr>
          <a:xfrm>
            <a:off x="951470" y="3682314"/>
            <a:ext cx="936642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BF1E983E-61E9-62A2-4B4E-4DDE149B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2" y="3627443"/>
            <a:ext cx="9863513" cy="2594756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EA4B4776-C0D7-EECD-DB42-E82E4570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72" y="0"/>
            <a:ext cx="9863513" cy="32305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EFAF6-1FE9-5756-0785-64E36A49E533}"/>
              </a:ext>
            </a:extLst>
          </p:cNvPr>
          <p:cNvCxnSpPr/>
          <p:nvPr/>
        </p:nvCxnSpPr>
        <p:spPr>
          <a:xfrm>
            <a:off x="8996855" y="935421"/>
            <a:ext cx="1250731" cy="10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11538</TotalTime>
  <Words>23</Words>
  <Application>Microsoft Macintosh PowerPoint</Application>
  <PresentationFormat>Widescreen</PresentationFormat>
  <Paragraphs>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Cancilla, Matthew Stephen</dc:creator>
  <cp:lastModifiedBy>Cancilla, Matthew Stephen</cp:lastModifiedBy>
  <cp:revision>3</cp:revision>
  <dcterms:created xsi:type="dcterms:W3CDTF">2023-11-29T20:47:11Z</dcterms:created>
  <dcterms:modified xsi:type="dcterms:W3CDTF">2023-12-07T21:05:58Z</dcterms:modified>
</cp:coreProperties>
</file>