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2A6D4-2C66-4391-A757-ACF155EA37EB}" type="datetimeFigureOut">
              <a:rPr lang="pt-BR" smtClean="0"/>
              <a:pPr/>
              <a:t>23/10/2014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424F0-3743-499B-B436-F4C9677043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424F0-3743-499B-B436-F4C967704370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1E69-90E0-45A3-AE9B-0481D9B1A3F4}" type="datetimeFigureOut">
              <a:rPr lang="pt-BR" smtClean="0"/>
              <a:pPr/>
              <a:t>23/10/2014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4E0D-6E56-468C-88FE-81DDE89857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1E69-90E0-45A3-AE9B-0481D9B1A3F4}" type="datetimeFigureOut">
              <a:rPr lang="pt-BR" smtClean="0"/>
              <a:pPr/>
              <a:t>23/10/2014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4E0D-6E56-468C-88FE-81DDE89857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1E69-90E0-45A3-AE9B-0481D9B1A3F4}" type="datetimeFigureOut">
              <a:rPr lang="pt-BR" smtClean="0"/>
              <a:pPr/>
              <a:t>23/10/2014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4E0D-6E56-468C-88FE-81DDE89857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1E69-90E0-45A3-AE9B-0481D9B1A3F4}" type="datetimeFigureOut">
              <a:rPr lang="pt-BR" smtClean="0"/>
              <a:pPr/>
              <a:t>23/10/2014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4E0D-6E56-468C-88FE-81DDE89857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1E69-90E0-45A3-AE9B-0481D9B1A3F4}" type="datetimeFigureOut">
              <a:rPr lang="pt-BR" smtClean="0"/>
              <a:pPr/>
              <a:t>23/10/2014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4E0D-6E56-468C-88FE-81DDE89857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1E69-90E0-45A3-AE9B-0481D9B1A3F4}" type="datetimeFigureOut">
              <a:rPr lang="pt-BR" smtClean="0"/>
              <a:pPr/>
              <a:t>23/10/2014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4E0D-6E56-468C-88FE-81DDE89857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1E69-90E0-45A3-AE9B-0481D9B1A3F4}" type="datetimeFigureOut">
              <a:rPr lang="pt-BR" smtClean="0"/>
              <a:pPr/>
              <a:t>23/10/2014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4E0D-6E56-468C-88FE-81DDE89857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1E69-90E0-45A3-AE9B-0481D9B1A3F4}" type="datetimeFigureOut">
              <a:rPr lang="pt-BR" smtClean="0"/>
              <a:pPr/>
              <a:t>23/10/2014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4E0D-6E56-468C-88FE-81DDE89857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1E69-90E0-45A3-AE9B-0481D9B1A3F4}" type="datetimeFigureOut">
              <a:rPr lang="pt-BR" smtClean="0"/>
              <a:pPr/>
              <a:t>23/10/2014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4E0D-6E56-468C-88FE-81DDE89857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1E69-90E0-45A3-AE9B-0481D9B1A3F4}" type="datetimeFigureOut">
              <a:rPr lang="pt-BR" smtClean="0"/>
              <a:pPr/>
              <a:t>23/10/2014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4E0D-6E56-468C-88FE-81DDE89857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1E69-90E0-45A3-AE9B-0481D9B1A3F4}" type="datetimeFigureOut">
              <a:rPr lang="pt-BR" smtClean="0"/>
              <a:pPr/>
              <a:t>23/10/2014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4E0D-6E56-468C-88FE-81DDE89857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61E69-90E0-45A3-AE9B-0481D9B1A3F4}" type="datetimeFigureOut">
              <a:rPr lang="pt-BR" smtClean="0"/>
              <a:pPr/>
              <a:t>23/10/2014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A4E0D-6E56-468C-88FE-81DDE89857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5796136" y="698705"/>
            <a:ext cx="1017202" cy="1228757"/>
            <a:chOff x="2334319" y="1700808"/>
            <a:chExt cx="1462228" cy="1766338"/>
          </a:xfrm>
        </p:grpSpPr>
        <p:pic>
          <p:nvPicPr>
            <p:cNvPr id="21" name="Picture 10" descr="http://openclipart.org/image/800px/svg_to_png/163741/web_serv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11760" y="1700808"/>
              <a:ext cx="1111738" cy="1335421"/>
            </a:xfrm>
            <a:prstGeom prst="rect">
              <a:avLst/>
            </a:prstGeom>
            <a:noFill/>
          </p:spPr>
        </p:pic>
        <p:sp>
          <p:nvSpPr>
            <p:cNvPr id="22" name="CaixaDeTexto 21"/>
            <p:cNvSpPr txBox="1"/>
            <p:nvPr/>
          </p:nvSpPr>
          <p:spPr>
            <a:xfrm>
              <a:off x="2334319" y="3068960"/>
              <a:ext cx="1462228" cy="398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Web </a:t>
              </a:r>
              <a:r>
                <a:rPr lang="pt-BR" sz="1200" dirty="0" err="1" smtClean="0"/>
                <a:t>Services</a:t>
              </a:r>
              <a:endParaRPr lang="pt-BR" sz="1200" dirty="0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7641555" y="692696"/>
            <a:ext cx="818877" cy="1215021"/>
            <a:chOff x="7092280" y="1196752"/>
            <a:chExt cx="1177135" cy="1746593"/>
          </a:xfrm>
        </p:grpSpPr>
        <p:pic>
          <p:nvPicPr>
            <p:cNvPr id="19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92280" y="1196752"/>
              <a:ext cx="1177135" cy="1363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CaixaDeTexto 25"/>
            <p:cNvSpPr txBox="1"/>
            <p:nvPr/>
          </p:nvSpPr>
          <p:spPr>
            <a:xfrm>
              <a:off x="7212936" y="2545159"/>
              <a:ext cx="846237" cy="398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 smtClean="0"/>
                <a:t>Oracle</a:t>
              </a:r>
              <a:endParaRPr lang="pt-BR" sz="1200" dirty="0"/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3825840" y="770713"/>
            <a:ext cx="1106200" cy="1228757"/>
            <a:chOff x="2262311" y="1700808"/>
            <a:chExt cx="1590162" cy="1766338"/>
          </a:xfrm>
        </p:grpSpPr>
        <p:pic>
          <p:nvPicPr>
            <p:cNvPr id="29" name="Picture 10" descr="http://openclipart.org/image/800px/svg_to_png/163741/web_serv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11760" y="1700808"/>
              <a:ext cx="1111738" cy="1335421"/>
            </a:xfrm>
            <a:prstGeom prst="rect">
              <a:avLst/>
            </a:prstGeom>
            <a:noFill/>
          </p:spPr>
        </p:pic>
        <p:sp>
          <p:nvSpPr>
            <p:cNvPr id="30" name="CaixaDeTexto 29"/>
            <p:cNvSpPr txBox="1"/>
            <p:nvPr/>
          </p:nvSpPr>
          <p:spPr>
            <a:xfrm>
              <a:off x="2262311" y="3068960"/>
              <a:ext cx="1590162" cy="398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Aplicação Web</a:t>
              </a:r>
              <a:endParaRPr lang="pt-BR" sz="1200" dirty="0"/>
            </a:p>
          </p:txBody>
        </p:sp>
      </p:grpSp>
      <p:cxnSp>
        <p:nvCxnSpPr>
          <p:cNvPr id="31" name="Conector de seta reta 30"/>
          <p:cNvCxnSpPr/>
          <p:nvPr/>
        </p:nvCxnSpPr>
        <p:spPr>
          <a:xfrm flipH="1">
            <a:off x="6804248" y="1196752"/>
            <a:ext cx="749559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H="1">
            <a:off x="4902561" y="1196752"/>
            <a:ext cx="749559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cxg228\Desktop\laptop-computer-images-laptop-computer-clipar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2276872"/>
            <a:ext cx="1145562" cy="957976"/>
          </a:xfrm>
          <a:prstGeom prst="rect">
            <a:avLst/>
          </a:prstGeom>
          <a:noFill/>
        </p:spPr>
      </p:pic>
      <p:pic>
        <p:nvPicPr>
          <p:cNvPr id="1028" name="Picture 4" descr="C:\Users\cxg228\Desktop\116610492_1GG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3789040"/>
            <a:ext cx="1008112" cy="1008112"/>
          </a:xfrm>
          <a:prstGeom prst="rect">
            <a:avLst/>
          </a:prstGeom>
          <a:noFill/>
        </p:spPr>
      </p:pic>
      <p:sp>
        <p:nvSpPr>
          <p:cNvPr id="38" name="CaixaDeTexto 37"/>
          <p:cNvSpPr txBox="1"/>
          <p:nvPr/>
        </p:nvSpPr>
        <p:spPr>
          <a:xfrm>
            <a:off x="6372200" y="3933056"/>
            <a:ext cx="241149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200" b="1" dirty="0" smtClean="0"/>
              <a:t>Acesso via browser no </a:t>
            </a:r>
            <a:r>
              <a:rPr lang="pt-BR" sz="1200" b="1" dirty="0" err="1" smtClean="0"/>
              <a:t>iPhone</a:t>
            </a:r>
            <a:r>
              <a:rPr lang="pt-BR" sz="1200" b="1" dirty="0" smtClean="0"/>
              <a:t>/</a:t>
            </a:r>
            <a:r>
              <a:rPr lang="pt-BR" sz="1200" b="1" dirty="0" err="1" smtClean="0"/>
              <a:t>iPad</a:t>
            </a:r>
            <a:endParaRPr lang="pt-BR" sz="1200" b="1" dirty="0" smtClean="0"/>
          </a:p>
          <a:p>
            <a:endParaRPr lang="pt-BR" sz="1200" dirty="0" smtClean="0"/>
          </a:p>
          <a:p>
            <a:r>
              <a:rPr lang="pt-BR" sz="1200" dirty="0" smtClean="0"/>
              <a:t>Necessita usuário e senha.</a:t>
            </a:r>
            <a:endParaRPr lang="pt-BR" sz="1200" dirty="0"/>
          </a:p>
        </p:txBody>
      </p:sp>
      <p:pic>
        <p:nvPicPr>
          <p:cNvPr id="40" name="Picture 4" descr="C:\Users\cxg228\Desktop\116610492_1GG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5373216"/>
            <a:ext cx="1008112" cy="1008112"/>
          </a:xfrm>
          <a:prstGeom prst="rect">
            <a:avLst/>
          </a:prstGeom>
          <a:noFill/>
        </p:spPr>
      </p:pic>
      <p:sp>
        <p:nvSpPr>
          <p:cNvPr id="34" name="CaixaDeTexto 33"/>
          <p:cNvSpPr txBox="1"/>
          <p:nvPr/>
        </p:nvSpPr>
        <p:spPr>
          <a:xfrm>
            <a:off x="6372200" y="2276872"/>
            <a:ext cx="2413485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 smtClean="0"/>
              <a:t>Acesso via browser no desktop</a:t>
            </a:r>
          </a:p>
          <a:p>
            <a:endParaRPr lang="pt-BR" sz="1200" dirty="0" smtClean="0"/>
          </a:p>
          <a:p>
            <a:r>
              <a:rPr lang="pt-BR" sz="1200" dirty="0" smtClean="0"/>
              <a:t>Ao acessar o ícone, a aplicação </a:t>
            </a:r>
          </a:p>
          <a:p>
            <a:r>
              <a:rPr lang="pt-BR" sz="1200" dirty="0" smtClean="0"/>
              <a:t>pega o usuário do Windows </a:t>
            </a:r>
          </a:p>
          <a:p>
            <a:r>
              <a:rPr lang="pt-BR" sz="1200" dirty="0" smtClean="0"/>
              <a:t>para autenticação.</a:t>
            </a:r>
            <a:endParaRPr lang="pt-BR" sz="12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6372200" y="5301208"/>
            <a:ext cx="2406239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 smtClean="0"/>
              <a:t>Acesso via </a:t>
            </a:r>
            <a:r>
              <a:rPr lang="pt-BR" sz="1200" b="1" dirty="0" err="1" smtClean="0"/>
              <a:t>app</a:t>
            </a:r>
            <a:r>
              <a:rPr lang="pt-BR" sz="1200" b="1" dirty="0" smtClean="0"/>
              <a:t> no </a:t>
            </a:r>
            <a:r>
              <a:rPr lang="pt-BR" sz="1200" b="1" dirty="0" err="1" smtClean="0"/>
              <a:t>iPhone</a:t>
            </a:r>
            <a:r>
              <a:rPr lang="pt-BR" sz="1200" b="1" dirty="0" smtClean="0"/>
              <a:t>/</a:t>
            </a:r>
            <a:r>
              <a:rPr lang="pt-BR" sz="1200" b="1" dirty="0" err="1" smtClean="0"/>
              <a:t>iPad</a:t>
            </a:r>
            <a:endParaRPr lang="pt-BR" sz="1200" b="1" dirty="0" smtClean="0"/>
          </a:p>
          <a:p>
            <a:endParaRPr lang="pt-BR" sz="1200" dirty="0" smtClean="0"/>
          </a:p>
          <a:p>
            <a:r>
              <a:rPr lang="pt-BR" sz="1200" dirty="0" smtClean="0"/>
              <a:t>Necessita usuário e senha.</a:t>
            </a:r>
          </a:p>
          <a:p>
            <a:r>
              <a:rPr lang="pt-BR" sz="1200" dirty="0" smtClean="0"/>
              <a:t>Pode ser utilizado o </a:t>
            </a:r>
          </a:p>
          <a:p>
            <a:r>
              <a:rPr lang="pt-BR" sz="1200" dirty="0" err="1" smtClean="0"/>
              <a:t>Touch</a:t>
            </a:r>
            <a:r>
              <a:rPr lang="pt-BR" sz="1200" dirty="0" smtClean="0"/>
              <a:t> ID (biometria).</a:t>
            </a:r>
            <a:endParaRPr lang="pt-BR" sz="1200" dirty="0"/>
          </a:p>
        </p:txBody>
      </p:sp>
      <p:cxnSp>
        <p:nvCxnSpPr>
          <p:cNvPr id="54" name="Conector de seta reta 53"/>
          <p:cNvCxnSpPr/>
          <p:nvPr/>
        </p:nvCxnSpPr>
        <p:spPr>
          <a:xfrm flipH="1">
            <a:off x="1979712" y="1340768"/>
            <a:ext cx="1872209" cy="936104"/>
          </a:xfrm>
          <a:prstGeom prst="straightConnector1">
            <a:avLst/>
          </a:prstGeom>
          <a:ln w="9525">
            <a:solidFill>
              <a:schemeClr val="tx2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 flipH="1">
            <a:off x="1547664" y="1484784"/>
            <a:ext cx="2304256" cy="2736304"/>
          </a:xfrm>
          <a:prstGeom prst="straightConnector1">
            <a:avLst/>
          </a:prstGeom>
          <a:ln w="9525">
            <a:solidFill>
              <a:schemeClr val="tx2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flipH="1">
            <a:off x="1547665" y="1340768"/>
            <a:ext cx="4104455" cy="4464496"/>
          </a:xfrm>
          <a:prstGeom prst="straightConnector1">
            <a:avLst/>
          </a:prstGeom>
          <a:ln w="9525">
            <a:solidFill>
              <a:schemeClr val="tx2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>
            <a:off x="179512" y="2060848"/>
            <a:ext cx="87129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>
            <a:off x="179512" y="3501008"/>
            <a:ext cx="87129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/>
          <p:nvPr/>
        </p:nvCxnSpPr>
        <p:spPr>
          <a:xfrm>
            <a:off x="179512" y="5085184"/>
            <a:ext cx="87129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251520" y="188640"/>
            <a:ext cx="1946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u="sng" dirty="0" smtClean="0"/>
              <a:t>Business </a:t>
            </a:r>
            <a:r>
              <a:rPr lang="pt-BR" sz="1600" b="1" u="sng" dirty="0" err="1" smtClean="0"/>
              <a:t>Intelligence</a:t>
            </a:r>
            <a:endParaRPr lang="pt-BR" sz="16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57</Words>
  <Application>Microsoft Office PowerPoint</Application>
  <PresentationFormat>Apresentação na tela 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Company>Sherwin-Williams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Carlos Gomes</dc:creator>
  <cp:lastModifiedBy>Carlos Gomes</cp:lastModifiedBy>
  <cp:revision>7</cp:revision>
  <dcterms:created xsi:type="dcterms:W3CDTF">2014-10-17T12:20:11Z</dcterms:created>
  <dcterms:modified xsi:type="dcterms:W3CDTF">2014-10-23T16:28:34Z</dcterms:modified>
</cp:coreProperties>
</file>