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CA72-EBE8-409C-9CD4-2763E7F0BF8B}" type="datetimeFigureOut">
              <a:rPr lang="en-US" smtClean="0"/>
              <a:t>24 Jan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61E9-9988-439F-B24E-441D0072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0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339" y="1310224"/>
            <a:ext cx="7184628" cy="1936830"/>
          </a:xfrm>
          <a:solidFill>
            <a:schemeClr val="accent2"/>
          </a:solidFill>
        </p:spPr>
        <p:txBody>
          <a:bodyPr anchor="ctr" anchorCtr="0"/>
          <a:lstStyle/>
          <a:p>
            <a:r>
              <a:rPr lang="th-TH" dirty="0">
                <a:solidFill>
                  <a:schemeClr val="bg1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ระบบจัดเก็บเอกสาร</a:t>
            </a:r>
            <a:endParaRPr lang="en-US" dirty="0">
              <a:solidFill>
                <a:schemeClr val="bg1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9775" y="6216241"/>
            <a:ext cx="2776755" cy="31039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By #</a:t>
            </a:r>
            <a:r>
              <a:rPr lang="en-US" sz="1600" dirty="0" err="1">
                <a:solidFill>
                  <a:schemeClr val="accent5"/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TeamSmokeWeed</a:t>
            </a:r>
            <a:endParaRPr lang="en-US" sz="1600" dirty="0">
              <a:solidFill>
                <a:schemeClr val="accent5"/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52392" y="3937518"/>
            <a:ext cx="2687217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tura No2 D Demi Bold" pitchFamily="2" charset="0"/>
              </a:rPr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7155" cy="4379232"/>
          </a:xfrm>
        </p:spPr>
        <p:txBody>
          <a:bodyPr/>
          <a:lstStyle/>
          <a:p>
            <a:pPr marL="447675" indent="-447675">
              <a:buFont typeface="Sukhumvit Set" panose="02000506000000020004" pitchFamily="2" charset="-34"/>
              <a:buChar char="–"/>
            </a:pPr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จัดเก็บเอกสารบนเซิร์ฟเวอร์</a:t>
            </a:r>
          </a:p>
          <a:p>
            <a:pPr marL="447675" indent="-447675">
              <a:buFont typeface="Sukhumvit Set" panose="02000506000000020004" pitchFamily="2" charset="-34"/>
              <a:buChar char="–"/>
            </a:pPr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สามารถจำกัดสิทธิการเข้าถึงเอกสารได้</a:t>
            </a:r>
          </a:p>
          <a:p>
            <a:pPr marL="447675" indent="-447675">
              <a:buFont typeface="Sukhumvit Set" panose="02000506000000020004" pitchFamily="2" charset="-34"/>
              <a:buChar char="–"/>
            </a:pPr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การส่งหนังสือเวียนภายในองค์กร</a:t>
            </a:r>
          </a:p>
          <a:p>
            <a:pPr marL="447675" indent="-447675">
              <a:buFont typeface="Sukhumvit Set" panose="02000506000000020004" pitchFamily="2" charset="-34"/>
              <a:buChar char="–"/>
            </a:pPr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แยกหมวดหมู่เอกสาร</a:t>
            </a:r>
          </a:p>
          <a:p>
            <a:pPr marL="447675" indent="-447675">
              <a:buFont typeface="Sukhumvit Set" panose="02000506000000020004" pitchFamily="2" charset="-34"/>
              <a:buChar char="–"/>
            </a:pPr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เวอร์ชั่นของหนังสือฉบับนั้นๆ</a:t>
            </a:r>
          </a:p>
          <a:p>
            <a:pPr marL="447675" indent="-447675">
              <a:buFont typeface="Sukhumvit Set" panose="02000506000000020004" pitchFamily="2" charset="-34"/>
              <a:buChar char="–"/>
            </a:pPr>
            <a:r>
              <a:rPr lang="th-TH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แจ้งเตือน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user</a:t>
            </a:r>
            <a:endParaRPr lang="th-TH" dirty="0">
              <a:solidFill>
                <a:schemeClr val="accent1">
                  <a:lumMod val="75000"/>
                </a:schemeClr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19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tura No2 D Demi Bold" pitchFamily="2" charset="0"/>
              </a:rPr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alibri" panose="020F0502020204030204" pitchFamily="34" charset="0"/>
              <a:buChar char="–"/>
              <a:tabLst>
                <a:tab pos="542925" algn="l"/>
              </a:tabLst>
            </a:pPr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อัพโหลดดาวน์โหลดไฟล์</a:t>
            </a:r>
          </a:p>
          <a:p>
            <a:pPr marL="542925" indent="-542925">
              <a:buFont typeface="Calibri" panose="020F0502020204030204" pitchFamily="34" charset="0"/>
              <a:buChar char="–"/>
              <a:tabLst>
                <a:tab pos="542925" algn="l"/>
              </a:tabLst>
            </a:pPr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จัดการข้อมูล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user</a:t>
            </a:r>
          </a:p>
          <a:p>
            <a:pPr marL="542925" indent="-542925">
              <a:buFont typeface="Calibri" panose="020F0502020204030204" pitchFamily="34" charset="0"/>
              <a:buChar char="–"/>
              <a:tabLst>
                <a:tab pos="542925" algn="l"/>
              </a:tabLst>
            </a:pPr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จัดการสิทธิ์การถึงไฟล์</a:t>
            </a:r>
          </a:p>
          <a:p>
            <a:pPr marL="542925" indent="-542925">
              <a:buFont typeface="Calibri" panose="020F0502020204030204" pitchFamily="34" charset="0"/>
              <a:buChar char="–"/>
              <a:tabLst>
                <a:tab pos="542925" algn="l"/>
              </a:tabLst>
            </a:pPr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หน้าส่วนตัวของ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user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Sukhumvit Set" panose="02000506000000020004" pitchFamily="2" charset="-34"/>
                <a:cs typeface="Sukhumvit Set" panose="02000506000000020004" pitchFamily="2" charset="-34"/>
              </a:rPr>
              <a:t>แต่ละคน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79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Futura No2 D Demi Bold</vt:lpstr>
      <vt:lpstr>Sukhumvit Set</vt:lpstr>
      <vt:lpstr>Office Theme</vt:lpstr>
      <vt:lpstr>ระบบจัดเก็บเอกสาร</vt:lpstr>
      <vt:lpstr>Feature</vt:lpstr>
      <vt:lpstr>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ระบบจัดเก็บเอกสาร</dc:title>
  <dc:creator>Sakan Promlainak</dc:creator>
  <cp:lastModifiedBy>Sakan Promlainak</cp:lastModifiedBy>
  <cp:revision>4</cp:revision>
  <dcterms:created xsi:type="dcterms:W3CDTF">2017-01-23T18:32:53Z</dcterms:created>
  <dcterms:modified xsi:type="dcterms:W3CDTF">2017-01-23T19:01:32Z</dcterms:modified>
</cp:coreProperties>
</file>