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6" r:id="rId5"/>
    <p:sldId id="259" r:id="rId6"/>
    <p:sldId id="257" r:id="rId7"/>
    <p:sldId id="258" r:id="rId8"/>
    <p:sldId id="262" r:id="rId9"/>
    <p:sldId id="263" r:id="rId10"/>
    <p:sldId id="264" r:id="rId11"/>
    <p:sldId id="265" r:id="rId12"/>
    <p:sldId id="260" r:id="rId13"/>
    <p:sldId id="26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556950-BA31-4960-B82D-B5C74EA00A59}" v="92" dt="2020-05-18T01:35:28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tanueddy" userId="cd0bfe7b-32db-46ca-8e01-870d05a089d4" providerId="ADAL" clId="{8D556950-BA31-4960-B82D-B5C74EA00A59}"/>
    <pc:docChg chg="undo custSel addSld delSld modSld sldOrd">
      <pc:chgData name="Sentanueddy" userId="cd0bfe7b-32db-46ca-8e01-870d05a089d4" providerId="ADAL" clId="{8D556950-BA31-4960-B82D-B5C74EA00A59}" dt="2020-05-18T01:35:35.176" v="2416" actId="20577"/>
      <pc:docMkLst>
        <pc:docMk/>
      </pc:docMkLst>
      <pc:sldChg chg="modSp">
        <pc:chgData name="Sentanueddy" userId="cd0bfe7b-32db-46ca-8e01-870d05a089d4" providerId="ADAL" clId="{8D556950-BA31-4960-B82D-B5C74EA00A59}" dt="2020-05-18T00:20:37.571" v="1221" actId="207"/>
        <pc:sldMkLst>
          <pc:docMk/>
          <pc:sldMk cId="3391709028" sldId="256"/>
        </pc:sldMkLst>
        <pc:spChg chg="mod">
          <ac:chgData name="Sentanueddy" userId="cd0bfe7b-32db-46ca-8e01-870d05a089d4" providerId="ADAL" clId="{8D556950-BA31-4960-B82D-B5C74EA00A59}" dt="2020-05-18T00:20:37.571" v="1221" actId="207"/>
          <ac:spMkLst>
            <pc:docMk/>
            <pc:sldMk cId="3391709028" sldId="256"/>
            <ac:spMk id="3" creationId="{CDC75881-1F87-4000-9774-2176D33A548D}"/>
          </ac:spMkLst>
        </pc:spChg>
      </pc:sldChg>
      <pc:sldChg chg="modSp">
        <pc:chgData name="Sentanueddy" userId="cd0bfe7b-32db-46ca-8e01-870d05a089d4" providerId="ADAL" clId="{8D556950-BA31-4960-B82D-B5C74EA00A59}" dt="2020-05-18T00:20:26.560" v="1217"/>
        <pc:sldMkLst>
          <pc:docMk/>
          <pc:sldMk cId="1021419864" sldId="257"/>
        </pc:sldMkLst>
        <pc:spChg chg="mod">
          <ac:chgData name="Sentanueddy" userId="cd0bfe7b-32db-46ca-8e01-870d05a089d4" providerId="ADAL" clId="{8D556950-BA31-4960-B82D-B5C74EA00A59}" dt="2020-05-18T00:20:14.572" v="1216" actId="20577"/>
          <ac:spMkLst>
            <pc:docMk/>
            <pc:sldMk cId="1021419864" sldId="257"/>
            <ac:spMk id="2" creationId="{BE91CC0B-A7E0-4ED2-BC29-F357FF35EC46}"/>
          </ac:spMkLst>
        </pc:spChg>
        <pc:spChg chg="mod">
          <ac:chgData name="Sentanueddy" userId="cd0bfe7b-32db-46ca-8e01-870d05a089d4" providerId="ADAL" clId="{8D556950-BA31-4960-B82D-B5C74EA00A59}" dt="2020-05-18T00:20:26.560" v="1217"/>
          <ac:spMkLst>
            <pc:docMk/>
            <pc:sldMk cId="1021419864" sldId="257"/>
            <ac:spMk id="3" creationId="{8995F353-E81A-4BBA-9AE3-C3A15FF3790B}"/>
          </ac:spMkLst>
        </pc:spChg>
      </pc:sldChg>
      <pc:sldChg chg="addSp delSp modSp add">
        <pc:chgData name="Sentanueddy" userId="cd0bfe7b-32db-46ca-8e01-870d05a089d4" providerId="ADAL" clId="{8D556950-BA31-4960-B82D-B5C74EA00A59}" dt="2020-05-17T23:55:13.786" v="478" actId="1076"/>
        <pc:sldMkLst>
          <pc:docMk/>
          <pc:sldMk cId="3581875001" sldId="258"/>
        </pc:sldMkLst>
        <pc:spChg chg="mod">
          <ac:chgData name="Sentanueddy" userId="cd0bfe7b-32db-46ca-8e01-870d05a089d4" providerId="ADAL" clId="{8D556950-BA31-4960-B82D-B5C74EA00A59}" dt="2020-05-17T23:46:46.730" v="30" actId="20577"/>
          <ac:spMkLst>
            <pc:docMk/>
            <pc:sldMk cId="3581875001" sldId="258"/>
            <ac:spMk id="2" creationId="{BE91CC0B-A7E0-4ED2-BC29-F357FF35EC46}"/>
          </ac:spMkLst>
        </pc:spChg>
        <pc:spChg chg="mod">
          <ac:chgData name="Sentanueddy" userId="cd0bfe7b-32db-46ca-8e01-870d05a089d4" providerId="ADAL" clId="{8D556950-BA31-4960-B82D-B5C74EA00A59}" dt="2020-05-17T23:55:08.120" v="477" actId="20577"/>
          <ac:spMkLst>
            <pc:docMk/>
            <pc:sldMk cId="3581875001" sldId="258"/>
            <ac:spMk id="3" creationId="{8995F353-E81A-4BBA-9AE3-C3A15FF3790B}"/>
          </ac:spMkLst>
        </pc:spChg>
        <pc:picChg chg="add mod">
          <ac:chgData name="Sentanueddy" userId="cd0bfe7b-32db-46ca-8e01-870d05a089d4" providerId="ADAL" clId="{8D556950-BA31-4960-B82D-B5C74EA00A59}" dt="2020-05-17T23:55:13.786" v="478" actId="1076"/>
          <ac:picMkLst>
            <pc:docMk/>
            <pc:sldMk cId="3581875001" sldId="258"/>
            <ac:picMk id="4" creationId="{3A8136B2-C5F6-4F83-8280-211BC758D15D}"/>
          </ac:picMkLst>
        </pc:picChg>
        <pc:picChg chg="del">
          <ac:chgData name="Sentanueddy" userId="cd0bfe7b-32db-46ca-8e01-870d05a089d4" providerId="ADAL" clId="{8D556950-BA31-4960-B82D-B5C74EA00A59}" dt="2020-05-17T23:46:37.460" v="1" actId="478"/>
          <ac:picMkLst>
            <pc:docMk/>
            <pc:sldMk cId="3581875001" sldId="258"/>
            <ac:picMk id="8" creationId="{1745712D-3159-4ACD-9D7B-F5CCF5844C49}"/>
          </ac:picMkLst>
        </pc:picChg>
      </pc:sldChg>
      <pc:sldChg chg="addSp delSp modSp add ord">
        <pc:chgData name="Sentanueddy" userId="cd0bfe7b-32db-46ca-8e01-870d05a089d4" providerId="ADAL" clId="{8D556950-BA31-4960-B82D-B5C74EA00A59}" dt="2020-05-18T00:46:08.802" v="1234" actId="20577"/>
        <pc:sldMkLst>
          <pc:docMk/>
          <pc:sldMk cId="2858263705" sldId="259"/>
        </pc:sldMkLst>
        <pc:spChg chg="mod">
          <ac:chgData name="Sentanueddy" userId="cd0bfe7b-32db-46ca-8e01-870d05a089d4" providerId="ADAL" clId="{8D556950-BA31-4960-B82D-B5C74EA00A59}" dt="2020-05-17T23:56:12.694" v="495" actId="20577"/>
          <ac:spMkLst>
            <pc:docMk/>
            <pc:sldMk cId="2858263705" sldId="259"/>
            <ac:spMk id="2" creationId="{BE91CC0B-A7E0-4ED2-BC29-F357FF35EC46}"/>
          </ac:spMkLst>
        </pc:spChg>
        <pc:spChg chg="mod">
          <ac:chgData name="Sentanueddy" userId="cd0bfe7b-32db-46ca-8e01-870d05a089d4" providerId="ADAL" clId="{8D556950-BA31-4960-B82D-B5C74EA00A59}" dt="2020-05-18T00:05:00.887" v="780" actId="14100"/>
          <ac:spMkLst>
            <pc:docMk/>
            <pc:sldMk cId="2858263705" sldId="259"/>
            <ac:spMk id="3" creationId="{8995F353-E81A-4BBA-9AE3-C3A15FF3790B}"/>
          </ac:spMkLst>
        </pc:spChg>
        <pc:spChg chg="add del mod">
          <ac:chgData name="Sentanueddy" userId="cd0bfe7b-32db-46ca-8e01-870d05a089d4" providerId="ADAL" clId="{8D556950-BA31-4960-B82D-B5C74EA00A59}" dt="2020-05-18T00:05:08.445" v="784" actId="478"/>
          <ac:spMkLst>
            <pc:docMk/>
            <pc:sldMk cId="2858263705" sldId="259"/>
            <ac:spMk id="5" creationId="{D6707FC7-F113-4C32-9743-1EDFE73EAA02}"/>
          </ac:spMkLst>
        </pc:spChg>
        <pc:spChg chg="add mod">
          <ac:chgData name="Sentanueddy" userId="cd0bfe7b-32db-46ca-8e01-870d05a089d4" providerId="ADAL" clId="{8D556950-BA31-4960-B82D-B5C74EA00A59}" dt="2020-05-18T00:19:37.699" v="1174" actId="1076"/>
          <ac:spMkLst>
            <pc:docMk/>
            <pc:sldMk cId="2858263705" sldId="259"/>
            <ac:spMk id="6" creationId="{12470466-455A-458C-9C13-96C79859DF5A}"/>
          </ac:spMkLst>
        </pc:spChg>
        <pc:spChg chg="add mod">
          <ac:chgData name="Sentanueddy" userId="cd0bfe7b-32db-46ca-8e01-870d05a089d4" providerId="ADAL" clId="{8D556950-BA31-4960-B82D-B5C74EA00A59}" dt="2020-05-18T00:46:08.802" v="1234" actId="20577"/>
          <ac:spMkLst>
            <pc:docMk/>
            <pc:sldMk cId="2858263705" sldId="259"/>
            <ac:spMk id="7" creationId="{A7DBD73F-8A35-4D6D-9ED6-4195DA44E120}"/>
          </ac:spMkLst>
        </pc:spChg>
        <pc:picChg chg="del">
          <ac:chgData name="Sentanueddy" userId="cd0bfe7b-32db-46ca-8e01-870d05a089d4" providerId="ADAL" clId="{8D556950-BA31-4960-B82D-B5C74EA00A59}" dt="2020-05-18T00:04:50.670" v="779" actId="478"/>
          <ac:picMkLst>
            <pc:docMk/>
            <pc:sldMk cId="2858263705" sldId="259"/>
            <ac:picMk id="4" creationId="{3A8136B2-C5F6-4F83-8280-211BC758D15D}"/>
          </ac:picMkLst>
        </pc:picChg>
        <pc:picChg chg="add mod">
          <ac:chgData name="Sentanueddy" userId="cd0bfe7b-32db-46ca-8e01-870d05a089d4" providerId="ADAL" clId="{8D556950-BA31-4960-B82D-B5C74EA00A59}" dt="2020-05-18T00:19:24.742" v="1173" actId="1076"/>
          <ac:picMkLst>
            <pc:docMk/>
            <pc:sldMk cId="2858263705" sldId="259"/>
            <ac:picMk id="8" creationId="{ADE62E22-61C5-42DF-B830-2AAAA13B2E10}"/>
          </ac:picMkLst>
        </pc:picChg>
      </pc:sldChg>
      <pc:sldChg chg="modSp add del">
        <pc:chgData name="Sentanueddy" userId="cd0bfe7b-32db-46ca-8e01-870d05a089d4" providerId="ADAL" clId="{8D556950-BA31-4960-B82D-B5C74EA00A59}" dt="2020-05-18T00:46:54.593" v="1259" actId="2696"/>
        <pc:sldMkLst>
          <pc:docMk/>
          <pc:sldMk cId="1149168826" sldId="260"/>
        </pc:sldMkLst>
        <pc:spChg chg="mod">
          <ac:chgData name="Sentanueddy" userId="cd0bfe7b-32db-46ca-8e01-870d05a089d4" providerId="ADAL" clId="{8D556950-BA31-4960-B82D-B5C74EA00A59}" dt="2020-05-18T00:46:49.264" v="1258" actId="20577"/>
          <ac:spMkLst>
            <pc:docMk/>
            <pc:sldMk cId="1149168826" sldId="260"/>
            <ac:spMk id="2" creationId="{E5F7BA7E-AE98-4236-A37C-4AAD3F314DD6}"/>
          </ac:spMkLst>
        </pc:spChg>
      </pc:sldChg>
      <pc:sldChg chg="addSp delSp modSp add">
        <pc:chgData name="Sentanueddy" userId="cd0bfe7b-32db-46ca-8e01-870d05a089d4" providerId="ADAL" clId="{8D556950-BA31-4960-B82D-B5C74EA00A59}" dt="2020-05-18T00:55:08.574" v="1367" actId="20577"/>
        <pc:sldMkLst>
          <pc:docMk/>
          <pc:sldMk cId="1437696228" sldId="260"/>
        </pc:sldMkLst>
        <pc:spChg chg="mod">
          <ac:chgData name="Sentanueddy" userId="cd0bfe7b-32db-46ca-8e01-870d05a089d4" providerId="ADAL" clId="{8D556950-BA31-4960-B82D-B5C74EA00A59}" dt="2020-05-18T00:47:08.617" v="1285" actId="14100"/>
          <ac:spMkLst>
            <pc:docMk/>
            <pc:sldMk cId="1437696228" sldId="260"/>
            <ac:spMk id="2" creationId="{BE91CC0B-A7E0-4ED2-BC29-F357FF35EC46}"/>
          </ac:spMkLst>
        </pc:spChg>
        <pc:spChg chg="mod">
          <ac:chgData name="Sentanueddy" userId="cd0bfe7b-32db-46ca-8e01-870d05a089d4" providerId="ADAL" clId="{8D556950-BA31-4960-B82D-B5C74EA00A59}" dt="2020-05-18T00:55:08.574" v="1367" actId="20577"/>
          <ac:spMkLst>
            <pc:docMk/>
            <pc:sldMk cId="1437696228" sldId="260"/>
            <ac:spMk id="3" creationId="{8995F353-E81A-4BBA-9AE3-C3A15FF3790B}"/>
          </ac:spMkLst>
        </pc:spChg>
        <pc:picChg chg="del">
          <ac:chgData name="Sentanueddy" userId="cd0bfe7b-32db-46ca-8e01-870d05a089d4" providerId="ADAL" clId="{8D556950-BA31-4960-B82D-B5C74EA00A59}" dt="2020-05-18T00:47:37.623" v="1313" actId="478"/>
          <ac:picMkLst>
            <pc:docMk/>
            <pc:sldMk cId="1437696228" sldId="260"/>
            <ac:picMk id="4" creationId="{3A8136B2-C5F6-4F83-8280-211BC758D15D}"/>
          </ac:picMkLst>
        </pc:picChg>
        <pc:picChg chg="add mod">
          <ac:chgData name="Sentanueddy" userId="cd0bfe7b-32db-46ca-8e01-870d05a089d4" providerId="ADAL" clId="{8D556950-BA31-4960-B82D-B5C74EA00A59}" dt="2020-05-18T00:54:45.073" v="1325" actId="1076"/>
          <ac:picMkLst>
            <pc:docMk/>
            <pc:sldMk cId="1437696228" sldId="260"/>
            <ac:picMk id="2050" creationId="{E04E6F22-A360-4C6C-9058-0D9EA57B88BB}"/>
          </ac:picMkLst>
        </pc:picChg>
        <pc:picChg chg="add mod">
          <ac:chgData name="Sentanueddy" userId="cd0bfe7b-32db-46ca-8e01-870d05a089d4" providerId="ADAL" clId="{8D556950-BA31-4960-B82D-B5C74EA00A59}" dt="2020-05-18T00:54:41.450" v="1324" actId="1076"/>
          <ac:picMkLst>
            <pc:docMk/>
            <pc:sldMk cId="1437696228" sldId="260"/>
            <ac:picMk id="2052" creationId="{A655900D-61EE-468D-95DF-619A127B0BDF}"/>
          </ac:picMkLst>
        </pc:picChg>
      </pc:sldChg>
      <pc:sldChg chg="addSp delSp modSp add">
        <pc:chgData name="Sentanueddy" userId="cd0bfe7b-32db-46ca-8e01-870d05a089d4" providerId="ADAL" clId="{8D556950-BA31-4960-B82D-B5C74EA00A59}" dt="2020-05-18T01:03:56.919" v="1405" actId="1076"/>
        <pc:sldMkLst>
          <pc:docMk/>
          <pc:sldMk cId="1657894153" sldId="261"/>
        </pc:sldMkLst>
        <pc:spChg chg="mod">
          <ac:chgData name="Sentanueddy" userId="cd0bfe7b-32db-46ca-8e01-870d05a089d4" providerId="ADAL" clId="{8D556950-BA31-4960-B82D-B5C74EA00A59}" dt="2020-05-18T00:55:26.681" v="1375" actId="20577"/>
          <ac:spMkLst>
            <pc:docMk/>
            <pc:sldMk cId="1657894153" sldId="261"/>
            <ac:spMk id="2" creationId="{BE91CC0B-A7E0-4ED2-BC29-F357FF35EC46}"/>
          </ac:spMkLst>
        </pc:spChg>
        <pc:spChg chg="mod">
          <ac:chgData name="Sentanueddy" userId="cd0bfe7b-32db-46ca-8e01-870d05a089d4" providerId="ADAL" clId="{8D556950-BA31-4960-B82D-B5C74EA00A59}" dt="2020-05-18T01:01:16.934" v="1387" actId="20577"/>
          <ac:spMkLst>
            <pc:docMk/>
            <pc:sldMk cId="1657894153" sldId="261"/>
            <ac:spMk id="3" creationId="{8995F353-E81A-4BBA-9AE3-C3A15FF3790B}"/>
          </ac:spMkLst>
        </pc:spChg>
        <pc:picChg chg="add mod">
          <ac:chgData name="Sentanueddy" userId="cd0bfe7b-32db-46ca-8e01-870d05a089d4" providerId="ADAL" clId="{8D556950-BA31-4960-B82D-B5C74EA00A59}" dt="2020-05-18T01:03:37.252" v="1396" actId="14100"/>
          <ac:picMkLst>
            <pc:docMk/>
            <pc:sldMk cId="1657894153" sldId="261"/>
            <ac:picMk id="4" creationId="{89B8B3EA-F9A9-41E2-AE84-4E55D01BCCAB}"/>
          </ac:picMkLst>
        </pc:picChg>
        <pc:picChg chg="add mod">
          <ac:chgData name="Sentanueddy" userId="cd0bfe7b-32db-46ca-8e01-870d05a089d4" providerId="ADAL" clId="{8D556950-BA31-4960-B82D-B5C74EA00A59}" dt="2020-05-18T01:03:44.927" v="1401" actId="1076"/>
          <ac:picMkLst>
            <pc:docMk/>
            <pc:sldMk cId="1657894153" sldId="261"/>
            <ac:picMk id="5" creationId="{19779FAB-DE42-4313-B52F-4D1BD40274B7}"/>
          </ac:picMkLst>
        </pc:picChg>
        <pc:picChg chg="add mod">
          <ac:chgData name="Sentanueddy" userId="cd0bfe7b-32db-46ca-8e01-870d05a089d4" providerId="ADAL" clId="{8D556950-BA31-4960-B82D-B5C74EA00A59}" dt="2020-05-18T01:03:56.919" v="1405" actId="1076"/>
          <ac:picMkLst>
            <pc:docMk/>
            <pc:sldMk cId="1657894153" sldId="261"/>
            <ac:picMk id="6" creationId="{1284A126-08F1-4046-B8BA-AC7FAE205934}"/>
          </ac:picMkLst>
        </pc:picChg>
        <pc:picChg chg="del">
          <ac:chgData name="Sentanueddy" userId="cd0bfe7b-32db-46ca-8e01-870d05a089d4" providerId="ADAL" clId="{8D556950-BA31-4960-B82D-B5C74EA00A59}" dt="2020-05-18T00:55:30.492" v="1377" actId="478"/>
          <ac:picMkLst>
            <pc:docMk/>
            <pc:sldMk cId="1657894153" sldId="261"/>
            <ac:picMk id="2050" creationId="{E04E6F22-A360-4C6C-9058-0D9EA57B88BB}"/>
          </ac:picMkLst>
        </pc:picChg>
        <pc:picChg chg="del">
          <ac:chgData name="Sentanueddy" userId="cd0bfe7b-32db-46ca-8e01-870d05a089d4" providerId="ADAL" clId="{8D556950-BA31-4960-B82D-B5C74EA00A59}" dt="2020-05-18T00:55:29.408" v="1376" actId="478"/>
          <ac:picMkLst>
            <pc:docMk/>
            <pc:sldMk cId="1657894153" sldId="261"/>
            <ac:picMk id="2052" creationId="{A655900D-61EE-468D-95DF-619A127B0BDF}"/>
          </ac:picMkLst>
        </pc:picChg>
      </pc:sldChg>
      <pc:sldChg chg="addSp delSp modSp add">
        <pc:chgData name="Sentanueddy" userId="cd0bfe7b-32db-46ca-8e01-870d05a089d4" providerId="ADAL" clId="{8D556950-BA31-4960-B82D-B5C74EA00A59}" dt="2020-05-18T01:09:35.507" v="1656" actId="1076"/>
        <pc:sldMkLst>
          <pc:docMk/>
          <pc:sldMk cId="3887822893" sldId="262"/>
        </pc:sldMkLst>
        <pc:spChg chg="mod">
          <ac:chgData name="Sentanueddy" userId="cd0bfe7b-32db-46ca-8e01-870d05a089d4" providerId="ADAL" clId="{8D556950-BA31-4960-B82D-B5C74EA00A59}" dt="2020-05-18T01:04:26.020" v="1435" actId="14100"/>
          <ac:spMkLst>
            <pc:docMk/>
            <pc:sldMk cId="3887822893" sldId="262"/>
            <ac:spMk id="2" creationId="{BE91CC0B-A7E0-4ED2-BC29-F357FF35EC46}"/>
          </ac:spMkLst>
        </pc:spChg>
        <pc:spChg chg="mod">
          <ac:chgData name="Sentanueddy" userId="cd0bfe7b-32db-46ca-8e01-870d05a089d4" providerId="ADAL" clId="{8D556950-BA31-4960-B82D-B5C74EA00A59}" dt="2020-05-18T01:08:26.565" v="1654" actId="20577"/>
          <ac:spMkLst>
            <pc:docMk/>
            <pc:sldMk cId="3887822893" sldId="262"/>
            <ac:spMk id="3" creationId="{8995F353-E81A-4BBA-9AE3-C3A15FF3790B}"/>
          </ac:spMkLst>
        </pc:spChg>
        <pc:picChg chg="del">
          <ac:chgData name="Sentanueddy" userId="cd0bfe7b-32db-46ca-8e01-870d05a089d4" providerId="ADAL" clId="{8D556950-BA31-4960-B82D-B5C74EA00A59}" dt="2020-05-18T01:04:27.560" v="1436" actId="478"/>
          <ac:picMkLst>
            <pc:docMk/>
            <pc:sldMk cId="3887822893" sldId="262"/>
            <ac:picMk id="4" creationId="{3A8136B2-C5F6-4F83-8280-211BC758D15D}"/>
          </ac:picMkLst>
        </pc:picChg>
        <pc:picChg chg="add mod">
          <ac:chgData name="Sentanueddy" userId="cd0bfe7b-32db-46ca-8e01-870d05a089d4" providerId="ADAL" clId="{8D556950-BA31-4960-B82D-B5C74EA00A59}" dt="2020-05-18T01:09:35.507" v="1656" actId="1076"/>
          <ac:picMkLst>
            <pc:docMk/>
            <pc:sldMk cId="3887822893" sldId="262"/>
            <ac:picMk id="5" creationId="{C8D3FA37-F6D1-40D2-B7FF-14A097CE9BCD}"/>
          </ac:picMkLst>
        </pc:picChg>
      </pc:sldChg>
      <pc:sldChg chg="addSp delSp modSp add">
        <pc:chgData name="Sentanueddy" userId="cd0bfe7b-32db-46ca-8e01-870d05a089d4" providerId="ADAL" clId="{8D556950-BA31-4960-B82D-B5C74EA00A59}" dt="2020-05-18T01:24:55.414" v="2042" actId="20577"/>
        <pc:sldMkLst>
          <pc:docMk/>
          <pc:sldMk cId="1633527404" sldId="263"/>
        </pc:sldMkLst>
        <pc:spChg chg="mod">
          <ac:chgData name="Sentanueddy" userId="cd0bfe7b-32db-46ca-8e01-870d05a089d4" providerId="ADAL" clId="{8D556950-BA31-4960-B82D-B5C74EA00A59}" dt="2020-05-18T01:09:55.365" v="1690" actId="20577"/>
          <ac:spMkLst>
            <pc:docMk/>
            <pc:sldMk cId="1633527404" sldId="263"/>
            <ac:spMk id="2" creationId="{BE91CC0B-A7E0-4ED2-BC29-F357FF35EC46}"/>
          </ac:spMkLst>
        </pc:spChg>
        <pc:spChg chg="mod">
          <ac:chgData name="Sentanueddy" userId="cd0bfe7b-32db-46ca-8e01-870d05a089d4" providerId="ADAL" clId="{8D556950-BA31-4960-B82D-B5C74EA00A59}" dt="2020-05-18T01:24:55.414" v="2042" actId="20577"/>
          <ac:spMkLst>
            <pc:docMk/>
            <pc:sldMk cId="1633527404" sldId="263"/>
            <ac:spMk id="3" creationId="{8995F353-E81A-4BBA-9AE3-C3A15FF3790B}"/>
          </ac:spMkLst>
        </pc:spChg>
        <pc:picChg chg="add mod">
          <ac:chgData name="Sentanueddy" userId="cd0bfe7b-32db-46ca-8e01-870d05a089d4" providerId="ADAL" clId="{8D556950-BA31-4960-B82D-B5C74EA00A59}" dt="2020-05-18T01:23:20.770" v="2022" actId="1076"/>
          <ac:picMkLst>
            <pc:docMk/>
            <pc:sldMk cId="1633527404" sldId="263"/>
            <ac:picMk id="4" creationId="{6FE61EEF-36DD-48F2-8DD6-2AC66FEAF5E9}"/>
          </ac:picMkLst>
        </pc:picChg>
        <pc:picChg chg="del">
          <ac:chgData name="Sentanueddy" userId="cd0bfe7b-32db-46ca-8e01-870d05a089d4" providerId="ADAL" clId="{8D556950-BA31-4960-B82D-B5C74EA00A59}" dt="2020-05-18T01:09:57.889" v="1691" actId="478"/>
          <ac:picMkLst>
            <pc:docMk/>
            <pc:sldMk cId="1633527404" sldId="263"/>
            <ac:picMk id="5" creationId="{C8D3FA37-F6D1-40D2-B7FF-14A097CE9BCD}"/>
          </ac:picMkLst>
        </pc:picChg>
      </pc:sldChg>
      <pc:sldChg chg="addSp delSp modSp add">
        <pc:chgData name="Sentanueddy" userId="cd0bfe7b-32db-46ca-8e01-870d05a089d4" providerId="ADAL" clId="{8D556950-BA31-4960-B82D-B5C74EA00A59}" dt="2020-05-18T01:28:26.130" v="2205" actId="20577"/>
        <pc:sldMkLst>
          <pc:docMk/>
          <pc:sldMk cId="3845585642" sldId="264"/>
        </pc:sldMkLst>
        <pc:spChg chg="mod">
          <ac:chgData name="Sentanueddy" userId="cd0bfe7b-32db-46ca-8e01-870d05a089d4" providerId="ADAL" clId="{8D556950-BA31-4960-B82D-B5C74EA00A59}" dt="2020-05-18T01:28:26.130" v="2205" actId="20577"/>
          <ac:spMkLst>
            <pc:docMk/>
            <pc:sldMk cId="3845585642" sldId="264"/>
            <ac:spMk id="2" creationId="{BE91CC0B-A7E0-4ED2-BC29-F357FF35EC46}"/>
          </ac:spMkLst>
        </pc:spChg>
        <pc:spChg chg="mod">
          <ac:chgData name="Sentanueddy" userId="cd0bfe7b-32db-46ca-8e01-870d05a089d4" providerId="ADAL" clId="{8D556950-BA31-4960-B82D-B5C74EA00A59}" dt="2020-05-18T01:26:29.511" v="2196" actId="20577"/>
          <ac:spMkLst>
            <pc:docMk/>
            <pc:sldMk cId="3845585642" sldId="264"/>
            <ac:spMk id="3" creationId="{8995F353-E81A-4BBA-9AE3-C3A15FF3790B}"/>
          </ac:spMkLst>
        </pc:spChg>
        <pc:picChg chg="del">
          <ac:chgData name="Sentanueddy" userId="cd0bfe7b-32db-46ca-8e01-870d05a089d4" providerId="ADAL" clId="{8D556950-BA31-4960-B82D-B5C74EA00A59}" dt="2020-05-18T01:26:07.449" v="2166" actId="478"/>
          <ac:picMkLst>
            <pc:docMk/>
            <pc:sldMk cId="3845585642" sldId="264"/>
            <ac:picMk id="4" creationId="{6FE61EEF-36DD-48F2-8DD6-2AC66FEAF5E9}"/>
          </ac:picMkLst>
        </pc:picChg>
        <pc:picChg chg="add mod">
          <ac:chgData name="Sentanueddy" userId="cd0bfe7b-32db-46ca-8e01-870d05a089d4" providerId="ADAL" clId="{8D556950-BA31-4960-B82D-B5C74EA00A59}" dt="2020-05-18T01:27:05.543" v="2199" actId="1076"/>
          <ac:picMkLst>
            <pc:docMk/>
            <pc:sldMk cId="3845585642" sldId="264"/>
            <ac:picMk id="5" creationId="{064D24B3-47E5-4BCD-86F9-BDD09F3A71CA}"/>
          </ac:picMkLst>
        </pc:picChg>
        <pc:picChg chg="add mod">
          <ac:chgData name="Sentanueddy" userId="cd0bfe7b-32db-46ca-8e01-870d05a089d4" providerId="ADAL" clId="{8D556950-BA31-4960-B82D-B5C74EA00A59}" dt="2020-05-18T01:28:21.201" v="2201" actId="1076"/>
          <ac:picMkLst>
            <pc:docMk/>
            <pc:sldMk cId="3845585642" sldId="264"/>
            <ac:picMk id="6" creationId="{45FC06B7-462E-4032-B307-FEF42380EB5D}"/>
          </ac:picMkLst>
        </pc:picChg>
      </pc:sldChg>
      <pc:sldChg chg="addSp delSp modSp add">
        <pc:chgData name="Sentanueddy" userId="cd0bfe7b-32db-46ca-8e01-870d05a089d4" providerId="ADAL" clId="{8D556950-BA31-4960-B82D-B5C74EA00A59}" dt="2020-05-18T01:34:38.382" v="2377" actId="20577"/>
        <pc:sldMkLst>
          <pc:docMk/>
          <pc:sldMk cId="22055877" sldId="265"/>
        </pc:sldMkLst>
        <pc:spChg chg="mod">
          <ac:chgData name="Sentanueddy" userId="cd0bfe7b-32db-46ca-8e01-870d05a089d4" providerId="ADAL" clId="{8D556950-BA31-4960-B82D-B5C74EA00A59}" dt="2020-05-18T01:28:34.882" v="2207" actId="20577"/>
          <ac:spMkLst>
            <pc:docMk/>
            <pc:sldMk cId="22055877" sldId="265"/>
            <ac:spMk id="2" creationId="{BE91CC0B-A7E0-4ED2-BC29-F357FF35EC46}"/>
          </ac:spMkLst>
        </pc:spChg>
        <pc:spChg chg="mod">
          <ac:chgData name="Sentanueddy" userId="cd0bfe7b-32db-46ca-8e01-870d05a089d4" providerId="ADAL" clId="{8D556950-BA31-4960-B82D-B5C74EA00A59}" dt="2020-05-18T01:34:38.382" v="2377" actId="20577"/>
          <ac:spMkLst>
            <pc:docMk/>
            <pc:sldMk cId="22055877" sldId="265"/>
            <ac:spMk id="3" creationId="{8995F353-E81A-4BBA-9AE3-C3A15FF3790B}"/>
          </ac:spMkLst>
        </pc:spChg>
        <pc:picChg chg="add del mod">
          <ac:chgData name="Sentanueddy" userId="cd0bfe7b-32db-46ca-8e01-870d05a089d4" providerId="ADAL" clId="{8D556950-BA31-4960-B82D-B5C74EA00A59}" dt="2020-05-18T01:34:12.084" v="2337" actId="478"/>
          <ac:picMkLst>
            <pc:docMk/>
            <pc:sldMk cId="22055877" sldId="265"/>
            <ac:picMk id="4" creationId="{5D45A2F0-E566-4EA9-ABFF-4C97B02382E8}"/>
          </ac:picMkLst>
        </pc:picChg>
        <pc:picChg chg="del">
          <ac:chgData name="Sentanueddy" userId="cd0bfe7b-32db-46ca-8e01-870d05a089d4" providerId="ADAL" clId="{8D556950-BA31-4960-B82D-B5C74EA00A59}" dt="2020-05-18T01:29:35.433" v="2328" actId="478"/>
          <ac:picMkLst>
            <pc:docMk/>
            <pc:sldMk cId="22055877" sldId="265"/>
            <ac:picMk id="5" creationId="{064D24B3-47E5-4BCD-86F9-BDD09F3A71CA}"/>
          </ac:picMkLst>
        </pc:picChg>
        <pc:picChg chg="del">
          <ac:chgData name="Sentanueddy" userId="cd0bfe7b-32db-46ca-8e01-870d05a089d4" providerId="ADAL" clId="{8D556950-BA31-4960-B82D-B5C74EA00A59}" dt="2020-05-18T01:29:36.841" v="2329" actId="478"/>
          <ac:picMkLst>
            <pc:docMk/>
            <pc:sldMk cId="22055877" sldId="265"/>
            <ac:picMk id="6" creationId="{45FC06B7-462E-4032-B307-FEF42380EB5D}"/>
          </ac:picMkLst>
        </pc:picChg>
        <pc:picChg chg="add mod">
          <ac:chgData name="Sentanueddy" userId="cd0bfe7b-32db-46ca-8e01-870d05a089d4" providerId="ADAL" clId="{8D556950-BA31-4960-B82D-B5C74EA00A59}" dt="2020-05-18T01:34:28.720" v="2343" actId="1076"/>
          <ac:picMkLst>
            <pc:docMk/>
            <pc:sldMk cId="22055877" sldId="265"/>
            <ac:picMk id="7" creationId="{4107DADF-96B5-4D44-A4E6-4AE9E5565EB9}"/>
          </ac:picMkLst>
        </pc:picChg>
        <pc:picChg chg="add mod">
          <ac:chgData name="Sentanueddy" userId="cd0bfe7b-32db-46ca-8e01-870d05a089d4" providerId="ADAL" clId="{8D556950-BA31-4960-B82D-B5C74EA00A59}" dt="2020-05-18T01:34:28.720" v="2343" actId="1076"/>
          <ac:picMkLst>
            <pc:docMk/>
            <pc:sldMk cId="22055877" sldId="265"/>
            <ac:picMk id="3074" creationId="{8626CA29-3C39-4EEA-858E-7FBCA223982B}"/>
          </ac:picMkLst>
        </pc:picChg>
      </pc:sldChg>
      <pc:sldChg chg="addSp delSp modSp add ord">
        <pc:chgData name="Sentanueddy" userId="cd0bfe7b-32db-46ca-8e01-870d05a089d4" providerId="ADAL" clId="{8D556950-BA31-4960-B82D-B5C74EA00A59}" dt="2020-05-18T01:35:35.176" v="2416" actId="20577"/>
        <pc:sldMkLst>
          <pc:docMk/>
          <pc:sldMk cId="3056368817" sldId="266"/>
        </pc:sldMkLst>
        <pc:spChg chg="mod">
          <ac:chgData name="Sentanueddy" userId="cd0bfe7b-32db-46ca-8e01-870d05a089d4" providerId="ADAL" clId="{8D556950-BA31-4960-B82D-B5C74EA00A59}" dt="2020-05-18T01:35:16.022" v="2405" actId="20577"/>
          <ac:spMkLst>
            <pc:docMk/>
            <pc:sldMk cId="3056368817" sldId="266"/>
            <ac:spMk id="3" creationId="{CDC75881-1F87-4000-9774-2176D33A548D}"/>
          </ac:spMkLst>
        </pc:spChg>
        <pc:spChg chg="add mod">
          <ac:chgData name="Sentanueddy" userId="cd0bfe7b-32db-46ca-8e01-870d05a089d4" providerId="ADAL" clId="{8D556950-BA31-4960-B82D-B5C74EA00A59}" dt="2020-05-18T01:35:35.176" v="2416" actId="20577"/>
          <ac:spMkLst>
            <pc:docMk/>
            <pc:sldMk cId="3056368817" sldId="266"/>
            <ac:spMk id="8" creationId="{BA0334AA-41F3-4665-89F0-9047CB373701}"/>
          </ac:spMkLst>
        </pc:spChg>
        <pc:picChg chg="del">
          <ac:chgData name="Sentanueddy" userId="cd0bfe7b-32db-46ca-8e01-870d05a089d4" providerId="ADAL" clId="{8D556950-BA31-4960-B82D-B5C74EA00A59}" dt="2020-05-18T01:35:04.810" v="2380" actId="478"/>
          <ac:picMkLst>
            <pc:docMk/>
            <pc:sldMk cId="3056368817" sldId="266"/>
            <ac:picMk id="1026" creationId="{58E0EF41-26D3-4985-AF2F-35D1316F82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CCA4-8EB0-4327-8665-48F4CDDD3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C3BC1-5911-4A32-9398-C48BFA044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C764-E941-4375-989E-8DFEC843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B36D-C31E-4E13-B930-2F7A5F9F9C97}" type="datetimeFigureOut">
              <a:rPr lang="en-ID" smtClean="0"/>
              <a:t>18/05/2020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FF07F-41E9-4C0D-B286-61DD2BDC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9B452-5A8D-4BBE-B6B2-563B1520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4EDE-4111-40EE-89C8-73BF3E969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596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2D12-FC4A-41E9-B923-8A38404F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41207-E437-4631-A791-E49C9B192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58E8-140A-40FB-8892-091D183D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B36D-C31E-4E13-B930-2F7A5F9F9C97}" type="datetimeFigureOut">
              <a:rPr lang="en-ID" smtClean="0"/>
              <a:t>18/05/2020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2D417-F9F8-4DE4-A36C-D5CE655B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0E25F-4F3F-4735-90CB-9A14DDF7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4EDE-4111-40EE-89C8-73BF3E969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24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52368-D7FB-4C78-9DA6-97329615D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5CE63-8CF7-42D8-867B-8C80866E7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E6F8-1305-45A0-9424-60DE9C3B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B36D-C31E-4E13-B930-2F7A5F9F9C97}" type="datetimeFigureOut">
              <a:rPr lang="en-ID" smtClean="0"/>
              <a:t>18/05/2020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F8031-717D-4083-88F6-B01B6368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A9F3-6226-41F6-BB49-42BEED8B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4EDE-4111-40EE-89C8-73BF3E969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043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9B2E-2897-4E26-810C-475D075E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C7C2C-994E-4029-8F1A-8E6C8B98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33DD4-CD62-4846-902D-E709EFA1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B36D-C31E-4E13-B930-2F7A5F9F9C97}" type="datetimeFigureOut">
              <a:rPr lang="en-ID" smtClean="0"/>
              <a:t>18/05/2020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11E87-538A-4C14-80CA-26D1F4D9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A0B1-417D-457B-BB4D-6C7AED9B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4EDE-4111-40EE-89C8-73BF3E969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187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099F-DD2B-41E7-B5D2-72F18792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467D1-2371-4516-AE68-23E050787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C2744-BD0A-4808-A875-7FAFA446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B36D-C31E-4E13-B930-2F7A5F9F9C97}" type="datetimeFigureOut">
              <a:rPr lang="en-ID" smtClean="0"/>
              <a:t>18/05/2020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72B50-1504-462A-8660-A2BE6EA6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1CBB-0C58-4C1D-A32C-4A2B0B17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4EDE-4111-40EE-89C8-73BF3E969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194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91A6-5AB9-4069-B467-A2B0503B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7CA1-8ECD-486F-85FE-19650B2A9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95AE0-CFE8-4D3D-8040-8F351A699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83A5F-EB23-43A2-8230-C9561D4B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B36D-C31E-4E13-B930-2F7A5F9F9C97}" type="datetimeFigureOut">
              <a:rPr lang="en-ID" smtClean="0"/>
              <a:t>18/05/2020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9C840-5DBA-47B2-8018-5D99C2CF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DC8B4-C2A5-4C74-8B59-7C26DF88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4EDE-4111-40EE-89C8-73BF3E969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48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6950-5AF9-413A-865A-DD8B1418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16607-1C3D-455E-8884-C19A3B5B9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C6AED-E345-455D-9599-FEE7CEFD6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6B20B-31B4-4F58-B56A-A8072AA96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4B7F4-37A0-4C1B-A567-5D022A5B6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38DCA-ECB0-4828-B2BC-597ED725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B36D-C31E-4E13-B930-2F7A5F9F9C97}" type="datetimeFigureOut">
              <a:rPr lang="en-ID" smtClean="0"/>
              <a:t>18/05/2020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FA0B2-E5D8-4820-BCB1-88337960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1921A-ECAD-4248-B05B-0CE1C187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4EDE-4111-40EE-89C8-73BF3E969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650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30D6-1C1B-4718-9C0F-75C26A25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D6063-DC34-410A-9824-BD726C0D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B36D-C31E-4E13-B930-2F7A5F9F9C97}" type="datetimeFigureOut">
              <a:rPr lang="en-ID" smtClean="0"/>
              <a:t>18/05/2020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EFCFC-012F-4B30-9DCC-A11ED09F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B17C1-A483-49EB-A41D-628705E5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4EDE-4111-40EE-89C8-73BF3E969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637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D0234-73C1-4921-8A25-C85A4541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B36D-C31E-4E13-B930-2F7A5F9F9C97}" type="datetimeFigureOut">
              <a:rPr lang="en-ID" smtClean="0"/>
              <a:t>18/05/2020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26C0D-EC24-472C-9B56-F2856CA8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1053B-9C9E-43B9-8382-C10C4B3C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4EDE-4111-40EE-89C8-73BF3E969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298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5DEF-11CF-4D0C-B7FD-B37AC7A7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A8AA2-0F2B-4DA3-8291-2D4D68E2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32120-0EC6-4CB9-813D-2CA312E1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26C84-BD93-4967-9D6C-D5AF16AB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B36D-C31E-4E13-B930-2F7A5F9F9C97}" type="datetimeFigureOut">
              <a:rPr lang="en-ID" smtClean="0"/>
              <a:t>18/05/2020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72E0-6A81-4019-8D71-058DDEB7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2F6A8-05A8-4EE9-B1F3-66868443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4EDE-4111-40EE-89C8-73BF3E969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25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0494-6F0B-42EA-8C10-30581183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C8F22-14E9-45AE-B8C0-A0830ED5B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7AE98-FF73-455C-8948-47B1E8B43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0B5B6-2FAF-4FFD-AD6C-21273CDA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B36D-C31E-4E13-B930-2F7A5F9F9C97}" type="datetimeFigureOut">
              <a:rPr lang="en-ID" smtClean="0"/>
              <a:t>18/05/2020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B5F16-E44B-45F3-93F0-8B2E375B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B462-5C1E-4C71-BAAE-B974CA66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4EDE-4111-40EE-89C8-73BF3E969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064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85809-826D-4DC9-97F5-111B67EE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E36FB-A075-42FB-A5CE-21F17BFAD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63E54-53DC-475B-9306-088B90458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EB36D-C31E-4E13-B930-2F7A5F9F9C97}" type="datetimeFigureOut">
              <a:rPr lang="en-ID" smtClean="0"/>
              <a:t>18/05/2020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DDDCF-DD6F-4EC7-8C0A-D33C39863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B7CE8-6119-4183-8785-0F96AFE4B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44EDE-4111-40EE-89C8-73BF3E969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258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ypress.io/guides/getting-started/installing-cypress.html#Opening-Cypress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sublimetext.com/3" TargetMode="External"/><Relationship Id="rId4" Type="http://schemas.openxmlformats.org/officeDocument/2006/relationships/hyperlink" Target="https://code.visualstudio.com/downloa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cypress.io/api/commands/viewpor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cypress.io/guides/guides/screenshots-and-video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75881-1F87-4000-9774-2176D33A5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>
                <a:solidFill>
                  <a:srgbClr val="E7E6E6"/>
                </a:solidFill>
              </a:rPr>
              <a:t>Exploration Tools for Automated Testing</a:t>
            </a:r>
          </a:p>
          <a:p>
            <a:r>
              <a:rPr lang="en-GB" dirty="0">
                <a:solidFill>
                  <a:schemeClr val="bg1"/>
                </a:solidFill>
              </a:rPr>
              <a:t>A Web End to End Test Automation tools based on </a:t>
            </a:r>
            <a:r>
              <a:rPr lang="en-GB" dirty="0" err="1">
                <a:solidFill>
                  <a:schemeClr val="bg1"/>
                </a:solidFill>
              </a:rPr>
              <a:t>Javascript</a:t>
            </a:r>
            <a:r>
              <a:rPr lang="en-GB" dirty="0">
                <a:solidFill>
                  <a:schemeClr val="bg1"/>
                </a:solidFill>
              </a:rPr>
              <a:t>, interact with HTML element</a:t>
            </a:r>
          </a:p>
          <a:p>
            <a:endParaRPr lang="en-ID" b="1" dirty="0">
              <a:solidFill>
                <a:srgbClr val="E7E6E6"/>
              </a:solidFill>
            </a:endParaRPr>
          </a:p>
        </p:txBody>
      </p:sp>
      <p:pic>
        <p:nvPicPr>
          <p:cNvPr id="1026" name="Picture 2" descr="What I've Learned Using Cypress.io for the Past Three Weeks">
            <a:extLst>
              <a:ext uri="{FF2B5EF4-FFF2-40B4-BE49-F238E27FC236}">
                <a16:creationId xmlns:a16="http://schemas.microsoft.com/office/drawing/2014/main" id="{58E0EF41-26D3-4985-AF2F-35D1316F8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449" y="839778"/>
            <a:ext cx="10901471" cy="307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48674DD-2FB1-4A75-93AC-973708628902}"/>
              </a:ext>
            </a:extLst>
          </p:cNvPr>
          <p:cNvSpPr txBox="1">
            <a:spLocks/>
          </p:cNvSpPr>
          <p:nvPr/>
        </p:nvSpPr>
        <p:spPr>
          <a:xfrm>
            <a:off x="5749968" y="6481220"/>
            <a:ext cx="6442032" cy="376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000">
                <a:solidFill>
                  <a:srgbClr val="E7E6E6"/>
                </a:solidFill>
              </a:rPr>
              <a:t>Sentanu Eddy, May 2020</a:t>
            </a:r>
            <a:endParaRPr lang="en-ID" sz="200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0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CC0B-A7E0-4ED2-BC29-F357FF35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06" y="810685"/>
            <a:ext cx="6980004" cy="454444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Run Test using Command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F353-E81A-4BBA-9AE3-C3A15FF3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706" y="1501325"/>
            <a:ext cx="10938228" cy="2142828"/>
          </a:xfrm>
        </p:spPr>
        <p:txBody>
          <a:bodyPr>
            <a:normAutofit/>
          </a:bodyPr>
          <a:lstStyle/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800" dirty="0"/>
              <a:t>Command : </a:t>
            </a:r>
            <a:r>
              <a:rPr lang="en-GB" sz="1800" dirty="0">
                <a:solidFill>
                  <a:schemeClr val="bg1"/>
                </a:solidFill>
                <a:highlight>
                  <a:srgbClr val="000000"/>
                </a:highlight>
              </a:rPr>
              <a:t>$ cypress run --spec C:\cypress-automation\basic\cypress\integration\FirstTest.js --browser chrome</a:t>
            </a:r>
            <a:endParaRPr lang="en-ID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ID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8B3EA-F9A9-41E2-AE84-4E55D01BC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07" y="1898155"/>
            <a:ext cx="2721154" cy="1557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779FAB-DE42-4313-B52F-4D1BD402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05" y="3429000"/>
            <a:ext cx="3935235" cy="3239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84A126-08F1-4046-B8BA-AC7FAE205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970" y="2835696"/>
            <a:ext cx="5940323" cy="383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9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75881-1F87-4000-9774-2176D33A5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E7E6E6"/>
                </a:solidFill>
              </a:rPr>
              <a:t>We’ll see you next time</a:t>
            </a:r>
            <a:endParaRPr lang="en-ID" b="1" dirty="0">
              <a:solidFill>
                <a:srgbClr val="E7E6E6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48674DD-2FB1-4A75-93AC-973708628902}"/>
              </a:ext>
            </a:extLst>
          </p:cNvPr>
          <p:cNvSpPr txBox="1">
            <a:spLocks/>
          </p:cNvSpPr>
          <p:nvPr/>
        </p:nvSpPr>
        <p:spPr>
          <a:xfrm>
            <a:off x="5749968" y="6481220"/>
            <a:ext cx="6442032" cy="376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000">
                <a:solidFill>
                  <a:srgbClr val="E7E6E6"/>
                </a:solidFill>
              </a:rPr>
              <a:t>Sentanu Eddy, May 2020</a:t>
            </a:r>
            <a:endParaRPr lang="en-ID" sz="2000">
              <a:solidFill>
                <a:srgbClr val="E7E6E6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A0334AA-41F3-4665-89F0-9047CB373701}"/>
              </a:ext>
            </a:extLst>
          </p:cNvPr>
          <p:cNvSpPr txBox="1">
            <a:spLocks/>
          </p:cNvSpPr>
          <p:nvPr/>
        </p:nvSpPr>
        <p:spPr>
          <a:xfrm>
            <a:off x="1376313" y="1896062"/>
            <a:ext cx="9426806" cy="71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E7E6E6"/>
                </a:solidFill>
              </a:rPr>
              <a:t>Thank You</a:t>
            </a:r>
            <a:endParaRPr lang="en-ID" b="1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6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CC0B-A7E0-4ED2-BC29-F357FF35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06" y="810685"/>
            <a:ext cx="4211751" cy="454444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Pre-requisite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F353-E81A-4BBA-9AE3-C3A15FF3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706" y="1501325"/>
            <a:ext cx="10474765" cy="1166719"/>
          </a:xfrm>
        </p:spPr>
        <p:txBody>
          <a:bodyPr>
            <a:normAutofit/>
          </a:bodyPr>
          <a:lstStyle/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800" dirty="0"/>
              <a:t>Install latest node.js with </a:t>
            </a:r>
            <a:r>
              <a:rPr lang="en-GB" sz="1800" dirty="0" err="1"/>
              <a:t>npm</a:t>
            </a:r>
            <a:r>
              <a:rPr lang="en-GB" sz="1800" dirty="0"/>
              <a:t> download LTS </a:t>
            </a:r>
            <a:r>
              <a:rPr lang="en-GB" sz="1800" dirty="0" err="1"/>
              <a:t>ver</a:t>
            </a:r>
            <a:r>
              <a:rPr lang="en-GB" sz="1800" dirty="0"/>
              <a:t> here  </a:t>
            </a:r>
            <a:r>
              <a:rPr lang="en-ID" sz="1800" dirty="0">
                <a:hlinkClick r:id="rId2"/>
              </a:rPr>
              <a:t>https://nodejs.org/en/download/</a:t>
            </a:r>
            <a:endParaRPr lang="en-ID" sz="1800" dirty="0"/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1800" dirty="0"/>
              <a:t>Using node.js </a:t>
            </a:r>
            <a:r>
              <a:rPr lang="en-ID" sz="1800" dirty="0" err="1"/>
              <a:t>cmd</a:t>
            </a:r>
            <a:r>
              <a:rPr lang="en-ID" sz="1800" dirty="0"/>
              <a:t> install cypress : </a:t>
            </a:r>
            <a:r>
              <a:rPr lang="en-ID" sz="1800" dirty="0">
                <a:solidFill>
                  <a:srgbClr val="92D050"/>
                </a:solidFill>
                <a:highlight>
                  <a:srgbClr val="000000"/>
                </a:highlight>
              </a:rPr>
              <a:t>$</a:t>
            </a:r>
            <a:r>
              <a:rPr lang="en-ID" sz="1800" dirty="0">
                <a:highlight>
                  <a:srgbClr val="000000"/>
                </a:highlight>
              </a:rPr>
              <a:t> </a:t>
            </a:r>
            <a:r>
              <a:rPr lang="en-ID" sz="1800" dirty="0" err="1">
                <a:solidFill>
                  <a:schemeClr val="bg1"/>
                </a:solidFill>
                <a:highlight>
                  <a:srgbClr val="000000"/>
                </a:highlight>
              </a:rPr>
              <a:t>npm</a:t>
            </a:r>
            <a:r>
              <a:rPr lang="en-ID" sz="1800" dirty="0">
                <a:solidFill>
                  <a:schemeClr val="bg1"/>
                </a:solidFill>
                <a:highlight>
                  <a:srgbClr val="000000"/>
                </a:highlight>
              </a:rPr>
              <a:t> install cypress</a:t>
            </a:r>
            <a:r>
              <a:rPr lang="en-ID" sz="1800" dirty="0">
                <a:solidFill>
                  <a:schemeClr val="bg1"/>
                </a:solidFill>
              </a:rPr>
              <a:t>  </a:t>
            </a:r>
            <a:r>
              <a:rPr lang="en-ID" sz="1800" dirty="0">
                <a:hlinkClick r:id="rId3"/>
              </a:rPr>
              <a:t>Read more</a:t>
            </a:r>
            <a:endParaRPr lang="en-ID" sz="1800" dirty="0"/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1800" dirty="0"/>
              <a:t>Any working code editor, using </a:t>
            </a:r>
            <a:r>
              <a:rPr lang="en-ID" sz="1800" dirty="0" err="1">
                <a:hlinkClick r:id="rId4"/>
              </a:rPr>
              <a:t>vscode</a:t>
            </a:r>
            <a:r>
              <a:rPr lang="en-ID" sz="1800" dirty="0"/>
              <a:t> or </a:t>
            </a:r>
            <a:r>
              <a:rPr lang="en-ID" sz="1800" dirty="0">
                <a:hlinkClick r:id="rId5"/>
              </a:rPr>
              <a:t>sublime text</a:t>
            </a:r>
            <a:endParaRPr lang="en-ID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470466-455A-458C-9C13-96C79859DF5A}"/>
              </a:ext>
            </a:extLst>
          </p:cNvPr>
          <p:cNvSpPr txBox="1">
            <a:spLocks/>
          </p:cNvSpPr>
          <p:nvPr/>
        </p:nvSpPr>
        <p:spPr>
          <a:xfrm>
            <a:off x="1061706" y="4985993"/>
            <a:ext cx="4211751" cy="454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/>
              <a:t>Run Cypress</a:t>
            </a:r>
            <a:endParaRPr lang="en-ID" sz="36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DBD73F-8A35-4D6D-9ED6-4195DA44E120}"/>
              </a:ext>
            </a:extLst>
          </p:cNvPr>
          <p:cNvSpPr txBox="1">
            <a:spLocks/>
          </p:cNvSpPr>
          <p:nvPr/>
        </p:nvSpPr>
        <p:spPr>
          <a:xfrm>
            <a:off x="1061707" y="5547821"/>
            <a:ext cx="11038436" cy="1166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800" dirty="0"/>
              <a:t>Create New </a:t>
            </a:r>
            <a:r>
              <a:rPr lang="en-GB" sz="1800" dirty="0" err="1"/>
              <a:t>nodejs</a:t>
            </a:r>
            <a:r>
              <a:rPr lang="en-GB" sz="1800" dirty="0"/>
              <a:t> project once per cypress installation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800" dirty="0"/>
              <a:t>Open Dashboard Test Runner with command : </a:t>
            </a:r>
            <a:r>
              <a:rPr lang="en-GB" sz="1800" dirty="0">
                <a:solidFill>
                  <a:schemeClr val="bg1"/>
                </a:solidFill>
                <a:highlight>
                  <a:srgbClr val="000000"/>
                </a:highlight>
              </a:rPr>
              <a:t>$ cypress open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800" dirty="0"/>
              <a:t>Run Test using command : cypress run </a:t>
            </a:r>
            <a:r>
              <a:rPr lang="en-GB" sz="1800" dirty="0">
                <a:sym typeface="Wingdings" panose="05000000000000000000" pitchFamily="2" charset="2"/>
              </a:rPr>
              <a:t> inside integration folder (all)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800" dirty="0">
                <a:sym typeface="Wingdings" panose="05000000000000000000" pitchFamily="2" charset="2"/>
              </a:rPr>
              <a:t>Run single test suite and specific browser : </a:t>
            </a:r>
            <a:r>
              <a:rPr lang="en-GB" sz="180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$ cypress run --spec “cypress\integration\TestName.js” --browser chrome </a:t>
            </a:r>
            <a:endParaRPr lang="en-ID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E62E22-61C5-42DF-B830-2AAAA13B2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2448" y="2467082"/>
            <a:ext cx="6947103" cy="251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6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CC0B-A7E0-4ED2-BC29-F357FF35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06" y="810685"/>
            <a:ext cx="4211751" cy="454444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Cypress Test structure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F353-E81A-4BBA-9AE3-C3A15FF3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706" y="1501325"/>
            <a:ext cx="9055247" cy="1153352"/>
          </a:xfrm>
        </p:spPr>
        <p:txBody>
          <a:bodyPr>
            <a:normAutofit/>
          </a:bodyPr>
          <a:lstStyle/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600" dirty="0"/>
              <a:t>Each Test Scenario/Suite can be run in single </a:t>
            </a:r>
            <a:r>
              <a:rPr lang="en-GB" sz="1600" dirty="0" err="1"/>
              <a:t>Javascript</a:t>
            </a:r>
            <a:r>
              <a:rPr lang="en-GB" sz="1600" dirty="0"/>
              <a:t> spec file with </a:t>
            </a:r>
            <a:r>
              <a:rPr lang="en-GB" sz="1600" u="sng" dirty="0"/>
              <a:t>describe</a:t>
            </a:r>
            <a:r>
              <a:rPr lang="en-GB" sz="1600" dirty="0"/>
              <a:t> statement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600" dirty="0"/>
              <a:t>Each Test Cases run inside at least 1 single Test Suite with </a:t>
            </a:r>
            <a:r>
              <a:rPr lang="en-GB" sz="1600" u="sng" dirty="0"/>
              <a:t>it</a:t>
            </a:r>
            <a:r>
              <a:rPr lang="en-GB" sz="1600" dirty="0"/>
              <a:t> statement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600" dirty="0"/>
              <a:t>Each Test Steps begin with </a:t>
            </a:r>
            <a:r>
              <a:rPr lang="en-GB" sz="1600" u="sng" dirty="0"/>
              <a:t>cy. </a:t>
            </a:r>
            <a:r>
              <a:rPr lang="en-GB" sz="1600" dirty="0"/>
              <a:t>Function statement</a:t>
            </a:r>
            <a:endParaRPr lang="en-ID" sz="16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45712D-3159-4ACD-9D7B-F5CCF5844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41" y="2890873"/>
            <a:ext cx="9405518" cy="359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1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CC0B-A7E0-4ED2-BC29-F357FF35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06" y="810685"/>
            <a:ext cx="4211751" cy="454444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Element Locator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F353-E81A-4BBA-9AE3-C3A15FF3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706" y="1501325"/>
            <a:ext cx="10474765" cy="2142828"/>
          </a:xfrm>
        </p:spPr>
        <p:txBody>
          <a:bodyPr>
            <a:normAutofit/>
          </a:bodyPr>
          <a:lstStyle/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800" dirty="0"/>
              <a:t>Working with CSS Selector concept (</a:t>
            </a:r>
            <a:r>
              <a:rPr lang="en-ID" sz="1800" dirty="0">
                <a:hlinkClick r:id="rId2"/>
              </a:rPr>
              <a:t>https://www.w3schools.com/cssref/css_selectors.asp</a:t>
            </a:r>
            <a:r>
              <a:rPr lang="en-ID" sz="1800" dirty="0"/>
              <a:t>)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1800" dirty="0"/>
              <a:t>Select HTML </a:t>
            </a:r>
            <a:r>
              <a:rPr lang="en-ID" sz="1800" dirty="0" err="1"/>
              <a:t>css</a:t>
            </a:r>
            <a:r>
              <a:rPr lang="en-ID" sz="1800" dirty="0"/>
              <a:t> class with ‘dot’ pointer example : .button-class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1800" dirty="0"/>
              <a:t>Select HTML </a:t>
            </a:r>
            <a:r>
              <a:rPr lang="en-ID" sz="1800" dirty="0" err="1"/>
              <a:t>css</a:t>
            </a:r>
            <a:r>
              <a:rPr lang="en-ID" sz="1800" dirty="0"/>
              <a:t> id with ‘hash’ pointer example : #input-text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1800" dirty="0"/>
              <a:t>Using combination of HTML element, attribute and value for specific locator example : input[type=text] 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1800" dirty="0"/>
              <a:t>Using </a:t>
            </a:r>
            <a:r>
              <a:rPr lang="en-ID" sz="1800" dirty="0" err="1"/>
              <a:t>Chropath</a:t>
            </a:r>
            <a:r>
              <a:rPr lang="en-ID" sz="1800" dirty="0"/>
              <a:t> extension to make this easier, install in chrome extension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ID" sz="1800" dirty="0"/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ID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136B2-C5F6-4F83-8280-211BC758D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06" y="3228267"/>
            <a:ext cx="6019048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7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CC0B-A7E0-4ED2-BC29-F357FF35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06" y="810685"/>
            <a:ext cx="5664771" cy="454444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Specify Browser resolution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F353-E81A-4BBA-9AE3-C3A15FF3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706" y="1501325"/>
            <a:ext cx="10474765" cy="2142828"/>
          </a:xfrm>
        </p:spPr>
        <p:txBody>
          <a:bodyPr>
            <a:normAutofit/>
          </a:bodyPr>
          <a:lstStyle/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800" dirty="0"/>
              <a:t>Using syntax viewport to minimize/maximize screen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800" dirty="0"/>
              <a:t>Syntax </a:t>
            </a:r>
            <a:r>
              <a:rPr lang="en-GB" sz="1800" dirty="0" err="1"/>
              <a:t>cy.viewport</a:t>
            </a:r>
            <a:r>
              <a:rPr lang="en-GB" sz="1800" dirty="0"/>
              <a:t>(width, height) or </a:t>
            </a:r>
            <a:r>
              <a:rPr lang="en-GB" sz="1800" dirty="0" err="1"/>
              <a:t>cy.viewport</a:t>
            </a:r>
            <a:r>
              <a:rPr lang="en-GB" sz="1800" dirty="0"/>
              <a:t>('iphone-6’) for mobile view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800" dirty="0"/>
              <a:t>Put this command in Test Suite, before Test Case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800" dirty="0"/>
              <a:t>More, read </a:t>
            </a:r>
            <a:r>
              <a:rPr lang="en-GB" sz="1800" dirty="0">
                <a:hlinkClick r:id="rId2"/>
              </a:rPr>
              <a:t>here</a:t>
            </a:r>
            <a:r>
              <a:rPr lang="en-GB" sz="1800" dirty="0"/>
              <a:t> </a:t>
            </a:r>
            <a:endParaRPr lang="en-ID" sz="1800" dirty="0"/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ID" sz="1800" dirty="0"/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ID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3FA37-F6D1-40D2-B7FF-14A097CE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06" y="2844541"/>
            <a:ext cx="4838095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2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CC0B-A7E0-4ED2-BC29-F357FF35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06" y="810685"/>
            <a:ext cx="5664771" cy="454444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Screenshot and Record Video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F353-E81A-4BBA-9AE3-C3A15FF3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706" y="1501325"/>
            <a:ext cx="10825494" cy="2142828"/>
          </a:xfrm>
        </p:spPr>
        <p:txBody>
          <a:bodyPr>
            <a:normAutofit/>
          </a:bodyPr>
          <a:lstStyle/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800" dirty="0"/>
              <a:t>By default, all screenshot are turned of, you can enable it in Test Step level using </a:t>
            </a:r>
            <a:r>
              <a:rPr lang="en-GB" sz="1800" dirty="0" err="1"/>
              <a:t>cy.screenshot</a:t>
            </a:r>
            <a:r>
              <a:rPr lang="en-GB" sz="1800" dirty="0"/>
              <a:t>() function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800" dirty="0"/>
              <a:t>Screenshot location folder </a:t>
            </a:r>
            <a:r>
              <a:rPr lang="en-GB" sz="1800" dirty="0">
                <a:sym typeface="Wingdings" panose="05000000000000000000" pitchFamily="2" charset="2"/>
              </a:rPr>
              <a:t></a:t>
            </a:r>
            <a:r>
              <a:rPr lang="en-ID" sz="1800" dirty="0">
                <a:sym typeface="Wingdings" panose="05000000000000000000" pitchFamily="2" charset="2"/>
              </a:rPr>
              <a:t> </a:t>
            </a:r>
            <a:r>
              <a:rPr lang="en-ID" sz="1800" dirty="0" err="1">
                <a:sym typeface="Wingdings" panose="05000000000000000000" pitchFamily="2" charset="2"/>
              </a:rPr>
              <a:t>projectfolder</a:t>
            </a:r>
            <a:r>
              <a:rPr lang="en-ID" sz="1800" dirty="0">
                <a:sym typeface="Wingdings" panose="05000000000000000000" pitchFamily="2" charset="2"/>
              </a:rPr>
              <a:t>\</a:t>
            </a:r>
            <a:r>
              <a:rPr lang="en-GB" sz="1800" dirty="0">
                <a:sym typeface="Wingdings" panose="05000000000000000000" pitchFamily="2" charset="2"/>
              </a:rPr>
              <a:t>cypress\screenshots\TestFile.js\</a:t>
            </a:r>
            <a:endParaRPr lang="en-GB" sz="1800" dirty="0"/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800" dirty="0"/>
              <a:t>By default video recorder are turned on each test spec run, you can disable it by override value in </a:t>
            </a:r>
            <a:r>
              <a:rPr lang="en-GB" sz="1800" dirty="0" err="1"/>
              <a:t>cypress.json</a:t>
            </a:r>
            <a:endParaRPr lang="en-ID" sz="1800" dirty="0"/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1800" dirty="0"/>
              <a:t>Video location folder </a:t>
            </a:r>
            <a:r>
              <a:rPr lang="en-ID" sz="1800" dirty="0">
                <a:sym typeface="Wingdings" panose="05000000000000000000" pitchFamily="2" charset="2"/>
              </a:rPr>
              <a:t> </a:t>
            </a:r>
            <a:r>
              <a:rPr lang="en-ID" sz="1800" dirty="0" err="1">
                <a:sym typeface="Wingdings" panose="05000000000000000000" pitchFamily="2" charset="2"/>
              </a:rPr>
              <a:t>projectfolder</a:t>
            </a:r>
            <a:r>
              <a:rPr lang="en-ID" sz="1800" dirty="0">
                <a:sym typeface="Wingdings" panose="05000000000000000000" pitchFamily="2" charset="2"/>
              </a:rPr>
              <a:t>\cypress\videos\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1800" dirty="0">
                <a:sym typeface="Wingdings" panose="05000000000000000000" pitchFamily="2" charset="2"/>
              </a:rPr>
              <a:t>More how to </a:t>
            </a:r>
            <a:r>
              <a:rPr lang="en-ID" sz="1800" dirty="0">
                <a:sym typeface="Wingdings" panose="05000000000000000000" pitchFamily="2" charset="2"/>
                <a:hlinkClick r:id="rId2"/>
              </a:rPr>
              <a:t>here</a:t>
            </a:r>
            <a:r>
              <a:rPr lang="en-ID" sz="1800" dirty="0">
                <a:sym typeface="Wingdings" panose="05000000000000000000" pitchFamily="2" charset="2"/>
              </a:rPr>
              <a:t> </a:t>
            </a:r>
            <a:endParaRPr lang="en-ID" sz="1800" dirty="0"/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ID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61EEF-36DD-48F2-8DD6-2AC66FEAF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27" y="3053632"/>
            <a:ext cx="5025273" cy="351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2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CC0B-A7E0-4ED2-BC29-F357FF35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06" y="810685"/>
            <a:ext cx="5664771" cy="454444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Advance Configuration - 1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F353-E81A-4BBA-9AE3-C3A15FF3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706" y="1501325"/>
            <a:ext cx="10825494" cy="2142828"/>
          </a:xfrm>
        </p:spPr>
        <p:txBody>
          <a:bodyPr>
            <a:normAutofit/>
          </a:bodyPr>
          <a:lstStyle/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800" dirty="0"/>
              <a:t>Open cypress Test Run and Hover to Settings tab to see default config lists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800" dirty="0"/>
              <a:t>Click Configuration markdown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ID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D24B3-47E5-4BCD-86F9-BDD09F3A7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06" y="2071915"/>
            <a:ext cx="3305292" cy="2714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FC06B7-462E-4032-B307-FEF42380E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856" y="2071915"/>
            <a:ext cx="5942857" cy="4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8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CC0B-A7E0-4ED2-BC29-F357FF35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06" y="810685"/>
            <a:ext cx="5664771" cy="454444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Advance Configuration - 2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F353-E81A-4BBA-9AE3-C3A15FF3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706" y="1501325"/>
            <a:ext cx="10825494" cy="2142828"/>
          </a:xfrm>
        </p:spPr>
        <p:txBody>
          <a:bodyPr>
            <a:normAutofit/>
          </a:bodyPr>
          <a:lstStyle/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800" dirty="0"/>
              <a:t>Configure </a:t>
            </a:r>
            <a:r>
              <a:rPr lang="en-GB" sz="1800" dirty="0" err="1"/>
              <a:t>cypress.json</a:t>
            </a:r>
            <a:r>
              <a:rPr lang="en-GB" sz="1800" dirty="0"/>
              <a:t> (Global changes) or </a:t>
            </a:r>
            <a:r>
              <a:rPr lang="en-GB" sz="1800" dirty="0" err="1"/>
              <a:t>cypress.env.json</a:t>
            </a:r>
            <a:r>
              <a:rPr lang="en-GB" sz="1800" dirty="0"/>
              <a:t> (Multi-environment variable based changes)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800" dirty="0"/>
              <a:t>Validate by re-open configuration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ID" sz="1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26CA29-3C39-4EEA-858E-7FBCA2239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8184"/>
            <a:ext cx="4287565" cy="434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7DADF-96B5-4D44-A4E6-4AE9E5565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06" y="2178184"/>
            <a:ext cx="4809920" cy="373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CC0B-A7E0-4ED2-BC29-F357FF35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06" y="810685"/>
            <a:ext cx="6980004" cy="454444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Run Test using Dashboard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F353-E81A-4BBA-9AE3-C3A15FF3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706" y="1501325"/>
            <a:ext cx="10474765" cy="2142828"/>
          </a:xfrm>
        </p:spPr>
        <p:txBody>
          <a:bodyPr>
            <a:normAutofit/>
          </a:bodyPr>
          <a:lstStyle/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1800" dirty="0"/>
              <a:t>Command : </a:t>
            </a:r>
            <a:r>
              <a:rPr lang="en-GB" sz="1800" dirty="0">
                <a:solidFill>
                  <a:schemeClr val="bg1"/>
                </a:solidFill>
                <a:highlight>
                  <a:srgbClr val="000000"/>
                </a:highlight>
              </a:rPr>
              <a:t>$ cypress open</a:t>
            </a:r>
            <a:endParaRPr lang="en-ID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1800" dirty="0"/>
              <a:t>Select Browser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D" sz="1800" dirty="0"/>
              <a:t>Select Test File to execute</a:t>
            </a:r>
          </a:p>
          <a:p>
            <a:pPr mar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ID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4E6F22-A360-4C6C-9058-0D9EA57B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67" y="2502486"/>
            <a:ext cx="5392283" cy="40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655900D-61EE-468D-95DF-619A127B0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198" y="1593721"/>
            <a:ext cx="4539273" cy="501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69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79B812DB0577458AE2D096E7876DC1" ma:contentTypeVersion="8" ma:contentTypeDescription="Create a new document." ma:contentTypeScope="" ma:versionID="12be6bb669879ddd61b6d56a5794219a">
  <xsd:schema xmlns:xsd="http://www.w3.org/2001/XMLSchema" xmlns:xs="http://www.w3.org/2001/XMLSchema" xmlns:p="http://schemas.microsoft.com/office/2006/metadata/properties" xmlns:ns3="85e37450-bc14-41f5-b7f1-c16a3ab07598" targetNamespace="http://schemas.microsoft.com/office/2006/metadata/properties" ma:root="true" ma:fieldsID="3b9dfd6fc32b7d5d6cd548af19f1f1da" ns3:_="">
    <xsd:import namespace="85e37450-bc14-41f5-b7f1-c16a3ab075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37450-bc14-41f5-b7f1-c16a3ab075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4FA4E4-1521-4CD6-BD0D-A5D855448F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e37450-bc14-41f5-b7f1-c16a3ab075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0600A4-F3E0-4146-881E-BA4800C7D3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59D596-D143-4CAC-8253-3BAF1B64DA0E}">
  <ds:schemaRefs>
    <ds:schemaRef ds:uri="http://www.w3.org/XML/1998/namespace"/>
    <ds:schemaRef ds:uri="http://purl.org/dc/dcmitype/"/>
    <ds:schemaRef ds:uri="85e37450-bc14-41f5-b7f1-c16a3ab07598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481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Pre-requisite</vt:lpstr>
      <vt:lpstr>Cypress Test structure</vt:lpstr>
      <vt:lpstr>Element Locator</vt:lpstr>
      <vt:lpstr>Specify Browser resolution</vt:lpstr>
      <vt:lpstr>Screenshot and Record Video</vt:lpstr>
      <vt:lpstr>Advance Configuration - 1</vt:lpstr>
      <vt:lpstr>Advance Configuration - 2</vt:lpstr>
      <vt:lpstr>Run Test using Dashboard</vt:lpstr>
      <vt:lpstr>Run Test using Command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Sentanueddy</dc:creator>
  <cp:lastModifiedBy>Sentanueddy</cp:lastModifiedBy>
  <cp:revision>1</cp:revision>
  <dcterms:created xsi:type="dcterms:W3CDTF">2020-05-17T23:45:25Z</dcterms:created>
  <dcterms:modified xsi:type="dcterms:W3CDTF">2020-05-18T01:35:37Z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0x0101008979B812DB0577458AE2D096E7876DC1</vt:lpwstr>
  </property>
</Properties>
</file>