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Fugaz One"/>
      <p:regular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FugazOne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e6da3eb1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e6da3eb1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e6da3e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e6da3e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e6da3eb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e6da3eb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f36bf08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f36bf08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e6da3eb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e6da3eb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f36bf0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f36bf0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f36bf083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f36bf083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e6da3eb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e6da3eb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-1172300" y="-79"/>
            <a:ext cx="9730189" cy="5613605"/>
          </a:xfrm>
          <a:custGeom>
            <a:rect b="b" l="l" r="r" t="t"/>
            <a:pathLst>
              <a:path extrusionOk="0" h="38479" w="55014">
                <a:moveTo>
                  <a:pt x="0" y="1"/>
                </a:moveTo>
                <a:lnTo>
                  <a:pt x="0" y="38479"/>
                </a:lnTo>
                <a:lnTo>
                  <a:pt x="54155" y="38479"/>
                </a:lnTo>
                <a:lnTo>
                  <a:pt x="54267" y="37997"/>
                </a:lnTo>
                <a:lnTo>
                  <a:pt x="54371" y="37508"/>
                </a:lnTo>
                <a:lnTo>
                  <a:pt x="54476" y="37027"/>
                </a:lnTo>
                <a:lnTo>
                  <a:pt x="54564" y="36537"/>
                </a:lnTo>
                <a:lnTo>
                  <a:pt x="54652" y="36048"/>
                </a:lnTo>
                <a:lnTo>
                  <a:pt x="54724" y="35558"/>
                </a:lnTo>
                <a:lnTo>
                  <a:pt x="54797" y="35069"/>
                </a:lnTo>
                <a:lnTo>
                  <a:pt x="54853" y="34580"/>
                </a:lnTo>
                <a:lnTo>
                  <a:pt x="54901" y="34090"/>
                </a:lnTo>
                <a:lnTo>
                  <a:pt x="54941" y="33601"/>
                </a:lnTo>
                <a:lnTo>
                  <a:pt x="54973" y="33111"/>
                </a:lnTo>
                <a:lnTo>
                  <a:pt x="54997" y="32614"/>
                </a:lnTo>
                <a:lnTo>
                  <a:pt x="55013" y="32125"/>
                </a:lnTo>
                <a:lnTo>
                  <a:pt x="55013" y="31635"/>
                </a:lnTo>
                <a:lnTo>
                  <a:pt x="55005" y="31154"/>
                </a:lnTo>
                <a:lnTo>
                  <a:pt x="54989" y="30664"/>
                </a:lnTo>
                <a:lnTo>
                  <a:pt x="54965" y="30175"/>
                </a:lnTo>
                <a:lnTo>
                  <a:pt x="54925" y="29694"/>
                </a:lnTo>
                <a:lnTo>
                  <a:pt x="54877" y="29212"/>
                </a:lnTo>
                <a:lnTo>
                  <a:pt x="54813" y="28731"/>
                </a:lnTo>
                <a:lnTo>
                  <a:pt x="54740" y="28250"/>
                </a:lnTo>
                <a:lnTo>
                  <a:pt x="54660" y="27776"/>
                </a:lnTo>
                <a:lnTo>
                  <a:pt x="54564" y="27303"/>
                </a:lnTo>
                <a:lnTo>
                  <a:pt x="54460" y="26829"/>
                </a:lnTo>
                <a:lnTo>
                  <a:pt x="54339" y="26364"/>
                </a:lnTo>
                <a:lnTo>
                  <a:pt x="54203" y="25899"/>
                </a:lnTo>
                <a:lnTo>
                  <a:pt x="54058" y="25434"/>
                </a:lnTo>
                <a:lnTo>
                  <a:pt x="53906" y="24976"/>
                </a:lnTo>
                <a:lnTo>
                  <a:pt x="53737" y="24527"/>
                </a:lnTo>
                <a:lnTo>
                  <a:pt x="53553" y="24078"/>
                </a:lnTo>
                <a:lnTo>
                  <a:pt x="53352" y="23628"/>
                </a:lnTo>
                <a:lnTo>
                  <a:pt x="53144" y="23187"/>
                </a:lnTo>
                <a:lnTo>
                  <a:pt x="52903" y="22722"/>
                </a:lnTo>
                <a:lnTo>
                  <a:pt x="52646" y="22264"/>
                </a:lnTo>
                <a:lnTo>
                  <a:pt x="52374" y="21815"/>
                </a:lnTo>
                <a:lnTo>
                  <a:pt x="52093" y="21374"/>
                </a:lnTo>
                <a:lnTo>
                  <a:pt x="51788" y="20949"/>
                </a:lnTo>
                <a:lnTo>
                  <a:pt x="51475" y="20523"/>
                </a:lnTo>
                <a:lnTo>
                  <a:pt x="51154" y="20114"/>
                </a:lnTo>
                <a:lnTo>
                  <a:pt x="50809" y="19721"/>
                </a:lnTo>
                <a:lnTo>
                  <a:pt x="50464" y="19328"/>
                </a:lnTo>
                <a:lnTo>
                  <a:pt x="50095" y="18951"/>
                </a:lnTo>
                <a:lnTo>
                  <a:pt x="49718" y="18590"/>
                </a:lnTo>
                <a:lnTo>
                  <a:pt x="49333" y="18229"/>
                </a:lnTo>
                <a:lnTo>
                  <a:pt x="48940" y="17892"/>
                </a:lnTo>
                <a:lnTo>
                  <a:pt x="48531" y="17563"/>
                </a:lnTo>
                <a:lnTo>
                  <a:pt x="48113" y="17242"/>
                </a:lnTo>
                <a:lnTo>
                  <a:pt x="47688" y="16937"/>
                </a:lnTo>
                <a:lnTo>
                  <a:pt x="47247" y="16648"/>
                </a:lnTo>
                <a:lnTo>
                  <a:pt x="46806" y="16368"/>
                </a:lnTo>
                <a:lnTo>
                  <a:pt x="46356" y="16103"/>
                </a:lnTo>
                <a:lnTo>
                  <a:pt x="45891" y="15854"/>
                </a:lnTo>
                <a:lnTo>
                  <a:pt x="45426" y="15613"/>
                </a:lnTo>
                <a:lnTo>
                  <a:pt x="44952" y="15397"/>
                </a:lnTo>
                <a:lnTo>
                  <a:pt x="44471" y="15188"/>
                </a:lnTo>
                <a:lnTo>
                  <a:pt x="43982" y="14996"/>
                </a:lnTo>
                <a:lnTo>
                  <a:pt x="43484" y="14819"/>
                </a:lnTo>
                <a:lnTo>
                  <a:pt x="42987" y="14659"/>
                </a:lnTo>
                <a:lnTo>
                  <a:pt x="42489" y="14514"/>
                </a:lnTo>
                <a:lnTo>
                  <a:pt x="41976" y="14386"/>
                </a:lnTo>
                <a:lnTo>
                  <a:pt x="41462" y="14274"/>
                </a:lnTo>
                <a:lnTo>
                  <a:pt x="40949" y="14177"/>
                </a:lnTo>
                <a:lnTo>
                  <a:pt x="40436" y="14097"/>
                </a:lnTo>
                <a:lnTo>
                  <a:pt x="39914" y="14041"/>
                </a:lnTo>
                <a:lnTo>
                  <a:pt x="39617" y="14009"/>
                </a:lnTo>
                <a:lnTo>
                  <a:pt x="39320" y="13985"/>
                </a:lnTo>
                <a:lnTo>
                  <a:pt x="39023" y="13969"/>
                </a:lnTo>
                <a:lnTo>
                  <a:pt x="38727" y="13961"/>
                </a:lnTo>
                <a:lnTo>
                  <a:pt x="38430" y="13953"/>
                </a:lnTo>
                <a:lnTo>
                  <a:pt x="38133" y="13953"/>
                </a:lnTo>
                <a:lnTo>
                  <a:pt x="37539" y="13961"/>
                </a:lnTo>
                <a:lnTo>
                  <a:pt x="36954" y="13993"/>
                </a:lnTo>
                <a:lnTo>
                  <a:pt x="36368" y="14041"/>
                </a:lnTo>
                <a:lnTo>
                  <a:pt x="35782" y="14097"/>
                </a:lnTo>
                <a:lnTo>
                  <a:pt x="35197" y="14177"/>
                </a:lnTo>
                <a:lnTo>
                  <a:pt x="34611" y="14266"/>
                </a:lnTo>
                <a:lnTo>
                  <a:pt x="34033" y="14378"/>
                </a:lnTo>
                <a:lnTo>
                  <a:pt x="33456" y="14490"/>
                </a:lnTo>
                <a:lnTo>
                  <a:pt x="32870" y="14627"/>
                </a:lnTo>
                <a:lnTo>
                  <a:pt x="32292" y="14763"/>
                </a:lnTo>
                <a:lnTo>
                  <a:pt x="31715" y="14915"/>
                </a:lnTo>
                <a:lnTo>
                  <a:pt x="31145" y="15076"/>
                </a:lnTo>
                <a:lnTo>
                  <a:pt x="30567" y="15252"/>
                </a:lnTo>
                <a:lnTo>
                  <a:pt x="29990" y="15429"/>
                </a:lnTo>
                <a:lnTo>
                  <a:pt x="29420" y="15613"/>
                </a:lnTo>
                <a:lnTo>
                  <a:pt x="28850" y="15806"/>
                </a:lnTo>
                <a:lnTo>
                  <a:pt x="28273" y="15999"/>
                </a:lnTo>
                <a:lnTo>
                  <a:pt x="27134" y="16408"/>
                </a:lnTo>
                <a:lnTo>
                  <a:pt x="25994" y="16825"/>
                </a:lnTo>
                <a:lnTo>
                  <a:pt x="23724" y="17667"/>
                </a:lnTo>
                <a:lnTo>
                  <a:pt x="22585" y="18077"/>
                </a:lnTo>
                <a:lnTo>
                  <a:pt x="22015" y="18277"/>
                </a:lnTo>
                <a:lnTo>
                  <a:pt x="21453" y="18470"/>
                </a:lnTo>
                <a:lnTo>
                  <a:pt x="20667" y="18726"/>
                </a:lnTo>
                <a:lnTo>
                  <a:pt x="20266" y="18847"/>
                </a:lnTo>
                <a:lnTo>
                  <a:pt x="19873" y="18959"/>
                </a:lnTo>
                <a:lnTo>
                  <a:pt x="19472" y="19071"/>
                </a:lnTo>
                <a:lnTo>
                  <a:pt x="19071" y="19168"/>
                </a:lnTo>
                <a:lnTo>
                  <a:pt x="18661" y="19256"/>
                </a:lnTo>
                <a:lnTo>
                  <a:pt x="18260" y="19336"/>
                </a:lnTo>
                <a:lnTo>
                  <a:pt x="17851" y="19400"/>
                </a:lnTo>
                <a:lnTo>
                  <a:pt x="17442" y="19448"/>
                </a:lnTo>
                <a:lnTo>
                  <a:pt x="17041" y="19489"/>
                </a:lnTo>
                <a:lnTo>
                  <a:pt x="16632" y="19505"/>
                </a:lnTo>
                <a:lnTo>
                  <a:pt x="16222" y="19513"/>
                </a:lnTo>
                <a:lnTo>
                  <a:pt x="16022" y="19505"/>
                </a:lnTo>
                <a:lnTo>
                  <a:pt x="15813" y="19497"/>
                </a:lnTo>
                <a:lnTo>
                  <a:pt x="15613" y="19481"/>
                </a:lnTo>
                <a:lnTo>
                  <a:pt x="15412" y="19456"/>
                </a:lnTo>
                <a:lnTo>
                  <a:pt x="15204" y="19432"/>
                </a:lnTo>
                <a:lnTo>
                  <a:pt x="15003" y="19400"/>
                </a:lnTo>
                <a:lnTo>
                  <a:pt x="14682" y="19336"/>
                </a:lnTo>
                <a:lnTo>
                  <a:pt x="14361" y="19264"/>
                </a:lnTo>
                <a:lnTo>
                  <a:pt x="14056" y="19168"/>
                </a:lnTo>
                <a:lnTo>
                  <a:pt x="13743" y="19071"/>
                </a:lnTo>
                <a:lnTo>
                  <a:pt x="13446" y="18959"/>
                </a:lnTo>
                <a:lnTo>
                  <a:pt x="13150" y="18831"/>
                </a:lnTo>
                <a:lnTo>
                  <a:pt x="12861" y="18694"/>
                </a:lnTo>
                <a:lnTo>
                  <a:pt x="12572" y="18550"/>
                </a:lnTo>
                <a:lnTo>
                  <a:pt x="12291" y="18389"/>
                </a:lnTo>
                <a:lnTo>
                  <a:pt x="12018" y="18221"/>
                </a:lnTo>
                <a:lnTo>
                  <a:pt x="11746" y="18044"/>
                </a:lnTo>
                <a:lnTo>
                  <a:pt x="11481" y="17852"/>
                </a:lnTo>
                <a:lnTo>
                  <a:pt x="11224" y="17659"/>
                </a:lnTo>
                <a:lnTo>
                  <a:pt x="10967" y="17451"/>
                </a:lnTo>
                <a:lnTo>
                  <a:pt x="10719" y="17242"/>
                </a:lnTo>
                <a:lnTo>
                  <a:pt x="10478" y="17017"/>
                </a:lnTo>
                <a:lnTo>
                  <a:pt x="10237" y="16793"/>
                </a:lnTo>
                <a:lnTo>
                  <a:pt x="10005" y="16560"/>
                </a:lnTo>
                <a:lnTo>
                  <a:pt x="9780" y="16311"/>
                </a:lnTo>
                <a:lnTo>
                  <a:pt x="9555" y="16071"/>
                </a:lnTo>
                <a:lnTo>
                  <a:pt x="9339" y="15814"/>
                </a:lnTo>
                <a:lnTo>
                  <a:pt x="9130" y="15557"/>
                </a:lnTo>
                <a:lnTo>
                  <a:pt x="8922" y="15293"/>
                </a:lnTo>
                <a:lnTo>
                  <a:pt x="8721" y="15020"/>
                </a:lnTo>
                <a:lnTo>
                  <a:pt x="8528" y="14747"/>
                </a:lnTo>
                <a:lnTo>
                  <a:pt x="8336" y="14474"/>
                </a:lnTo>
                <a:lnTo>
                  <a:pt x="8159" y="14193"/>
                </a:lnTo>
                <a:lnTo>
                  <a:pt x="7975" y="13905"/>
                </a:lnTo>
                <a:lnTo>
                  <a:pt x="7806" y="13624"/>
                </a:lnTo>
                <a:lnTo>
                  <a:pt x="7638" y="13335"/>
                </a:lnTo>
                <a:lnTo>
                  <a:pt x="7477" y="13046"/>
                </a:lnTo>
                <a:lnTo>
                  <a:pt x="7325" y="12757"/>
                </a:lnTo>
                <a:lnTo>
                  <a:pt x="7028" y="12172"/>
                </a:lnTo>
                <a:lnTo>
                  <a:pt x="6739" y="11578"/>
                </a:lnTo>
                <a:lnTo>
                  <a:pt x="6467" y="10976"/>
                </a:lnTo>
                <a:lnTo>
                  <a:pt x="6202" y="10375"/>
                </a:lnTo>
                <a:lnTo>
                  <a:pt x="5945" y="9765"/>
                </a:lnTo>
                <a:lnTo>
                  <a:pt x="5688" y="9155"/>
                </a:lnTo>
                <a:lnTo>
                  <a:pt x="5183" y="7944"/>
                </a:lnTo>
                <a:lnTo>
                  <a:pt x="4926" y="7334"/>
                </a:lnTo>
                <a:lnTo>
                  <a:pt x="4669" y="6732"/>
                </a:lnTo>
                <a:lnTo>
                  <a:pt x="4405" y="6130"/>
                </a:lnTo>
                <a:lnTo>
                  <a:pt x="4124" y="5529"/>
                </a:lnTo>
                <a:lnTo>
                  <a:pt x="3835" y="4943"/>
                </a:lnTo>
                <a:lnTo>
                  <a:pt x="3530" y="4357"/>
                </a:lnTo>
                <a:lnTo>
                  <a:pt x="3378" y="4069"/>
                </a:lnTo>
                <a:lnTo>
                  <a:pt x="3209" y="3788"/>
                </a:lnTo>
                <a:lnTo>
                  <a:pt x="3049" y="3507"/>
                </a:lnTo>
                <a:lnTo>
                  <a:pt x="2872" y="3226"/>
                </a:lnTo>
                <a:lnTo>
                  <a:pt x="2728" y="2993"/>
                </a:lnTo>
                <a:lnTo>
                  <a:pt x="2583" y="2769"/>
                </a:lnTo>
                <a:lnTo>
                  <a:pt x="2431" y="2544"/>
                </a:lnTo>
                <a:lnTo>
                  <a:pt x="2271" y="2328"/>
                </a:lnTo>
                <a:lnTo>
                  <a:pt x="2102" y="2111"/>
                </a:lnTo>
                <a:lnTo>
                  <a:pt x="1934" y="1894"/>
                </a:lnTo>
                <a:lnTo>
                  <a:pt x="1765" y="1686"/>
                </a:lnTo>
                <a:lnTo>
                  <a:pt x="1581" y="1477"/>
                </a:lnTo>
                <a:lnTo>
                  <a:pt x="1404" y="1269"/>
                </a:lnTo>
                <a:lnTo>
                  <a:pt x="1212" y="1076"/>
                </a:lnTo>
                <a:lnTo>
                  <a:pt x="1019" y="883"/>
                </a:lnTo>
                <a:lnTo>
                  <a:pt x="826" y="691"/>
                </a:lnTo>
                <a:lnTo>
                  <a:pt x="626" y="506"/>
                </a:lnTo>
                <a:lnTo>
                  <a:pt x="417" y="330"/>
                </a:lnTo>
                <a:lnTo>
                  <a:pt x="209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3372" y="-366800"/>
            <a:ext cx="10187626" cy="7872911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-366806"/>
            <a:ext cx="10385227" cy="8025614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50" y="539500"/>
            <a:ext cx="50898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50" y="3679900"/>
            <a:ext cx="24081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581150" y="1106125"/>
            <a:ext cx="5981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257550" y="3069625"/>
            <a:ext cx="26289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 flipH="1" rot="10612097">
            <a:off x="6882953" y="-264712"/>
            <a:ext cx="5314565" cy="5672914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 rot="-196908">
            <a:off x="-2972181" y="-264705"/>
            <a:ext cx="5314540" cy="5672886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616800" y="1958575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29138" y="2312563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title"/>
          </p:nvPr>
        </p:nvSpPr>
        <p:spPr>
          <a:xfrm>
            <a:off x="5832975" y="1958563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5945313" y="2312563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4" type="title"/>
          </p:nvPr>
        </p:nvSpPr>
        <p:spPr>
          <a:xfrm>
            <a:off x="616800" y="3616225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729138" y="3970225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5832975" y="3616225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5945313" y="3970225"/>
            <a:ext cx="247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8" type="title"/>
          </p:nvPr>
        </p:nvSpPr>
        <p:spPr>
          <a:xfrm>
            <a:off x="1609500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9" type="title"/>
          </p:nvPr>
        </p:nvSpPr>
        <p:spPr>
          <a:xfrm>
            <a:off x="1609500" y="3201652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13" type="title"/>
          </p:nvPr>
        </p:nvSpPr>
        <p:spPr>
          <a:xfrm>
            <a:off x="6825675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4" type="title"/>
          </p:nvPr>
        </p:nvSpPr>
        <p:spPr>
          <a:xfrm>
            <a:off x="6825675" y="3201652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11296275" y="-16300"/>
            <a:ext cx="41125" cy="49675"/>
          </a:xfrm>
          <a:custGeom>
            <a:rect b="b" l="l" r="r" t="t"/>
            <a:pathLst>
              <a:path extrusionOk="0" h="1987" w="1645">
                <a:moveTo>
                  <a:pt x="822" y="1"/>
                </a:moveTo>
                <a:cubicBezTo>
                  <a:pt x="822" y="754"/>
                  <a:pt x="1" y="982"/>
                  <a:pt x="1" y="982"/>
                </a:cubicBezTo>
                <a:cubicBezTo>
                  <a:pt x="1" y="982"/>
                  <a:pt x="822" y="1233"/>
                  <a:pt x="822" y="1987"/>
                </a:cubicBezTo>
                <a:cubicBezTo>
                  <a:pt x="822" y="1233"/>
                  <a:pt x="1644" y="982"/>
                  <a:pt x="1644" y="982"/>
                </a:cubicBezTo>
                <a:cubicBezTo>
                  <a:pt x="1644" y="982"/>
                  <a:pt x="822" y="754"/>
                  <a:pt x="8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rot="5400000">
            <a:off x="-854455" y="142027"/>
            <a:ext cx="3044032" cy="2357628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-5400000">
            <a:off x="6954445" y="142027"/>
            <a:ext cx="3044032" cy="2357628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2" type="title"/>
          </p:nvPr>
        </p:nvSpPr>
        <p:spPr>
          <a:xfrm>
            <a:off x="1402050" y="1599900"/>
            <a:ext cx="2869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402225" y="1953900"/>
            <a:ext cx="252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3" type="title"/>
          </p:nvPr>
        </p:nvSpPr>
        <p:spPr>
          <a:xfrm>
            <a:off x="1402050" y="2637350"/>
            <a:ext cx="2869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4"/>
          <p:cNvSpPr txBox="1"/>
          <p:nvPr>
            <p:ph idx="4" type="subTitle"/>
          </p:nvPr>
        </p:nvSpPr>
        <p:spPr>
          <a:xfrm>
            <a:off x="1402225" y="2991350"/>
            <a:ext cx="252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5" type="title"/>
          </p:nvPr>
        </p:nvSpPr>
        <p:spPr>
          <a:xfrm>
            <a:off x="1402050" y="3674800"/>
            <a:ext cx="2869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idx="6" type="subTitle"/>
          </p:nvPr>
        </p:nvSpPr>
        <p:spPr>
          <a:xfrm>
            <a:off x="1402225" y="4028800"/>
            <a:ext cx="252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4161700" y="-59075"/>
            <a:ext cx="4982251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13138" y="1958563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125" y="2312575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2" type="title"/>
          </p:nvPr>
        </p:nvSpPr>
        <p:spPr>
          <a:xfrm>
            <a:off x="6070638" y="195857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5"/>
          <p:cNvSpPr txBox="1"/>
          <p:nvPr>
            <p:ph idx="3" type="subTitle"/>
          </p:nvPr>
        </p:nvSpPr>
        <p:spPr>
          <a:xfrm>
            <a:off x="6186575" y="2312575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4" type="title"/>
          </p:nvPr>
        </p:nvSpPr>
        <p:spPr>
          <a:xfrm>
            <a:off x="613138" y="361622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5"/>
          <p:cNvSpPr txBox="1"/>
          <p:nvPr>
            <p:ph idx="5" type="subTitle"/>
          </p:nvPr>
        </p:nvSpPr>
        <p:spPr>
          <a:xfrm>
            <a:off x="729125" y="3970228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6" type="title"/>
          </p:nvPr>
        </p:nvSpPr>
        <p:spPr>
          <a:xfrm>
            <a:off x="6070638" y="3616225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5"/>
          <p:cNvSpPr txBox="1"/>
          <p:nvPr>
            <p:ph idx="7" type="subTitle"/>
          </p:nvPr>
        </p:nvSpPr>
        <p:spPr>
          <a:xfrm>
            <a:off x="6186575" y="3970228"/>
            <a:ext cx="224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8"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/>
        </p:nvSpPr>
        <p:spPr>
          <a:xfrm rot="-5400000">
            <a:off x="3090859" y="1677475"/>
            <a:ext cx="3705730" cy="4231504"/>
          </a:xfrm>
          <a:custGeom>
            <a:rect b="b" l="l" r="r" t="t"/>
            <a:pathLst>
              <a:path extrusionOk="0" h="46486" w="4071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2" type="title"/>
          </p:nvPr>
        </p:nvSpPr>
        <p:spPr>
          <a:xfrm>
            <a:off x="713200" y="195857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13250" y="2312575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title"/>
          </p:nvPr>
        </p:nvSpPr>
        <p:spPr>
          <a:xfrm>
            <a:off x="6238050" y="195857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6"/>
          <p:cNvSpPr txBox="1"/>
          <p:nvPr>
            <p:ph idx="4" type="subTitle"/>
          </p:nvPr>
        </p:nvSpPr>
        <p:spPr>
          <a:xfrm>
            <a:off x="6238038" y="2312575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5" type="title"/>
          </p:nvPr>
        </p:nvSpPr>
        <p:spPr>
          <a:xfrm>
            <a:off x="713200" y="3616227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6"/>
          <p:cNvSpPr txBox="1"/>
          <p:nvPr>
            <p:ph idx="6" type="subTitle"/>
          </p:nvPr>
        </p:nvSpPr>
        <p:spPr>
          <a:xfrm>
            <a:off x="713250" y="3970228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7" type="title"/>
          </p:nvPr>
        </p:nvSpPr>
        <p:spPr>
          <a:xfrm>
            <a:off x="6238050" y="361622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6"/>
          <p:cNvSpPr txBox="1"/>
          <p:nvPr>
            <p:ph idx="8" type="subTitle"/>
          </p:nvPr>
        </p:nvSpPr>
        <p:spPr>
          <a:xfrm>
            <a:off x="6238038" y="3970228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9" type="title"/>
          </p:nvPr>
        </p:nvSpPr>
        <p:spPr>
          <a:xfrm>
            <a:off x="3475650" y="195857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16"/>
          <p:cNvSpPr txBox="1"/>
          <p:nvPr>
            <p:ph idx="13" type="subTitle"/>
          </p:nvPr>
        </p:nvSpPr>
        <p:spPr>
          <a:xfrm>
            <a:off x="3475638" y="2312575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4" type="title"/>
          </p:nvPr>
        </p:nvSpPr>
        <p:spPr>
          <a:xfrm>
            <a:off x="3475650" y="3616225"/>
            <a:ext cx="2192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6"/>
          <p:cNvSpPr txBox="1"/>
          <p:nvPr>
            <p:ph idx="15" type="subTitle"/>
          </p:nvPr>
        </p:nvSpPr>
        <p:spPr>
          <a:xfrm>
            <a:off x="3475638" y="3970228"/>
            <a:ext cx="219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/>
          <p:nvPr/>
        </p:nvSpPr>
        <p:spPr>
          <a:xfrm>
            <a:off x="-850662" y="3032960"/>
            <a:ext cx="3159621" cy="2447242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-1753144">
            <a:off x="7599174" y="-1372340"/>
            <a:ext cx="2963115" cy="3162910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947100" y="539500"/>
            <a:ext cx="3071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4_1_1_1_1_1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09625" y="1200150"/>
            <a:ext cx="3852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713225" y="3668200"/>
            <a:ext cx="30762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4_1_1_1_1_1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13225" y="1079575"/>
            <a:ext cx="35865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4844275" y="1079575"/>
            <a:ext cx="35865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/>
            </a:lvl9pPr>
          </a:lstStyle>
          <a:p/>
        </p:txBody>
      </p:sp>
      <p:sp>
        <p:nvSpPr>
          <p:cNvPr id="137" name="Google Shape;137;p19"/>
          <p:cNvSpPr/>
          <p:nvPr/>
        </p:nvSpPr>
        <p:spPr>
          <a:xfrm flipH="1">
            <a:off x="6469611" y="2709013"/>
            <a:ext cx="3334438" cy="2582730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flipH="1" rot="1608571">
            <a:off x="-1205428" y="-870831"/>
            <a:ext cx="2392324" cy="2553632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_1_1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hasCustomPrompt="1" type="title"/>
          </p:nvPr>
        </p:nvSpPr>
        <p:spPr>
          <a:xfrm>
            <a:off x="2012132" y="820675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2012000" y="1572472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hasCustomPrompt="1" idx="2" type="title"/>
          </p:nvPr>
        </p:nvSpPr>
        <p:spPr>
          <a:xfrm>
            <a:off x="2012132" y="2048416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2012000" y="2799023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hasCustomPrompt="1" idx="4" type="title"/>
          </p:nvPr>
        </p:nvSpPr>
        <p:spPr>
          <a:xfrm>
            <a:off x="2012042" y="3241031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2012000" y="3992825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 rot="6352719">
            <a:off x="-2700182" y="2091146"/>
            <a:ext cx="5800889" cy="2784867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5257164">
            <a:off x="6713273" y="-631766"/>
            <a:ext cx="5951150" cy="4122294"/>
          </a:xfrm>
          <a:custGeom>
            <a:rect b="b" l="l" r="r" t="t"/>
            <a:pathLst>
              <a:path extrusionOk="0" h="55102" w="79548">
                <a:moveTo>
                  <a:pt x="35469" y="1"/>
                </a:moveTo>
                <a:lnTo>
                  <a:pt x="35116" y="9"/>
                </a:lnTo>
                <a:lnTo>
                  <a:pt x="34755" y="41"/>
                </a:lnTo>
                <a:lnTo>
                  <a:pt x="34394" y="81"/>
                </a:lnTo>
                <a:lnTo>
                  <a:pt x="34065" y="137"/>
                </a:lnTo>
                <a:lnTo>
                  <a:pt x="33745" y="209"/>
                </a:lnTo>
                <a:lnTo>
                  <a:pt x="33432" y="290"/>
                </a:lnTo>
                <a:lnTo>
                  <a:pt x="33127" y="394"/>
                </a:lnTo>
                <a:lnTo>
                  <a:pt x="32822" y="498"/>
                </a:lnTo>
                <a:lnTo>
                  <a:pt x="32525" y="619"/>
                </a:lnTo>
                <a:lnTo>
                  <a:pt x="32228" y="755"/>
                </a:lnTo>
                <a:lnTo>
                  <a:pt x="31939" y="899"/>
                </a:lnTo>
                <a:lnTo>
                  <a:pt x="31659" y="1060"/>
                </a:lnTo>
                <a:lnTo>
                  <a:pt x="31378" y="1220"/>
                </a:lnTo>
                <a:lnTo>
                  <a:pt x="31105" y="1397"/>
                </a:lnTo>
                <a:lnTo>
                  <a:pt x="30832" y="1581"/>
                </a:lnTo>
                <a:lnTo>
                  <a:pt x="30567" y="1774"/>
                </a:lnTo>
                <a:lnTo>
                  <a:pt x="30311" y="1974"/>
                </a:lnTo>
                <a:lnTo>
                  <a:pt x="30054" y="2183"/>
                </a:lnTo>
                <a:lnTo>
                  <a:pt x="29805" y="2400"/>
                </a:lnTo>
                <a:lnTo>
                  <a:pt x="29557" y="2624"/>
                </a:lnTo>
                <a:lnTo>
                  <a:pt x="29316" y="2857"/>
                </a:lnTo>
                <a:lnTo>
                  <a:pt x="29075" y="3090"/>
                </a:lnTo>
                <a:lnTo>
                  <a:pt x="28843" y="3338"/>
                </a:lnTo>
                <a:lnTo>
                  <a:pt x="28610" y="3579"/>
                </a:lnTo>
                <a:lnTo>
                  <a:pt x="28377" y="3836"/>
                </a:lnTo>
                <a:lnTo>
                  <a:pt x="28153" y="4084"/>
                </a:lnTo>
                <a:lnTo>
                  <a:pt x="27936" y="4349"/>
                </a:lnTo>
                <a:lnTo>
                  <a:pt x="27503" y="4871"/>
                </a:lnTo>
                <a:lnTo>
                  <a:pt x="27086" y="5408"/>
                </a:lnTo>
                <a:lnTo>
                  <a:pt x="26684" y="5946"/>
                </a:lnTo>
                <a:lnTo>
                  <a:pt x="26283" y="6483"/>
                </a:lnTo>
                <a:lnTo>
                  <a:pt x="25497" y="7566"/>
                </a:lnTo>
                <a:lnTo>
                  <a:pt x="25096" y="8104"/>
                </a:lnTo>
                <a:lnTo>
                  <a:pt x="24687" y="8649"/>
                </a:lnTo>
                <a:lnTo>
                  <a:pt x="24269" y="9179"/>
                </a:lnTo>
                <a:lnTo>
                  <a:pt x="23836" y="9692"/>
                </a:lnTo>
                <a:lnTo>
                  <a:pt x="23620" y="9949"/>
                </a:lnTo>
                <a:lnTo>
                  <a:pt x="23395" y="10198"/>
                </a:lnTo>
                <a:lnTo>
                  <a:pt x="23170" y="10447"/>
                </a:lnTo>
                <a:lnTo>
                  <a:pt x="22938" y="10687"/>
                </a:lnTo>
                <a:lnTo>
                  <a:pt x="22705" y="10920"/>
                </a:lnTo>
                <a:lnTo>
                  <a:pt x="22464" y="11153"/>
                </a:lnTo>
                <a:lnTo>
                  <a:pt x="22224" y="11377"/>
                </a:lnTo>
                <a:lnTo>
                  <a:pt x="21975" y="11594"/>
                </a:lnTo>
                <a:lnTo>
                  <a:pt x="21726" y="11802"/>
                </a:lnTo>
                <a:lnTo>
                  <a:pt x="21469" y="12003"/>
                </a:lnTo>
                <a:lnTo>
                  <a:pt x="21205" y="12204"/>
                </a:lnTo>
                <a:lnTo>
                  <a:pt x="20940" y="12388"/>
                </a:lnTo>
                <a:lnTo>
                  <a:pt x="20667" y="12565"/>
                </a:lnTo>
                <a:lnTo>
                  <a:pt x="20394" y="12733"/>
                </a:lnTo>
                <a:lnTo>
                  <a:pt x="20106" y="12894"/>
                </a:lnTo>
                <a:lnTo>
                  <a:pt x="19817" y="13038"/>
                </a:lnTo>
                <a:lnTo>
                  <a:pt x="19528" y="13174"/>
                </a:lnTo>
                <a:lnTo>
                  <a:pt x="19223" y="13303"/>
                </a:lnTo>
                <a:lnTo>
                  <a:pt x="18918" y="13415"/>
                </a:lnTo>
                <a:lnTo>
                  <a:pt x="18605" y="13519"/>
                </a:lnTo>
                <a:lnTo>
                  <a:pt x="18252" y="13616"/>
                </a:lnTo>
                <a:lnTo>
                  <a:pt x="17891" y="13704"/>
                </a:lnTo>
                <a:lnTo>
                  <a:pt x="17530" y="13768"/>
                </a:lnTo>
                <a:lnTo>
                  <a:pt x="17177" y="13824"/>
                </a:lnTo>
                <a:lnTo>
                  <a:pt x="16816" y="13864"/>
                </a:lnTo>
                <a:lnTo>
                  <a:pt x="16447" y="13888"/>
                </a:lnTo>
                <a:lnTo>
                  <a:pt x="16086" y="13904"/>
                </a:lnTo>
                <a:lnTo>
                  <a:pt x="15717" y="13912"/>
                </a:lnTo>
                <a:lnTo>
                  <a:pt x="15356" y="13912"/>
                </a:lnTo>
                <a:lnTo>
                  <a:pt x="14987" y="13896"/>
                </a:lnTo>
                <a:lnTo>
                  <a:pt x="14618" y="13880"/>
                </a:lnTo>
                <a:lnTo>
                  <a:pt x="14249" y="13856"/>
                </a:lnTo>
                <a:lnTo>
                  <a:pt x="13503" y="13792"/>
                </a:lnTo>
                <a:lnTo>
                  <a:pt x="12757" y="13720"/>
                </a:lnTo>
                <a:lnTo>
                  <a:pt x="12019" y="13640"/>
                </a:lnTo>
                <a:lnTo>
                  <a:pt x="11272" y="13567"/>
                </a:lnTo>
                <a:lnTo>
                  <a:pt x="10526" y="13511"/>
                </a:lnTo>
                <a:lnTo>
                  <a:pt x="10157" y="13487"/>
                </a:lnTo>
                <a:lnTo>
                  <a:pt x="9788" y="13471"/>
                </a:lnTo>
                <a:lnTo>
                  <a:pt x="9419" y="13463"/>
                </a:lnTo>
                <a:lnTo>
                  <a:pt x="9050" y="13455"/>
                </a:lnTo>
                <a:lnTo>
                  <a:pt x="8681" y="13463"/>
                </a:lnTo>
                <a:lnTo>
                  <a:pt x="8312" y="13487"/>
                </a:lnTo>
                <a:lnTo>
                  <a:pt x="7943" y="13511"/>
                </a:lnTo>
                <a:lnTo>
                  <a:pt x="7582" y="13559"/>
                </a:lnTo>
                <a:lnTo>
                  <a:pt x="7221" y="13616"/>
                </a:lnTo>
                <a:lnTo>
                  <a:pt x="6852" y="13680"/>
                </a:lnTo>
                <a:lnTo>
                  <a:pt x="6643" y="13728"/>
                </a:lnTo>
                <a:lnTo>
                  <a:pt x="6435" y="13784"/>
                </a:lnTo>
                <a:lnTo>
                  <a:pt x="6234" y="13848"/>
                </a:lnTo>
                <a:lnTo>
                  <a:pt x="6033" y="13912"/>
                </a:lnTo>
                <a:lnTo>
                  <a:pt x="5825" y="13985"/>
                </a:lnTo>
                <a:lnTo>
                  <a:pt x="5632" y="14057"/>
                </a:lnTo>
                <a:lnTo>
                  <a:pt x="5432" y="14137"/>
                </a:lnTo>
                <a:lnTo>
                  <a:pt x="5239" y="14225"/>
                </a:lnTo>
                <a:lnTo>
                  <a:pt x="5047" y="14314"/>
                </a:lnTo>
                <a:lnTo>
                  <a:pt x="4854" y="14410"/>
                </a:lnTo>
                <a:lnTo>
                  <a:pt x="4670" y="14514"/>
                </a:lnTo>
                <a:lnTo>
                  <a:pt x="4485" y="14618"/>
                </a:lnTo>
                <a:lnTo>
                  <a:pt x="4309" y="14731"/>
                </a:lnTo>
                <a:lnTo>
                  <a:pt x="4124" y="14843"/>
                </a:lnTo>
                <a:lnTo>
                  <a:pt x="3956" y="14963"/>
                </a:lnTo>
                <a:lnTo>
                  <a:pt x="3779" y="15092"/>
                </a:lnTo>
                <a:lnTo>
                  <a:pt x="3611" y="15220"/>
                </a:lnTo>
                <a:lnTo>
                  <a:pt x="3442" y="15349"/>
                </a:lnTo>
                <a:lnTo>
                  <a:pt x="3282" y="15485"/>
                </a:lnTo>
                <a:lnTo>
                  <a:pt x="3121" y="15629"/>
                </a:lnTo>
                <a:lnTo>
                  <a:pt x="2961" y="15774"/>
                </a:lnTo>
                <a:lnTo>
                  <a:pt x="2808" y="15918"/>
                </a:lnTo>
                <a:lnTo>
                  <a:pt x="2656" y="16071"/>
                </a:lnTo>
                <a:lnTo>
                  <a:pt x="2511" y="16231"/>
                </a:lnTo>
                <a:lnTo>
                  <a:pt x="2367" y="16384"/>
                </a:lnTo>
                <a:lnTo>
                  <a:pt x="2223" y="16552"/>
                </a:lnTo>
                <a:lnTo>
                  <a:pt x="2086" y="16712"/>
                </a:lnTo>
                <a:lnTo>
                  <a:pt x="1958" y="16881"/>
                </a:lnTo>
                <a:lnTo>
                  <a:pt x="1701" y="17226"/>
                </a:lnTo>
                <a:lnTo>
                  <a:pt x="1460" y="17579"/>
                </a:lnTo>
                <a:lnTo>
                  <a:pt x="1236" y="17948"/>
                </a:lnTo>
                <a:lnTo>
                  <a:pt x="1035" y="18325"/>
                </a:lnTo>
                <a:lnTo>
                  <a:pt x="939" y="18518"/>
                </a:lnTo>
                <a:lnTo>
                  <a:pt x="843" y="18710"/>
                </a:lnTo>
                <a:lnTo>
                  <a:pt x="754" y="18903"/>
                </a:lnTo>
                <a:lnTo>
                  <a:pt x="674" y="19103"/>
                </a:lnTo>
                <a:lnTo>
                  <a:pt x="594" y="19304"/>
                </a:lnTo>
                <a:lnTo>
                  <a:pt x="522" y="19504"/>
                </a:lnTo>
                <a:lnTo>
                  <a:pt x="449" y="19705"/>
                </a:lnTo>
                <a:lnTo>
                  <a:pt x="385" y="19906"/>
                </a:lnTo>
                <a:lnTo>
                  <a:pt x="321" y="20114"/>
                </a:lnTo>
                <a:lnTo>
                  <a:pt x="265" y="20315"/>
                </a:lnTo>
                <a:lnTo>
                  <a:pt x="217" y="20523"/>
                </a:lnTo>
                <a:lnTo>
                  <a:pt x="177" y="20732"/>
                </a:lnTo>
                <a:lnTo>
                  <a:pt x="137" y="20941"/>
                </a:lnTo>
                <a:lnTo>
                  <a:pt x="96" y="21149"/>
                </a:lnTo>
                <a:lnTo>
                  <a:pt x="72" y="21358"/>
                </a:lnTo>
                <a:lnTo>
                  <a:pt x="48" y="21574"/>
                </a:lnTo>
                <a:lnTo>
                  <a:pt x="24" y="21783"/>
                </a:lnTo>
                <a:lnTo>
                  <a:pt x="8" y="22000"/>
                </a:lnTo>
                <a:lnTo>
                  <a:pt x="0" y="22208"/>
                </a:lnTo>
                <a:lnTo>
                  <a:pt x="0" y="22425"/>
                </a:lnTo>
                <a:lnTo>
                  <a:pt x="0" y="22633"/>
                </a:lnTo>
                <a:lnTo>
                  <a:pt x="16" y="22850"/>
                </a:lnTo>
                <a:lnTo>
                  <a:pt x="24" y="23059"/>
                </a:lnTo>
                <a:lnTo>
                  <a:pt x="48" y="23267"/>
                </a:lnTo>
                <a:lnTo>
                  <a:pt x="72" y="23484"/>
                </a:lnTo>
                <a:lnTo>
                  <a:pt x="105" y="23692"/>
                </a:lnTo>
                <a:lnTo>
                  <a:pt x="145" y="23909"/>
                </a:lnTo>
                <a:lnTo>
                  <a:pt x="185" y="24118"/>
                </a:lnTo>
                <a:lnTo>
                  <a:pt x="32790" y="55102"/>
                </a:lnTo>
                <a:lnTo>
                  <a:pt x="79547" y="17282"/>
                </a:lnTo>
                <a:lnTo>
                  <a:pt x="79290" y="16953"/>
                </a:lnTo>
                <a:lnTo>
                  <a:pt x="79026" y="16616"/>
                </a:lnTo>
                <a:lnTo>
                  <a:pt x="78769" y="16295"/>
                </a:lnTo>
                <a:lnTo>
                  <a:pt x="78496" y="15974"/>
                </a:lnTo>
                <a:lnTo>
                  <a:pt x="78223" y="15653"/>
                </a:lnTo>
                <a:lnTo>
                  <a:pt x="77951" y="15333"/>
                </a:lnTo>
                <a:lnTo>
                  <a:pt x="77670" y="15020"/>
                </a:lnTo>
                <a:lnTo>
                  <a:pt x="77381" y="14715"/>
                </a:lnTo>
                <a:lnTo>
                  <a:pt x="77100" y="14410"/>
                </a:lnTo>
                <a:lnTo>
                  <a:pt x="76803" y="14105"/>
                </a:lnTo>
                <a:lnTo>
                  <a:pt x="76507" y="13808"/>
                </a:lnTo>
                <a:lnTo>
                  <a:pt x="76210" y="13519"/>
                </a:lnTo>
                <a:lnTo>
                  <a:pt x="75905" y="13222"/>
                </a:lnTo>
                <a:lnTo>
                  <a:pt x="75600" y="12942"/>
                </a:lnTo>
                <a:lnTo>
                  <a:pt x="75287" y="12661"/>
                </a:lnTo>
                <a:lnTo>
                  <a:pt x="74974" y="12380"/>
                </a:lnTo>
                <a:lnTo>
                  <a:pt x="74653" y="12099"/>
                </a:lnTo>
                <a:lnTo>
                  <a:pt x="74324" y="11827"/>
                </a:lnTo>
                <a:lnTo>
                  <a:pt x="73987" y="11554"/>
                </a:lnTo>
                <a:lnTo>
                  <a:pt x="73642" y="11297"/>
                </a:lnTo>
                <a:lnTo>
                  <a:pt x="73297" y="11040"/>
                </a:lnTo>
                <a:lnTo>
                  <a:pt x="72944" y="10792"/>
                </a:lnTo>
                <a:lnTo>
                  <a:pt x="72583" y="10559"/>
                </a:lnTo>
                <a:lnTo>
                  <a:pt x="72222" y="10334"/>
                </a:lnTo>
                <a:lnTo>
                  <a:pt x="71845" y="10126"/>
                </a:lnTo>
                <a:lnTo>
                  <a:pt x="71468" y="9925"/>
                </a:lnTo>
                <a:lnTo>
                  <a:pt x="71083" y="9749"/>
                </a:lnTo>
                <a:lnTo>
                  <a:pt x="70698" y="9580"/>
                </a:lnTo>
                <a:lnTo>
                  <a:pt x="70297" y="9428"/>
                </a:lnTo>
                <a:lnTo>
                  <a:pt x="70096" y="9363"/>
                </a:lnTo>
                <a:lnTo>
                  <a:pt x="69896" y="9299"/>
                </a:lnTo>
                <a:lnTo>
                  <a:pt x="69687" y="9243"/>
                </a:lnTo>
                <a:lnTo>
                  <a:pt x="69487" y="9187"/>
                </a:lnTo>
                <a:lnTo>
                  <a:pt x="69278" y="9139"/>
                </a:lnTo>
                <a:lnTo>
                  <a:pt x="69069" y="9099"/>
                </a:lnTo>
                <a:lnTo>
                  <a:pt x="68837" y="9059"/>
                </a:lnTo>
                <a:lnTo>
                  <a:pt x="68604" y="9027"/>
                </a:lnTo>
                <a:lnTo>
                  <a:pt x="68379" y="8994"/>
                </a:lnTo>
                <a:lnTo>
                  <a:pt x="68147" y="8978"/>
                </a:lnTo>
                <a:lnTo>
                  <a:pt x="67914" y="8962"/>
                </a:lnTo>
                <a:lnTo>
                  <a:pt x="67689" y="8954"/>
                </a:lnTo>
                <a:lnTo>
                  <a:pt x="67457" y="8946"/>
                </a:lnTo>
                <a:lnTo>
                  <a:pt x="67224" y="8954"/>
                </a:lnTo>
                <a:lnTo>
                  <a:pt x="66991" y="8954"/>
                </a:lnTo>
                <a:lnTo>
                  <a:pt x="66767" y="8970"/>
                </a:lnTo>
                <a:lnTo>
                  <a:pt x="66309" y="9010"/>
                </a:lnTo>
                <a:lnTo>
                  <a:pt x="65844" y="9059"/>
                </a:lnTo>
                <a:lnTo>
                  <a:pt x="65387" y="9131"/>
                </a:lnTo>
                <a:lnTo>
                  <a:pt x="64930" y="9219"/>
                </a:lnTo>
                <a:lnTo>
                  <a:pt x="64472" y="9315"/>
                </a:lnTo>
                <a:lnTo>
                  <a:pt x="64007" y="9420"/>
                </a:lnTo>
                <a:lnTo>
                  <a:pt x="63550" y="9540"/>
                </a:lnTo>
                <a:lnTo>
                  <a:pt x="63092" y="9660"/>
                </a:lnTo>
                <a:lnTo>
                  <a:pt x="62635" y="9797"/>
                </a:lnTo>
                <a:lnTo>
                  <a:pt x="61712" y="10061"/>
                </a:lnTo>
                <a:lnTo>
                  <a:pt x="60798" y="10334"/>
                </a:lnTo>
                <a:lnTo>
                  <a:pt x="59875" y="10599"/>
                </a:lnTo>
                <a:lnTo>
                  <a:pt x="59418" y="10727"/>
                </a:lnTo>
                <a:lnTo>
                  <a:pt x="58960" y="10840"/>
                </a:lnTo>
                <a:lnTo>
                  <a:pt x="58495" y="10944"/>
                </a:lnTo>
                <a:lnTo>
                  <a:pt x="58038" y="11040"/>
                </a:lnTo>
                <a:lnTo>
                  <a:pt x="57573" y="11120"/>
                </a:lnTo>
                <a:lnTo>
                  <a:pt x="57115" y="11193"/>
                </a:lnTo>
                <a:lnTo>
                  <a:pt x="56650" y="11241"/>
                </a:lnTo>
                <a:lnTo>
                  <a:pt x="56185" y="11281"/>
                </a:lnTo>
                <a:lnTo>
                  <a:pt x="55960" y="11289"/>
                </a:lnTo>
                <a:lnTo>
                  <a:pt x="55727" y="11297"/>
                </a:lnTo>
                <a:lnTo>
                  <a:pt x="55495" y="11297"/>
                </a:lnTo>
                <a:lnTo>
                  <a:pt x="55262" y="11289"/>
                </a:lnTo>
                <a:lnTo>
                  <a:pt x="55029" y="11281"/>
                </a:lnTo>
                <a:lnTo>
                  <a:pt x="54797" y="11265"/>
                </a:lnTo>
                <a:lnTo>
                  <a:pt x="54564" y="11241"/>
                </a:lnTo>
                <a:lnTo>
                  <a:pt x="54331" y="11209"/>
                </a:lnTo>
                <a:lnTo>
                  <a:pt x="53970" y="11153"/>
                </a:lnTo>
                <a:lnTo>
                  <a:pt x="53617" y="11080"/>
                </a:lnTo>
                <a:lnTo>
                  <a:pt x="53264" y="10992"/>
                </a:lnTo>
                <a:lnTo>
                  <a:pt x="52919" y="10896"/>
                </a:lnTo>
                <a:lnTo>
                  <a:pt x="52574" y="10784"/>
                </a:lnTo>
                <a:lnTo>
                  <a:pt x="52237" y="10655"/>
                </a:lnTo>
                <a:lnTo>
                  <a:pt x="51908" y="10519"/>
                </a:lnTo>
                <a:lnTo>
                  <a:pt x="51579" y="10374"/>
                </a:lnTo>
                <a:lnTo>
                  <a:pt x="51258" y="10214"/>
                </a:lnTo>
                <a:lnTo>
                  <a:pt x="50938" y="10045"/>
                </a:lnTo>
                <a:lnTo>
                  <a:pt x="50625" y="9869"/>
                </a:lnTo>
                <a:lnTo>
                  <a:pt x="50312" y="9684"/>
                </a:lnTo>
                <a:lnTo>
                  <a:pt x="50007" y="9492"/>
                </a:lnTo>
                <a:lnTo>
                  <a:pt x="49702" y="9283"/>
                </a:lnTo>
                <a:lnTo>
                  <a:pt x="49405" y="9075"/>
                </a:lnTo>
                <a:lnTo>
                  <a:pt x="49108" y="8858"/>
                </a:lnTo>
                <a:lnTo>
                  <a:pt x="48812" y="8633"/>
                </a:lnTo>
                <a:lnTo>
                  <a:pt x="48523" y="8409"/>
                </a:lnTo>
                <a:lnTo>
                  <a:pt x="48234" y="8168"/>
                </a:lnTo>
                <a:lnTo>
                  <a:pt x="47945" y="7935"/>
                </a:lnTo>
                <a:lnTo>
                  <a:pt x="47383" y="7438"/>
                </a:lnTo>
                <a:lnTo>
                  <a:pt x="46822" y="6941"/>
                </a:lnTo>
                <a:lnTo>
                  <a:pt x="46276" y="6427"/>
                </a:lnTo>
                <a:lnTo>
                  <a:pt x="45739" y="5906"/>
                </a:lnTo>
                <a:lnTo>
                  <a:pt x="44664" y="4879"/>
                </a:lnTo>
                <a:lnTo>
                  <a:pt x="44126" y="4373"/>
                </a:lnTo>
                <a:lnTo>
                  <a:pt x="43573" y="3876"/>
                </a:lnTo>
                <a:lnTo>
                  <a:pt x="43284" y="3627"/>
                </a:lnTo>
                <a:lnTo>
                  <a:pt x="42995" y="3386"/>
                </a:lnTo>
                <a:lnTo>
                  <a:pt x="42706" y="3146"/>
                </a:lnTo>
                <a:lnTo>
                  <a:pt x="42409" y="2905"/>
                </a:lnTo>
                <a:lnTo>
                  <a:pt x="42112" y="2672"/>
                </a:lnTo>
                <a:lnTo>
                  <a:pt x="41808" y="2448"/>
                </a:lnTo>
                <a:lnTo>
                  <a:pt x="41503" y="2231"/>
                </a:lnTo>
                <a:lnTo>
                  <a:pt x="41190" y="2023"/>
                </a:lnTo>
                <a:lnTo>
                  <a:pt x="40877" y="1814"/>
                </a:lnTo>
                <a:lnTo>
                  <a:pt x="40564" y="1613"/>
                </a:lnTo>
                <a:lnTo>
                  <a:pt x="40243" y="1429"/>
                </a:lnTo>
                <a:lnTo>
                  <a:pt x="39922" y="1244"/>
                </a:lnTo>
                <a:lnTo>
                  <a:pt x="39593" y="1076"/>
                </a:lnTo>
                <a:lnTo>
                  <a:pt x="39264" y="915"/>
                </a:lnTo>
                <a:lnTo>
                  <a:pt x="38935" y="771"/>
                </a:lnTo>
                <a:lnTo>
                  <a:pt x="38598" y="627"/>
                </a:lnTo>
                <a:lnTo>
                  <a:pt x="38261" y="506"/>
                </a:lnTo>
                <a:lnTo>
                  <a:pt x="37924" y="394"/>
                </a:lnTo>
                <a:lnTo>
                  <a:pt x="37579" y="290"/>
                </a:lnTo>
                <a:lnTo>
                  <a:pt x="37234" y="209"/>
                </a:lnTo>
                <a:lnTo>
                  <a:pt x="36889" y="137"/>
                </a:lnTo>
                <a:lnTo>
                  <a:pt x="36536" y="73"/>
                </a:lnTo>
                <a:lnTo>
                  <a:pt x="36183" y="33"/>
                </a:lnTo>
                <a:lnTo>
                  <a:pt x="35830" y="9"/>
                </a:lnTo>
                <a:lnTo>
                  <a:pt x="3546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729150" y="1212950"/>
            <a:ext cx="49479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>
                <a:latin typeface="Fugaz One"/>
                <a:ea typeface="Fugaz One"/>
                <a:cs typeface="Fugaz One"/>
                <a:sym typeface="Fugaz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3250" y="2592350"/>
            <a:ext cx="28683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4069427" y="-59075"/>
            <a:ext cx="5246023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29150" y="539500"/>
            <a:ext cx="1061400" cy="5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2638025" y="3374136"/>
            <a:ext cx="38589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 rot="10800000">
            <a:off x="-877544" y="-1377736"/>
            <a:ext cx="6252943" cy="4832160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-247795">
            <a:off x="3140634" y="1142696"/>
            <a:ext cx="6909789" cy="5339758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0400" y="707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720400" y="1480950"/>
            <a:ext cx="26331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/>
        </p:nvSpPr>
        <p:spPr>
          <a:xfrm>
            <a:off x="720400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b="1" lang="zh-TW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lang="zh-TW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zh-TW" sz="11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zh-TW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zh-TW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zh-TW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161700" y="-59075"/>
            <a:ext cx="4982251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 rot="-5400000">
            <a:off x="-1126483" y="-869260"/>
            <a:ext cx="6088893" cy="6828677"/>
          </a:xfrm>
          <a:custGeom>
            <a:rect b="b" l="l" r="r" t="t"/>
            <a:pathLst>
              <a:path extrusionOk="0" h="46486" w="4071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 flipH="1" rot="10800000">
            <a:off x="4752250" y="-59099"/>
            <a:ext cx="4558562" cy="5229524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 rot="5197560">
            <a:off x="4791149" y="-1021477"/>
            <a:ext cx="6088863" cy="6828659"/>
          </a:xfrm>
          <a:custGeom>
            <a:rect b="b" l="l" r="r" t="t"/>
            <a:pathLst>
              <a:path extrusionOk="0" h="46486" w="40710">
                <a:moveTo>
                  <a:pt x="7639" y="1"/>
                </a:moveTo>
                <a:lnTo>
                  <a:pt x="7398" y="9"/>
                </a:lnTo>
                <a:lnTo>
                  <a:pt x="7157" y="25"/>
                </a:lnTo>
                <a:lnTo>
                  <a:pt x="6925" y="49"/>
                </a:lnTo>
                <a:lnTo>
                  <a:pt x="6684" y="89"/>
                </a:lnTo>
                <a:lnTo>
                  <a:pt x="6451" y="129"/>
                </a:lnTo>
                <a:lnTo>
                  <a:pt x="6211" y="177"/>
                </a:lnTo>
                <a:lnTo>
                  <a:pt x="5978" y="233"/>
                </a:lnTo>
                <a:lnTo>
                  <a:pt x="5753" y="298"/>
                </a:lnTo>
                <a:lnTo>
                  <a:pt x="5521" y="370"/>
                </a:lnTo>
                <a:lnTo>
                  <a:pt x="5296" y="450"/>
                </a:lnTo>
                <a:lnTo>
                  <a:pt x="5079" y="538"/>
                </a:lnTo>
                <a:lnTo>
                  <a:pt x="4863" y="634"/>
                </a:lnTo>
                <a:lnTo>
                  <a:pt x="4646" y="739"/>
                </a:lnTo>
                <a:lnTo>
                  <a:pt x="4438" y="843"/>
                </a:lnTo>
                <a:lnTo>
                  <a:pt x="4237" y="963"/>
                </a:lnTo>
                <a:lnTo>
                  <a:pt x="4044" y="1092"/>
                </a:lnTo>
                <a:lnTo>
                  <a:pt x="3852" y="1220"/>
                </a:lnTo>
                <a:lnTo>
                  <a:pt x="3667" y="1365"/>
                </a:lnTo>
                <a:lnTo>
                  <a:pt x="3499" y="1517"/>
                </a:lnTo>
                <a:lnTo>
                  <a:pt x="3330" y="1669"/>
                </a:lnTo>
                <a:lnTo>
                  <a:pt x="3170" y="1830"/>
                </a:lnTo>
                <a:lnTo>
                  <a:pt x="3017" y="1998"/>
                </a:lnTo>
                <a:lnTo>
                  <a:pt x="2873" y="2183"/>
                </a:lnTo>
                <a:lnTo>
                  <a:pt x="2737" y="2367"/>
                </a:lnTo>
                <a:lnTo>
                  <a:pt x="2616" y="2552"/>
                </a:lnTo>
                <a:lnTo>
                  <a:pt x="2496" y="2753"/>
                </a:lnTo>
                <a:lnTo>
                  <a:pt x="2400" y="2961"/>
                </a:lnTo>
                <a:lnTo>
                  <a:pt x="2303" y="3170"/>
                </a:lnTo>
                <a:lnTo>
                  <a:pt x="2223" y="3394"/>
                </a:lnTo>
                <a:lnTo>
                  <a:pt x="1" y="46389"/>
                </a:lnTo>
                <a:lnTo>
                  <a:pt x="338" y="46429"/>
                </a:lnTo>
                <a:lnTo>
                  <a:pt x="675" y="46461"/>
                </a:lnTo>
                <a:lnTo>
                  <a:pt x="1012" y="46477"/>
                </a:lnTo>
                <a:lnTo>
                  <a:pt x="1357" y="46485"/>
                </a:lnTo>
                <a:lnTo>
                  <a:pt x="1694" y="46485"/>
                </a:lnTo>
                <a:lnTo>
                  <a:pt x="2031" y="46469"/>
                </a:lnTo>
                <a:lnTo>
                  <a:pt x="2376" y="46445"/>
                </a:lnTo>
                <a:lnTo>
                  <a:pt x="2713" y="46413"/>
                </a:lnTo>
                <a:lnTo>
                  <a:pt x="3050" y="46365"/>
                </a:lnTo>
                <a:lnTo>
                  <a:pt x="3378" y="46301"/>
                </a:lnTo>
                <a:lnTo>
                  <a:pt x="3715" y="46237"/>
                </a:lnTo>
                <a:lnTo>
                  <a:pt x="4044" y="46156"/>
                </a:lnTo>
                <a:lnTo>
                  <a:pt x="4373" y="46068"/>
                </a:lnTo>
                <a:lnTo>
                  <a:pt x="4694" y="45964"/>
                </a:lnTo>
                <a:lnTo>
                  <a:pt x="5023" y="45852"/>
                </a:lnTo>
                <a:lnTo>
                  <a:pt x="5336" y="45731"/>
                </a:lnTo>
                <a:lnTo>
                  <a:pt x="5649" y="45603"/>
                </a:lnTo>
                <a:lnTo>
                  <a:pt x="5962" y="45466"/>
                </a:lnTo>
                <a:lnTo>
                  <a:pt x="6267" y="45314"/>
                </a:lnTo>
                <a:lnTo>
                  <a:pt x="6572" y="45154"/>
                </a:lnTo>
                <a:lnTo>
                  <a:pt x="6860" y="44985"/>
                </a:lnTo>
                <a:lnTo>
                  <a:pt x="7157" y="44809"/>
                </a:lnTo>
                <a:lnTo>
                  <a:pt x="7438" y="44616"/>
                </a:lnTo>
                <a:lnTo>
                  <a:pt x="7719" y="44423"/>
                </a:lnTo>
                <a:lnTo>
                  <a:pt x="7984" y="44223"/>
                </a:lnTo>
                <a:lnTo>
                  <a:pt x="8248" y="44006"/>
                </a:lnTo>
                <a:lnTo>
                  <a:pt x="8505" y="43782"/>
                </a:lnTo>
                <a:lnTo>
                  <a:pt x="8754" y="43549"/>
                </a:lnTo>
                <a:lnTo>
                  <a:pt x="9003" y="43316"/>
                </a:lnTo>
                <a:lnTo>
                  <a:pt x="9235" y="43068"/>
                </a:lnTo>
                <a:lnTo>
                  <a:pt x="9460" y="42811"/>
                </a:lnTo>
                <a:lnTo>
                  <a:pt x="9676" y="42546"/>
                </a:lnTo>
                <a:lnTo>
                  <a:pt x="9877" y="42281"/>
                </a:lnTo>
                <a:lnTo>
                  <a:pt x="10078" y="42001"/>
                </a:lnTo>
                <a:lnTo>
                  <a:pt x="10262" y="41720"/>
                </a:lnTo>
                <a:lnTo>
                  <a:pt x="10439" y="41423"/>
                </a:lnTo>
                <a:lnTo>
                  <a:pt x="10607" y="41134"/>
                </a:lnTo>
                <a:lnTo>
                  <a:pt x="10768" y="40829"/>
                </a:lnTo>
                <a:lnTo>
                  <a:pt x="10912" y="40524"/>
                </a:lnTo>
                <a:lnTo>
                  <a:pt x="11048" y="40211"/>
                </a:lnTo>
                <a:lnTo>
                  <a:pt x="11177" y="39899"/>
                </a:lnTo>
                <a:lnTo>
                  <a:pt x="11297" y="39578"/>
                </a:lnTo>
                <a:lnTo>
                  <a:pt x="11401" y="39257"/>
                </a:lnTo>
                <a:lnTo>
                  <a:pt x="11498" y="38928"/>
                </a:lnTo>
                <a:lnTo>
                  <a:pt x="11586" y="38599"/>
                </a:lnTo>
                <a:lnTo>
                  <a:pt x="11658" y="38270"/>
                </a:lnTo>
                <a:lnTo>
                  <a:pt x="11722" y="37933"/>
                </a:lnTo>
                <a:lnTo>
                  <a:pt x="11778" y="37596"/>
                </a:lnTo>
                <a:lnTo>
                  <a:pt x="11827" y="37259"/>
                </a:lnTo>
                <a:lnTo>
                  <a:pt x="11859" y="36922"/>
                </a:lnTo>
                <a:lnTo>
                  <a:pt x="11883" y="36585"/>
                </a:lnTo>
                <a:lnTo>
                  <a:pt x="11891" y="36240"/>
                </a:lnTo>
                <a:lnTo>
                  <a:pt x="11891" y="35903"/>
                </a:lnTo>
                <a:lnTo>
                  <a:pt x="11883" y="35566"/>
                </a:lnTo>
                <a:lnTo>
                  <a:pt x="11867" y="35221"/>
                </a:lnTo>
                <a:lnTo>
                  <a:pt x="11835" y="34884"/>
                </a:lnTo>
                <a:lnTo>
                  <a:pt x="11795" y="34547"/>
                </a:lnTo>
                <a:lnTo>
                  <a:pt x="11738" y="34210"/>
                </a:lnTo>
                <a:lnTo>
                  <a:pt x="11674" y="33881"/>
                </a:lnTo>
                <a:lnTo>
                  <a:pt x="11602" y="33544"/>
                </a:lnTo>
                <a:lnTo>
                  <a:pt x="11514" y="33215"/>
                </a:lnTo>
                <a:lnTo>
                  <a:pt x="11417" y="32895"/>
                </a:lnTo>
                <a:lnTo>
                  <a:pt x="11305" y="32574"/>
                </a:lnTo>
                <a:lnTo>
                  <a:pt x="11193" y="32253"/>
                </a:lnTo>
                <a:lnTo>
                  <a:pt x="11064" y="31956"/>
                </a:lnTo>
                <a:lnTo>
                  <a:pt x="10936" y="31659"/>
                </a:lnTo>
                <a:lnTo>
                  <a:pt x="10800" y="31362"/>
                </a:lnTo>
                <a:lnTo>
                  <a:pt x="10655" y="31073"/>
                </a:lnTo>
                <a:lnTo>
                  <a:pt x="10358" y="30496"/>
                </a:lnTo>
                <a:lnTo>
                  <a:pt x="10054" y="29926"/>
                </a:lnTo>
                <a:lnTo>
                  <a:pt x="9765" y="29348"/>
                </a:lnTo>
                <a:lnTo>
                  <a:pt x="9620" y="29060"/>
                </a:lnTo>
                <a:lnTo>
                  <a:pt x="9484" y="28763"/>
                </a:lnTo>
                <a:lnTo>
                  <a:pt x="9356" y="28466"/>
                </a:lnTo>
                <a:lnTo>
                  <a:pt x="9235" y="28169"/>
                </a:lnTo>
                <a:lnTo>
                  <a:pt x="9123" y="27872"/>
                </a:lnTo>
                <a:lnTo>
                  <a:pt x="9027" y="27559"/>
                </a:lnTo>
                <a:lnTo>
                  <a:pt x="8938" y="27246"/>
                </a:lnTo>
                <a:lnTo>
                  <a:pt x="8874" y="26926"/>
                </a:lnTo>
                <a:lnTo>
                  <a:pt x="8818" y="26597"/>
                </a:lnTo>
                <a:lnTo>
                  <a:pt x="8794" y="26268"/>
                </a:lnTo>
                <a:lnTo>
                  <a:pt x="8778" y="26107"/>
                </a:lnTo>
                <a:lnTo>
                  <a:pt x="8778" y="25939"/>
                </a:lnTo>
                <a:lnTo>
                  <a:pt x="8778" y="25770"/>
                </a:lnTo>
                <a:lnTo>
                  <a:pt x="8786" y="25610"/>
                </a:lnTo>
                <a:lnTo>
                  <a:pt x="8794" y="25441"/>
                </a:lnTo>
                <a:lnTo>
                  <a:pt x="8810" y="25281"/>
                </a:lnTo>
                <a:lnTo>
                  <a:pt x="8834" y="25120"/>
                </a:lnTo>
                <a:lnTo>
                  <a:pt x="8866" y="24960"/>
                </a:lnTo>
                <a:lnTo>
                  <a:pt x="8898" y="24799"/>
                </a:lnTo>
                <a:lnTo>
                  <a:pt x="8938" y="24647"/>
                </a:lnTo>
                <a:lnTo>
                  <a:pt x="8978" y="24495"/>
                </a:lnTo>
                <a:lnTo>
                  <a:pt x="9035" y="24342"/>
                </a:lnTo>
                <a:lnTo>
                  <a:pt x="9091" y="24198"/>
                </a:lnTo>
                <a:lnTo>
                  <a:pt x="9147" y="24053"/>
                </a:lnTo>
                <a:lnTo>
                  <a:pt x="9219" y="23909"/>
                </a:lnTo>
                <a:lnTo>
                  <a:pt x="9291" y="23773"/>
                </a:lnTo>
                <a:lnTo>
                  <a:pt x="9372" y="23644"/>
                </a:lnTo>
                <a:lnTo>
                  <a:pt x="9460" y="23516"/>
                </a:lnTo>
                <a:lnTo>
                  <a:pt x="9556" y="23387"/>
                </a:lnTo>
                <a:lnTo>
                  <a:pt x="9660" y="23267"/>
                </a:lnTo>
                <a:lnTo>
                  <a:pt x="9765" y="23155"/>
                </a:lnTo>
                <a:lnTo>
                  <a:pt x="9877" y="23050"/>
                </a:lnTo>
                <a:lnTo>
                  <a:pt x="9997" y="22946"/>
                </a:lnTo>
                <a:lnTo>
                  <a:pt x="10126" y="22850"/>
                </a:lnTo>
                <a:lnTo>
                  <a:pt x="10278" y="22746"/>
                </a:lnTo>
                <a:lnTo>
                  <a:pt x="10439" y="22657"/>
                </a:lnTo>
                <a:lnTo>
                  <a:pt x="10599" y="22577"/>
                </a:lnTo>
                <a:lnTo>
                  <a:pt x="10760" y="22513"/>
                </a:lnTo>
                <a:lnTo>
                  <a:pt x="10928" y="22449"/>
                </a:lnTo>
                <a:lnTo>
                  <a:pt x="11097" y="22401"/>
                </a:lnTo>
                <a:lnTo>
                  <a:pt x="11273" y="22369"/>
                </a:lnTo>
                <a:lnTo>
                  <a:pt x="11450" y="22336"/>
                </a:lnTo>
                <a:lnTo>
                  <a:pt x="11618" y="22320"/>
                </a:lnTo>
                <a:lnTo>
                  <a:pt x="11803" y="22312"/>
                </a:lnTo>
                <a:lnTo>
                  <a:pt x="11979" y="22312"/>
                </a:lnTo>
                <a:lnTo>
                  <a:pt x="12156" y="22320"/>
                </a:lnTo>
                <a:lnTo>
                  <a:pt x="12340" y="22344"/>
                </a:lnTo>
                <a:lnTo>
                  <a:pt x="12517" y="22369"/>
                </a:lnTo>
                <a:lnTo>
                  <a:pt x="12701" y="22401"/>
                </a:lnTo>
                <a:lnTo>
                  <a:pt x="12878" y="22449"/>
                </a:lnTo>
                <a:lnTo>
                  <a:pt x="13054" y="22497"/>
                </a:lnTo>
                <a:lnTo>
                  <a:pt x="13231" y="22553"/>
                </a:lnTo>
                <a:lnTo>
                  <a:pt x="13415" y="22617"/>
                </a:lnTo>
                <a:lnTo>
                  <a:pt x="13584" y="22689"/>
                </a:lnTo>
                <a:lnTo>
                  <a:pt x="13760" y="22762"/>
                </a:lnTo>
                <a:lnTo>
                  <a:pt x="13929" y="22842"/>
                </a:lnTo>
                <a:lnTo>
                  <a:pt x="14097" y="22938"/>
                </a:lnTo>
                <a:lnTo>
                  <a:pt x="14266" y="23026"/>
                </a:lnTo>
                <a:lnTo>
                  <a:pt x="14426" y="23131"/>
                </a:lnTo>
                <a:lnTo>
                  <a:pt x="14586" y="23235"/>
                </a:lnTo>
                <a:lnTo>
                  <a:pt x="14747" y="23347"/>
                </a:lnTo>
                <a:lnTo>
                  <a:pt x="14899" y="23460"/>
                </a:lnTo>
                <a:lnTo>
                  <a:pt x="15044" y="23580"/>
                </a:lnTo>
                <a:lnTo>
                  <a:pt x="15188" y="23700"/>
                </a:lnTo>
                <a:lnTo>
                  <a:pt x="15325" y="23829"/>
                </a:lnTo>
                <a:lnTo>
                  <a:pt x="15453" y="23957"/>
                </a:lnTo>
                <a:lnTo>
                  <a:pt x="15710" y="24230"/>
                </a:lnTo>
                <a:lnTo>
                  <a:pt x="15950" y="24511"/>
                </a:lnTo>
                <a:lnTo>
                  <a:pt x="16183" y="24799"/>
                </a:lnTo>
                <a:lnTo>
                  <a:pt x="16408" y="25088"/>
                </a:lnTo>
                <a:lnTo>
                  <a:pt x="16616" y="25393"/>
                </a:lnTo>
                <a:lnTo>
                  <a:pt x="16833" y="25698"/>
                </a:lnTo>
                <a:lnTo>
                  <a:pt x="17242" y="26316"/>
                </a:lnTo>
                <a:lnTo>
                  <a:pt x="17643" y="26942"/>
                </a:lnTo>
                <a:lnTo>
                  <a:pt x="17852" y="27246"/>
                </a:lnTo>
                <a:lnTo>
                  <a:pt x="18060" y="27559"/>
                </a:lnTo>
                <a:lnTo>
                  <a:pt x="18277" y="27856"/>
                </a:lnTo>
                <a:lnTo>
                  <a:pt x="18494" y="28153"/>
                </a:lnTo>
                <a:lnTo>
                  <a:pt x="18726" y="28450"/>
                </a:lnTo>
                <a:lnTo>
                  <a:pt x="18967" y="28731"/>
                </a:lnTo>
                <a:lnTo>
                  <a:pt x="19127" y="28915"/>
                </a:lnTo>
                <a:lnTo>
                  <a:pt x="19296" y="29084"/>
                </a:lnTo>
                <a:lnTo>
                  <a:pt x="19464" y="29260"/>
                </a:lnTo>
                <a:lnTo>
                  <a:pt x="19641" y="29429"/>
                </a:lnTo>
                <a:lnTo>
                  <a:pt x="19825" y="29589"/>
                </a:lnTo>
                <a:lnTo>
                  <a:pt x="20010" y="29742"/>
                </a:lnTo>
                <a:lnTo>
                  <a:pt x="20203" y="29894"/>
                </a:lnTo>
                <a:lnTo>
                  <a:pt x="20395" y="30046"/>
                </a:lnTo>
                <a:lnTo>
                  <a:pt x="20596" y="30183"/>
                </a:lnTo>
                <a:lnTo>
                  <a:pt x="20796" y="30319"/>
                </a:lnTo>
                <a:lnTo>
                  <a:pt x="21005" y="30456"/>
                </a:lnTo>
                <a:lnTo>
                  <a:pt x="21213" y="30576"/>
                </a:lnTo>
                <a:lnTo>
                  <a:pt x="21422" y="30696"/>
                </a:lnTo>
                <a:lnTo>
                  <a:pt x="21639" y="30809"/>
                </a:lnTo>
                <a:lnTo>
                  <a:pt x="21855" y="30921"/>
                </a:lnTo>
                <a:lnTo>
                  <a:pt x="22080" y="31017"/>
                </a:lnTo>
                <a:lnTo>
                  <a:pt x="22305" y="31113"/>
                </a:lnTo>
                <a:lnTo>
                  <a:pt x="22529" y="31202"/>
                </a:lnTo>
                <a:lnTo>
                  <a:pt x="22754" y="31282"/>
                </a:lnTo>
                <a:lnTo>
                  <a:pt x="22986" y="31362"/>
                </a:lnTo>
                <a:lnTo>
                  <a:pt x="23219" y="31426"/>
                </a:lnTo>
                <a:lnTo>
                  <a:pt x="23452" y="31491"/>
                </a:lnTo>
                <a:lnTo>
                  <a:pt x="23684" y="31547"/>
                </a:lnTo>
                <a:lnTo>
                  <a:pt x="23925" y="31595"/>
                </a:lnTo>
                <a:lnTo>
                  <a:pt x="24166" y="31635"/>
                </a:lnTo>
                <a:lnTo>
                  <a:pt x="24398" y="31667"/>
                </a:lnTo>
                <a:lnTo>
                  <a:pt x="24639" y="31691"/>
                </a:lnTo>
                <a:lnTo>
                  <a:pt x="24880" y="31707"/>
                </a:lnTo>
                <a:lnTo>
                  <a:pt x="25121" y="31715"/>
                </a:lnTo>
                <a:lnTo>
                  <a:pt x="25369" y="31723"/>
                </a:lnTo>
                <a:lnTo>
                  <a:pt x="25610" y="31715"/>
                </a:lnTo>
                <a:lnTo>
                  <a:pt x="25851" y="31699"/>
                </a:lnTo>
                <a:lnTo>
                  <a:pt x="26091" y="31683"/>
                </a:lnTo>
                <a:lnTo>
                  <a:pt x="26332" y="31651"/>
                </a:lnTo>
                <a:lnTo>
                  <a:pt x="26573" y="31611"/>
                </a:lnTo>
                <a:lnTo>
                  <a:pt x="26813" y="31563"/>
                </a:lnTo>
                <a:lnTo>
                  <a:pt x="27046" y="31507"/>
                </a:lnTo>
                <a:lnTo>
                  <a:pt x="27287" y="31442"/>
                </a:lnTo>
                <a:lnTo>
                  <a:pt x="27519" y="31370"/>
                </a:lnTo>
                <a:lnTo>
                  <a:pt x="27744" y="31290"/>
                </a:lnTo>
                <a:lnTo>
                  <a:pt x="27977" y="31202"/>
                </a:lnTo>
                <a:lnTo>
                  <a:pt x="28201" y="31113"/>
                </a:lnTo>
                <a:lnTo>
                  <a:pt x="28418" y="31009"/>
                </a:lnTo>
                <a:lnTo>
                  <a:pt x="28635" y="30897"/>
                </a:lnTo>
                <a:lnTo>
                  <a:pt x="28851" y="30785"/>
                </a:lnTo>
                <a:lnTo>
                  <a:pt x="29060" y="30656"/>
                </a:lnTo>
                <a:lnTo>
                  <a:pt x="29268" y="30528"/>
                </a:lnTo>
                <a:lnTo>
                  <a:pt x="29469" y="30391"/>
                </a:lnTo>
                <a:lnTo>
                  <a:pt x="29662" y="30247"/>
                </a:lnTo>
                <a:lnTo>
                  <a:pt x="29854" y="30103"/>
                </a:lnTo>
                <a:lnTo>
                  <a:pt x="30039" y="29942"/>
                </a:lnTo>
                <a:lnTo>
                  <a:pt x="30215" y="29782"/>
                </a:lnTo>
                <a:lnTo>
                  <a:pt x="30392" y="29613"/>
                </a:lnTo>
                <a:lnTo>
                  <a:pt x="30560" y="29437"/>
                </a:lnTo>
                <a:lnTo>
                  <a:pt x="30721" y="29260"/>
                </a:lnTo>
                <a:lnTo>
                  <a:pt x="30873" y="29076"/>
                </a:lnTo>
                <a:lnTo>
                  <a:pt x="31017" y="28883"/>
                </a:lnTo>
                <a:lnTo>
                  <a:pt x="31162" y="28683"/>
                </a:lnTo>
                <a:lnTo>
                  <a:pt x="31290" y="28482"/>
                </a:lnTo>
                <a:lnTo>
                  <a:pt x="31419" y="28281"/>
                </a:lnTo>
                <a:lnTo>
                  <a:pt x="31531" y="28065"/>
                </a:lnTo>
                <a:lnTo>
                  <a:pt x="31635" y="27848"/>
                </a:lnTo>
                <a:lnTo>
                  <a:pt x="31739" y="27632"/>
                </a:lnTo>
                <a:lnTo>
                  <a:pt x="31828" y="27407"/>
                </a:lnTo>
                <a:lnTo>
                  <a:pt x="31900" y="27214"/>
                </a:lnTo>
                <a:lnTo>
                  <a:pt x="31956" y="27030"/>
                </a:lnTo>
                <a:lnTo>
                  <a:pt x="32012" y="26837"/>
                </a:lnTo>
                <a:lnTo>
                  <a:pt x="32068" y="26645"/>
                </a:lnTo>
                <a:lnTo>
                  <a:pt x="32108" y="26452"/>
                </a:lnTo>
                <a:lnTo>
                  <a:pt x="32149" y="26252"/>
                </a:lnTo>
                <a:lnTo>
                  <a:pt x="32189" y="26059"/>
                </a:lnTo>
                <a:lnTo>
                  <a:pt x="32221" y="25858"/>
                </a:lnTo>
                <a:lnTo>
                  <a:pt x="32269" y="25457"/>
                </a:lnTo>
                <a:lnTo>
                  <a:pt x="32301" y="25056"/>
                </a:lnTo>
                <a:lnTo>
                  <a:pt x="32317" y="24655"/>
                </a:lnTo>
                <a:lnTo>
                  <a:pt x="32325" y="24246"/>
                </a:lnTo>
                <a:lnTo>
                  <a:pt x="32317" y="23837"/>
                </a:lnTo>
                <a:lnTo>
                  <a:pt x="32301" y="23420"/>
                </a:lnTo>
                <a:lnTo>
                  <a:pt x="32277" y="23010"/>
                </a:lnTo>
                <a:lnTo>
                  <a:pt x="32253" y="22593"/>
                </a:lnTo>
                <a:lnTo>
                  <a:pt x="32189" y="21759"/>
                </a:lnTo>
                <a:lnTo>
                  <a:pt x="32125" y="20932"/>
                </a:lnTo>
                <a:lnTo>
                  <a:pt x="32092" y="20523"/>
                </a:lnTo>
                <a:lnTo>
                  <a:pt x="32068" y="20114"/>
                </a:lnTo>
                <a:lnTo>
                  <a:pt x="32044" y="19705"/>
                </a:lnTo>
                <a:lnTo>
                  <a:pt x="32036" y="19296"/>
                </a:lnTo>
                <a:lnTo>
                  <a:pt x="32036" y="18895"/>
                </a:lnTo>
                <a:lnTo>
                  <a:pt x="32044" y="18501"/>
                </a:lnTo>
                <a:lnTo>
                  <a:pt x="32068" y="18108"/>
                </a:lnTo>
                <a:lnTo>
                  <a:pt x="32108" y="17723"/>
                </a:lnTo>
                <a:lnTo>
                  <a:pt x="32157" y="17338"/>
                </a:lnTo>
                <a:lnTo>
                  <a:pt x="32197" y="17154"/>
                </a:lnTo>
                <a:lnTo>
                  <a:pt x="32237" y="16961"/>
                </a:lnTo>
                <a:lnTo>
                  <a:pt x="32277" y="16777"/>
                </a:lnTo>
                <a:lnTo>
                  <a:pt x="32325" y="16592"/>
                </a:lnTo>
                <a:lnTo>
                  <a:pt x="32381" y="16407"/>
                </a:lnTo>
                <a:lnTo>
                  <a:pt x="32445" y="16231"/>
                </a:lnTo>
                <a:lnTo>
                  <a:pt x="32510" y="16054"/>
                </a:lnTo>
                <a:lnTo>
                  <a:pt x="32582" y="15878"/>
                </a:lnTo>
                <a:lnTo>
                  <a:pt x="32662" y="15701"/>
                </a:lnTo>
                <a:lnTo>
                  <a:pt x="32742" y="15525"/>
                </a:lnTo>
                <a:lnTo>
                  <a:pt x="32839" y="15356"/>
                </a:lnTo>
                <a:lnTo>
                  <a:pt x="32935" y="15188"/>
                </a:lnTo>
                <a:lnTo>
                  <a:pt x="33039" y="15020"/>
                </a:lnTo>
                <a:lnTo>
                  <a:pt x="33159" y="14859"/>
                </a:lnTo>
                <a:lnTo>
                  <a:pt x="33248" y="14731"/>
                </a:lnTo>
                <a:lnTo>
                  <a:pt x="33352" y="14602"/>
                </a:lnTo>
                <a:lnTo>
                  <a:pt x="33561" y="14362"/>
                </a:lnTo>
                <a:lnTo>
                  <a:pt x="33785" y="14129"/>
                </a:lnTo>
                <a:lnTo>
                  <a:pt x="34018" y="13904"/>
                </a:lnTo>
                <a:lnTo>
                  <a:pt x="34267" y="13696"/>
                </a:lnTo>
                <a:lnTo>
                  <a:pt x="34523" y="13495"/>
                </a:lnTo>
                <a:lnTo>
                  <a:pt x="34788" y="13295"/>
                </a:lnTo>
                <a:lnTo>
                  <a:pt x="35061" y="13102"/>
                </a:lnTo>
                <a:lnTo>
                  <a:pt x="35334" y="12918"/>
                </a:lnTo>
                <a:lnTo>
                  <a:pt x="35614" y="12741"/>
                </a:lnTo>
                <a:lnTo>
                  <a:pt x="36192" y="12388"/>
                </a:lnTo>
                <a:lnTo>
                  <a:pt x="36770" y="12051"/>
                </a:lnTo>
                <a:lnTo>
                  <a:pt x="37347" y="11706"/>
                </a:lnTo>
                <a:lnTo>
                  <a:pt x="37628" y="11538"/>
                </a:lnTo>
                <a:lnTo>
                  <a:pt x="37909" y="11361"/>
                </a:lnTo>
                <a:lnTo>
                  <a:pt x="38182" y="11185"/>
                </a:lnTo>
                <a:lnTo>
                  <a:pt x="38447" y="11000"/>
                </a:lnTo>
                <a:lnTo>
                  <a:pt x="38703" y="10816"/>
                </a:lnTo>
                <a:lnTo>
                  <a:pt x="38952" y="10615"/>
                </a:lnTo>
                <a:lnTo>
                  <a:pt x="39185" y="10414"/>
                </a:lnTo>
                <a:lnTo>
                  <a:pt x="39409" y="10206"/>
                </a:lnTo>
                <a:lnTo>
                  <a:pt x="39618" y="9989"/>
                </a:lnTo>
                <a:lnTo>
                  <a:pt x="39818" y="9765"/>
                </a:lnTo>
                <a:lnTo>
                  <a:pt x="39907" y="9644"/>
                </a:lnTo>
                <a:lnTo>
                  <a:pt x="39995" y="9524"/>
                </a:lnTo>
                <a:lnTo>
                  <a:pt x="40083" y="9404"/>
                </a:lnTo>
                <a:lnTo>
                  <a:pt x="40163" y="9275"/>
                </a:lnTo>
                <a:lnTo>
                  <a:pt x="40236" y="9147"/>
                </a:lnTo>
                <a:lnTo>
                  <a:pt x="40308" y="9010"/>
                </a:lnTo>
                <a:lnTo>
                  <a:pt x="40372" y="8874"/>
                </a:lnTo>
                <a:lnTo>
                  <a:pt x="40428" y="8738"/>
                </a:lnTo>
                <a:lnTo>
                  <a:pt x="40484" y="8593"/>
                </a:lnTo>
                <a:lnTo>
                  <a:pt x="40541" y="8449"/>
                </a:lnTo>
                <a:lnTo>
                  <a:pt x="40581" y="8296"/>
                </a:lnTo>
                <a:lnTo>
                  <a:pt x="40621" y="8144"/>
                </a:lnTo>
                <a:lnTo>
                  <a:pt x="40669" y="7919"/>
                </a:lnTo>
                <a:lnTo>
                  <a:pt x="40693" y="7695"/>
                </a:lnTo>
                <a:lnTo>
                  <a:pt x="40709" y="7470"/>
                </a:lnTo>
                <a:lnTo>
                  <a:pt x="40709" y="7245"/>
                </a:lnTo>
                <a:lnTo>
                  <a:pt x="40693" y="7021"/>
                </a:lnTo>
                <a:lnTo>
                  <a:pt x="40669" y="6804"/>
                </a:lnTo>
                <a:lnTo>
                  <a:pt x="40629" y="6587"/>
                </a:lnTo>
                <a:lnTo>
                  <a:pt x="40573" y="6371"/>
                </a:lnTo>
                <a:lnTo>
                  <a:pt x="40508" y="6162"/>
                </a:lnTo>
                <a:lnTo>
                  <a:pt x="40428" y="5954"/>
                </a:lnTo>
                <a:lnTo>
                  <a:pt x="40340" y="5745"/>
                </a:lnTo>
                <a:lnTo>
                  <a:pt x="40244" y="5544"/>
                </a:lnTo>
                <a:lnTo>
                  <a:pt x="40131" y="5344"/>
                </a:lnTo>
                <a:lnTo>
                  <a:pt x="40011" y="5151"/>
                </a:lnTo>
                <a:lnTo>
                  <a:pt x="39883" y="4967"/>
                </a:lnTo>
                <a:lnTo>
                  <a:pt x="39738" y="4782"/>
                </a:lnTo>
                <a:lnTo>
                  <a:pt x="39594" y="4606"/>
                </a:lnTo>
                <a:lnTo>
                  <a:pt x="39441" y="4429"/>
                </a:lnTo>
                <a:lnTo>
                  <a:pt x="39273" y="4269"/>
                </a:lnTo>
                <a:lnTo>
                  <a:pt x="39104" y="4108"/>
                </a:lnTo>
                <a:lnTo>
                  <a:pt x="38928" y="3956"/>
                </a:lnTo>
                <a:lnTo>
                  <a:pt x="38743" y="3804"/>
                </a:lnTo>
                <a:lnTo>
                  <a:pt x="38551" y="3667"/>
                </a:lnTo>
                <a:lnTo>
                  <a:pt x="38358" y="3539"/>
                </a:lnTo>
                <a:lnTo>
                  <a:pt x="38158" y="3410"/>
                </a:lnTo>
                <a:lnTo>
                  <a:pt x="37949" y="3298"/>
                </a:lnTo>
                <a:lnTo>
                  <a:pt x="37741" y="3186"/>
                </a:lnTo>
                <a:lnTo>
                  <a:pt x="37524" y="3089"/>
                </a:lnTo>
                <a:lnTo>
                  <a:pt x="37307" y="3001"/>
                </a:lnTo>
                <a:lnTo>
                  <a:pt x="37091" y="2921"/>
                </a:lnTo>
                <a:lnTo>
                  <a:pt x="36866" y="2857"/>
                </a:lnTo>
                <a:lnTo>
                  <a:pt x="36641" y="2793"/>
                </a:lnTo>
                <a:lnTo>
                  <a:pt x="36417" y="2745"/>
                </a:lnTo>
                <a:lnTo>
                  <a:pt x="36192" y="2704"/>
                </a:lnTo>
                <a:lnTo>
                  <a:pt x="35968" y="2664"/>
                </a:lnTo>
                <a:lnTo>
                  <a:pt x="35743" y="2640"/>
                </a:lnTo>
                <a:lnTo>
                  <a:pt x="35518" y="2616"/>
                </a:lnTo>
                <a:lnTo>
                  <a:pt x="35286" y="2600"/>
                </a:lnTo>
                <a:lnTo>
                  <a:pt x="35061" y="2592"/>
                </a:lnTo>
                <a:lnTo>
                  <a:pt x="34828" y="2592"/>
                </a:lnTo>
                <a:lnTo>
                  <a:pt x="34604" y="2600"/>
                </a:lnTo>
                <a:lnTo>
                  <a:pt x="34379" y="2608"/>
                </a:lnTo>
                <a:lnTo>
                  <a:pt x="34146" y="2624"/>
                </a:lnTo>
                <a:lnTo>
                  <a:pt x="33922" y="2640"/>
                </a:lnTo>
                <a:lnTo>
                  <a:pt x="33689" y="2664"/>
                </a:lnTo>
                <a:lnTo>
                  <a:pt x="33464" y="2696"/>
                </a:lnTo>
                <a:lnTo>
                  <a:pt x="33007" y="2769"/>
                </a:lnTo>
                <a:lnTo>
                  <a:pt x="32550" y="2857"/>
                </a:lnTo>
                <a:lnTo>
                  <a:pt x="32100" y="2961"/>
                </a:lnTo>
                <a:lnTo>
                  <a:pt x="31643" y="3081"/>
                </a:lnTo>
                <a:lnTo>
                  <a:pt x="31194" y="3210"/>
                </a:lnTo>
                <a:lnTo>
                  <a:pt x="30745" y="3346"/>
                </a:lnTo>
                <a:lnTo>
                  <a:pt x="30303" y="3491"/>
                </a:lnTo>
                <a:lnTo>
                  <a:pt x="29862" y="3643"/>
                </a:lnTo>
                <a:lnTo>
                  <a:pt x="29429" y="3796"/>
                </a:lnTo>
                <a:lnTo>
                  <a:pt x="28554" y="4116"/>
                </a:lnTo>
                <a:lnTo>
                  <a:pt x="27680" y="4429"/>
                </a:lnTo>
                <a:lnTo>
                  <a:pt x="27239" y="4582"/>
                </a:lnTo>
                <a:lnTo>
                  <a:pt x="26789" y="4726"/>
                </a:lnTo>
                <a:lnTo>
                  <a:pt x="26348" y="4863"/>
                </a:lnTo>
                <a:lnTo>
                  <a:pt x="25899" y="4991"/>
                </a:lnTo>
                <a:lnTo>
                  <a:pt x="25458" y="5103"/>
                </a:lnTo>
                <a:lnTo>
                  <a:pt x="25008" y="5208"/>
                </a:lnTo>
                <a:lnTo>
                  <a:pt x="24551" y="5296"/>
                </a:lnTo>
                <a:lnTo>
                  <a:pt x="24102" y="5368"/>
                </a:lnTo>
                <a:lnTo>
                  <a:pt x="23877" y="5392"/>
                </a:lnTo>
                <a:lnTo>
                  <a:pt x="23644" y="5416"/>
                </a:lnTo>
                <a:lnTo>
                  <a:pt x="23420" y="5440"/>
                </a:lnTo>
                <a:lnTo>
                  <a:pt x="23187" y="5448"/>
                </a:lnTo>
                <a:lnTo>
                  <a:pt x="22962" y="5456"/>
                </a:lnTo>
                <a:lnTo>
                  <a:pt x="22505" y="5456"/>
                </a:lnTo>
                <a:lnTo>
                  <a:pt x="22272" y="5448"/>
                </a:lnTo>
                <a:lnTo>
                  <a:pt x="22040" y="5432"/>
                </a:lnTo>
                <a:lnTo>
                  <a:pt x="21807" y="5408"/>
                </a:lnTo>
                <a:lnTo>
                  <a:pt x="21574" y="5376"/>
                </a:lnTo>
                <a:lnTo>
                  <a:pt x="21342" y="5344"/>
                </a:lnTo>
                <a:lnTo>
                  <a:pt x="21109" y="5304"/>
                </a:lnTo>
                <a:lnTo>
                  <a:pt x="20884" y="5256"/>
                </a:lnTo>
                <a:lnTo>
                  <a:pt x="20660" y="5200"/>
                </a:lnTo>
                <a:lnTo>
                  <a:pt x="20427" y="5143"/>
                </a:lnTo>
                <a:lnTo>
                  <a:pt x="20203" y="5087"/>
                </a:lnTo>
                <a:lnTo>
                  <a:pt x="19978" y="5015"/>
                </a:lnTo>
                <a:lnTo>
                  <a:pt x="19537" y="4871"/>
                </a:lnTo>
                <a:lnTo>
                  <a:pt x="19095" y="4710"/>
                </a:lnTo>
                <a:lnTo>
                  <a:pt x="18662" y="4534"/>
                </a:lnTo>
                <a:lnTo>
                  <a:pt x="18229" y="4341"/>
                </a:lnTo>
                <a:lnTo>
                  <a:pt x="17796" y="4140"/>
                </a:lnTo>
                <a:lnTo>
                  <a:pt x="17370" y="3932"/>
                </a:lnTo>
                <a:lnTo>
                  <a:pt x="16953" y="3707"/>
                </a:lnTo>
                <a:lnTo>
                  <a:pt x="16536" y="3483"/>
                </a:lnTo>
                <a:lnTo>
                  <a:pt x="16119" y="3258"/>
                </a:lnTo>
                <a:lnTo>
                  <a:pt x="15292" y="2785"/>
                </a:lnTo>
                <a:lnTo>
                  <a:pt x="14474" y="2319"/>
                </a:lnTo>
                <a:lnTo>
                  <a:pt x="14057" y="2087"/>
                </a:lnTo>
                <a:lnTo>
                  <a:pt x="13640" y="1862"/>
                </a:lnTo>
                <a:lnTo>
                  <a:pt x="13223" y="1637"/>
                </a:lnTo>
                <a:lnTo>
                  <a:pt x="12797" y="1421"/>
                </a:lnTo>
                <a:lnTo>
                  <a:pt x="12372" y="1212"/>
                </a:lnTo>
                <a:lnTo>
                  <a:pt x="11939" y="1020"/>
                </a:lnTo>
                <a:lnTo>
                  <a:pt x="11506" y="835"/>
                </a:lnTo>
                <a:lnTo>
                  <a:pt x="11072" y="667"/>
                </a:lnTo>
                <a:lnTo>
                  <a:pt x="10631" y="514"/>
                </a:lnTo>
                <a:lnTo>
                  <a:pt x="10182" y="370"/>
                </a:lnTo>
                <a:lnTo>
                  <a:pt x="9957" y="314"/>
                </a:lnTo>
                <a:lnTo>
                  <a:pt x="9733" y="257"/>
                </a:lnTo>
                <a:lnTo>
                  <a:pt x="9508" y="201"/>
                </a:lnTo>
                <a:lnTo>
                  <a:pt x="9275" y="153"/>
                </a:lnTo>
                <a:lnTo>
                  <a:pt x="9043" y="113"/>
                </a:lnTo>
                <a:lnTo>
                  <a:pt x="8818" y="81"/>
                </a:lnTo>
                <a:lnTo>
                  <a:pt x="8585" y="49"/>
                </a:lnTo>
                <a:lnTo>
                  <a:pt x="8345" y="25"/>
                </a:lnTo>
                <a:lnTo>
                  <a:pt x="8112" y="9"/>
                </a:lnTo>
                <a:lnTo>
                  <a:pt x="787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-310570" y="219025"/>
            <a:ext cx="4558562" cy="5229524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 rot="10800000">
            <a:off x="-550314" y="-1037715"/>
            <a:ext cx="7556389" cy="5839439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 rot="-128829">
            <a:off x="1294649" y="-526725"/>
            <a:ext cx="8357066" cy="6458188"/>
          </a:xfrm>
          <a:custGeom>
            <a:rect b="b" l="l" r="r" t="t"/>
            <a:pathLst>
              <a:path extrusionOk="0" h="40027" w="51796">
                <a:moveTo>
                  <a:pt x="47504" y="0"/>
                </a:moveTo>
                <a:lnTo>
                  <a:pt x="47295" y="8"/>
                </a:lnTo>
                <a:lnTo>
                  <a:pt x="47078" y="24"/>
                </a:lnTo>
                <a:lnTo>
                  <a:pt x="46870" y="40"/>
                </a:lnTo>
                <a:lnTo>
                  <a:pt x="46661" y="64"/>
                </a:lnTo>
                <a:lnTo>
                  <a:pt x="46453" y="96"/>
                </a:lnTo>
                <a:lnTo>
                  <a:pt x="46244" y="128"/>
                </a:lnTo>
                <a:lnTo>
                  <a:pt x="46035" y="177"/>
                </a:lnTo>
                <a:lnTo>
                  <a:pt x="45835" y="225"/>
                </a:lnTo>
                <a:lnTo>
                  <a:pt x="45626" y="273"/>
                </a:lnTo>
                <a:lnTo>
                  <a:pt x="45426" y="337"/>
                </a:lnTo>
                <a:lnTo>
                  <a:pt x="45225" y="401"/>
                </a:lnTo>
                <a:lnTo>
                  <a:pt x="45025" y="473"/>
                </a:lnTo>
                <a:lnTo>
                  <a:pt x="44832" y="554"/>
                </a:lnTo>
                <a:lnTo>
                  <a:pt x="44639" y="634"/>
                </a:lnTo>
                <a:lnTo>
                  <a:pt x="44447" y="722"/>
                </a:lnTo>
                <a:lnTo>
                  <a:pt x="44262" y="818"/>
                </a:lnTo>
                <a:lnTo>
                  <a:pt x="44078" y="923"/>
                </a:lnTo>
                <a:lnTo>
                  <a:pt x="43893" y="1027"/>
                </a:lnTo>
                <a:lnTo>
                  <a:pt x="43717" y="1139"/>
                </a:lnTo>
                <a:lnTo>
                  <a:pt x="43540" y="1260"/>
                </a:lnTo>
                <a:lnTo>
                  <a:pt x="43364" y="1380"/>
                </a:lnTo>
                <a:lnTo>
                  <a:pt x="43131" y="1556"/>
                </a:lnTo>
                <a:lnTo>
                  <a:pt x="42906" y="1749"/>
                </a:lnTo>
                <a:lnTo>
                  <a:pt x="42698" y="1942"/>
                </a:lnTo>
                <a:lnTo>
                  <a:pt x="42497" y="2134"/>
                </a:lnTo>
                <a:lnTo>
                  <a:pt x="42305" y="2343"/>
                </a:lnTo>
                <a:lnTo>
                  <a:pt x="42128" y="2551"/>
                </a:lnTo>
                <a:lnTo>
                  <a:pt x="41968" y="2768"/>
                </a:lnTo>
                <a:lnTo>
                  <a:pt x="41815" y="2993"/>
                </a:lnTo>
                <a:lnTo>
                  <a:pt x="41671" y="3225"/>
                </a:lnTo>
                <a:lnTo>
                  <a:pt x="41551" y="3466"/>
                </a:lnTo>
                <a:lnTo>
                  <a:pt x="41438" y="3707"/>
                </a:lnTo>
                <a:lnTo>
                  <a:pt x="41334" y="3963"/>
                </a:lnTo>
                <a:lnTo>
                  <a:pt x="41254" y="4228"/>
                </a:lnTo>
                <a:lnTo>
                  <a:pt x="41182" y="4493"/>
                </a:lnTo>
                <a:lnTo>
                  <a:pt x="41125" y="4774"/>
                </a:lnTo>
                <a:lnTo>
                  <a:pt x="41077" y="5062"/>
                </a:lnTo>
                <a:lnTo>
                  <a:pt x="41053" y="5359"/>
                </a:lnTo>
                <a:lnTo>
                  <a:pt x="41037" y="5656"/>
                </a:lnTo>
                <a:lnTo>
                  <a:pt x="41037" y="5953"/>
                </a:lnTo>
                <a:lnTo>
                  <a:pt x="41045" y="6242"/>
                </a:lnTo>
                <a:lnTo>
                  <a:pt x="41077" y="6811"/>
                </a:lnTo>
                <a:lnTo>
                  <a:pt x="41085" y="7100"/>
                </a:lnTo>
                <a:lnTo>
                  <a:pt x="41085" y="7373"/>
                </a:lnTo>
                <a:lnTo>
                  <a:pt x="41077" y="7654"/>
                </a:lnTo>
                <a:lnTo>
                  <a:pt x="41061" y="7935"/>
                </a:lnTo>
                <a:lnTo>
                  <a:pt x="41045" y="8071"/>
                </a:lnTo>
                <a:lnTo>
                  <a:pt x="41021" y="8207"/>
                </a:lnTo>
                <a:lnTo>
                  <a:pt x="40997" y="8344"/>
                </a:lnTo>
                <a:lnTo>
                  <a:pt x="40957" y="8480"/>
                </a:lnTo>
                <a:lnTo>
                  <a:pt x="40925" y="8617"/>
                </a:lnTo>
                <a:lnTo>
                  <a:pt x="40877" y="8753"/>
                </a:lnTo>
                <a:lnTo>
                  <a:pt x="40821" y="8889"/>
                </a:lnTo>
                <a:lnTo>
                  <a:pt x="40756" y="9026"/>
                </a:lnTo>
                <a:lnTo>
                  <a:pt x="40692" y="9154"/>
                </a:lnTo>
                <a:lnTo>
                  <a:pt x="40612" y="9291"/>
                </a:lnTo>
                <a:lnTo>
                  <a:pt x="40524" y="9427"/>
                </a:lnTo>
                <a:lnTo>
                  <a:pt x="40427" y="9563"/>
                </a:lnTo>
                <a:lnTo>
                  <a:pt x="40283" y="9740"/>
                </a:lnTo>
                <a:lnTo>
                  <a:pt x="40123" y="9908"/>
                </a:lnTo>
                <a:lnTo>
                  <a:pt x="39962" y="10061"/>
                </a:lnTo>
                <a:lnTo>
                  <a:pt x="39786" y="10197"/>
                </a:lnTo>
                <a:lnTo>
                  <a:pt x="39609" y="10325"/>
                </a:lnTo>
                <a:lnTo>
                  <a:pt x="39425" y="10446"/>
                </a:lnTo>
                <a:lnTo>
                  <a:pt x="39232" y="10558"/>
                </a:lnTo>
                <a:lnTo>
                  <a:pt x="39031" y="10662"/>
                </a:lnTo>
                <a:lnTo>
                  <a:pt x="38831" y="10759"/>
                </a:lnTo>
                <a:lnTo>
                  <a:pt x="38622" y="10855"/>
                </a:lnTo>
                <a:lnTo>
                  <a:pt x="38213" y="11031"/>
                </a:lnTo>
                <a:lnTo>
                  <a:pt x="37788" y="11200"/>
                </a:lnTo>
                <a:lnTo>
                  <a:pt x="37371" y="11376"/>
                </a:lnTo>
                <a:lnTo>
                  <a:pt x="37058" y="11521"/>
                </a:lnTo>
                <a:lnTo>
                  <a:pt x="36737" y="11673"/>
                </a:lnTo>
                <a:lnTo>
                  <a:pt x="36432" y="11842"/>
                </a:lnTo>
                <a:lnTo>
                  <a:pt x="36127" y="12026"/>
                </a:lnTo>
                <a:lnTo>
                  <a:pt x="35838" y="12219"/>
                </a:lnTo>
                <a:lnTo>
                  <a:pt x="35549" y="12427"/>
                </a:lnTo>
                <a:lnTo>
                  <a:pt x="35277" y="12644"/>
                </a:lnTo>
                <a:lnTo>
                  <a:pt x="35012" y="12877"/>
                </a:lnTo>
                <a:lnTo>
                  <a:pt x="34884" y="12997"/>
                </a:lnTo>
                <a:lnTo>
                  <a:pt x="34763" y="13117"/>
                </a:lnTo>
                <a:lnTo>
                  <a:pt x="34643" y="13246"/>
                </a:lnTo>
                <a:lnTo>
                  <a:pt x="34531" y="13374"/>
                </a:lnTo>
                <a:lnTo>
                  <a:pt x="34418" y="13511"/>
                </a:lnTo>
                <a:lnTo>
                  <a:pt x="34314" y="13647"/>
                </a:lnTo>
                <a:lnTo>
                  <a:pt x="34210" y="13783"/>
                </a:lnTo>
                <a:lnTo>
                  <a:pt x="34113" y="13928"/>
                </a:lnTo>
                <a:lnTo>
                  <a:pt x="34017" y="14072"/>
                </a:lnTo>
                <a:lnTo>
                  <a:pt x="33937" y="14217"/>
                </a:lnTo>
                <a:lnTo>
                  <a:pt x="33849" y="14369"/>
                </a:lnTo>
                <a:lnTo>
                  <a:pt x="33776" y="14529"/>
                </a:lnTo>
                <a:lnTo>
                  <a:pt x="33704" y="14690"/>
                </a:lnTo>
                <a:lnTo>
                  <a:pt x="33640" y="14850"/>
                </a:lnTo>
                <a:lnTo>
                  <a:pt x="33584" y="15019"/>
                </a:lnTo>
                <a:lnTo>
                  <a:pt x="33528" y="15187"/>
                </a:lnTo>
                <a:lnTo>
                  <a:pt x="33464" y="15436"/>
                </a:lnTo>
                <a:lnTo>
                  <a:pt x="33407" y="15685"/>
                </a:lnTo>
                <a:lnTo>
                  <a:pt x="33367" y="15933"/>
                </a:lnTo>
                <a:lnTo>
                  <a:pt x="33335" y="16190"/>
                </a:lnTo>
                <a:lnTo>
                  <a:pt x="33311" y="16439"/>
                </a:lnTo>
                <a:lnTo>
                  <a:pt x="33287" y="16696"/>
                </a:lnTo>
                <a:lnTo>
                  <a:pt x="33247" y="17201"/>
                </a:lnTo>
                <a:lnTo>
                  <a:pt x="33199" y="17715"/>
                </a:lnTo>
                <a:lnTo>
                  <a:pt x="33167" y="17963"/>
                </a:lnTo>
                <a:lnTo>
                  <a:pt x="33135" y="18212"/>
                </a:lnTo>
                <a:lnTo>
                  <a:pt x="33086" y="18469"/>
                </a:lnTo>
                <a:lnTo>
                  <a:pt x="33030" y="18709"/>
                </a:lnTo>
                <a:lnTo>
                  <a:pt x="32958" y="18958"/>
                </a:lnTo>
                <a:lnTo>
                  <a:pt x="32870" y="19199"/>
                </a:lnTo>
                <a:lnTo>
                  <a:pt x="32782" y="19415"/>
                </a:lnTo>
                <a:lnTo>
                  <a:pt x="32685" y="19624"/>
                </a:lnTo>
                <a:lnTo>
                  <a:pt x="32581" y="19817"/>
                </a:lnTo>
                <a:lnTo>
                  <a:pt x="32469" y="20001"/>
                </a:lnTo>
                <a:lnTo>
                  <a:pt x="32356" y="20178"/>
                </a:lnTo>
                <a:lnTo>
                  <a:pt x="32236" y="20346"/>
                </a:lnTo>
                <a:lnTo>
                  <a:pt x="32108" y="20498"/>
                </a:lnTo>
                <a:lnTo>
                  <a:pt x="31979" y="20643"/>
                </a:lnTo>
                <a:lnTo>
                  <a:pt x="31835" y="20779"/>
                </a:lnTo>
                <a:lnTo>
                  <a:pt x="31698" y="20908"/>
                </a:lnTo>
                <a:lnTo>
                  <a:pt x="31546" y="21028"/>
                </a:lnTo>
                <a:lnTo>
                  <a:pt x="31394" y="21140"/>
                </a:lnTo>
                <a:lnTo>
                  <a:pt x="31233" y="21245"/>
                </a:lnTo>
                <a:lnTo>
                  <a:pt x="31073" y="21341"/>
                </a:lnTo>
                <a:lnTo>
                  <a:pt x="30904" y="21421"/>
                </a:lnTo>
                <a:lnTo>
                  <a:pt x="30736" y="21501"/>
                </a:lnTo>
                <a:lnTo>
                  <a:pt x="30559" y="21574"/>
                </a:lnTo>
                <a:lnTo>
                  <a:pt x="30375" y="21638"/>
                </a:lnTo>
                <a:lnTo>
                  <a:pt x="30190" y="21694"/>
                </a:lnTo>
                <a:lnTo>
                  <a:pt x="30006" y="21750"/>
                </a:lnTo>
                <a:lnTo>
                  <a:pt x="29813" y="21790"/>
                </a:lnTo>
                <a:lnTo>
                  <a:pt x="29621" y="21830"/>
                </a:lnTo>
                <a:lnTo>
                  <a:pt x="29420" y="21862"/>
                </a:lnTo>
                <a:lnTo>
                  <a:pt x="29219" y="21886"/>
                </a:lnTo>
                <a:lnTo>
                  <a:pt x="29019" y="21911"/>
                </a:lnTo>
                <a:lnTo>
                  <a:pt x="28810" y="21927"/>
                </a:lnTo>
                <a:lnTo>
                  <a:pt x="28602" y="21935"/>
                </a:lnTo>
                <a:lnTo>
                  <a:pt x="28385" y="21943"/>
                </a:lnTo>
                <a:lnTo>
                  <a:pt x="27960" y="21935"/>
                </a:lnTo>
                <a:lnTo>
                  <a:pt x="27519" y="21919"/>
                </a:lnTo>
                <a:lnTo>
                  <a:pt x="27061" y="21886"/>
                </a:lnTo>
                <a:lnTo>
                  <a:pt x="26604" y="21878"/>
                </a:lnTo>
                <a:lnTo>
                  <a:pt x="26163" y="21878"/>
                </a:lnTo>
                <a:lnTo>
                  <a:pt x="25713" y="21894"/>
                </a:lnTo>
                <a:lnTo>
                  <a:pt x="25280" y="21927"/>
                </a:lnTo>
                <a:lnTo>
                  <a:pt x="24847" y="21967"/>
                </a:lnTo>
                <a:lnTo>
                  <a:pt x="24422" y="22031"/>
                </a:lnTo>
                <a:lnTo>
                  <a:pt x="24205" y="22071"/>
                </a:lnTo>
                <a:lnTo>
                  <a:pt x="23997" y="22119"/>
                </a:lnTo>
                <a:lnTo>
                  <a:pt x="23788" y="22167"/>
                </a:lnTo>
                <a:lnTo>
                  <a:pt x="23579" y="22215"/>
                </a:lnTo>
                <a:lnTo>
                  <a:pt x="23371" y="22280"/>
                </a:lnTo>
                <a:lnTo>
                  <a:pt x="23170" y="22344"/>
                </a:lnTo>
                <a:lnTo>
                  <a:pt x="22962" y="22408"/>
                </a:lnTo>
                <a:lnTo>
                  <a:pt x="22761" y="22488"/>
                </a:lnTo>
                <a:lnTo>
                  <a:pt x="22560" y="22568"/>
                </a:lnTo>
                <a:lnTo>
                  <a:pt x="22360" y="22657"/>
                </a:lnTo>
                <a:lnTo>
                  <a:pt x="22167" y="22753"/>
                </a:lnTo>
                <a:lnTo>
                  <a:pt x="21967" y="22849"/>
                </a:lnTo>
                <a:lnTo>
                  <a:pt x="21774" y="22954"/>
                </a:lnTo>
                <a:lnTo>
                  <a:pt x="21582" y="23066"/>
                </a:lnTo>
                <a:lnTo>
                  <a:pt x="21389" y="23186"/>
                </a:lnTo>
                <a:lnTo>
                  <a:pt x="21197" y="23315"/>
                </a:lnTo>
                <a:lnTo>
                  <a:pt x="21004" y="23443"/>
                </a:lnTo>
                <a:lnTo>
                  <a:pt x="20819" y="23587"/>
                </a:lnTo>
                <a:lnTo>
                  <a:pt x="20587" y="23772"/>
                </a:lnTo>
                <a:lnTo>
                  <a:pt x="20362" y="23972"/>
                </a:lnTo>
                <a:lnTo>
                  <a:pt x="20137" y="24173"/>
                </a:lnTo>
                <a:lnTo>
                  <a:pt x="19929" y="24382"/>
                </a:lnTo>
                <a:lnTo>
                  <a:pt x="19720" y="24598"/>
                </a:lnTo>
                <a:lnTo>
                  <a:pt x="19512" y="24823"/>
                </a:lnTo>
                <a:lnTo>
                  <a:pt x="19119" y="25272"/>
                </a:lnTo>
                <a:lnTo>
                  <a:pt x="18725" y="25729"/>
                </a:lnTo>
                <a:lnTo>
                  <a:pt x="18324" y="26179"/>
                </a:lnTo>
                <a:lnTo>
                  <a:pt x="18124" y="26403"/>
                </a:lnTo>
                <a:lnTo>
                  <a:pt x="17915" y="26620"/>
                </a:lnTo>
                <a:lnTo>
                  <a:pt x="17707" y="26837"/>
                </a:lnTo>
                <a:lnTo>
                  <a:pt x="17490" y="27045"/>
                </a:lnTo>
                <a:lnTo>
                  <a:pt x="17313" y="27198"/>
                </a:lnTo>
                <a:lnTo>
                  <a:pt x="17137" y="27358"/>
                </a:lnTo>
                <a:lnTo>
                  <a:pt x="16952" y="27502"/>
                </a:lnTo>
                <a:lnTo>
                  <a:pt x="16768" y="27655"/>
                </a:lnTo>
                <a:lnTo>
                  <a:pt x="16575" y="27791"/>
                </a:lnTo>
                <a:lnTo>
                  <a:pt x="16383" y="27928"/>
                </a:lnTo>
                <a:lnTo>
                  <a:pt x="16182" y="28064"/>
                </a:lnTo>
                <a:lnTo>
                  <a:pt x="15982" y="28192"/>
                </a:lnTo>
                <a:lnTo>
                  <a:pt x="15781" y="28313"/>
                </a:lnTo>
                <a:lnTo>
                  <a:pt x="15580" y="28433"/>
                </a:lnTo>
                <a:lnTo>
                  <a:pt x="15372" y="28545"/>
                </a:lnTo>
                <a:lnTo>
                  <a:pt x="15163" y="28658"/>
                </a:lnTo>
                <a:lnTo>
                  <a:pt x="14947" y="28762"/>
                </a:lnTo>
                <a:lnTo>
                  <a:pt x="14730" y="28858"/>
                </a:lnTo>
                <a:lnTo>
                  <a:pt x="14513" y="28955"/>
                </a:lnTo>
                <a:lnTo>
                  <a:pt x="14297" y="29043"/>
                </a:lnTo>
                <a:lnTo>
                  <a:pt x="14072" y="29131"/>
                </a:lnTo>
                <a:lnTo>
                  <a:pt x="13848" y="29203"/>
                </a:lnTo>
                <a:lnTo>
                  <a:pt x="13623" y="29284"/>
                </a:lnTo>
                <a:lnTo>
                  <a:pt x="13398" y="29348"/>
                </a:lnTo>
                <a:lnTo>
                  <a:pt x="13174" y="29412"/>
                </a:lnTo>
                <a:lnTo>
                  <a:pt x="12941" y="29476"/>
                </a:lnTo>
                <a:lnTo>
                  <a:pt x="12708" y="29524"/>
                </a:lnTo>
                <a:lnTo>
                  <a:pt x="12476" y="29572"/>
                </a:lnTo>
                <a:lnTo>
                  <a:pt x="12243" y="29613"/>
                </a:lnTo>
                <a:lnTo>
                  <a:pt x="12010" y="29653"/>
                </a:lnTo>
                <a:lnTo>
                  <a:pt x="11778" y="29685"/>
                </a:lnTo>
                <a:lnTo>
                  <a:pt x="11537" y="29709"/>
                </a:lnTo>
                <a:lnTo>
                  <a:pt x="11304" y="29733"/>
                </a:lnTo>
                <a:lnTo>
                  <a:pt x="11072" y="29749"/>
                </a:lnTo>
                <a:lnTo>
                  <a:pt x="10831" y="29757"/>
                </a:lnTo>
                <a:lnTo>
                  <a:pt x="10590" y="29757"/>
                </a:lnTo>
                <a:lnTo>
                  <a:pt x="10213" y="29749"/>
                </a:lnTo>
                <a:lnTo>
                  <a:pt x="9828" y="29733"/>
                </a:lnTo>
                <a:lnTo>
                  <a:pt x="9443" y="29701"/>
                </a:lnTo>
                <a:lnTo>
                  <a:pt x="9066" y="29669"/>
                </a:lnTo>
                <a:lnTo>
                  <a:pt x="8681" y="29621"/>
                </a:lnTo>
                <a:lnTo>
                  <a:pt x="8296" y="29572"/>
                </a:lnTo>
                <a:lnTo>
                  <a:pt x="7534" y="29468"/>
                </a:lnTo>
                <a:lnTo>
                  <a:pt x="6771" y="29372"/>
                </a:lnTo>
                <a:lnTo>
                  <a:pt x="6386" y="29332"/>
                </a:lnTo>
                <a:lnTo>
                  <a:pt x="6009" y="29300"/>
                </a:lnTo>
                <a:lnTo>
                  <a:pt x="5624" y="29276"/>
                </a:lnTo>
                <a:lnTo>
                  <a:pt x="5247" y="29260"/>
                </a:lnTo>
                <a:lnTo>
                  <a:pt x="4862" y="29268"/>
                </a:lnTo>
                <a:lnTo>
                  <a:pt x="4477" y="29284"/>
                </a:lnTo>
                <a:lnTo>
                  <a:pt x="4381" y="29292"/>
                </a:lnTo>
                <a:lnTo>
                  <a:pt x="4284" y="29316"/>
                </a:lnTo>
                <a:lnTo>
                  <a:pt x="4188" y="29340"/>
                </a:lnTo>
                <a:lnTo>
                  <a:pt x="4092" y="29380"/>
                </a:lnTo>
                <a:lnTo>
                  <a:pt x="3995" y="29428"/>
                </a:lnTo>
                <a:lnTo>
                  <a:pt x="3899" y="29476"/>
                </a:lnTo>
                <a:lnTo>
                  <a:pt x="3803" y="29540"/>
                </a:lnTo>
                <a:lnTo>
                  <a:pt x="3707" y="29613"/>
                </a:lnTo>
                <a:lnTo>
                  <a:pt x="3610" y="29685"/>
                </a:lnTo>
                <a:lnTo>
                  <a:pt x="3514" y="29773"/>
                </a:lnTo>
                <a:lnTo>
                  <a:pt x="3418" y="29861"/>
                </a:lnTo>
                <a:lnTo>
                  <a:pt x="3322" y="29957"/>
                </a:lnTo>
                <a:lnTo>
                  <a:pt x="3137" y="30174"/>
                </a:lnTo>
                <a:lnTo>
                  <a:pt x="2944" y="30415"/>
                </a:lnTo>
                <a:lnTo>
                  <a:pt x="2760" y="30672"/>
                </a:lnTo>
                <a:lnTo>
                  <a:pt x="2575" y="30952"/>
                </a:lnTo>
                <a:lnTo>
                  <a:pt x="2399" y="31249"/>
                </a:lnTo>
                <a:lnTo>
                  <a:pt x="2222" y="31562"/>
                </a:lnTo>
                <a:lnTo>
                  <a:pt x="2046" y="31891"/>
                </a:lnTo>
                <a:lnTo>
                  <a:pt x="1877" y="32228"/>
                </a:lnTo>
                <a:lnTo>
                  <a:pt x="1709" y="32573"/>
                </a:lnTo>
                <a:lnTo>
                  <a:pt x="1548" y="32926"/>
                </a:lnTo>
                <a:lnTo>
                  <a:pt x="1396" y="33287"/>
                </a:lnTo>
                <a:lnTo>
                  <a:pt x="1252" y="33656"/>
                </a:lnTo>
                <a:lnTo>
                  <a:pt x="1107" y="34017"/>
                </a:lnTo>
                <a:lnTo>
                  <a:pt x="971" y="34386"/>
                </a:lnTo>
                <a:lnTo>
                  <a:pt x="842" y="34747"/>
                </a:lnTo>
                <a:lnTo>
                  <a:pt x="722" y="35108"/>
                </a:lnTo>
                <a:lnTo>
                  <a:pt x="610" y="35453"/>
                </a:lnTo>
                <a:lnTo>
                  <a:pt x="505" y="35798"/>
                </a:lnTo>
                <a:lnTo>
                  <a:pt x="401" y="36135"/>
                </a:lnTo>
                <a:lnTo>
                  <a:pt x="313" y="36456"/>
                </a:lnTo>
                <a:lnTo>
                  <a:pt x="241" y="36761"/>
                </a:lnTo>
                <a:lnTo>
                  <a:pt x="169" y="37050"/>
                </a:lnTo>
                <a:lnTo>
                  <a:pt x="112" y="37323"/>
                </a:lnTo>
                <a:lnTo>
                  <a:pt x="64" y="37571"/>
                </a:lnTo>
                <a:lnTo>
                  <a:pt x="24" y="37804"/>
                </a:lnTo>
                <a:lnTo>
                  <a:pt x="0" y="38004"/>
                </a:lnTo>
                <a:lnTo>
                  <a:pt x="51796" y="40026"/>
                </a:lnTo>
                <a:lnTo>
                  <a:pt x="51796" y="40026"/>
                </a:lnTo>
                <a:lnTo>
                  <a:pt x="49790" y="345"/>
                </a:lnTo>
                <a:lnTo>
                  <a:pt x="49582" y="281"/>
                </a:lnTo>
                <a:lnTo>
                  <a:pt x="49381" y="225"/>
                </a:lnTo>
                <a:lnTo>
                  <a:pt x="49180" y="177"/>
                </a:lnTo>
                <a:lnTo>
                  <a:pt x="48972" y="128"/>
                </a:lnTo>
                <a:lnTo>
                  <a:pt x="48763" y="96"/>
                </a:lnTo>
                <a:lnTo>
                  <a:pt x="48555" y="64"/>
                </a:lnTo>
                <a:lnTo>
                  <a:pt x="48346" y="40"/>
                </a:lnTo>
                <a:lnTo>
                  <a:pt x="48137" y="24"/>
                </a:lnTo>
                <a:lnTo>
                  <a:pt x="47929" y="8"/>
                </a:lnTo>
                <a:lnTo>
                  <a:pt x="47712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9150" y="1097775"/>
            <a:ext cx="77016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flipH="1" rot="10800000">
            <a:off x="0" y="-61"/>
            <a:ext cx="1550295" cy="1084434"/>
          </a:xfrm>
          <a:custGeom>
            <a:rect b="b" l="l" r="r" t="t"/>
            <a:pathLst>
              <a:path extrusionOk="0" h="38479" w="55014">
                <a:moveTo>
                  <a:pt x="0" y="1"/>
                </a:moveTo>
                <a:lnTo>
                  <a:pt x="0" y="38479"/>
                </a:lnTo>
                <a:lnTo>
                  <a:pt x="54155" y="38479"/>
                </a:lnTo>
                <a:lnTo>
                  <a:pt x="54267" y="37997"/>
                </a:lnTo>
                <a:lnTo>
                  <a:pt x="54371" y="37508"/>
                </a:lnTo>
                <a:lnTo>
                  <a:pt x="54476" y="37027"/>
                </a:lnTo>
                <a:lnTo>
                  <a:pt x="54564" y="36537"/>
                </a:lnTo>
                <a:lnTo>
                  <a:pt x="54652" y="36048"/>
                </a:lnTo>
                <a:lnTo>
                  <a:pt x="54724" y="35558"/>
                </a:lnTo>
                <a:lnTo>
                  <a:pt x="54797" y="35069"/>
                </a:lnTo>
                <a:lnTo>
                  <a:pt x="54853" y="34580"/>
                </a:lnTo>
                <a:lnTo>
                  <a:pt x="54901" y="34090"/>
                </a:lnTo>
                <a:lnTo>
                  <a:pt x="54941" y="33601"/>
                </a:lnTo>
                <a:lnTo>
                  <a:pt x="54973" y="33111"/>
                </a:lnTo>
                <a:lnTo>
                  <a:pt x="54997" y="32614"/>
                </a:lnTo>
                <a:lnTo>
                  <a:pt x="55013" y="32125"/>
                </a:lnTo>
                <a:lnTo>
                  <a:pt x="55013" y="31635"/>
                </a:lnTo>
                <a:lnTo>
                  <a:pt x="55005" y="31154"/>
                </a:lnTo>
                <a:lnTo>
                  <a:pt x="54989" y="30664"/>
                </a:lnTo>
                <a:lnTo>
                  <a:pt x="54965" y="30175"/>
                </a:lnTo>
                <a:lnTo>
                  <a:pt x="54925" y="29694"/>
                </a:lnTo>
                <a:lnTo>
                  <a:pt x="54877" y="29212"/>
                </a:lnTo>
                <a:lnTo>
                  <a:pt x="54813" y="28731"/>
                </a:lnTo>
                <a:lnTo>
                  <a:pt x="54740" y="28250"/>
                </a:lnTo>
                <a:lnTo>
                  <a:pt x="54660" y="27776"/>
                </a:lnTo>
                <a:lnTo>
                  <a:pt x="54564" y="27303"/>
                </a:lnTo>
                <a:lnTo>
                  <a:pt x="54460" y="26829"/>
                </a:lnTo>
                <a:lnTo>
                  <a:pt x="54339" y="26364"/>
                </a:lnTo>
                <a:lnTo>
                  <a:pt x="54203" y="25899"/>
                </a:lnTo>
                <a:lnTo>
                  <a:pt x="54058" y="25434"/>
                </a:lnTo>
                <a:lnTo>
                  <a:pt x="53906" y="24976"/>
                </a:lnTo>
                <a:lnTo>
                  <a:pt x="53737" y="24527"/>
                </a:lnTo>
                <a:lnTo>
                  <a:pt x="53553" y="24078"/>
                </a:lnTo>
                <a:lnTo>
                  <a:pt x="53352" y="23628"/>
                </a:lnTo>
                <a:lnTo>
                  <a:pt x="53144" y="23187"/>
                </a:lnTo>
                <a:lnTo>
                  <a:pt x="52903" y="22722"/>
                </a:lnTo>
                <a:lnTo>
                  <a:pt x="52646" y="22264"/>
                </a:lnTo>
                <a:lnTo>
                  <a:pt x="52374" y="21815"/>
                </a:lnTo>
                <a:lnTo>
                  <a:pt x="52093" y="21374"/>
                </a:lnTo>
                <a:lnTo>
                  <a:pt x="51788" y="20949"/>
                </a:lnTo>
                <a:lnTo>
                  <a:pt x="51475" y="20523"/>
                </a:lnTo>
                <a:lnTo>
                  <a:pt x="51154" y="20114"/>
                </a:lnTo>
                <a:lnTo>
                  <a:pt x="50809" y="19721"/>
                </a:lnTo>
                <a:lnTo>
                  <a:pt x="50464" y="19328"/>
                </a:lnTo>
                <a:lnTo>
                  <a:pt x="50095" y="18951"/>
                </a:lnTo>
                <a:lnTo>
                  <a:pt x="49718" y="18590"/>
                </a:lnTo>
                <a:lnTo>
                  <a:pt x="49333" y="18229"/>
                </a:lnTo>
                <a:lnTo>
                  <a:pt x="48940" y="17892"/>
                </a:lnTo>
                <a:lnTo>
                  <a:pt x="48531" y="17563"/>
                </a:lnTo>
                <a:lnTo>
                  <a:pt x="48113" y="17242"/>
                </a:lnTo>
                <a:lnTo>
                  <a:pt x="47688" y="16937"/>
                </a:lnTo>
                <a:lnTo>
                  <a:pt x="47247" y="16648"/>
                </a:lnTo>
                <a:lnTo>
                  <a:pt x="46806" y="16368"/>
                </a:lnTo>
                <a:lnTo>
                  <a:pt x="46356" y="16103"/>
                </a:lnTo>
                <a:lnTo>
                  <a:pt x="45891" y="15854"/>
                </a:lnTo>
                <a:lnTo>
                  <a:pt x="45426" y="15613"/>
                </a:lnTo>
                <a:lnTo>
                  <a:pt x="44952" y="15397"/>
                </a:lnTo>
                <a:lnTo>
                  <a:pt x="44471" y="15188"/>
                </a:lnTo>
                <a:lnTo>
                  <a:pt x="43982" y="14996"/>
                </a:lnTo>
                <a:lnTo>
                  <a:pt x="43484" y="14819"/>
                </a:lnTo>
                <a:lnTo>
                  <a:pt x="42987" y="14659"/>
                </a:lnTo>
                <a:lnTo>
                  <a:pt x="42489" y="14514"/>
                </a:lnTo>
                <a:lnTo>
                  <a:pt x="41976" y="14386"/>
                </a:lnTo>
                <a:lnTo>
                  <a:pt x="41462" y="14274"/>
                </a:lnTo>
                <a:lnTo>
                  <a:pt x="40949" y="14177"/>
                </a:lnTo>
                <a:lnTo>
                  <a:pt x="40436" y="14097"/>
                </a:lnTo>
                <a:lnTo>
                  <a:pt x="39914" y="14041"/>
                </a:lnTo>
                <a:lnTo>
                  <a:pt x="39617" y="14009"/>
                </a:lnTo>
                <a:lnTo>
                  <a:pt x="39320" y="13985"/>
                </a:lnTo>
                <a:lnTo>
                  <a:pt x="39023" y="13969"/>
                </a:lnTo>
                <a:lnTo>
                  <a:pt x="38727" y="13961"/>
                </a:lnTo>
                <a:lnTo>
                  <a:pt x="38430" y="13953"/>
                </a:lnTo>
                <a:lnTo>
                  <a:pt x="38133" y="13953"/>
                </a:lnTo>
                <a:lnTo>
                  <a:pt x="37539" y="13961"/>
                </a:lnTo>
                <a:lnTo>
                  <a:pt x="36954" y="13993"/>
                </a:lnTo>
                <a:lnTo>
                  <a:pt x="36368" y="14041"/>
                </a:lnTo>
                <a:lnTo>
                  <a:pt x="35782" y="14097"/>
                </a:lnTo>
                <a:lnTo>
                  <a:pt x="35197" y="14177"/>
                </a:lnTo>
                <a:lnTo>
                  <a:pt x="34611" y="14266"/>
                </a:lnTo>
                <a:lnTo>
                  <a:pt x="34033" y="14378"/>
                </a:lnTo>
                <a:lnTo>
                  <a:pt x="33456" y="14490"/>
                </a:lnTo>
                <a:lnTo>
                  <a:pt x="32870" y="14627"/>
                </a:lnTo>
                <a:lnTo>
                  <a:pt x="32292" y="14763"/>
                </a:lnTo>
                <a:lnTo>
                  <a:pt x="31715" y="14915"/>
                </a:lnTo>
                <a:lnTo>
                  <a:pt x="31145" y="15076"/>
                </a:lnTo>
                <a:lnTo>
                  <a:pt x="30567" y="15252"/>
                </a:lnTo>
                <a:lnTo>
                  <a:pt x="29990" y="15429"/>
                </a:lnTo>
                <a:lnTo>
                  <a:pt x="29420" y="15613"/>
                </a:lnTo>
                <a:lnTo>
                  <a:pt x="28850" y="15806"/>
                </a:lnTo>
                <a:lnTo>
                  <a:pt x="28273" y="15999"/>
                </a:lnTo>
                <a:lnTo>
                  <a:pt x="27134" y="16408"/>
                </a:lnTo>
                <a:lnTo>
                  <a:pt x="25994" y="16825"/>
                </a:lnTo>
                <a:lnTo>
                  <a:pt x="23724" y="17667"/>
                </a:lnTo>
                <a:lnTo>
                  <a:pt x="22585" y="18077"/>
                </a:lnTo>
                <a:lnTo>
                  <a:pt x="22015" y="18277"/>
                </a:lnTo>
                <a:lnTo>
                  <a:pt x="21453" y="18470"/>
                </a:lnTo>
                <a:lnTo>
                  <a:pt x="20667" y="18726"/>
                </a:lnTo>
                <a:lnTo>
                  <a:pt x="20266" y="18847"/>
                </a:lnTo>
                <a:lnTo>
                  <a:pt x="19873" y="18959"/>
                </a:lnTo>
                <a:lnTo>
                  <a:pt x="19472" y="19071"/>
                </a:lnTo>
                <a:lnTo>
                  <a:pt x="19071" y="19168"/>
                </a:lnTo>
                <a:lnTo>
                  <a:pt x="18661" y="19256"/>
                </a:lnTo>
                <a:lnTo>
                  <a:pt x="18260" y="19336"/>
                </a:lnTo>
                <a:lnTo>
                  <a:pt x="17851" y="19400"/>
                </a:lnTo>
                <a:lnTo>
                  <a:pt x="17442" y="19448"/>
                </a:lnTo>
                <a:lnTo>
                  <a:pt x="17041" y="19489"/>
                </a:lnTo>
                <a:lnTo>
                  <a:pt x="16632" y="19505"/>
                </a:lnTo>
                <a:lnTo>
                  <a:pt x="16222" y="19513"/>
                </a:lnTo>
                <a:lnTo>
                  <a:pt x="16022" y="19505"/>
                </a:lnTo>
                <a:lnTo>
                  <a:pt x="15813" y="19497"/>
                </a:lnTo>
                <a:lnTo>
                  <a:pt x="15613" y="19481"/>
                </a:lnTo>
                <a:lnTo>
                  <a:pt x="15412" y="19456"/>
                </a:lnTo>
                <a:lnTo>
                  <a:pt x="15204" y="19432"/>
                </a:lnTo>
                <a:lnTo>
                  <a:pt x="15003" y="19400"/>
                </a:lnTo>
                <a:lnTo>
                  <a:pt x="14682" y="19336"/>
                </a:lnTo>
                <a:lnTo>
                  <a:pt x="14361" y="19264"/>
                </a:lnTo>
                <a:lnTo>
                  <a:pt x="14056" y="19168"/>
                </a:lnTo>
                <a:lnTo>
                  <a:pt x="13743" y="19071"/>
                </a:lnTo>
                <a:lnTo>
                  <a:pt x="13446" y="18959"/>
                </a:lnTo>
                <a:lnTo>
                  <a:pt x="13150" y="18831"/>
                </a:lnTo>
                <a:lnTo>
                  <a:pt x="12861" y="18694"/>
                </a:lnTo>
                <a:lnTo>
                  <a:pt x="12572" y="18550"/>
                </a:lnTo>
                <a:lnTo>
                  <a:pt x="12291" y="18389"/>
                </a:lnTo>
                <a:lnTo>
                  <a:pt x="12018" y="18221"/>
                </a:lnTo>
                <a:lnTo>
                  <a:pt x="11746" y="18044"/>
                </a:lnTo>
                <a:lnTo>
                  <a:pt x="11481" y="17852"/>
                </a:lnTo>
                <a:lnTo>
                  <a:pt x="11224" y="17659"/>
                </a:lnTo>
                <a:lnTo>
                  <a:pt x="10967" y="17451"/>
                </a:lnTo>
                <a:lnTo>
                  <a:pt x="10719" y="17242"/>
                </a:lnTo>
                <a:lnTo>
                  <a:pt x="10478" y="17017"/>
                </a:lnTo>
                <a:lnTo>
                  <a:pt x="10237" y="16793"/>
                </a:lnTo>
                <a:lnTo>
                  <a:pt x="10005" y="16560"/>
                </a:lnTo>
                <a:lnTo>
                  <a:pt x="9780" y="16311"/>
                </a:lnTo>
                <a:lnTo>
                  <a:pt x="9555" y="16071"/>
                </a:lnTo>
                <a:lnTo>
                  <a:pt x="9339" y="15814"/>
                </a:lnTo>
                <a:lnTo>
                  <a:pt x="9130" y="15557"/>
                </a:lnTo>
                <a:lnTo>
                  <a:pt x="8922" y="15293"/>
                </a:lnTo>
                <a:lnTo>
                  <a:pt x="8721" y="15020"/>
                </a:lnTo>
                <a:lnTo>
                  <a:pt x="8528" y="14747"/>
                </a:lnTo>
                <a:lnTo>
                  <a:pt x="8336" y="14474"/>
                </a:lnTo>
                <a:lnTo>
                  <a:pt x="8159" y="14193"/>
                </a:lnTo>
                <a:lnTo>
                  <a:pt x="7975" y="13905"/>
                </a:lnTo>
                <a:lnTo>
                  <a:pt x="7806" y="13624"/>
                </a:lnTo>
                <a:lnTo>
                  <a:pt x="7638" y="13335"/>
                </a:lnTo>
                <a:lnTo>
                  <a:pt x="7477" y="13046"/>
                </a:lnTo>
                <a:lnTo>
                  <a:pt x="7325" y="12757"/>
                </a:lnTo>
                <a:lnTo>
                  <a:pt x="7028" y="12172"/>
                </a:lnTo>
                <a:lnTo>
                  <a:pt x="6739" y="11578"/>
                </a:lnTo>
                <a:lnTo>
                  <a:pt x="6467" y="10976"/>
                </a:lnTo>
                <a:lnTo>
                  <a:pt x="6202" y="10375"/>
                </a:lnTo>
                <a:lnTo>
                  <a:pt x="5945" y="9765"/>
                </a:lnTo>
                <a:lnTo>
                  <a:pt x="5688" y="9155"/>
                </a:lnTo>
                <a:lnTo>
                  <a:pt x="5183" y="7944"/>
                </a:lnTo>
                <a:lnTo>
                  <a:pt x="4926" y="7334"/>
                </a:lnTo>
                <a:lnTo>
                  <a:pt x="4669" y="6732"/>
                </a:lnTo>
                <a:lnTo>
                  <a:pt x="4405" y="6130"/>
                </a:lnTo>
                <a:lnTo>
                  <a:pt x="4124" y="5529"/>
                </a:lnTo>
                <a:lnTo>
                  <a:pt x="3835" y="4943"/>
                </a:lnTo>
                <a:lnTo>
                  <a:pt x="3530" y="4357"/>
                </a:lnTo>
                <a:lnTo>
                  <a:pt x="3378" y="4069"/>
                </a:lnTo>
                <a:lnTo>
                  <a:pt x="3209" y="3788"/>
                </a:lnTo>
                <a:lnTo>
                  <a:pt x="3049" y="3507"/>
                </a:lnTo>
                <a:lnTo>
                  <a:pt x="2872" y="3226"/>
                </a:lnTo>
                <a:lnTo>
                  <a:pt x="2728" y="2993"/>
                </a:lnTo>
                <a:lnTo>
                  <a:pt x="2583" y="2769"/>
                </a:lnTo>
                <a:lnTo>
                  <a:pt x="2431" y="2544"/>
                </a:lnTo>
                <a:lnTo>
                  <a:pt x="2271" y="2328"/>
                </a:lnTo>
                <a:lnTo>
                  <a:pt x="2102" y="2111"/>
                </a:lnTo>
                <a:lnTo>
                  <a:pt x="1934" y="1894"/>
                </a:lnTo>
                <a:lnTo>
                  <a:pt x="1765" y="1686"/>
                </a:lnTo>
                <a:lnTo>
                  <a:pt x="1581" y="1477"/>
                </a:lnTo>
                <a:lnTo>
                  <a:pt x="1404" y="1269"/>
                </a:lnTo>
                <a:lnTo>
                  <a:pt x="1212" y="1076"/>
                </a:lnTo>
                <a:lnTo>
                  <a:pt x="1019" y="883"/>
                </a:lnTo>
                <a:lnTo>
                  <a:pt x="826" y="691"/>
                </a:lnTo>
                <a:lnTo>
                  <a:pt x="626" y="506"/>
                </a:lnTo>
                <a:lnTo>
                  <a:pt x="417" y="330"/>
                </a:lnTo>
                <a:lnTo>
                  <a:pt x="209" y="161"/>
                </a:lnTo>
                <a:lnTo>
                  <a:pt x="0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273297">
            <a:off x="6908037" y="3487363"/>
            <a:ext cx="3570223" cy="2228274"/>
          </a:xfrm>
          <a:custGeom>
            <a:rect b="b" l="l" r="r" t="t"/>
            <a:pathLst>
              <a:path extrusionOk="0" h="34596" w="55431">
                <a:moveTo>
                  <a:pt x="29982" y="0"/>
                </a:moveTo>
                <a:lnTo>
                  <a:pt x="29733" y="17"/>
                </a:lnTo>
                <a:lnTo>
                  <a:pt x="29485" y="41"/>
                </a:lnTo>
                <a:lnTo>
                  <a:pt x="29236" y="81"/>
                </a:lnTo>
                <a:lnTo>
                  <a:pt x="28995" y="129"/>
                </a:lnTo>
                <a:lnTo>
                  <a:pt x="28755" y="193"/>
                </a:lnTo>
                <a:lnTo>
                  <a:pt x="28514" y="265"/>
                </a:lnTo>
                <a:lnTo>
                  <a:pt x="28281" y="353"/>
                </a:lnTo>
                <a:lnTo>
                  <a:pt x="28057" y="450"/>
                </a:lnTo>
                <a:lnTo>
                  <a:pt x="27832" y="562"/>
                </a:lnTo>
                <a:lnTo>
                  <a:pt x="27615" y="682"/>
                </a:lnTo>
                <a:lnTo>
                  <a:pt x="27399" y="827"/>
                </a:lnTo>
                <a:lnTo>
                  <a:pt x="27190" y="979"/>
                </a:lnTo>
                <a:lnTo>
                  <a:pt x="26998" y="1140"/>
                </a:lnTo>
                <a:lnTo>
                  <a:pt x="26821" y="1308"/>
                </a:lnTo>
                <a:lnTo>
                  <a:pt x="26645" y="1485"/>
                </a:lnTo>
                <a:lnTo>
                  <a:pt x="26484" y="1669"/>
                </a:lnTo>
                <a:lnTo>
                  <a:pt x="26340" y="1854"/>
                </a:lnTo>
                <a:lnTo>
                  <a:pt x="26195" y="2054"/>
                </a:lnTo>
                <a:lnTo>
                  <a:pt x="26067" y="2255"/>
                </a:lnTo>
                <a:lnTo>
                  <a:pt x="25947" y="2464"/>
                </a:lnTo>
                <a:lnTo>
                  <a:pt x="25834" y="2680"/>
                </a:lnTo>
                <a:lnTo>
                  <a:pt x="25730" y="2905"/>
                </a:lnTo>
                <a:lnTo>
                  <a:pt x="25634" y="3129"/>
                </a:lnTo>
                <a:lnTo>
                  <a:pt x="25545" y="3362"/>
                </a:lnTo>
                <a:lnTo>
                  <a:pt x="25465" y="3595"/>
                </a:lnTo>
                <a:lnTo>
                  <a:pt x="25393" y="3835"/>
                </a:lnTo>
                <a:lnTo>
                  <a:pt x="25329" y="4076"/>
                </a:lnTo>
                <a:lnTo>
                  <a:pt x="25265" y="4325"/>
                </a:lnTo>
                <a:lnTo>
                  <a:pt x="25217" y="4574"/>
                </a:lnTo>
                <a:lnTo>
                  <a:pt x="25168" y="4822"/>
                </a:lnTo>
                <a:lnTo>
                  <a:pt x="25128" y="5079"/>
                </a:lnTo>
                <a:lnTo>
                  <a:pt x="25096" y="5336"/>
                </a:lnTo>
                <a:lnTo>
                  <a:pt x="25064" y="5592"/>
                </a:lnTo>
                <a:lnTo>
                  <a:pt x="25040" y="5849"/>
                </a:lnTo>
                <a:lnTo>
                  <a:pt x="25000" y="6371"/>
                </a:lnTo>
                <a:lnTo>
                  <a:pt x="24984" y="6892"/>
                </a:lnTo>
                <a:lnTo>
                  <a:pt x="24976" y="7414"/>
                </a:lnTo>
                <a:lnTo>
                  <a:pt x="24976" y="7927"/>
                </a:lnTo>
                <a:lnTo>
                  <a:pt x="24984" y="8441"/>
                </a:lnTo>
                <a:lnTo>
                  <a:pt x="25000" y="8946"/>
                </a:lnTo>
                <a:lnTo>
                  <a:pt x="25008" y="9459"/>
                </a:lnTo>
                <a:lnTo>
                  <a:pt x="25008" y="9981"/>
                </a:lnTo>
                <a:lnTo>
                  <a:pt x="24992" y="10502"/>
                </a:lnTo>
                <a:lnTo>
                  <a:pt x="24968" y="11024"/>
                </a:lnTo>
                <a:lnTo>
                  <a:pt x="24928" y="11537"/>
                </a:lnTo>
                <a:lnTo>
                  <a:pt x="24904" y="11794"/>
                </a:lnTo>
                <a:lnTo>
                  <a:pt x="24872" y="12051"/>
                </a:lnTo>
                <a:lnTo>
                  <a:pt x="24839" y="12308"/>
                </a:lnTo>
                <a:lnTo>
                  <a:pt x="24791" y="12556"/>
                </a:lnTo>
                <a:lnTo>
                  <a:pt x="24743" y="12805"/>
                </a:lnTo>
                <a:lnTo>
                  <a:pt x="24687" y="13054"/>
                </a:lnTo>
                <a:lnTo>
                  <a:pt x="24631" y="13294"/>
                </a:lnTo>
                <a:lnTo>
                  <a:pt x="24559" y="13535"/>
                </a:lnTo>
                <a:lnTo>
                  <a:pt x="24486" y="13768"/>
                </a:lnTo>
                <a:lnTo>
                  <a:pt x="24398" y="14000"/>
                </a:lnTo>
                <a:lnTo>
                  <a:pt x="24310" y="14225"/>
                </a:lnTo>
                <a:lnTo>
                  <a:pt x="24206" y="14450"/>
                </a:lnTo>
                <a:lnTo>
                  <a:pt x="24101" y="14666"/>
                </a:lnTo>
                <a:lnTo>
                  <a:pt x="23981" y="14875"/>
                </a:lnTo>
                <a:lnTo>
                  <a:pt x="23853" y="15084"/>
                </a:lnTo>
                <a:lnTo>
                  <a:pt x="23716" y="15284"/>
                </a:lnTo>
                <a:lnTo>
                  <a:pt x="23572" y="15477"/>
                </a:lnTo>
                <a:lnTo>
                  <a:pt x="23411" y="15669"/>
                </a:lnTo>
                <a:lnTo>
                  <a:pt x="23243" y="15854"/>
                </a:lnTo>
                <a:lnTo>
                  <a:pt x="23058" y="16022"/>
                </a:lnTo>
                <a:lnTo>
                  <a:pt x="22874" y="16191"/>
                </a:lnTo>
                <a:lnTo>
                  <a:pt x="22673" y="16351"/>
                </a:lnTo>
                <a:lnTo>
                  <a:pt x="22465" y="16496"/>
                </a:lnTo>
                <a:lnTo>
                  <a:pt x="22256" y="16624"/>
                </a:lnTo>
                <a:lnTo>
                  <a:pt x="22039" y="16744"/>
                </a:lnTo>
                <a:lnTo>
                  <a:pt x="21815" y="16857"/>
                </a:lnTo>
                <a:lnTo>
                  <a:pt x="21590" y="16961"/>
                </a:lnTo>
                <a:lnTo>
                  <a:pt x="21358" y="17049"/>
                </a:lnTo>
                <a:lnTo>
                  <a:pt x="21125" y="17129"/>
                </a:lnTo>
                <a:lnTo>
                  <a:pt x="20884" y="17194"/>
                </a:lnTo>
                <a:lnTo>
                  <a:pt x="20643" y="17258"/>
                </a:lnTo>
                <a:lnTo>
                  <a:pt x="20395" y="17306"/>
                </a:lnTo>
                <a:lnTo>
                  <a:pt x="20146" y="17346"/>
                </a:lnTo>
                <a:lnTo>
                  <a:pt x="19897" y="17378"/>
                </a:lnTo>
                <a:lnTo>
                  <a:pt x="19641" y="17402"/>
                </a:lnTo>
                <a:lnTo>
                  <a:pt x="19384" y="17418"/>
                </a:lnTo>
                <a:lnTo>
                  <a:pt x="19127" y="17426"/>
                </a:lnTo>
                <a:lnTo>
                  <a:pt x="18870" y="17426"/>
                </a:lnTo>
                <a:lnTo>
                  <a:pt x="18606" y="17418"/>
                </a:lnTo>
                <a:lnTo>
                  <a:pt x="18341" y="17410"/>
                </a:lnTo>
                <a:lnTo>
                  <a:pt x="18084" y="17386"/>
                </a:lnTo>
                <a:lnTo>
                  <a:pt x="17819" y="17362"/>
                </a:lnTo>
                <a:lnTo>
                  <a:pt x="17555" y="17330"/>
                </a:lnTo>
                <a:lnTo>
                  <a:pt x="17298" y="17290"/>
                </a:lnTo>
                <a:lnTo>
                  <a:pt x="17033" y="17250"/>
                </a:lnTo>
                <a:lnTo>
                  <a:pt x="16776" y="17202"/>
                </a:lnTo>
                <a:lnTo>
                  <a:pt x="16512" y="17145"/>
                </a:lnTo>
                <a:lnTo>
                  <a:pt x="16255" y="17089"/>
                </a:lnTo>
                <a:lnTo>
                  <a:pt x="15750" y="16961"/>
                </a:lnTo>
                <a:lnTo>
                  <a:pt x="15252" y="16816"/>
                </a:lnTo>
                <a:lnTo>
                  <a:pt x="14763" y="16664"/>
                </a:lnTo>
                <a:lnTo>
                  <a:pt x="14265" y="16504"/>
                </a:lnTo>
                <a:lnTo>
                  <a:pt x="13278" y="16167"/>
                </a:lnTo>
                <a:lnTo>
                  <a:pt x="12781" y="16006"/>
                </a:lnTo>
                <a:lnTo>
                  <a:pt x="12292" y="15846"/>
                </a:lnTo>
                <a:lnTo>
                  <a:pt x="11794" y="15693"/>
                </a:lnTo>
                <a:lnTo>
                  <a:pt x="11297" y="15557"/>
                </a:lnTo>
                <a:lnTo>
                  <a:pt x="10799" y="15429"/>
                </a:lnTo>
                <a:lnTo>
                  <a:pt x="10294" y="15316"/>
                </a:lnTo>
                <a:lnTo>
                  <a:pt x="10045" y="15268"/>
                </a:lnTo>
                <a:lnTo>
                  <a:pt x="9797" y="15228"/>
                </a:lnTo>
                <a:lnTo>
                  <a:pt x="9548" y="15188"/>
                </a:lnTo>
                <a:lnTo>
                  <a:pt x="9291" y="15156"/>
                </a:lnTo>
                <a:lnTo>
                  <a:pt x="9042" y="15132"/>
                </a:lnTo>
                <a:lnTo>
                  <a:pt x="8786" y="15108"/>
                </a:lnTo>
                <a:lnTo>
                  <a:pt x="8537" y="15100"/>
                </a:lnTo>
                <a:lnTo>
                  <a:pt x="8280" y="15092"/>
                </a:lnTo>
                <a:lnTo>
                  <a:pt x="8031" y="15100"/>
                </a:lnTo>
                <a:lnTo>
                  <a:pt x="7775" y="15108"/>
                </a:lnTo>
                <a:lnTo>
                  <a:pt x="7518" y="15132"/>
                </a:lnTo>
                <a:lnTo>
                  <a:pt x="7269" y="15156"/>
                </a:lnTo>
                <a:lnTo>
                  <a:pt x="7085" y="15188"/>
                </a:lnTo>
                <a:lnTo>
                  <a:pt x="6900" y="15220"/>
                </a:lnTo>
                <a:lnTo>
                  <a:pt x="6724" y="15252"/>
                </a:lnTo>
                <a:lnTo>
                  <a:pt x="6547" y="15292"/>
                </a:lnTo>
                <a:lnTo>
                  <a:pt x="6194" y="15388"/>
                </a:lnTo>
                <a:lnTo>
                  <a:pt x="5849" y="15501"/>
                </a:lnTo>
                <a:lnTo>
                  <a:pt x="5512" y="15629"/>
                </a:lnTo>
                <a:lnTo>
                  <a:pt x="5183" y="15782"/>
                </a:lnTo>
                <a:lnTo>
                  <a:pt x="4862" y="15942"/>
                </a:lnTo>
                <a:lnTo>
                  <a:pt x="4550" y="16118"/>
                </a:lnTo>
                <a:lnTo>
                  <a:pt x="4245" y="16311"/>
                </a:lnTo>
                <a:lnTo>
                  <a:pt x="3948" y="16520"/>
                </a:lnTo>
                <a:lnTo>
                  <a:pt x="3659" y="16736"/>
                </a:lnTo>
                <a:lnTo>
                  <a:pt x="3378" y="16969"/>
                </a:lnTo>
                <a:lnTo>
                  <a:pt x="3113" y="17218"/>
                </a:lnTo>
                <a:lnTo>
                  <a:pt x="2849" y="17474"/>
                </a:lnTo>
                <a:lnTo>
                  <a:pt x="2600" y="17747"/>
                </a:lnTo>
                <a:lnTo>
                  <a:pt x="2359" y="18020"/>
                </a:lnTo>
                <a:lnTo>
                  <a:pt x="2127" y="18309"/>
                </a:lnTo>
                <a:lnTo>
                  <a:pt x="1910" y="18614"/>
                </a:lnTo>
                <a:lnTo>
                  <a:pt x="1701" y="18918"/>
                </a:lnTo>
                <a:lnTo>
                  <a:pt x="1501" y="19231"/>
                </a:lnTo>
                <a:lnTo>
                  <a:pt x="1308" y="19552"/>
                </a:lnTo>
                <a:lnTo>
                  <a:pt x="1140" y="19889"/>
                </a:lnTo>
                <a:lnTo>
                  <a:pt x="971" y="20226"/>
                </a:lnTo>
                <a:lnTo>
                  <a:pt x="819" y="20563"/>
                </a:lnTo>
                <a:lnTo>
                  <a:pt x="683" y="20916"/>
                </a:lnTo>
                <a:lnTo>
                  <a:pt x="554" y="21261"/>
                </a:lnTo>
                <a:lnTo>
                  <a:pt x="442" y="21622"/>
                </a:lnTo>
                <a:lnTo>
                  <a:pt x="338" y="21983"/>
                </a:lnTo>
                <a:lnTo>
                  <a:pt x="249" y="22344"/>
                </a:lnTo>
                <a:lnTo>
                  <a:pt x="177" y="22705"/>
                </a:lnTo>
                <a:lnTo>
                  <a:pt x="113" y="23074"/>
                </a:lnTo>
                <a:lnTo>
                  <a:pt x="65" y="23443"/>
                </a:lnTo>
                <a:lnTo>
                  <a:pt x="33" y="23812"/>
                </a:lnTo>
                <a:lnTo>
                  <a:pt x="9" y="24173"/>
                </a:lnTo>
                <a:lnTo>
                  <a:pt x="1" y="24543"/>
                </a:lnTo>
                <a:lnTo>
                  <a:pt x="1" y="24912"/>
                </a:lnTo>
                <a:lnTo>
                  <a:pt x="9" y="25273"/>
                </a:lnTo>
                <a:lnTo>
                  <a:pt x="33" y="25642"/>
                </a:lnTo>
                <a:lnTo>
                  <a:pt x="65" y="26003"/>
                </a:lnTo>
                <a:lnTo>
                  <a:pt x="105" y="26372"/>
                </a:lnTo>
                <a:lnTo>
                  <a:pt x="153" y="26733"/>
                </a:lnTo>
                <a:lnTo>
                  <a:pt x="209" y="27094"/>
                </a:lnTo>
                <a:lnTo>
                  <a:pt x="281" y="27455"/>
                </a:lnTo>
                <a:lnTo>
                  <a:pt x="354" y="27808"/>
                </a:lnTo>
                <a:lnTo>
                  <a:pt x="442" y="28169"/>
                </a:lnTo>
                <a:lnTo>
                  <a:pt x="530" y="28522"/>
                </a:lnTo>
                <a:lnTo>
                  <a:pt x="634" y="28883"/>
                </a:lnTo>
                <a:lnTo>
                  <a:pt x="747" y="29236"/>
                </a:lnTo>
                <a:lnTo>
                  <a:pt x="859" y="29589"/>
                </a:lnTo>
                <a:lnTo>
                  <a:pt x="979" y="29934"/>
                </a:lnTo>
                <a:lnTo>
                  <a:pt x="1108" y="30287"/>
                </a:lnTo>
                <a:lnTo>
                  <a:pt x="1244" y="30632"/>
                </a:lnTo>
                <a:lnTo>
                  <a:pt x="1389" y="30977"/>
                </a:lnTo>
                <a:lnTo>
                  <a:pt x="1541" y="31314"/>
                </a:lnTo>
                <a:lnTo>
                  <a:pt x="1693" y="31659"/>
                </a:lnTo>
                <a:lnTo>
                  <a:pt x="1854" y="31996"/>
                </a:lnTo>
                <a:lnTo>
                  <a:pt x="2014" y="32325"/>
                </a:lnTo>
                <a:lnTo>
                  <a:pt x="2191" y="32662"/>
                </a:lnTo>
                <a:lnTo>
                  <a:pt x="2359" y="32991"/>
                </a:lnTo>
                <a:lnTo>
                  <a:pt x="2544" y="33320"/>
                </a:lnTo>
                <a:lnTo>
                  <a:pt x="2728" y="33640"/>
                </a:lnTo>
                <a:lnTo>
                  <a:pt x="2913" y="33961"/>
                </a:lnTo>
                <a:lnTo>
                  <a:pt x="3298" y="34595"/>
                </a:lnTo>
                <a:lnTo>
                  <a:pt x="55431" y="30151"/>
                </a:lnTo>
                <a:lnTo>
                  <a:pt x="55254" y="21349"/>
                </a:lnTo>
                <a:lnTo>
                  <a:pt x="55302" y="20924"/>
                </a:lnTo>
                <a:lnTo>
                  <a:pt x="55351" y="20499"/>
                </a:lnTo>
                <a:lnTo>
                  <a:pt x="55383" y="20066"/>
                </a:lnTo>
                <a:lnTo>
                  <a:pt x="55415" y="19624"/>
                </a:lnTo>
                <a:lnTo>
                  <a:pt x="55423" y="19191"/>
                </a:lnTo>
                <a:lnTo>
                  <a:pt x="55423" y="18758"/>
                </a:lnTo>
                <a:lnTo>
                  <a:pt x="55415" y="18541"/>
                </a:lnTo>
                <a:lnTo>
                  <a:pt x="55407" y="18325"/>
                </a:lnTo>
                <a:lnTo>
                  <a:pt x="55391" y="18116"/>
                </a:lnTo>
                <a:lnTo>
                  <a:pt x="55367" y="17908"/>
                </a:lnTo>
                <a:lnTo>
                  <a:pt x="55342" y="17699"/>
                </a:lnTo>
                <a:lnTo>
                  <a:pt x="55310" y="17490"/>
                </a:lnTo>
                <a:lnTo>
                  <a:pt x="55270" y="17282"/>
                </a:lnTo>
                <a:lnTo>
                  <a:pt x="55222" y="17081"/>
                </a:lnTo>
                <a:lnTo>
                  <a:pt x="55166" y="16881"/>
                </a:lnTo>
                <a:lnTo>
                  <a:pt x="55110" y="16688"/>
                </a:lnTo>
                <a:lnTo>
                  <a:pt x="55046" y="16496"/>
                </a:lnTo>
                <a:lnTo>
                  <a:pt x="54965" y="16311"/>
                </a:lnTo>
                <a:lnTo>
                  <a:pt x="54885" y="16127"/>
                </a:lnTo>
                <a:lnTo>
                  <a:pt x="54797" y="15942"/>
                </a:lnTo>
                <a:lnTo>
                  <a:pt x="54693" y="15773"/>
                </a:lnTo>
                <a:lnTo>
                  <a:pt x="54588" y="15605"/>
                </a:lnTo>
                <a:lnTo>
                  <a:pt x="54468" y="15437"/>
                </a:lnTo>
                <a:lnTo>
                  <a:pt x="54340" y="15276"/>
                </a:lnTo>
                <a:lnTo>
                  <a:pt x="54203" y="15124"/>
                </a:lnTo>
                <a:lnTo>
                  <a:pt x="54051" y="14971"/>
                </a:lnTo>
                <a:lnTo>
                  <a:pt x="53858" y="14803"/>
                </a:lnTo>
                <a:lnTo>
                  <a:pt x="53658" y="14650"/>
                </a:lnTo>
                <a:lnTo>
                  <a:pt x="53449" y="14506"/>
                </a:lnTo>
                <a:lnTo>
                  <a:pt x="53240" y="14378"/>
                </a:lnTo>
                <a:lnTo>
                  <a:pt x="53016" y="14265"/>
                </a:lnTo>
                <a:lnTo>
                  <a:pt x="52791" y="14169"/>
                </a:lnTo>
                <a:lnTo>
                  <a:pt x="52559" y="14081"/>
                </a:lnTo>
                <a:lnTo>
                  <a:pt x="52326" y="14008"/>
                </a:lnTo>
                <a:lnTo>
                  <a:pt x="52085" y="13936"/>
                </a:lnTo>
                <a:lnTo>
                  <a:pt x="51836" y="13880"/>
                </a:lnTo>
                <a:lnTo>
                  <a:pt x="51588" y="13832"/>
                </a:lnTo>
                <a:lnTo>
                  <a:pt x="51339" y="13792"/>
                </a:lnTo>
                <a:lnTo>
                  <a:pt x="51082" y="13760"/>
                </a:lnTo>
                <a:lnTo>
                  <a:pt x="50818" y="13736"/>
                </a:lnTo>
                <a:lnTo>
                  <a:pt x="50561" y="13712"/>
                </a:lnTo>
                <a:lnTo>
                  <a:pt x="50296" y="13696"/>
                </a:lnTo>
                <a:lnTo>
                  <a:pt x="49759" y="13672"/>
                </a:lnTo>
                <a:lnTo>
                  <a:pt x="49221" y="13655"/>
                </a:lnTo>
                <a:lnTo>
                  <a:pt x="48675" y="13639"/>
                </a:lnTo>
                <a:lnTo>
                  <a:pt x="48130" y="13623"/>
                </a:lnTo>
                <a:lnTo>
                  <a:pt x="47592" y="13591"/>
                </a:lnTo>
                <a:lnTo>
                  <a:pt x="47328" y="13567"/>
                </a:lnTo>
                <a:lnTo>
                  <a:pt x="47055" y="13543"/>
                </a:lnTo>
                <a:lnTo>
                  <a:pt x="46798" y="13511"/>
                </a:lnTo>
                <a:lnTo>
                  <a:pt x="46533" y="13463"/>
                </a:lnTo>
                <a:lnTo>
                  <a:pt x="46277" y="13415"/>
                </a:lnTo>
                <a:lnTo>
                  <a:pt x="46020" y="13359"/>
                </a:lnTo>
                <a:lnTo>
                  <a:pt x="45771" y="13294"/>
                </a:lnTo>
                <a:lnTo>
                  <a:pt x="45522" y="13222"/>
                </a:lnTo>
                <a:lnTo>
                  <a:pt x="45282" y="13134"/>
                </a:lnTo>
                <a:lnTo>
                  <a:pt x="45049" y="13046"/>
                </a:lnTo>
                <a:lnTo>
                  <a:pt x="44816" y="12949"/>
                </a:lnTo>
                <a:lnTo>
                  <a:pt x="44584" y="12837"/>
                </a:lnTo>
                <a:lnTo>
                  <a:pt x="44359" y="12725"/>
                </a:lnTo>
                <a:lnTo>
                  <a:pt x="44143" y="12604"/>
                </a:lnTo>
                <a:lnTo>
                  <a:pt x="43926" y="12468"/>
                </a:lnTo>
                <a:lnTo>
                  <a:pt x="43709" y="12332"/>
                </a:lnTo>
                <a:lnTo>
                  <a:pt x="43501" y="12195"/>
                </a:lnTo>
                <a:lnTo>
                  <a:pt x="43292" y="12043"/>
                </a:lnTo>
                <a:lnTo>
                  <a:pt x="43084" y="11890"/>
                </a:lnTo>
                <a:lnTo>
                  <a:pt x="42891" y="11730"/>
                </a:lnTo>
                <a:lnTo>
                  <a:pt x="42690" y="11561"/>
                </a:lnTo>
                <a:lnTo>
                  <a:pt x="42498" y="11393"/>
                </a:lnTo>
                <a:lnTo>
                  <a:pt x="42305" y="11216"/>
                </a:lnTo>
                <a:lnTo>
                  <a:pt x="42121" y="11032"/>
                </a:lnTo>
                <a:lnTo>
                  <a:pt x="41936" y="10847"/>
                </a:lnTo>
                <a:lnTo>
                  <a:pt x="41760" y="10663"/>
                </a:lnTo>
                <a:lnTo>
                  <a:pt x="41407" y="10278"/>
                </a:lnTo>
                <a:lnTo>
                  <a:pt x="41070" y="9877"/>
                </a:lnTo>
                <a:lnTo>
                  <a:pt x="40741" y="9468"/>
                </a:lnTo>
                <a:lnTo>
                  <a:pt x="40428" y="9050"/>
                </a:lnTo>
                <a:lnTo>
                  <a:pt x="40123" y="8625"/>
                </a:lnTo>
                <a:lnTo>
                  <a:pt x="39826" y="8200"/>
                </a:lnTo>
                <a:lnTo>
                  <a:pt x="39537" y="7767"/>
                </a:lnTo>
                <a:lnTo>
                  <a:pt x="39257" y="7333"/>
                </a:lnTo>
                <a:lnTo>
                  <a:pt x="38695" y="6459"/>
                </a:lnTo>
                <a:lnTo>
                  <a:pt x="38125" y="5592"/>
                </a:lnTo>
                <a:lnTo>
                  <a:pt x="37837" y="5159"/>
                </a:lnTo>
                <a:lnTo>
                  <a:pt x="37548" y="4734"/>
                </a:lnTo>
                <a:lnTo>
                  <a:pt x="37243" y="4317"/>
                </a:lnTo>
                <a:lnTo>
                  <a:pt x="36930" y="3908"/>
                </a:lnTo>
                <a:lnTo>
                  <a:pt x="36609" y="3506"/>
                </a:lnTo>
                <a:lnTo>
                  <a:pt x="36280" y="3113"/>
                </a:lnTo>
                <a:lnTo>
                  <a:pt x="36104" y="2929"/>
                </a:lnTo>
                <a:lnTo>
                  <a:pt x="35935" y="2736"/>
                </a:lnTo>
                <a:lnTo>
                  <a:pt x="35759" y="2552"/>
                </a:lnTo>
                <a:lnTo>
                  <a:pt x="35574" y="2375"/>
                </a:lnTo>
                <a:lnTo>
                  <a:pt x="35390" y="2199"/>
                </a:lnTo>
                <a:lnTo>
                  <a:pt x="35197" y="2022"/>
                </a:lnTo>
                <a:lnTo>
                  <a:pt x="35004" y="1862"/>
                </a:lnTo>
                <a:lnTo>
                  <a:pt x="34804" y="1693"/>
                </a:lnTo>
                <a:lnTo>
                  <a:pt x="34595" y="1533"/>
                </a:lnTo>
                <a:lnTo>
                  <a:pt x="34387" y="1380"/>
                </a:lnTo>
                <a:lnTo>
                  <a:pt x="34170" y="1236"/>
                </a:lnTo>
                <a:lnTo>
                  <a:pt x="33945" y="1100"/>
                </a:lnTo>
                <a:lnTo>
                  <a:pt x="33721" y="971"/>
                </a:lnTo>
                <a:lnTo>
                  <a:pt x="33488" y="843"/>
                </a:lnTo>
                <a:lnTo>
                  <a:pt x="33255" y="731"/>
                </a:lnTo>
                <a:lnTo>
                  <a:pt x="33015" y="618"/>
                </a:lnTo>
                <a:lnTo>
                  <a:pt x="32766" y="514"/>
                </a:lnTo>
                <a:lnTo>
                  <a:pt x="32525" y="426"/>
                </a:lnTo>
                <a:lnTo>
                  <a:pt x="32277" y="337"/>
                </a:lnTo>
                <a:lnTo>
                  <a:pt x="32020" y="265"/>
                </a:lnTo>
                <a:lnTo>
                  <a:pt x="31771" y="193"/>
                </a:lnTo>
                <a:lnTo>
                  <a:pt x="31514" y="137"/>
                </a:lnTo>
                <a:lnTo>
                  <a:pt x="31258" y="89"/>
                </a:lnTo>
                <a:lnTo>
                  <a:pt x="31001" y="57"/>
                </a:lnTo>
                <a:lnTo>
                  <a:pt x="30752" y="25"/>
                </a:lnTo>
                <a:lnTo>
                  <a:pt x="30496" y="9"/>
                </a:lnTo>
                <a:lnTo>
                  <a:pt x="30239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1195725" y="1958563"/>
            <a:ext cx="247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303475" y="2312575"/>
            <a:ext cx="225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5249150" y="1958563"/>
            <a:ext cx="26991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469188" y="2312575"/>
            <a:ext cx="225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hasCustomPrompt="1" idx="5" type="title"/>
          </p:nvPr>
        </p:nvSpPr>
        <p:spPr>
          <a:xfrm>
            <a:off x="2076075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" name="Google Shape;35;p5"/>
          <p:cNvSpPr txBox="1"/>
          <p:nvPr>
            <p:ph hasCustomPrompt="1" idx="6" type="title"/>
          </p:nvPr>
        </p:nvSpPr>
        <p:spPr>
          <a:xfrm>
            <a:off x="6241850" y="1543575"/>
            <a:ext cx="7137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/>
          <p:nvPr/>
        </p:nvSpPr>
        <p:spPr>
          <a:xfrm rot="-10612097">
            <a:off x="-2979210" y="-155949"/>
            <a:ext cx="5314565" cy="5672914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196908">
            <a:off x="6875950" y="-155942"/>
            <a:ext cx="5314540" cy="5672886"/>
          </a:xfrm>
          <a:custGeom>
            <a:rect b="b" l="l" r="r" t="t"/>
            <a:pathLst>
              <a:path extrusionOk="0" h="31234" w="29261">
                <a:moveTo>
                  <a:pt x="22296" y="0"/>
                </a:moveTo>
                <a:lnTo>
                  <a:pt x="5673" y="979"/>
                </a:lnTo>
                <a:lnTo>
                  <a:pt x="5184" y="1091"/>
                </a:lnTo>
                <a:lnTo>
                  <a:pt x="4694" y="1212"/>
                </a:lnTo>
                <a:lnTo>
                  <a:pt x="4453" y="1284"/>
                </a:lnTo>
                <a:lnTo>
                  <a:pt x="4213" y="1356"/>
                </a:lnTo>
                <a:lnTo>
                  <a:pt x="3980" y="1436"/>
                </a:lnTo>
                <a:lnTo>
                  <a:pt x="3739" y="1525"/>
                </a:lnTo>
                <a:lnTo>
                  <a:pt x="3507" y="1613"/>
                </a:lnTo>
                <a:lnTo>
                  <a:pt x="3282" y="1709"/>
                </a:lnTo>
                <a:lnTo>
                  <a:pt x="3049" y="1813"/>
                </a:lnTo>
                <a:lnTo>
                  <a:pt x="2833" y="1926"/>
                </a:lnTo>
                <a:lnTo>
                  <a:pt x="2608" y="2046"/>
                </a:lnTo>
                <a:lnTo>
                  <a:pt x="2400" y="2175"/>
                </a:lnTo>
                <a:lnTo>
                  <a:pt x="2183" y="2303"/>
                </a:lnTo>
                <a:lnTo>
                  <a:pt x="1982" y="2447"/>
                </a:lnTo>
                <a:lnTo>
                  <a:pt x="1782" y="2600"/>
                </a:lnTo>
                <a:lnTo>
                  <a:pt x="1589" y="2760"/>
                </a:lnTo>
                <a:lnTo>
                  <a:pt x="1405" y="2929"/>
                </a:lnTo>
                <a:lnTo>
                  <a:pt x="1228" y="3113"/>
                </a:lnTo>
                <a:lnTo>
                  <a:pt x="1060" y="3298"/>
                </a:lnTo>
                <a:lnTo>
                  <a:pt x="899" y="3490"/>
                </a:lnTo>
                <a:lnTo>
                  <a:pt x="747" y="3699"/>
                </a:lnTo>
                <a:lnTo>
                  <a:pt x="610" y="3907"/>
                </a:lnTo>
                <a:lnTo>
                  <a:pt x="490" y="4124"/>
                </a:lnTo>
                <a:lnTo>
                  <a:pt x="378" y="4341"/>
                </a:lnTo>
                <a:lnTo>
                  <a:pt x="274" y="4573"/>
                </a:lnTo>
                <a:lnTo>
                  <a:pt x="185" y="4798"/>
                </a:lnTo>
                <a:lnTo>
                  <a:pt x="121" y="5039"/>
                </a:lnTo>
                <a:lnTo>
                  <a:pt x="65" y="5279"/>
                </a:lnTo>
                <a:lnTo>
                  <a:pt x="25" y="5528"/>
                </a:lnTo>
                <a:lnTo>
                  <a:pt x="1" y="5777"/>
                </a:lnTo>
                <a:lnTo>
                  <a:pt x="1" y="5969"/>
                </a:lnTo>
                <a:lnTo>
                  <a:pt x="1" y="6162"/>
                </a:lnTo>
                <a:lnTo>
                  <a:pt x="17" y="6346"/>
                </a:lnTo>
                <a:lnTo>
                  <a:pt x="41" y="6531"/>
                </a:lnTo>
                <a:lnTo>
                  <a:pt x="81" y="6723"/>
                </a:lnTo>
                <a:lnTo>
                  <a:pt x="121" y="6900"/>
                </a:lnTo>
                <a:lnTo>
                  <a:pt x="169" y="7085"/>
                </a:lnTo>
                <a:lnTo>
                  <a:pt x="233" y="7261"/>
                </a:lnTo>
                <a:lnTo>
                  <a:pt x="298" y="7438"/>
                </a:lnTo>
                <a:lnTo>
                  <a:pt x="370" y="7614"/>
                </a:lnTo>
                <a:lnTo>
                  <a:pt x="458" y="7783"/>
                </a:lnTo>
                <a:lnTo>
                  <a:pt x="546" y="7951"/>
                </a:lnTo>
                <a:lnTo>
                  <a:pt x="635" y="8119"/>
                </a:lnTo>
                <a:lnTo>
                  <a:pt x="739" y="8280"/>
                </a:lnTo>
                <a:lnTo>
                  <a:pt x="843" y="8440"/>
                </a:lnTo>
                <a:lnTo>
                  <a:pt x="955" y="8601"/>
                </a:lnTo>
                <a:lnTo>
                  <a:pt x="1076" y="8761"/>
                </a:lnTo>
                <a:lnTo>
                  <a:pt x="1196" y="8914"/>
                </a:lnTo>
                <a:lnTo>
                  <a:pt x="1453" y="9219"/>
                </a:lnTo>
                <a:lnTo>
                  <a:pt x="1726" y="9507"/>
                </a:lnTo>
                <a:lnTo>
                  <a:pt x="2014" y="9796"/>
                </a:lnTo>
                <a:lnTo>
                  <a:pt x="2303" y="10069"/>
                </a:lnTo>
                <a:lnTo>
                  <a:pt x="2608" y="10334"/>
                </a:lnTo>
                <a:lnTo>
                  <a:pt x="2913" y="10583"/>
                </a:lnTo>
                <a:lnTo>
                  <a:pt x="3226" y="10831"/>
                </a:lnTo>
                <a:lnTo>
                  <a:pt x="3852" y="11313"/>
                </a:lnTo>
                <a:lnTo>
                  <a:pt x="4478" y="11802"/>
                </a:lnTo>
                <a:lnTo>
                  <a:pt x="4782" y="12051"/>
                </a:lnTo>
                <a:lnTo>
                  <a:pt x="5087" y="12307"/>
                </a:lnTo>
                <a:lnTo>
                  <a:pt x="5384" y="12572"/>
                </a:lnTo>
                <a:lnTo>
                  <a:pt x="5665" y="12845"/>
                </a:lnTo>
                <a:lnTo>
                  <a:pt x="5938" y="13126"/>
                </a:lnTo>
                <a:lnTo>
                  <a:pt x="6194" y="13415"/>
                </a:lnTo>
                <a:lnTo>
                  <a:pt x="6315" y="13559"/>
                </a:lnTo>
                <a:lnTo>
                  <a:pt x="6435" y="13711"/>
                </a:lnTo>
                <a:lnTo>
                  <a:pt x="6547" y="13872"/>
                </a:lnTo>
                <a:lnTo>
                  <a:pt x="6652" y="14024"/>
                </a:lnTo>
                <a:lnTo>
                  <a:pt x="6756" y="14185"/>
                </a:lnTo>
                <a:lnTo>
                  <a:pt x="6852" y="14353"/>
                </a:lnTo>
                <a:lnTo>
                  <a:pt x="6941" y="14514"/>
                </a:lnTo>
                <a:lnTo>
                  <a:pt x="7029" y="14690"/>
                </a:lnTo>
                <a:lnTo>
                  <a:pt x="7101" y="14859"/>
                </a:lnTo>
                <a:lnTo>
                  <a:pt x="7173" y="15043"/>
                </a:lnTo>
                <a:lnTo>
                  <a:pt x="7237" y="15220"/>
                </a:lnTo>
                <a:lnTo>
                  <a:pt x="7294" y="15412"/>
                </a:lnTo>
                <a:lnTo>
                  <a:pt x="7334" y="15549"/>
                </a:lnTo>
                <a:lnTo>
                  <a:pt x="7366" y="15693"/>
                </a:lnTo>
                <a:lnTo>
                  <a:pt x="7414" y="15982"/>
                </a:lnTo>
                <a:lnTo>
                  <a:pt x="7446" y="16271"/>
                </a:lnTo>
                <a:lnTo>
                  <a:pt x="7462" y="16552"/>
                </a:lnTo>
                <a:lnTo>
                  <a:pt x="7462" y="16840"/>
                </a:lnTo>
                <a:lnTo>
                  <a:pt x="7446" y="17129"/>
                </a:lnTo>
                <a:lnTo>
                  <a:pt x="7422" y="17410"/>
                </a:lnTo>
                <a:lnTo>
                  <a:pt x="7374" y="17699"/>
                </a:lnTo>
                <a:lnTo>
                  <a:pt x="7326" y="17988"/>
                </a:lnTo>
                <a:lnTo>
                  <a:pt x="7261" y="18268"/>
                </a:lnTo>
                <a:lnTo>
                  <a:pt x="7189" y="18557"/>
                </a:lnTo>
                <a:lnTo>
                  <a:pt x="7109" y="18846"/>
                </a:lnTo>
                <a:lnTo>
                  <a:pt x="7021" y="19127"/>
                </a:lnTo>
                <a:lnTo>
                  <a:pt x="6933" y="19416"/>
                </a:lnTo>
                <a:lnTo>
                  <a:pt x="6732" y="19993"/>
                </a:lnTo>
                <a:lnTo>
                  <a:pt x="6315" y="21141"/>
                </a:lnTo>
                <a:lnTo>
                  <a:pt x="6114" y="21718"/>
                </a:lnTo>
                <a:lnTo>
                  <a:pt x="6018" y="22007"/>
                </a:lnTo>
                <a:lnTo>
                  <a:pt x="5930" y="22304"/>
                </a:lnTo>
                <a:lnTo>
                  <a:pt x="5849" y="22593"/>
                </a:lnTo>
                <a:lnTo>
                  <a:pt x="5769" y="22890"/>
                </a:lnTo>
                <a:lnTo>
                  <a:pt x="5705" y="23178"/>
                </a:lnTo>
                <a:lnTo>
                  <a:pt x="5649" y="23475"/>
                </a:lnTo>
                <a:lnTo>
                  <a:pt x="5601" y="23764"/>
                </a:lnTo>
                <a:lnTo>
                  <a:pt x="5569" y="24061"/>
                </a:lnTo>
                <a:lnTo>
                  <a:pt x="5545" y="24358"/>
                </a:lnTo>
                <a:lnTo>
                  <a:pt x="5537" y="24655"/>
                </a:lnTo>
                <a:lnTo>
                  <a:pt x="5545" y="24903"/>
                </a:lnTo>
                <a:lnTo>
                  <a:pt x="5561" y="25144"/>
                </a:lnTo>
                <a:lnTo>
                  <a:pt x="5593" y="25393"/>
                </a:lnTo>
                <a:lnTo>
                  <a:pt x="5625" y="25625"/>
                </a:lnTo>
                <a:lnTo>
                  <a:pt x="5673" y="25866"/>
                </a:lnTo>
                <a:lnTo>
                  <a:pt x="5737" y="26099"/>
                </a:lnTo>
                <a:lnTo>
                  <a:pt x="5801" y="26331"/>
                </a:lnTo>
                <a:lnTo>
                  <a:pt x="5882" y="26564"/>
                </a:lnTo>
                <a:lnTo>
                  <a:pt x="5970" y="26789"/>
                </a:lnTo>
                <a:lnTo>
                  <a:pt x="6066" y="27013"/>
                </a:lnTo>
                <a:lnTo>
                  <a:pt x="6170" y="27238"/>
                </a:lnTo>
                <a:lnTo>
                  <a:pt x="6283" y="27455"/>
                </a:lnTo>
                <a:lnTo>
                  <a:pt x="6403" y="27663"/>
                </a:lnTo>
                <a:lnTo>
                  <a:pt x="6531" y="27872"/>
                </a:lnTo>
                <a:lnTo>
                  <a:pt x="6668" y="28072"/>
                </a:lnTo>
                <a:lnTo>
                  <a:pt x="6812" y="28273"/>
                </a:lnTo>
                <a:lnTo>
                  <a:pt x="6957" y="28466"/>
                </a:lnTo>
                <a:lnTo>
                  <a:pt x="7117" y="28658"/>
                </a:lnTo>
                <a:lnTo>
                  <a:pt x="7278" y="28843"/>
                </a:lnTo>
                <a:lnTo>
                  <a:pt x="7454" y="29019"/>
                </a:lnTo>
                <a:lnTo>
                  <a:pt x="7631" y="29196"/>
                </a:lnTo>
                <a:lnTo>
                  <a:pt x="7807" y="29356"/>
                </a:lnTo>
                <a:lnTo>
                  <a:pt x="8000" y="29517"/>
                </a:lnTo>
                <a:lnTo>
                  <a:pt x="8192" y="29677"/>
                </a:lnTo>
                <a:lnTo>
                  <a:pt x="8393" y="29821"/>
                </a:lnTo>
                <a:lnTo>
                  <a:pt x="8593" y="29966"/>
                </a:lnTo>
                <a:lnTo>
                  <a:pt x="8802" y="30094"/>
                </a:lnTo>
                <a:lnTo>
                  <a:pt x="9010" y="30223"/>
                </a:lnTo>
                <a:lnTo>
                  <a:pt x="9227" y="30343"/>
                </a:lnTo>
                <a:lnTo>
                  <a:pt x="9452" y="30455"/>
                </a:lnTo>
                <a:lnTo>
                  <a:pt x="9676" y="30560"/>
                </a:lnTo>
                <a:lnTo>
                  <a:pt x="9901" y="30656"/>
                </a:lnTo>
                <a:lnTo>
                  <a:pt x="10134" y="30744"/>
                </a:lnTo>
                <a:lnTo>
                  <a:pt x="10358" y="30816"/>
                </a:lnTo>
                <a:lnTo>
                  <a:pt x="10599" y="30896"/>
                </a:lnTo>
                <a:lnTo>
                  <a:pt x="10832" y="30961"/>
                </a:lnTo>
                <a:lnTo>
                  <a:pt x="11064" y="31017"/>
                </a:lnTo>
                <a:lnTo>
                  <a:pt x="11305" y="31065"/>
                </a:lnTo>
                <a:lnTo>
                  <a:pt x="11546" y="31113"/>
                </a:lnTo>
                <a:lnTo>
                  <a:pt x="11786" y="31145"/>
                </a:lnTo>
                <a:lnTo>
                  <a:pt x="12027" y="31177"/>
                </a:lnTo>
                <a:lnTo>
                  <a:pt x="12276" y="31201"/>
                </a:lnTo>
                <a:lnTo>
                  <a:pt x="12516" y="31217"/>
                </a:lnTo>
                <a:lnTo>
                  <a:pt x="12757" y="31233"/>
                </a:lnTo>
                <a:lnTo>
                  <a:pt x="13255" y="31233"/>
                </a:lnTo>
                <a:lnTo>
                  <a:pt x="13495" y="31225"/>
                </a:lnTo>
                <a:lnTo>
                  <a:pt x="13744" y="31209"/>
                </a:lnTo>
                <a:lnTo>
                  <a:pt x="13985" y="31185"/>
                </a:lnTo>
                <a:lnTo>
                  <a:pt x="14233" y="31161"/>
                </a:lnTo>
                <a:lnTo>
                  <a:pt x="14474" y="31129"/>
                </a:lnTo>
                <a:lnTo>
                  <a:pt x="14723" y="31089"/>
                </a:lnTo>
                <a:lnTo>
                  <a:pt x="14963" y="31049"/>
                </a:lnTo>
                <a:lnTo>
                  <a:pt x="15204" y="30993"/>
                </a:lnTo>
                <a:lnTo>
                  <a:pt x="15445" y="30945"/>
                </a:lnTo>
                <a:lnTo>
                  <a:pt x="15686" y="30880"/>
                </a:lnTo>
                <a:lnTo>
                  <a:pt x="15926" y="30816"/>
                </a:lnTo>
                <a:lnTo>
                  <a:pt x="16159" y="30744"/>
                </a:lnTo>
                <a:lnTo>
                  <a:pt x="16400" y="30664"/>
                </a:lnTo>
                <a:lnTo>
                  <a:pt x="16632" y="30584"/>
                </a:lnTo>
                <a:lnTo>
                  <a:pt x="16865" y="30503"/>
                </a:lnTo>
                <a:lnTo>
                  <a:pt x="17090" y="30407"/>
                </a:lnTo>
                <a:lnTo>
                  <a:pt x="17314" y="30311"/>
                </a:lnTo>
                <a:lnTo>
                  <a:pt x="17539" y="30215"/>
                </a:lnTo>
                <a:lnTo>
                  <a:pt x="17988" y="29998"/>
                </a:lnTo>
                <a:lnTo>
                  <a:pt x="18421" y="29773"/>
                </a:lnTo>
                <a:lnTo>
                  <a:pt x="18847" y="29525"/>
                </a:lnTo>
                <a:lnTo>
                  <a:pt x="19256" y="29268"/>
                </a:lnTo>
                <a:lnTo>
                  <a:pt x="19665" y="28995"/>
                </a:lnTo>
                <a:lnTo>
                  <a:pt x="20066" y="28706"/>
                </a:lnTo>
                <a:lnTo>
                  <a:pt x="20451" y="28409"/>
                </a:lnTo>
                <a:lnTo>
                  <a:pt x="20836" y="28096"/>
                </a:lnTo>
                <a:lnTo>
                  <a:pt x="21213" y="27776"/>
                </a:lnTo>
                <a:lnTo>
                  <a:pt x="21574" y="27447"/>
                </a:lnTo>
                <a:lnTo>
                  <a:pt x="21935" y="27110"/>
                </a:lnTo>
                <a:lnTo>
                  <a:pt x="22288" y="26765"/>
                </a:lnTo>
                <a:lnTo>
                  <a:pt x="22633" y="26412"/>
                </a:lnTo>
                <a:lnTo>
                  <a:pt x="22970" y="26051"/>
                </a:lnTo>
                <a:lnTo>
                  <a:pt x="23299" y="25682"/>
                </a:lnTo>
                <a:lnTo>
                  <a:pt x="23620" y="25313"/>
                </a:lnTo>
                <a:lnTo>
                  <a:pt x="23917" y="24960"/>
                </a:lnTo>
                <a:lnTo>
                  <a:pt x="24206" y="24599"/>
                </a:lnTo>
                <a:lnTo>
                  <a:pt x="24495" y="24237"/>
                </a:lnTo>
                <a:lnTo>
                  <a:pt x="24775" y="23868"/>
                </a:lnTo>
                <a:lnTo>
                  <a:pt x="25048" y="23499"/>
                </a:lnTo>
                <a:lnTo>
                  <a:pt x="25321" y="23122"/>
                </a:lnTo>
                <a:lnTo>
                  <a:pt x="25578" y="22737"/>
                </a:lnTo>
                <a:lnTo>
                  <a:pt x="25834" y="22352"/>
                </a:lnTo>
                <a:lnTo>
                  <a:pt x="26083" y="21959"/>
                </a:lnTo>
                <a:lnTo>
                  <a:pt x="26324" y="21566"/>
                </a:lnTo>
                <a:lnTo>
                  <a:pt x="26557" y="21165"/>
                </a:lnTo>
                <a:lnTo>
                  <a:pt x="26781" y="20764"/>
                </a:lnTo>
                <a:lnTo>
                  <a:pt x="26998" y="20354"/>
                </a:lnTo>
                <a:lnTo>
                  <a:pt x="27214" y="19945"/>
                </a:lnTo>
                <a:lnTo>
                  <a:pt x="27415" y="19528"/>
                </a:lnTo>
                <a:lnTo>
                  <a:pt x="27608" y="19111"/>
                </a:lnTo>
                <a:lnTo>
                  <a:pt x="27784" y="18694"/>
                </a:lnTo>
                <a:lnTo>
                  <a:pt x="27961" y="18268"/>
                </a:lnTo>
                <a:lnTo>
                  <a:pt x="28129" y="17835"/>
                </a:lnTo>
                <a:lnTo>
                  <a:pt x="28281" y="17410"/>
                </a:lnTo>
                <a:lnTo>
                  <a:pt x="28426" y="16969"/>
                </a:lnTo>
                <a:lnTo>
                  <a:pt x="28554" y="16535"/>
                </a:lnTo>
                <a:lnTo>
                  <a:pt x="28683" y="16094"/>
                </a:lnTo>
                <a:lnTo>
                  <a:pt x="28795" y="15653"/>
                </a:lnTo>
                <a:lnTo>
                  <a:pt x="28891" y="15204"/>
                </a:lnTo>
                <a:lnTo>
                  <a:pt x="28979" y="14762"/>
                </a:lnTo>
                <a:lnTo>
                  <a:pt x="29060" y="14313"/>
                </a:lnTo>
                <a:lnTo>
                  <a:pt x="29124" y="13856"/>
                </a:lnTo>
                <a:lnTo>
                  <a:pt x="29180" y="13407"/>
                </a:lnTo>
                <a:lnTo>
                  <a:pt x="29220" y="12949"/>
                </a:lnTo>
                <a:lnTo>
                  <a:pt x="29244" y="12492"/>
                </a:lnTo>
                <a:lnTo>
                  <a:pt x="29260" y="12035"/>
                </a:lnTo>
                <a:lnTo>
                  <a:pt x="29260" y="11569"/>
                </a:lnTo>
                <a:lnTo>
                  <a:pt x="29244" y="11112"/>
                </a:lnTo>
                <a:lnTo>
                  <a:pt x="29212" y="10647"/>
                </a:lnTo>
                <a:lnTo>
                  <a:pt x="29164" y="10189"/>
                </a:lnTo>
                <a:lnTo>
                  <a:pt x="29108" y="9732"/>
                </a:lnTo>
                <a:lnTo>
                  <a:pt x="29028" y="9275"/>
                </a:lnTo>
                <a:lnTo>
                  <a:pt x="28939" y="8817"/>
                </a:lnTo>
                <a:lnTo>
                  <a:pt x="28835" y="8368"/>
                </a:lnTo>
                <a:lnTo>
                  <a:pt x="28715" y="7919"/>
                </a:lnTo>
                <a:lnTo>
                  <a:pt x="28578" y="7478"/>
                </a:lnTo>
                <a:lnTo>
                  <a:pt x="28434" y="7036"/>
                </a:lnTo>
                <a:lnTo>
                  <a:pt x="28265" y="6603"/>
                </a:lnTo>
                <a:lnTo>
                  <a:pt x="28097" y="6178"/>
                </a:lnTo>
                <a:lnTo>
                  <a:pt x="27904" y="5753"/>
                </a:lnTo>
                <a:lnTo>
                  <a:pt x="27704" y="5344"/>
                </a:lnTo>
                <a:lnTo>
                  <a:pt x="27487" y="4934"/>
                </a:lnTo>
                <a:lnTo>
                  <a:pt x="27255" y="4533"/>
                </a:lnTo>
                <a:lnTo>
                  <a:pt x="27006" y="4148"/>
                </a:lnTo>
                <a:lnTo>
                  <a:pt x="26757" y="3771"/>
                </a:lnTo>
                <a:lnTo>
                  <a:pt x="26484" y="3402"/>
                </a:lnTo>
                <a:lnTo>
                  <a:pt x="26204" y="3041"/>
                </a:lnTo>
                <a:lnTo>
                  <a:pt x="25907" y="2696"/>
                </a:lnTo>
                <a:lnTo>
                  <a:pt x="25602" y="2367"/>
                </a:lnTo>
                <a:lnTo>
                  <a:pt x="25281" y="2038"/>
                </a:lnTo>
                <a:lnTo>
                  <a:pt x="24952" y="1733"/>
                </a:lnTo>
                <a:lnTo>
                  <a:pt x="24607" y="1436"/>
                </a:lnTo>
                <a:lnTo>
                  <a:pt x="24246" y="1164"/>
                </a:lnTo>
                <a:lnTo>
                  <a:pt x="24069" y="1027"/>
                </a:lnTo>
                <a:lnTo>
                  <a:pt x="23877" y="899"/>
                </a:lnTo>
                <a:lnTo>
                  <a:pt x="23692" y="771"/>
                </a:lnTo>
                <a:lnTo>
                  <a:pt x="23500" y="642"/>
                </a:lnTo>
                <a:lnTo>
                  <a:pt x="23307" y="530"/>
                </a:lnTo>
                <a:lnTo>
                  <a:pt x="23107" y="409"/>
                </a:lnTo>
                <a:lnTo>
                  <a:pt x="22914" y="305"/>
                </a:lnTo>
                <a:lnTo>
                  <a:pt x="22706" y="201"/>
                </a:lnTo>
                <a:lnTo>
                  <a:pt x="22505" y="97"/>
                </a:lnTo>
                <a:lnTo>
                  <a:pt x="22296" y="0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562600" y="2533300"/>
            <a:ext cx="2867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2104000"/>
            <a:ext cx="3842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 flipH="1">
            <a:off x="52" y="-59075"/>
            <a:ext cx="5246023" cy="5715479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713250" y="881375"/>
            <a:ext cx="45621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latin typeface="Fugaz One"/>
                <a:ea typeface="Fugaz One"/>
                <a:cs typeface="Fugaz One"/>
                <a:sym typeface="Fugaz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 rot="5400000">
            <a:off x="-532154" y="-2811"/>
            <a:ext cx="2901420" cy="2247341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-1874006">
            <a:off x="1605277" y="1011018"/>
            <a:ext cx="10789835" cy="7474115"/>
          </a:xfrm>
          <a:custGeom>
            <a:rect b="b" l="l" r="r" t="t"/>
            <a:pathLst>
              <a:path extrusionOk="0" h="55102" w="79548">
                <a:moveTo>
                  <a:pt x="35469" y="1"/>
                </a:moveTo>
                <a:lnTo>
                  <a:pt x="35116" y="9"/>
                </a:lnTo>
                <a:lnTo>
                  <a:pt x="34755" y="41"/>
                </a:lnTo>
                <a:lnTo>
                  <a:pt x="34394" y="81"/>
                </a:lnTo>
                <a:lnTo>
                  <a:pt x="34065" y="137"/>
                </a:lnTo>
                <a:lnTo>
                  <a:pt x="33745" y="209"/>
                </a:lnTo>
                <a:lnTo>
                  <a:pt x="33432" y="290"/>
                </a:lnTo>
                <a:lnTo>
                  <a:pt x="33127" y="394"/>
                </a:lnTo>
                <a:lnTo>
                  <a:pt x="32822" y="498"/>
                </a:lnTo>
                <a:lnTo>
                  <a:pt x="32525" y="619"/>
                </a:lnTo>
                <a:lnTo>
                  <a:pt x="32228" y="755"/>
                </a:lnTo>
                <a:lnTo>
                  <a:pt x="31939" y="899"/>
                </a:lnTo>
                <a:lnTo>
                  <a:pt x="31659" y="1060"/>
                </a:lnTo>
                <a:lnTo>
                  <a:pt x="31378" y="1220"/>
                </a:lnTo>
                <a:lnTo>
                  <a:pt x="31105" y="1397"/>
                </a:lnTo>
                <a:lnTo>
                  <a:pt x="30832" y="1581"/>
                </a:lnTo>
                <a:lnTo>
                  <a:pt x="30567" y="1774"/>
                </a:lnTo>
                <a:lnTo>
                  <a:pt x="30311" y="1974"/>
                </a:lnTo>
                <a:lnTo>
                  <a:pt x="30054" y="2183"/>
                </a:lnTo>
                <a:lnTo>
                  <a:pt x="29805" y="2400"/>
                </a:lnTo>
                <a:lnTo>
                  <a:pt x="29557" y="2624"/>
                </a:lnTo>
                <a:lnTo>
                  <a:pt x="29316" y="2857"/>
                </a:lnTo>
                <a:lnTo>
                  <a:pt x="29075" y="3090"/>
                </a:lnTo>
                <a:lnTo>
                  <a:pt x="28843" y="3338"/>
                </a:lnTo>
                <a:lnTo>
                  <a:pt x="28610" y="3579"/>
                </a:lnTo>
                <a:lnTo>
                  <a:pt x="28377" y="3836"/>
                </a:lnTo>
                <a:lnTo>
                  <a:pt x="28153" y="4084"/>
                </a:lnTo>
                <a:lnTo>
                  <a:pt x="27936" y="4349"/>
                </a:lnTo>
                <a:lnTo>
                  <a:pt x="27503" y="4871"/>
                </a:lnTo>
                <a:lnTo>
                  <a:pt x="27086" y="5408"/>
                </a:lnTo>
                <a:lnTo>
                  <a:pt x="26684" y="5946"/>
                </a:lnTo>
                <a:lnTo>
                  <a:pt x="26283" y="6483"/>
                </a:lnTo>
                <a:lnTo>
                  <a:pt x="25497" y="7566"/>
                </a:lnTo>
                <a:lnTo>
                  <a:pt x="25096" y="8104"/>
                </a:lnTo>
                <a:lnTo>
                  <a:pt x="24687" y="8649"/>
                </a:lnTo>
                <a:lnTo>
                  <a:pt x="24269" y="9179"/>
                </a:lnTo>
                <a:lnTo>
                  <a:pt x="23836" y="9692"/>
                </a:lnTo>
                <a:lnTo>
                  <a:pt x="23620" y="9949"/>
                </a:lnTo>
                <a:lnTo>
                  <a:pt x="23395" y="10198"/>
                </a:lnTo>
                <a:lnTo>
                  <a:pt x="23170" y="10447"/>
                </a:lnTo>
                <a:lnTo>
                  <a:pt x="22938" y="10687"/>
                </a:lnTo>
                <a:lnTo>
                  <a:pt x="22705" y="10920"/>
                </a:lnTo>
                <a:lnTo>
                  <a:pt x="22464" y="11153"/>
                </a:lnTo>
                <a:lnTo>
                  <a:pt x="22224" y="11377"/>
                </a:lnTo>
                <a:lnTo>
                  <a:pt x="21975" y="11594"/>
                </a:lnTo>
                <a:lnTo>
                  <a:pt x="21726" y="11802"/>
                </a:lnTo>
                <a:lnTo>
                  <a:pt x="21469" y="12003"/>
                </a:lnTo>
                <a:lnTo>
                  <a:pt x="21205" y="12204"/>
                </a:lnTo>
                <a:lnTo>
                  <a:pt x="20940" y="12388"/>
                </a:lnTo>
                <a:lnTo>
                  <a:pt x="20667" y="12565"/>
                </a:lnTo>
                <a:lnTo>
                  <a:pt x="20394" y="12733"/>
                </a:lnTo>
                <a:lnTo>
                  <a:pt x="20106" y="12894"/>
                </a:lnTo>
                <a:lnTo>
                  <a:pt x="19817" y="13038"/>
                </a:lnTo>
                <a:lnTo>
                  <a:pt x="19528" y="13174"/>
                </a:lnTo>
                <a:lnTo>
                  <a:pt x="19223" y="13303"/>
                </a:lnTo>
                <a:lnTo>
                  <a:pt x="18918" y="13415"/>
                </a:lnTo>
                <a:lnTo>
                  <a:pt x="18605" y="13519"/>
                </a:lnTo>
                <a:lnTo>
                  <a:pt x="18252" y="13616"/>
                </a:lnTo>
                <a:lnTo>
                  <a:pt x="17891" y="13704"/>
                </a:lnTo>
                <a:lnTo>
                  <a:pt x="17530" y="13768"/>
                </a:lnTo>
                <a:lnTo>
                  <a:pt x="17177" y="13824"/>
                </a:lnTo>
                <a:lnTo>
                  <a:pt x="16816" y="13864"/>
                </a:lnTo>
                <a:lnTo>
                  <a:pt x="16447" y="13888"/>
                </a:lnTo>
                <a:lnTo>
                  <a:pt x="16086" y="13904"/>
                </a:lnTo>
                <a:lnTo>
                  <a:pt x="15717" y="13912"/>
                </a:lnTo>
                <a:lnTo>
                  <a:pt x="15356" y="13912"/>
                </a:lnTo>
                <a:lnTo>
                  <a:pt x="14987" y="13896"/>
                </a:lnTo>
                <a:lnTo>
                  <a:pt x="14618" y="13880"/>
                </a:lnTo>
                <a:lnTo>
                  <a:pt x="14249" y="13856"/>
                </a:lnTo>
                <a:lnTo>
                  <a:pt x="13503" y="13792"/>
                </a:lnTo>
                <a:lnTo>
                  <a:pt x="12757" y="13720"/>
                </a:lnTo>
                <a:lnTo>
                  <a:pt x="12019" y="13640"/>
                </a:lnTo>
                <a:lnTo>
                  <a:pt x="11272" y="13567"/>
                </a:lnTo>
                <a:lnTo>
                  <a:pt x="10526" y="13511"/>
                </a:lnTo>
                <a:lnTo>
                  <a:pt x="10157" y="13487"/>
                </a:lnTo>
                <a:lnTo>
                  <a:pt x="9788" y="13471"/>
                </a:lnTo>
                <a:lnTo>
                  <a:pt x="9419" y="13463"/>
                </a:lnTo>
                <a:lnTo>
                  <a:pt x="9050" y="13455"/>
                </a:lnTo>
                <a:lnTo>
                  <a:pt x="8681" y="13463"/>
                </a:lnTo>
                <a:lnTo>
                  <a:pt x="8312" y="13487"/>
                </a:lnTo>
                <a:lnTo>
                  <a:pt x="7943" y="13511"/>
                </a:lnTo>
                <a:lnTo>
                  <a:pt x="7582" y="13559"/>
                </a:lnTo>
                <a:lnTo>
                  <a:pt x="7221" y="13616"/>
                </a:lnTo>
                <a:lnTo>
                  <a:pt x="6852" y="13680"/>
                </a:lnTo>
                <a:lnTo>
                  <a:pt x="6643" y="13728"/>
                </a:lnTo>
                <a:lnTo>
                  <a:pt x="6435" y="13784"/>
                </a:lnTo>
                <a:lnTo>
                  <a:pt x="6234" y="13848"/>
                </a:lnTo>
                <a:lnTo>
                  <a:pt x="6033" y="13912"/>
                </a:lnTo>
                <a:lnTo>
                  <a:pt x="5825" y="13985"/>
                </a:lnTo>
                <a:lnTo>
                  <a:pt x="5632" y="14057"/>
                </a:lnTo>
                <a:lnTo>
                  <a:pt x="5432" y="14137"/>
                </a:lnTo>
                <a:lnTo>
                  <a:pt x="5239" y="14225"/>
                </a:lnTo>
                <a:lnTo>
                  <a:pt x="5047" y="14314"/>
                </a:lnTo>
                <a:lnTo>
                  <a:pt x="4854" y="14410"/>
                </a:lnTo>
                <a:lnTo>
                  <a:pt x="4670" y="14514"/>
                </a:lnTo>
                <a:lnTo>
                  <a:pt x="4485" y="14618"/>
                </a:lnTo>
                <a:lnTo>
                  <a:pt x="4309" y="14731"/>
                </a:lnTo>
                <a:lnTo>
                  <a:pt x="4124" y="14843"/>
                </a:lnTo>
                <a:lnTo>
                  <a:pt x="3956" y="14963"/>
                </a:lnTo>
                <a:lnTo>
                  <a:pt x="3779" y="15092"/>
                </a:lnTo>
                <a:lnTo>
                  <a:pt x="3611" y="15220"/>
                </a:lnTo>
                <a:lnTo>
                  <a:pt x="3442" y="15349"/>
                </a:lnTo>
                <a:lnTo>
                  <a:pt x="3282" y="15485"/>
                </a:lnTo>
                <a:lnTo>
                  <a:pt x="3121" y="15629"/>
                </a:lnTo>
                <a:lnTo>
                  <a:pt x="2961" y="15774"/>
                </a:lnTo>
                <a:lnTo>
                  <a:pt x="2808" y="15918"/>
                </a:lnTo>
                <a:lnTo>
                  <a:pt x="2656" y="16071"/>
                </a:lnTo>
                <a:lnTo>
                  <a:pt x="2511" y="16231"/>
                </a:lnTo>
                <a:lnTo>
                  <a:pt x="2367" y="16384"/>
                </a:lnTo>
                <a:lnTo>
                  <a:pt x="2223" y="16552"/>
                </a:lnTo>
                <a:lnTo>
                  <a:pt x="2086" y="16712"/>
                </a:lnTo>
                <a:lnTo>
                  <a:pt x="1958" y="16881"/>
                </a:lnTo>
                <a:lnTo>
                  <a:pt x="1701" y="17226"/>
                </a:lnTo>
                <a:lnTo>
                  <a:pt x="1460" y="17579"/>
                </a:lnTo>
                <a:lnTo>
                  <a:pt x="1236" y="17948"/>
                </a:lnTo>
                <a:lnTo>
                  <a:pt x="1035" y="18325"/>
                </a:lnTo>
                <a:lnTo>
                  <a:pt x="939" y="18518"/>
                </a:lnTo>
                <a:lnTo>
                  <a:pt x="843" y="18710"/>
                </a:lnTo>
                <a:lnTo>
                  <a:pt x="754" y="18903"/>
                </a:lnTo>
                <a:lnTo>
                  <a:pt x="674" y="19103"/>
                </a:lnTo>
                <a:lnTo>
                  <a:pt x="594" y="19304"/>
                </a:lnTo>
                <a:lnTo>
                  <a:pt x="522" y="19504"/>
                </a:lnTo>
                <a:lnTo>
                  <a:pt x="449" y="19705"/>
                </a:lnTo>
                <a:lnTo>
                  <a:pt x="385" y="19906"/>
                </a:lnTo>
                <a:lnTo>
                  <a:pt x="321" y="20114"/>
                </a:lnTo>
                <a:lnTo>
                  <a:pt x="265" y="20315"/>
                </a:lnTo>
                <a:lnTo>
                  <a:pt x="217" y="20523"/>
                </a:lnTo>
                <a:lnTo>
                  <a:pt x="177" y="20732"/>
                </a:lnTo>
                <a:lnTo>
                  <a:pt x="137" y="20941"/>
                </a:lnTo>
                <a:lnTo>
                  <a:pt x="96" y="21149"/>
                </a:lnTo>
                <a:lnTo>
                  <a:pt x="72" y="21358"/>
                </a:lnTo>
                <a:lnTo>
                  <a:pt x="48" y="21574"/>
                </a:lnTo>
                <a:lnTo>
                  <a:pt x="24" y="21783"/>
                </a:lnTo>
                <a:lnTo>
                  <a:pt x="8" y="22000"/>
                </a:lnTo>
                <a:lnTo>
                  <a:pt x="0" y="22208"/>
                </a:lnTo>
                <a:lnTo>
                  <a:pt x="0" y="22425"/>
                </a:lnTo>
                <a:lnTo>
                  <a:pt x="0" y="22633"/>
                </a:lnTo>
                <a:lnTo>
                  <a:pt x="16" y="22850"/>
                </a:lnTo>
                <a:lnTo>
                  <a:pt x="24" y="23059"/>
                </a:lnTo>
                <a:lnTo>
                  <a:pt x="48" y="23267"/>
                </a:lnTo>
                <a:lnTo>
                  <a:pt x="72" y="23484"/>
                </a:lnTo>
                <a:lnTo>
                  <a:pt x="105" y="23692"/>
                </a:lnTo>
                <a:lnTo>
                  <a:pt x="145" y="23909"/>
                </a:lnTo>
                <a:lnTo>
                  <a:pt x="185" y="24118"/>
                </a:lnTo>
                <a:lnTo>
                  <a:pt x="32790" y="55102"/>
                </a:lnTo>
                <a:lnTo>
                  <a:pt x="79547" y="17282"/>
                </a:lnTo>
                <a:lnTo>
                  <a:pt x="79290" y="16953"/>
                </a:lnTo>
                <a:lnTo>
                  <a:pt x="79026" y="16616"/>
                </a:lnTo>
                <a:lnTo>
                  <a:pt x="78769" y="16295"/>
                </a:lnTo>
                <a:lnTo>
                  <a:pt x="78496" y="15974"/>
                </a:lnTo>
                <a:lnTo>
                  <a:pt x="78223" y="15653"/>
                </a:lnTo>
                <a:lnTo>
                  <a:pt x="77951" y="15333"/>
                </a:lnTo>
                <a:lnTo>
                  <a:pt x="77670" y="15020"/>
                </a:lnTo>
                <a:lnTo>
                  <a:pt x="77381" y="14715"/>
                </a:lnTo>
                <a:lnTo>
                  <a:pt x="77100" y="14410"/>
                </a:lnTo>
                <a:lnTo>
                  <a:pt x="76803" y="14105"/>
                </a:lnTo>
                <a:lnTo>
                  <a:pt x="76507" y="13808"/>
                </a:lnTo>
                <a:lnTo>
                  <a:pt x="76210" y="13519"/>
                </a:lnTo>
                <a:lnTo>
                  <a:pt x="75905" y="13222"/>
                </a:lnTo>
                <a:lnTo>
                  <a:pt x="75600" y="12942"/>
                </a:lnTo>
                <a:lnTo>
                  <a:pt x="75287" y="12661"/>
                </a:lnTo>
                <a:lnTo>
                  <a:pt x="74974" y="12380"/>
                </a:lnTo>
                <a:lnTo>
                  <a:pt x="74653" y="12099"/>
                </a:lnTo>
                <a:lnTo>
                  <a:pt x="74324" y="11827"/>
                </a:lnTo>
                <a:lnTo>
                  <a:pt x="73987" y="11554"/>
                </a:lnTo>
                <a:lnTo>
                  <a:pt x="73642" y="11297"/>
                </a:lnTo>
                <a:lnTo>
                  <a:pt x="73297" y="11040"/>
                </a:lnTo>
                <a:lnTo>
                  <a:pt x="72944" y="10792"/>
                </a:lnTo>
                <a:lnTo>
                  <a:pt x="72583" y="10559"/>
                </a:lnTo>
                <a:lnTo>
                  <a:pt x="72222" y="10334"/>
                </a:lnTo>
                <a:lnTo>
                  <a:pt x="71845" y="10126"/>
                </a:lnTo>
                <a:lnTo>
                  <a:pt x="71468" y="9925"/>
                </a:lnTo>
                <a:lnTo>
                  <a:pt x="71083" y="9749"/>
                </a:lnTo>
                <a:lnTo>
                  <a:pt x="70698" y="9580"/>
                </a:lnTo>
                <a:lnTo>
                  <a:pt x="70297" y="9428"/>
                </a:lnTo>
                <a:lnTo>
                  <a:pt x="70096" y="9363"/>
                </a:lnTo>
                <a:lnTo>
                  <a:pt x="69896" y="9299"/>
                </a:lnTo>
                <a:lnTo>
                  <a:pt x="69687" y="9243"/>
                </a:lnTo>
                <a:lnTo>
                  <a:pt x="69487" y="9187"/>
                </a:lnTo>
                <a:lnTo>
                  <a:pt x="69278" y="9139"/>
                </a:lnTo>
                <a:lnTo>
                  <a:pt x="69069" y="9099"/>
                </a:lnTo>
                <a:lnTo>
                  <a:pt x="68837" y="9059"/>
                </a:lnTo>
                <a:lnTo>
                  <a:pt x="68604" y="9027"/>
                </a:lnTo>
                <a:lnTo>
                  <a:pt x="68379" y="8994"/>
                </a:lnTo>
                <a:lnTo>
                  <a:pt x="68147" y="8978"/>
                </a:lnTo>
                <a:lnTo>
                  <a:pt x="67914" y="8962"/>
                </a:lnTo>
                <a:lnTo>
                  <a:pt x="67689" y="8954"/>
                </a:lnTo>
                <a:lnTo>
                  <a:pt x="67457" y="8946"/>
                </a:lnTo>
                <a:lnTo>
                  <a:pt x="67224" y="8954"/>
                </a:lnTo>
                <a:lnTo>
                  <a:pt x="66991" y="8954"/>
                </a:lnTo>
                <a:lnTo>
                  <a:pt x="66767" y="8970"/>
                </a:lnTo>
                <a:lnTo>
                  <a:pt x="66309" y="9010"/>
                </a:lnTo>
                <a:lnTo>
                  <a:pt x="65844" y="9059"/>
                </a:lnTo>
                <a:lnTo>
                  <a:pt x="65387" y="9131"/>
                </a:lnTo>
                <a:lnTo>
                  <a:pt x="64930" y="9219"/>
                </a:lnTo>
                <a:lnTo>
                  <a:pt x="64472" y="9315"/>
                </a:lnTo>
                <a:lnTo>
                  <a:pt x="64007" y="9420"/>
                </a:lnTo>
                <a:lnTo>
                  <a:pt x="63550" y="9540"/>
                </a:lnTo>
                <a:lnTo>
                  <a:pt x="63092" y="9660"/>
                </a:lnTo>
                <a:lnTo>
                  <a:pt x="62635" y="9797"/>
                </a:lnTo>
                <a:lnTo>
                  <a:pt x="61712" y="10061"/>
                </a:lnTo>
                <a:lnTo>
                  <a:pt x="60798" y="10334"/>
                </a:lnTo>
                <a:lnTo>
                  <a:pt x="59875" y="10599"/>
                </a:lnTo>
                <a:lnTo>
                  <a:pt x="59418" y="10727"/>
                </a:lnTo>
                <a:lnTo>
                  <a:pt x="58960" y="10840"/>
                </a:lnTo>
                <a:lnTo>
                  <a:pt x="58495" y="10944"/>
                </a:lnTo>
                <a:lnTo>
                  <a:pt x="58038" y="11040"/>
                </a:lnTo>
                <a:lnTo>
                  <a:pt x="57573" y="11120"/>
                </a:lnTo>
                <a:lnTo>
                  <a:pt x="57115" y="11193"/>
                </a:lnTo>
                <a:lnTo>
                  <a:pt x="56650" y="11241"/>
                </a:lnTo>
                <a:lnTo>
                  <a:pt x="56185" y="11281"/>
                </a:lnTo>
                <a:lnTo>
                  <a:pt x="55960" y="11289"/>
                </a:lnTo>
                <a:lnTo>
                  <a:pt x="55727" y="11297"/>
                </a:lnTo>
                <a:lnTo>
                  <a:pt x="55495" y="11297"/>
                </a:lnTo>
                <a:lnTo>
                  <a:pt x="55262" y="11289"/>
                </a:lnTo>
                <a:lnTo>
                  <a:pt x="55029" y="11281"/>
                </a:lnTo>
                <a:lnTo>
                  <a:pt x="54797" y="11265"/>
                </a:lnTo>
                <a:lnTo>
                  <a:pt x="54564" y="11241"/>
                </a:lnTo>
                <a:lnTo>
                  <a:pt x="54331" y="11209"/>
                </a:lnTo>
                <a:lnTo>
                  <a:pt x="53970" y="11153"/>
                </a:lnTo>
                <a:lnTo>
                  <a:pt x="53617" y="11080"/>
                </a:lnTo>
                <a:lnTo>
                  <a:pt x="53264" y="10992"/>
                </a:lnTo>
                <a:lnTo>
                  <a:pt x="52919" y="10896"/>
                </a:lnTo>
                <a:lnTo>
                  <a:pt x="52574" y="10784"/>
                </a:lnTo>
                <a:lnTo>
                  <a:pt x="52237" y="10655"/>
                </a:lnTo>
                <a:lnTo>
                  <a:pt x="51908" y="10519"/>
                </a:lnTo>
                <a:lnTo>
                  <a:pt x="51579" y="10374"/>
                </a:lnTo>
                <a:lnTo>
                  <a:pt x="51258" y="10214"/>
                </a:lnTo>
                <a:lnTo>
                  <a:pt x="50938" y="10045"/>
                </a:lnTo>
                <a:lnTo>
                  <a:pt x="50625" y="9869"/>
                </a:lnTo>
                <a:lnTo>
                  <a:pt x="50312" y="9684"/>
                </a:lnTo>
                <a:lnTo>
                  <a:pt x="50007" y="9492"/>
                </a:lnTo>
                <a:lnTo>
                  <a:pt x="49702" y="9283"/>
                </a:lnTo>
                <a:lnTo>
                  <a:pt x="49405" y="9075"/>
                </a:lnTo>
                <a:lnTo>
                  <a:pt x="49108" y="8858"/>
                </a:lnTo>
                <a:lnTo>
                  <a:pt x="48812" y="8633"/>
                </a:lnTo>
                <a:lnTo>
                  <a:pt x="48523" y="8409"/>
                </a:lnTo>
                <a:lnTo>
                  <a:pt x="48234" y="8168"/>
                </a:lnTo>
                <a:lnTo>
                  <a:pt x="47945" y="7935"/>
                </a:lnTo>
                <a:lnTo>
                  <a:pt x="47383" y="7438"/>
                </a:lnTo>
                <a:lnTo>
                  <a:pt x="46822" y="6941"/>
                </a:lnTo>
                <a:lnTo>
                  <a:pt x="46276" y="6427"/>
                </a:lnTo>
                <a:lnTo>
                  <a:pt x="45739" y="5906"/>
                </a:lnTo>
                <a:lnTo>
                  <a:pt x="44664" y="4879"/>
                </a:lnTo>
                <a:lnTo>
                  <a:pt x="44126" y="4373"/>
                </a:lnTo>
                <a:lnTo>
                  <a:pt x="43573" y="3876"/>
                </a:lnTo>
                <a:lnTo>
                  <a:pt x="43284" y="3627"/>
                </a:lnTo>
                <a:lnTo>
                  <a:pt x="42995" y="3386"/>
                </a:lnTo>
                <a:lnTo>
                  <a:pt x="42706" y="3146"/>
                </a:lnTo>
                <a:lnTo>
                  <a:pt x="42409" y="2905"/>
                </a:lnTo>
                <a:lnTo>
                  <a:pt x="42112" y="2672"/>
                </a:lnTo>
                <a:lnTo>
                  <a:pt x="41808" y="2448"/>
                </a:lnTo>
                <a:lnTo>
                  <a:pt x="41503" y="2231"/>
                </a:lnTo>
                <a:lnTo>
                  <a:pt x="41190" y="2023"/>
                </a:lnTo>
                <a:lnTo>
                  <a:pt x="40877" y="1814"/>
                </a:lnTo>
                <a:lnTo>
                  <a:pt x="40564" y="1613"/>
                </a:lnTo>
                <a:lnTo>
                  <a:pt x="40243" y="1429"/>
                </a:lnTo>
                <a:lnTo>
                  <a:pt x="39922" y="1244"/>
                </a:lnTo>
                <a:lnTo>
                  <a:pt x="39593" y="1076"/>
                </a:lnTo>
                <a:lnTo>
                  <a:pt x="39264" y="915"/>
                </a:lnTo>
                <a:lnTo>
                  <a:pt x="38935" y="771"/>
                </a:lnTo>
                <a:lnTo>
                  <a:pt x="38598" y="627"/>
                </a:lnTo>
                <a:lnTo>
                  <a:pt x="38261" y="506"/>
                </a:lnTo>
                <a:lnTo>
                  <a:pt x="37924" y="394"/>
                </a:lnTo>
                <a:lnTo>
                  <a:pt x="37579" y="290"/>
                </a:lnTo>
                <a:lnTo>
                  <a:pt x="37234" y="209"/>
                </a:lnTo>
                <a:lnTo>
                  <a:pt x="36889" y="137"/>
                </a:lnTo>
                <a:lnTo>
                  <a:pt x="36536" y="73"/>
                </a:lnTo>
                <a:lnTo>
                  <a:pt x="36183" y="33"/>
                </a:lnTo>
                <a:lnTo>
                  <a:pt x="35830" y="9"/>
                </a:lnTo>
                <a:lnTo>
                  <a:pt x="35469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019300" y="539500"/>
            <a:ext cx="5105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713225" y="1545321"/>
            <a:ext cx="38454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729150" y="559275"/>
            <a:ext cx="34029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 rot="5400000">
            <a:off x="-316785" y="-114657"/>
            <a:ext cx="1965457" cy="1522318"/>
          </a:xfrm>
          <a:custGeom>
            <a:rect b="b" l="l" r="r" t="t"/>
            <a:pathLst>
              <a:path extrusionOk="0" h="34171" w="44118">
                <a:moveTo>
                  <a:pt x="72" y="1"/>
                </a:moveTo>
                <a:lnTo>
                  <a:pt x="0" y="34170"/>
                </a:lnTo>
                <a:lnTo>
                  <a:pt x="44118" y="34170"/>
                </a:lnTo>
                <a:lnTo>
                  <a:pt x="44118" y="33119"/>
                </a:lnTo>
                <a:lnTo>
                  <a:pt x="44110" y="33135"/>
                </a:lnTo>
                <a:lnTo>
                  <a:pt x="44094" y="33143"/>
                </a:lnTo>
                <a:lnTo>
                  <a:pt x="44070" y="33151"/>
                </a:lnTo>
                <a:lnTo>
                  <a:pt x="44038" y="33159"/>
                </a:lnTo>
                <a:lnTo>
                  <a:pt x="43941" y="33159"/>
                </a:lnTo>
                <a:lnTo>
                  <a:pt x="43821" y="33151"/>
                </a:lnTo>
                <a:lnTo>
                  <a:pt x="43677" y="33135"/>
                </a:lnTo>
                <a:lnTo>
                  <a:pt x="43516" y="33111"/>
                </a:lnTo>
                <a:lnTo>
                  <a:pt x="43155" y="33047"/>
                </a:lnTo>
                <a:lnTo>
                  <a:pt x="42786" y="32967"/>
                </a:lnTo>
                <a:lnTo>
                  <a:pt x="42457" y="32879"/>
                </a:lnTo>
                <a:lnTo>
                  <a:pt x="42192" y="32814"/>
                </a:lnTo>
                <a:lnTo>
                  <a:pt x="42056" y="32766"/>
                </a:lnTo>
                <a:lnTo>
                  <a:pt x="41936" y="32710"/>
                </a:lnTo>
                <a:lnTo>
                  <a:pt x="41823" y="32646"/>
                </a:lnTo>
                <a:lnTo>
                  <a:pt x="41703" y="32582"/>
                </a:lnTo>
                <a:lnTo>
                  <a:pt x="41599" y="32510"/>
                </a:lnTo>
                <a:lnTo>
                  <a:pt x="41382" y="32357"/>
                </a:lnTo>
                <a:lnTo>
                  <a:pt x="41182" y="32189"/>
                </a:lnTo>
                <a:lnTo>
                  <a:pt x="40997" y="32012"/>
                </a:lnTo>
                <a:lnTo>
                  <a:pt x="40812" y="31828"/>
                </a:lnTo>
                <a:lnTo>
                  <a:pt x="40636" y="31627"/>
                </a:lnTo>
                <a:lnTo>
                  <a:pt x="40476" y="31426"/>
                </a:lnTo>
                <a:lnTo>
                  <a:pt x="40275" y="31162"/>
                </a:lnTo>
                <a:lnTo>
                  <a:pt x="40074" y="30889"/>
                </a:lnTo>
                <a:lnTo>
                  <a:pt x="39882" y="30616"/>
                </a:lnTo>
                <a:lnTo>
                  <a:pt x="39697" y="30335"/>
                </a:lnTo>
                <a:lnTo>
                  <a:pt x="39328" y="29774"/>
                </a:lnTo>
                <a:lnTo>
                  <a:pt x="38967" y="29204"/>
                </a:lnTo>
                <a:lnTo>
                  <a:pt x="38638" y="28667"/>
                </a:lnTo>
                <a:lnTo>
                  <a:pt x="38301" y="28137"/>
                </a:lnTo>
                <a:lnTo>
                  <a:pt x="37956" y="27608"/>
                </a:lnTo>
                <a:lnTo>
                  <a:pt x="37603" y="27094"/>
                </a:lnTo>
                <a:lnTo>
                  <a:pt x="37419" y="26837"/>
                </a:lnTo>
                <a:lnTo>
                  <a:pt x="37234" y="26589"/>
                </a:lnTo>
                <a:lnTo>
                  <a:pt x="37042" y="26348"/>
                </a:lnTo>
                <a:lnTo>
                  <a:pt x="36841" y="26107"/>
                </a:lnTo>
                <a:lnTo>
                  <a:pt x="36641" y="25867"/>
                </a:lnTo>
                <a:lnTo>
                  <a:pt x="36424" y="25642"/>
                </a:lnTo>
                <a:lnTo>
                  <a:pt x="36207" y="25417"/>
                </a:lnTo>
                <a:lnTo>
                  <a:pt x="35983" y="25201"/>
                </a:lnTo>
                <a:lnTo>
                  <a:pt x="35814" y="25056"/>
                </a:lnTo>
                <a:lnTo>
                  <a:pt x="35638" y="24912"/>
                </a:lnTo>
                <a:lnTo>
                  <a:pt x="35461" y="24783"/>
                </a:lnTo>
                <a:lnTo>
                  <a:pt x="35285" y="24655"/>
                </a:lnTo>
                <a:lnTo>
                  <a:pt x="35100" y="24535"/>
                </a:lnTo>
                <a:lnTo>
                  <a:pt x="34916" y="24430"/>
                </a:lnTo>
                <a:lnTo>
                  <a:pt x="34723" y="24318"/>
                </a:lnTo>
                <a:lnTo>
                  <a:pt x="34531" y="24222"/>
                </a:lnTo>
                <a:lnTo>
                  <a:pt x="34330" y="24134"/>
                </a:lnTo>
                <a:lnTo>
                  <a:pt x="34129" y="24045"/>
                </a:lnTo>
                <a:lnTo>
                  <a:pt x="33929" y="23965"/>
                </a:lnTo>
                <a:lnTo>
                  <a:pt x="33728" y="23893"/>
                </a:lnTo>
                <a:lnTo>
                  <a:pt x="33520" y="23829"/>
                </a:lnTo>
                <a:lnTo>
                  <a:pt x="33311" y="23765"/>
                </a:lnTo>
                <a:lnTo>
                  <a:pt x="33102" y="23708"/>
                </a:lnTo>
                <a:lnTo>
                  <a:pt x="32886" y="23660"/>
                </a:lnTo>
                <a:lnTo>
                  <a:pt x="32677" y="23612"/>
                </a:lnTo>
                <a:lnTo>
                  <a:pt x="32461" y="23572"/>
                </a:lnTo>
                <a:lnTo>
                  <a:pt x="32244" y="23540"/>
                </a:lnTo>
                <a:lnTo>
                  <a:pt x="32027" y="23508"/>
                </a:lnTo>
                <a:lnTo>
                  <a:pt x="31594" y="23460"/>
                </a:lnTo>
                <a:lnTo>
                  <a:pt x="31153" y="23428"/>
                </a:lnTo>
                <a:lnTo>
                  <a:pt x="30712" y="23412"/>
                </a:lnTo>
                <a:lnTo>
                  <a:pt x="30270" y="23412"/>
                </a:lnTo>
                <a:lnTo>
                  <a:pt x="29837" y="23420"/>
                </a:lnTo>
                <a:lnTo>
                  <a:pt x="29404" y="23444"/>
                </a:lnTo>
                <a:lnTo>
                  <a:pt x="27815" y="23548"/>
                </a:lnTo>
                <a:lnTo>
                  <a:pt x="27422" y="23572"/>
                </a:lnTo>
                <a:lnTo>
                  <a:pt x="27029" y="23596"/>
                </a:lnTo>
                <a:lnTo>
                  <a:pt x="26628" y="23604"/>
                </a:lnTo>
                <a:lnTo>
                  <a:pt x="26235" y="23604"/>
                </a:lnTo>
                <a:lnTo>
                  <a:pt x="25842" y="23596"/>
                </a:lnTo>
                <a:lnTo>
                  <a:pt x="25449" y="23580"/>
                </a:lnTo>
                <a:lnTo>
                  <a:pt x="25056" y="23548"/>
                </a:lnTo>
                <a:lnTo>
                  <a:pt x="24670" y="23508"/>
                </a:lnTo>
                <a:lnTo>
                  <a:pt x="24285" y="23444"/>
                </a:lnTo>
                <a:lnTo>
                  <a:pt x="24093" y="23404"/>
                </a:lnTo>
                <a:lnTo>
                  <a:pt x="23908" y="23363"/>
                </a:lnTo>
                <a:lnTo>
                  <a:pt x="23716" y="23315"/>
                </a:lnTo>
                <a:lnTo>
                  <a:pt x="23531" y="23259"/>
                </a:lnTo>
                <a:lnTo>
                  <a:pt x="23347" y="23203"/>
                </a:lnTo>
                <a:lnTo>
                  <a:pt x="23154" y="23139"/>
                </a:lnTo>
                <a:lnTo>
                  <a:pt x="22833" y="23010"/>
                </a:lnTo>
                <a:lnTo>
                  <a:pt x="22520" y="22874"/>
                </a:lnTo>
                <a:lnTo>
                  <a:pt x="22207" y="22714"/>
                </a:lnTo>
                <a:lnTo>
                  <a:pt x="21911" y="22537"/>
                </a:lnTo>
                <a:lnTo>
                  <a:pt x="21622" y="22353"/>
                </a:lnTo>
                <a:lnTo>
                  <a:pt x="21341" y="22152"/>
                </a:lnTo>
                <a:lnTo>
                  <a:pt x="21068" y="21935"/>
                </a:lnTo>
                <a:lnTo>
                  <a:pt x="20803" y="21711"/>
                </a:lnTo>
                <a:lnTo>
                  <a:pt x="20555" y="21470"/>
                </a:lnTo>
                <a:lnTo>
                  <a:pt x="20314" y="21221"/>
                </a:lnTo>
                <a:lnTo>
                  <a:pt x="20081" y="20965"/>
                </a:lnTo>
                <a:lnTo>
                  <a:pt x="19857" y="20692"/>
                </a:lnTo>
                <a:lnTo>
                  <a:pt x="19648" y="20411"/>
                </a:lnTo>
                <a:lnTo>
                  <a:pt x="19456" y="20122"/>
                </a:lnTo>
                <a:lnTo>
                  <a:pt x="19271" y="19833"/>
                </a:lnTo>
                <a:lnTo>
                  <a:pt x="19094" y="19528"/>
                </a:lnTo>
                <a:lnTo>
                  <a:pt x="18958" y="19264"/>
                </a:lnTo>
                <a:lnTo>
                  <a:pt x="18830" y="18999"/>
                </a:lnTo>
                <a:lnTo>
                  <a:pt x="18717" y="18734"/>
                </a:lnTo>
                <a:lnTo>
                  <a:pt x="18605" y="18461"/>
                </a:lnTo>
                <a:lnTo>
                  <a:pt x="18517" y="18197"/>
                </a:lnTo>
                <a:lnTo>
                  <a:pt x="18429" y="17924"/>
                </a:lnTo>
                <a:lnTo>
                  <a:pt x="18348" y="17651"/>
                </a:lnTo>
                <a:lnTo>
                  <a:pt x="18276" y="17378"/>
                </a:lnTo>
                <a:lnTo>
                  <a:pt x="18220" y="17106"/>
                </a:lnTo>
                <a:lnTo>
                  <a:pt x="18164" y="16833"/>
                </a:lnTo>
                <a:lnTo>
                  <a:pt x="18116" y="16560"/>
                </a:lnTo>
                <a:lnTo>
                  <a:pt x="18068" y="16279"/>
                </a:lnTo>
                <a:lnTo>
                  <a:pt x="18035" y="16006"/>
                </a:lnTo>
                <a:lnTo>
                  <a:pt x="18003" y="15726"/>
                </a:lnTo>
                <a:lnTo>
                  <a:pt x="17947" y="15172"/>
                </a:lnTo>
                <a:lnTo>
                  <a:pt x="17907" y="14610"/>
                </a:lnTo>
                <a:lnTo>
                  <a:pt x="17875" y="14049"/>
                </a:lnTo>
                <a:lnTo>
                  <a:pt x="17827" y="12918"/>
                </a:lnTo>
                <a:lnTo>
                  <a:pt x="17795" y="12348"/>
                </a:lnTo>
                <a:lnTo>
                  <a:pt x="17755" y="11778"/>
                </a:lnTo>
                <a:lnTo>
                  <a:pt x="17707" y="11209"/>
                </a:lnTo>
                <a:lnTo>
                  <a:pt x="17674" y="10920"/>
                </a:lnTo>
                <a:lnTo>
                  <a:pt x="17642" y="10639"/>
                </a:lnTo>
                <a:lnTo>
                  <a:pt x="17578" y="10254"/>
                </a:lnTo>
                <a:lnTo>
                  <a:pt x="17498" y="9885"/>
                </a:lnTo>
                <a:lnTo>
                  <a:pt x="17402" y="9516"/>
                </a:lnTo>
                <a:lnTo>
                  <a:pt x="17289" y="9163"/>
                </a:lnTo>
                <a:lnTo>
                  <a:pt x="17153" y="8810"/>
                </a:lnTo>
                <a:lnTo>
                  <a:pt x="17009" y="8465"/>
                </a:lnTo>
                <a:lnTo>
                  <a:pt x="16848" y="8128"/>
                </a:lnTo>
                <a:lnTo>
                  <a:pt x="16672" y="7799"/>
                </a:lnTo>
                <a:lnTo>
                  <a:pt x="16479" y="7478"/>
                </a:lnTo>
                <a:lnTo>
                  <a:pt x="16270" y="7165"/>
                </a:lnTo>
                <a:lnTo>
                  <a:pt x="16046" y="6868"/>
                </a:lnTo>
                <a:lnTo>
                  <a:pt x="15813" y="6580"/>
                </a:lnTo>
                <a:lnTo>
                  <a:pt x="15572" y="6299"/>
                </a:lnTo>
                <a:lnTo>
                  <a:pt x="15316" y="6034"/>
                </a:lnTo>
                <a:lnTo>
                  <a:pt x="15043" y="5777"/>
                </a:lnTo>
                <a:lnTo>
                  <a:pt x="14762" y="5537"/>
                </a:lnTo>
                <a:lnTo>
                  <a:pt x="14473" y="5304"/>
                </a:lnTo>
                <a:lnTo>
                  <a:pt x="14168" y="5087"/>
                </a:lnTo>
                <a:lnTo>
                  <a:pt x="13856" y="4887"/>
                </a:lnTo>
                <a:lnTo>
                  <a:pt x="13535" y="4702"/>
                </a:lnTo>
                <a:lnTo>
                  <a:pt x="13206" y="4534"/>
                </a:lnTo>
                <a:lnTo>
                  <a:pt x="12869" y="4373"/>
                </a:lnTo>
                <a:lnTo>
                  <a:pt x="12524" y="4237"/>
                </a:lnTo>
                <a:lnTo>
                  <a:pt x="12179" y="4117"/>
                </a:lnTo>
                <a:lnTo>
                  <a:pt x="11818" y="4004"/>
                </a:lnTo>
                <a:lnTo>
                  <a:pt x="11449" y="3916"/>
                </a:lnTo>
                <a:lnTo>
                  <a:pt x="11080" y="3852"/>
                </a:lnTo>
                <a:lnTo>
                  <a:pt x="10895" y="3820"/>
                </a:lnTo>
                <a:lnTo>
                  <a:pt x="10711" y="3796"/>
                </a:lnTo>
                <a:lnTo>
                  <a:pt x="10518" y="3780"/>
                </a:lnTo>
                <a:lnTo>
                  <a:pt x="10325" y="3763"/>
                </a:lnTo>
                <a:lnTo>
                  <a:pt x="10133" y="3755"/>
                </a:lnTo>
                <a:lnTo>
                  <a:pt x="9748" y="3755"/>
                </a:lnTo>
                <a:lnTo>
                  <a:pt x="9555" y="3763"/>
                </a:lnTo>
                <a:lnTo>
                  <a:pt x="9363" y="3772"/>
                </a:lnTo>
                <a:lnTo>
                  <a:pt x="9162" y="3788"/>
                </a:lnTo>
                <a:lnTo>
                  <a:pt x="8889" y="3820"/>
                </a:lnTo>
                <a:lnTo>
                  <a:pt x="8625" y="3860"/>
                </a:lnTo>
                <a:lnTo>
                  <a:pt x="8352" y="3908"/>
                </a:lnTo>
                <a:lnTo>
                  <a:pt x="8087" y="3956"/>
                </a:lnTo>
                <a:lnTo>
                  <a:pt x="7550" y="4068"/>
                </a:lnTo>
                <a:lnTo>
                  <a:pt x="7020" y="4181"/>
                </a:lnTo>
                <a:lnTo>
                  <a:pt x="6483" y="4285"/>
                </a:lnTo>
                <a:lnTo>
                  <a:pt x="6218" y="4325"/>
                </a:lnTo>
                <a:lnTo>
                  <a:pt x="5945" y="4365"/>
                </a:lnTo>
                <a:lnTo>
                  <a:pt x="5680" y="4397"/>
                </a:lnTo>
                <a:lnTo>
                  <a:pt x="5407" y="4413"/>
                </a:lnTo>
                <a:lnTo>
                  <a:pt x="5143" y="4421"/>
                </a:lnTo>
                <a:lnTo>
                  <a:pt x="4870" y="4413"/>
                </a:lnTo>
                <a:lnTo>
                  <a:pt x="4645" y="4397"/>
                </a:lnTo>
                <a:lnTo>
                  <a:pt x="4429" y="4373"/>
                </a:lnTo>
                <a:lnTo>
                  <a:pt x="4212" y="4333"/>
                </a:lnTo>
                <a:lnTo>
                  <a:pt x="4003" y="4285"/>
                </a:lnTo>
                <a:lnTo>
                  <a:pt x="3795" y="4229"/>
                </a:lnTo>
                <a:lnTo>
                  <a:pt x="3586" y="4165"/>
                </a:lnTo>
                <a:lnTo>
                  <a:pt x="3386" y="4084"/>
                </a:lnTo>
                <a:lnTo>
                  <a:pt x="3185" y="4004"/>
                </a:lnTo>
                <a:lnTo>
                  <a:pt x="2985" y="3908"/>
                </a:lnTo>
                <a:lnTo>
                  <a:pt x="2792" y="3804"/>
                </a:lnTo>
                <a:lnTo>
                  <a:pt x="2607" y="3691"/>
                </a:lnTo>
                <a:lnTo>
                  <a:pt x="2423" y="3571"/>
                </a:lnTo>
                <a:lnTo>
                  <a:pt x="2246" y="3451"/>
                </a:lnTo>
                <a:lnTo>
                  <a:pt x="2070" y="3314"/>
                </a:lnTo>
                <a:lnTo>
                  <a:pt x="1901" y="3170"/>
                </a:lnTo>
                <a:lnTo>
                  <a:pt x="1741" y="3025"/>
                </a:lnTo>
                <a:lnTo>
                  <a:pt x="1581" y="2873"/>
                </a:lnTo>
                <a:lnTo>
                  <a:pt x="1436" y="2712"/>
                </a:lnTo>
                <a:lnTo>
                  <a:pt x="1292" y="2544"/>
                </a:lnTo>
                <a:lnTo>
                  <a:pt x="1147" y="2376"/>
                </a:lnTo>
                <a:lnTo>
                  <a:pt x="1019" y="2199"/>
                </a:lnTo>
                <a:lnTo>
                  <a:pt x="891" y="2015"/>
                </a:lnTo>
                <a:lnTo>
                  <a:pt x="778" y="1830"/>
                </a:lnTo>
                <a:lnTo>
                  <a:pt x="666" y="1637"/>
                </a:lnTo>
                <a:lnTo>
                  <a:pt x="562" y="1445"/>
                </a:lnTo>
                <a:lnTo>
                  <a:pt x="465" y="1252"/>
                </a:lnTo>
                <a:lnTo>
                  <a:pt x="377" y="1044"/>
                </a:lnTo>
                <a:lnTo>
                  <a:pt x="305" y="843"/>
                </a:lnTo>
                <a:lnTo>
                  <a:pt x="233" y="635"/>
                </a:lnTo>
                <a:lnTo>
                  <a:pt x="168" y="426"/>
                </a:lnTo>
                <a:lnTo>
                  <a:pt x="120" y="217"/>
                </a:lnTo>
                <a:lnTo>
                  <a:pt x="72" y="1"/>
                </a:lnTo>
                <a:close/>
              </a:path>
            </a:pathLst>
          </a:custGeom>
          <a:solidFill>
            <a:srgbClr val="51CDFA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7222900" y="2755435"/>
            <a:ext cx="2081157" cy="2567624"/>
          </a:xfrm>
          <a:custGeom>
            <a:rect b="b" l="l" r="r" t="t"/>
            <a:pathLst>
              <a:path extrusionOk="0" h="64794" w="52518">
                <a:moveTo>
                  <a:pt x="47062" y="1"/>
                </a:moveTo>
                <a:lnTo>
                  <a:pt x="47078" y="305"/>
                </a:lnTo>
                <a:lnTo>
                  <a:pt x="47087" y="610"/>
                </a:lnTo>
                <a:lnTo>
                  <a:pt x="47087" y="907"/>
                </a:lnTo>
                <a:lnTo>
                  <a:pt x="47078" y="1204"/>
                </a:lnTo>
                <a:lnTo>
                  <a:pt x="47054" y="1485"/>
                </a:lnTo>
                <a:lnTo>
                  <a:pt x="47030" y="1774"/>
                </a:lnTo>
                <a:lnTo>
                  <a:pt x="46990" y="2046"/>
                </a:lnTo>
                <a:lnTo>
                  <a:pt x="46950" y="2319"/>
                </a:lnTo>
                <a:lnTo>
                  <a:pt x="46894" y="2592"/>
                </a:lnTo>
                <a:lnTo>
                  <a:pt x="46838" y="2857"/>
                </a:lnTo>
                <a:lnTo>
                  <a:pt x="46766" y="3113"/>
                </a:lnTo>
                <a:lnTo>
                  <a:pt x="46693" y="3370"/>
                </a:lnTo>
                <a:lnTo>
                  <a:pt x="46613" y="3619"/>
                </a:lnTo>
                <a:lnTo>
                  <a:pt x="46525" y="3868"/>
                </a:lnTo>
                <a:lnTo>
                  <a:pt x="46429" y="4108"/>
                </a:lnTo>
                <a:lnTo>
                  <a:pt x="46324" y="4341"/>
                </a:lnTo>
                <a:lnTo>
                  <a:pt x="46212" y="4582"/>
                </a:lnTo>
                <a:lnTo>
                  <a:pt x="46092" y="4806"/>
                </a:lnTo>
                <a:lnTo>
                  <a:pt x="45971" y="5031"/>
                </a:lnTo>
                <a:lnTo>
                  <a:pt x="45843" y="5256"/>
                </a:lnTo>
                <a:lnTo>
                  <a:pt x="45707" y="5472"/>
                </a:lnTo>
                <a:lnTo>
                  <a:pt x="45570" y="5689"/>
                </a:lnTo>
                <a:lnTo>
                  <a:pt x="45418" y="5897"/>
                </a:lnTo>
                <a:lnTo>
                  <a:pt x="45265" y="6106"/>
                </a:lnTo>
                <a:lnTo>
                  <a:pt x="45113" y="6315"/>
                </a:lnTo>
                <a:lnTo>
                  <a:pt x="44952" y="6515"/>
                </a:lnTo>
                <a:lnTo>
                  <a:pt x="44784" y="6708"/>
                </a:lnTo>
                <a:lnTo>
                  <a:pt x="44607" y="6908"/>
                </a:lnTo>
                <a:lnTo>
                  <a:pt x="44431" y="7101"/>
                </a:lnTo>
                <a:lnTo>
                  <a:pt x="44254" y="7285"/>
                </a:lnTo>
                <a:lnTo>
                  <a:pt x="44062" y="7470"/>
                </a:lnTo>
                <a:lnTo>
                  <a:pt x="43877" y="7654"/>
                </a:lnTo>
                <a:lnTo>
                  <a:pt x="43484" y="8007"/>
                </a:lnTo>
                <a:lnTo>
                  <a:pt x="43083" y="8352"/>
                </a:lnTo>
                <a:lnTo>
                  <a:pt x="42658" y="8689"/>
                </a:lnTo>
                <a:lnTo>
                  <a:pt x="42233" y="9018"/>
                </a:lnTo>
                <a:lnTo>
                  <a:pt x="41791" y="9339"/>
                </a:lnTo>
                <a:lnTo>
                  <a:pt x="41342" y="9652"/>
                </a:lnTo>
                <a:lnTo>
                  <a:pt x="40885" y="9949"/>
                </a:lnTo>
                <a:lnTo>
                  <a:pt x="40419" y="10246"/>
                </a:lnTo>
                <a:lnTo>
                  <a:pt x="39946" y="10535"/>
                </a:lnTo>
                <a:lnTo>
                  <a:pt x="39473" y="10823"/>
                </a:lnTo>
                <a:lnTo>
                  <a:pt x="38526" y="11377"/>
                </a:lnTo>
                <a:lnTo>
                  <a:pt x="37571" y="11915"/>
                </a:lnTo>
                <a:lnTo>
                  <a:pt x="36641" y="12444"/>
                </a:lnTo>
                <a:lnTo>
                  <a:pt x="36304" y="12637"/>
                </a:lnTo>
                <a:lnTo>
                  <a:pt x="35983" y="12829"/>
                </a:lnTo>
                <a:lnTo>
                  <a:pt x="35662" y="13038"/>
                </a:lnTo>
                <a:lnTo>
                  <a:pt x="35349" y="13254"/>
                </a:lnTo>
                <a:lnTo>
                  <a:pt x="35036" y="13471"/>
                </a:lnTo>
                <a:lnTo>
                  <a:pt x="34731" y="13696"/>
                </a:lnTo>
                <a:lnTo>
                  <a:pt x="34426" y="13928"/>
                </a:lnTo>
                <a:lnTo>
                  <a:pt x="34130" y="14169"/>
                </a:lnTo>
                <a:lnTo>
                  <a:pt x="33841" y="14410"/>
                </a:lnTo>
                <a:lnTo>
                  <a:pt x="33552" y="14658"/>
                </a:lnTo>
                <a:lnTo>
                  <a:pt x="33271" y="14915"/>
                </a:lnTo>
                <a:lnTo>
                  <a:pt x="32990" y="15180"/>
                </a:lnTo>
                <a:lnTo>
                  <a:pt x="32726" y="15445"/>
                </a:lnTo>
                <a:lnTo>
                  <a:pt x="32461" y="15717"/>
                </a:lnTo>
                <a:lnTo>
                  <a:pt x="32196" y="15998"/>
                </a:lnTo>
                <a:lnTo>
                  <a:pt x="31947" y="16279"/>
                </a:lnTo>
                <a:lnTo>
                  <a:pt x="31699" y="16568"/>
                </a:lnTo>
                <a:lnTo>
                  <a:pt x="31450" y="16857"/>
                </a:lnTo>
                <a:lnTo>
                  <a:pt x="31217" y="17154"/>
                </a:lnTo>
                <a:lnTo>
                  <a:pt x="30985" y="17458"/>
                </a:lnTo>
                <a:lnTo>
                  <a:pt x="30760" y="17763"/>
                </a:lnTo>
                <a:lnTo>
                  <a:pt x="30543" y="18076"/>
                </a:lnTo>
                <a:lnTo>
                  <a:pt x="30335" y="18397"/>
                </a:lnTo>
                <a:lnTo>
                  <a:pt x="30126" y="18718"/>
                </a:lnTo>
                <a:lnTo>
                  <a:pt x="29926" y="19039"/>
                </a:lnTo>
                <a:lnTo>
                  <a:pt x="29733" y="19368"/>
                </a:lnTo>
                <a:lnTo>
                  <a:pt x="29548" y="19697"/>
                </a:lnTo>
                <a:lnTo>
                  <a:pt x="29364" y="20034"/>
                </a:lnTo>
                <a:lnTo>
                  <a:pt x="29187" y="20371"/>
                </a:lnTo>
                <a:lnTo>
                  <a:pt x="29027" y="20716"/>
                </a:lnTo>
                <a:lnTo>
                  <a:pt x="28867" y="21061"/>
                </a:lnTo>
                <a:lnTo>
                  <a:pt x="28714" y="21406"/>
                </a:lnTo>
                <a:lnTo>
                  <a:pt x="28554" y="21791"/>
                </a:lnTo>
                <a:lnTo>
                  <a:pt x="28409" y="22184"/>
                </a:lnTo>
                <a:lnTo>
                  <a:pt x="28281" y="22569"/>
                </a:lnTo>
                <a:lnTo>
                  <a:pt x="28169" y="22962"/>
                </a:lnTo>
                <a:lnTo>
                  <a:pt x="28064" y="23355"/>
                </a:lnTo>
                <a:lnTo>
                  <a:pt x="27968" y="23748"/>
                </a:lnTo>
                <a:lnTo>
                  <a:pt x="27880" y="24141"/>
                </a:lnTo>
                <a:lnTo>
                  <a:pt x="27807" y="24543"/>
                </a:lnTo>
                <a:lnTo>
                  <a:pt x="27743" y="24936"/>
                </a:lnTo>
                <a:lnTo>
                  <a:pt x="27679" y="25337"/>
                </a:lnTo>
                <a:lnTo>
                  <a:pt x="27623" y="25738"/>
                </a:lnTo>
                <a:lnTo>
                  <a:pt x="27575" y="26139"/>
                </a:lnTo>
                <a:lnTo>
                  <a:pt x="27479" y="26941"/>
                </a:lnTo>
                <a:lnTo>
                  <a:pt x="27398" y="27744"/>
                </a:lnTo>
                <a:lnTo>
                  <a:pt x="27318" y="28546"/>
                </a:lnTo>
                <a:lnTo>
                  <a:pt x="27222" y="29340"/>
                </a:lnTo>
                <a:lnTo>
                  <a:pt x="27174" y="29741"/>
                </a:lnTo>
                <a:lnTo>
                  <a:pt x="27118" y="30143"/>
                </a:lnTo>
                <a:lnTo>
                  <a:pt x="27061" y="30536"/>
                </a:lnTo>
                <a:lnTo>
                  <a:pt x="26989" y="30929"/>
                </a:lnTo>
                <a:lnTo>
                  <a:pt x="26917" y="31322"/>
                </a:lnTo>
                <a:lnTo>
                  <a:pt x="26837" y="31715"/>
                </a:lnTo>
                <a:lnTo>
                  <a:pt x="26740" y="32108"/>
                </a:lnTo>
                <a:lnTo>
                  <a:pt x="26636" y="32501"/>
                </a:lnTo>
                <a:lnTo>
                  <a:pt x="26524" y="32886"/>
                </a:lnTo>
                <a:lnTo>
                  <a:pt x="26395" y="33272"/>
                </a:lnTo>
                <a:lnTo>
                  <a:pt x="26259" y="33657"/>
                </a:lnTo>
                <a:lnTo>
                  <a:pt x="26107" y="34034"/>
                </a:lnTo>
                <a:lnTo>
                  <a:pt x="26010" y="34242"/>
                </a:lnTo>
                <a:lnTo>
                  <a:pt x="25914" y="34451"/>
                </a:lnTo>
                <a:lnTo>
                  <a:pt x="25810" y="34651"/>
                </a:lnTo>
                <a:lnTo>
                  <a:pt x="25697" y="34852"/>
                </a:lnTo>
                <a:lnTo>
                  <a:pt x="25585" y="35045"/>
                </a:lnTo>
                <a:lnTo>
                  <a:pt x="25465" y="35229"/>
                </a:lnTo>
                <a:lnTo>
                  <a:pt x="25344" y="35414"/>
                </a:lnTo>
                <a:lnTo>
                  <a:pt x="25216" y="35590"/>
                </a:lnTo>
                <a:lnTo>
                  <a:pt x="25080" y="35759"/>
                </a:lnTo>
                <a:lnTo>
                  <a:pt x="24943" y="35927"/>
                </a:lnTo>
                <a:lnTo>
                  <a:pt x="24807" y="36096"/>
                </a:lnTo>
                <a:lnTo>
                  <a:pt x="24663" y="36256"/>
                </a:lnTo>
                <a:lnTo>
                  <a:pt x="24510" y="36408"/>
                </a:lnTo>
                <a:lnTo>
                  <a:pt x="24358" y="36561"/>
                </a:lnTo>
                <a:lnTo>
                  <a:pt x="24205" y="36705"/>
                </a:lnTo>
                <a:lnTo>
                  <a:pt x="24045" y="36850"/>
                </a:lnTo>
                <a:lnTo>
                  <a:pt x="23884" y="36986"/>
                </a:lnTo>
                <a:lnTo>
                  <a:pt x="23716" y="37123"/>
                </a:lnTo>
                <a:lnTo>
                  <a:pt x="23547" y="37259"/>
                </a:lnTo>
                <a:lnTo>
                  <a:pt x="23371" y="37379"/>
                </a:lnTo>
                <a:lnTo>
                  <a:pt x="23018" y="37628"/>
                </a:lnTo>
                <a:lnTo>
                  <a:pt x="22657" y="37861"/>
                </a:lnTo>
                <a:lnTo>
                  <a:pt x="22280" y="38077"/>
                </a:lnTo>
                <a:lnTo>
                  <a:pt x="21887" y="38286"/>
                </a:lnTo>
                <a:lnTo>
                  <a:pt x="21493" y="38478"/>
                </a:lnTo>
                <a:lnTo>
                  <a:pt x="21092" y="38663"/>
                </a:lnTo>
                <a:lnTo>
                  <a:pt x="20683" y="38831"/>
                </a:lnTo>
                <a:lnTo>
                  <a:pt x="20266" y="38992"/>
                </a:lnTo>
                <a:lnTo>
                  <a:pt x="19849" y="39152"/>
                </a:lnTo>
                <a:lnTo>
                  <a:pt x="19424" y="39297"/>
                </a:lnTo>
                <a:lnTo>
                  <a:pt x="18998" y="39433"/>
                </a:lnTo>
                <a:lnTo>
                  <a:pt x="18565" y="39570"/>
                </a:lnTo>
                <a:lnTo>
                  <a:pt x="18132" y="39690"/>
                </a:lnTo>
                <a:lnTo>
                  <a:pt x="17699" y="39810"/>
                </a:lnTo>
                <a:lnTo>
                  <a:pt x="16832" y="40043"/>
                </a:lnTo>
                <a:lnTo>
                  <a:pt x="15974" y="40251"/>
                </a:lnTo>
                <a:lnTo>
                  <a:pt x="15131" y="40460"/>
                </a:lnTo>
                <a:lnTo>
                  <a:pt x="14313" y="40669"/>
                </a:lnTo>
                <a:lnTo>
                  <a:pt x="13471" y="40885"/>
                </a:lnTo>
                <a:lnTo>
                  <a:pt x="12636" y="41110"/>
                </a:lnTo>
                <a:lnTo>
                  <a:pt x="12227" y="41230"/>
                </a:lnTo>
                <a:lnTo>
                  <a:pt x="11810" y="41359"/>
                </a:lnTo>
                <a:lnTo>
                  <a:pt x="11401" y="41487"/>
                </a:lnTo>
                <a:lnTo>
                  <a:pt x="11000" y="41623"/>
                </a:lnTo>
                <a:lnTo>
                  <a:pt x="10598" y="41760"/>
                </a:lnTo>
                <a:lnTo>
                  <a:pt x="10197" y="41904"/>
                </a:lnTo>
                <a:lnTo>
                  <a:pt x="9804" y="42057"/>
                </a:lnTo>
                <a:lnTo>
                  <a:pt x="9411" y="42209"/>
                </a:lnTo>
                <a:lnTo>
                  <a:pt x="9026" y="42378"/>
                </a:lnTo>
                <a:lnTo>
                  <a:pt x="8641" y="42546"/>
                </a:lnTo>
                <a:lnTo>
                  <a:pt x="8264" y="42731"/>
                </a:lnTo>
                <a:lnTo>
                  <a:pt x="7895" y="42915"/>
                </a:lnTo>
                <a:lnTo>
                  <a:pt x="7526" y="43108"/>
                </a:lnTo>
                <a:lnTo>
                  <a:pt x="7165" y="43316"/>
                </a:lnTo>
                <a:lnTo>
                  <a:pt x="6812" y="43533"/>
                </a:lnTo>
                <a:lnTo>
                  <a:pt x="6459" y="43749"/>
                </a:lnTo>
                <a:lnTo>
                  <a:pt x="6114" y="43990"/>
                </a:lnTo>
                <a:lnTo>
                  <a:pt x="5777" y="44231"/>
                </a:lnTo>
                <a:lnTo>
                  <a:pt x="5448" y="44488"/>
                </a:lnTo>
                <a:lnTo>
                  <a:pt x="5127" y="44752"/>
                </a:lnTo>
                <a:lnTo>
                  <a:pt x="4814" y="45033"/>
                </a:lnTo>
                <a:lnTo>
                  <a:pt x="4501" y="45322"/>
                </a:lnTo>
                <a:lnTo>
                  <a:pt x="4204" y="45619"/>
                </a:lnTo>
                <a:lnTo>
                  <a:pt x="3907" y="45940"/>
                </a:lnTo>
                <a:lnTo>
                  <a:pt x="3626" y="46269"/>
                </a:lnTo>
                <a:lnTo>
                  <a:pt x="3346" y="46606"/>
                </a:lnTo>
                <a:lnTo>
                  <a:pt x="3081" y="46967"/>
                </a:lnTo>
                <a:lnTo>
                  <a:pt x="2824" y="47336"/>
                </a:lnTo>
                <a:lnTo>
                  <a:pt x="2672" y="47568"/>
                </a:lnTo>
                <a:lnTo>
                  <a:pt x="2519" y="47809"/>
                </a:lnTo>
                <a:lnTo>
                  <a:pt x="2375" y="48050"/>
                </a:lnTo>
                <a:lnTo>
                  <a:pt x="2230" y="48290"/>
                </a:lnTo>
                <a:lnTo>
                  <a:pt x="2094" y="48539"/>
                </a:lnTo>
                <a:lnTo>
                  <a:pt x="1958" y="48788"/>
                </a:lnTo>
                <a:lnTo>
                  <a:pt x="1829" y="49045"/>
                </a:lnTo>
                <a:lnTo>
                  <a:pt x="1701" y="49301"/>
                </a:lnTo>
                <a:lnTo>
                  <a:pt x="1581" y="49558"/>
                </a:lnTo>
                <a:lnTo>
                  <a:pt x="1460" y="49823"/>
                </a:lnTo>
                <a:lnTo>
                  <a:pt x="1348" y="50088"/>
                </a:lnTo>
                <a:lnTo>
                  <a:pt x="1244" y="50352"/>
                </a:lnTo>
                <a:lnTo>
                  <a:pt x="1139" y="50625"/>
                </a:lnTo>
                <a:lnTo>
                  <a:pt x="1035" y="50898"/>
                </a:lnTo>
                <a:lnTo>
                  <a:pt x="939" y="51171"/>
                </a:lnTo>
                <a:lnTo>
                  <a:pt x="851" y="51443"/>
                </a:lnTo>
                <a:lnTo>
                  <a:pt x="682" y="52005"/>
                </a:lnTo>
                <a:lnTo>
                  <a:pt x="602" y="52286"/>
                </a:lnTo>
                <a:lnTo>
                  <a:pt x="530" y="52567"/>
                </a:lnTo>
                <a:lnTo>
                  <a:pt x="457" y="52855"/>
                </a:lnTo>
                <a:lnTo>
                  <a:pt x="393" y="53136"/>
                </a:lnTo>
                <a:lnTo>
                  <a:pt x="337" y="53425"/>
                </a:lnTo>
                <a:lnTo>
                  <a:pt x="281" y="53714"/>
                </a:lnTo>
                <a:lnTo>
                  <a:pt x="225" y="54003"/>
                </a:lnTo>
                <a:lnTo>
                  <a:pt x="185" y="54292"/>
                </a:lnTo>
                <a:lnTo>
                  <a:pt x="145" y="54588"/>
                </a:lnTo>
                <a:lnTo>
                  <a:pt x="104" y="54877"/>
                </a:lnTo>
                <a:lnTo>
                  <a:pt x="72" y="55166"/>
                </a:lnTo>
                <a:lnTo>
                  <a:pt x="48" y="55463"/>
                </a:lnTo>
                <a:lnTo>
                  <a:pt x="32" y="55752"/>
                </a:lnTo>
                <a:lnTo>
                  <a:pt x="16" y="56049"/>
                </a:lnTo>
                <a:lnTo>
                  <a:pt x="0" y="56337"/>
                </a:lnTo>
                <a:lnTo>
                  <a:pt x="0" y="56634"/>
                </a:lnTo>
                <a:lnTo>
                  <a:pt x="0" y="56923"/>
                </a:lnTo>
                <a:lnTo>
                  <a:pt x="0" y="57220"/>
                </a:lnTo>
                <a:lnTo>
                  <a:pt x="8" y="57509"/>
                </a:lnTo>
                <a:lnTo>
                  <a:pt x="24" y="57798"/>
                </a:lnTo>
                <a:lnTo>
                  <a:pt x="48" y="58094"/>
                </a:lnTo>
                <a:lnTo>
                  <a:pt x="72" y="58383"/>
                </a:lnTo>
                <a:lnTo>
                  <a:pt x="104" y="58672"/>
                </a:lnTo>
                <a:lnTo>
                  <a:pt x="145" y="58961"/>
                </a:lnTo>
                <a:lnTo>
                  <a:pt x="185" y="59242"/>
                </a:lnTo>
                <a:lnTo>
                  <a:pt x="233" y="59530"/>
                </a:lnTo>
                <a:lnTo>
                  <a:pt x="289" y="59811"/>
                </a:lnTo>
                <a:lnTo>
                  <a:pt x="345" y="60092"/>
                </a:lnTo>
                <a:lnTo>
                  <a:pt x="409" y="60373"/>
                </a:lnTo>
                <a:lnTo>
                  <a:pt x="482" y="60654"/>
                </a:lnTo>
                <a:lnTo>
                  <a:pt x="554" y="60934"/>
                </a:lnTo>
                <a:lnTo>
                  <a:pt x="634" y="61207"/>
                </a:lnTo>
                <a:lnTo>
                  <a:pt x="722" y="61480"/>
                </a:lnTo>
                <a:lnTo>
                  <a:pt x="818" y="61753"/>
                </a:lnTo>
                <a:lnTo>
                  <a:pt x="915" y="62026"/>
                </a:lnTo>
                <a:lnTo>
                  <a:pt x="1019" y="62290"/>
                </a:lnTo>
                <a:lnTo>
                  <a:pt x="1131" y="62555"/>
                </a:lnTo>
                <a:lnTo>
                  <a:pt x="1244" y="62812"/>
                </a:lnTo>
                <a:lnTo>
                  <a:pt x="1372" y="63069"/>
                </a:lnTo>
                <a:lnTo>
                  <a:pt x="1500" y="63325"/>
                </a:lnTo>
                <a:lnTo>
                  <a:pt x="1637" y="63582"/>
                </a:lnTo>
                <a:lnTo>
                  <a:pt x="1773" y="63831"/>
                </a:lnTo>
                <a:lnTo>
                  <a:pt x="1926" y="64079"/>
                </a:lnTo>
                <a:lnTo>
                  <a:pt x="2078" y="64320"/>
                </a:lnTo>
                <a:lnTo>
                  <a:pt x="2239" y="64561"/>
                </a:lnTo>
                <a:lnTo>
                  <a:pt x="2399" y="64793"/>
                </a:lnTo>
                <a:lnTo>
                  <a:pt x="52518" y="64753"/>
                </a:lnTo>
                <a:lnTo>
                  <a:pt x="52518" y="1"/>
                </a:lnTo>
                <a:close/>
              </a:path>
            </a:pathLst>
          </a:custGeom>
          <a:solidFill>
            <a:srgbClr val="FA7F51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ugaz One"/>
              <a:buNone/>
              <a:defRPr sz="28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150" y="1152475"/>
            <a:ext cx="770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mc:AlternateContent>
    <mc:Choice Requires="p14">
      <p:transition spd="med" p14:dur="600">
        <p14:flip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6"/>
          <p:cNvGrpSpPr/>
          <p:nvPr/>
        </p:nvGrpSpPr>
        <p:grpSpPr>
          <a:xfrm>
            <a:off x="2608990" y="803919"/>
            <a:ext cx="7283453" cy="4511488"/>
            <a:chOff x="-10785516" y="5525468"/>
            <a:chExt cx="6561669" cy="4064403"/>
          </a:xfrm>
        </p:grpSpPr>
        <p:sp>
          <p:nvSpPr>
            <p:cNvPr id="179" name="Google Shape;179;p26"/>
            <p:cNvSpPr/>
            <p:nvPr/>
          </p:nvSpPr>
          <p:spPr>
            <a:xfrm>
              <a:off x="-10529662" y="5642009"/>
              <a:ext cx="6058598" cy="3544643"/>
            </a:xfrm>
            <a:custGeom>
              <a:rect b="b" l="l" r="r" t="t"/>
              <a:pathLst>
                <a:path extrusionOk="0" h="69773" w="119252">
                  <a:moveTo>
                    <a:pt x="59764" y="1"/>
                  </a:moveTo>
                  <a:lnTo>
                    <a:pt x="0" y="35253"/>
                  </a:lnTo>
                  <a:lnTo>
                    <a:pt x="59658" y="69773"/>
                  </a:lnTo>
                  <a:lnTo>
                    <a:pt x="119251" y="34350"/>
                  </a:lnTo>
                  <a:lnTo>
                    <a:pt x="5976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-7991596" y="6045228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0" y="2359"/>
                  </a:lnTo>
                  <a:lnTo>
                    <a:pt x="4091" y="4718"/>
                  </a:lnTo>
                  <a:lnTo>
                    <a:pt x="814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-7482073" y="6065193"/>
              <a:ext cx="292637" cy="239686"/>
            </a:xfrm>
            <a:custGeom>
              <a:rect b="b" l="l" r="r" t="t"/>
              <a:pathLst>
                <a:path extrusionOk="0" h="4718" w="576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4293" y="4590"/>
                  </a:lnTo>
                  <a:lnTo>
                    <a:pt x="4484" y="4463"/>
                  </a:lnTo>
                  <a:lnTo>
                    <a:pt x="4654" y="4325"/>
                  </a:lnTo>
                  <a:lnTo>
                    <a:pt x="4824" y="4187"/>
                  </a:lnTo>
                  <a:lnTo>
                    <a:pt x="4973" y="4049"/>
                  </a:lnTo>
                  <a:lnTo>
                    <a:pt x="5111" y="3910"/>
                  </a:lnTo>
                  <a:lnTo>
                    <a:pt x="5239" y="3762"/>
                  </a:lnTo>
                  <a:lnTo>
                    <a:pt x="5345" y="3613"/>
                  </a:lnTo>
                  <a:lnTo>
                    <a:pt x="5441" y="3454"/>
                  </a:lnTo>
                  <a:lnTo>
                    <a:pt x="5526" y="3305"/>
                  </a:lnTo>
                  <a:lnTo>
                    <a:pt x="5600" y="3145"/>
                  </a:lnTo>
                  <a:lnTo>
                    <a:pt x="5664" y="2997"/>
                  </a:lnTo>
                  <a:lnTo>
                    <a:pt x="5706" y="2837"/>
                  </a:lnTo>
                  <a:lnTo>
                    <a:pt x="5738" y="2678"/>
                  </a:lnTo>
                  <a:lnTo>
                    <a:pt x="5759" y="2519"/>
                  </a:lnTo>
                  <a:lnTo>
                    <a:pt x="5759" y="2359"/>
                  </a:lnTo>
                  <a:lnTo>
                    <a:pt x="5749" y="2200"/>
                  </a:lnTo>
                  <a:lnTo>
                    <a:pt x="5728" y="2030"/>
                  </a:lnTo>
                  <a:lnTo>
                    <a:pt x="5696" y="1871"/>
                  </a:lnTo>
                  <a:lnTo>
                    <a:pt x="5653" y="1722"/>
                  </a:lnTo>
                  <a:lnTo>
                    <a:pt x="5589" y="1562"/>
                  </a:lnTo>
                  <a:lnTo>
                    <a:pt x="5515" y="1403"/>
                  </a:lnTo>
                  <a:lnTo>
                    <a:pt x="5430" y="1254"/>
                  </a:lnTo>
                  <a:lnTo>
                    <a:pt x="5334" y="1095"/>
                  </a:lnTo>
                  <a:lnTo>
                    <a:pt x="5218" y="946"/>
                  </a:lnTo>
                  <a:lnTo>
                    <a:pt x="5090" y="808"/>
                  </a:lnTo>
                  <a:lnTo>
                    <a:pt x="4952" y="659"/>
                  </a:lnTo>
                  <a:lnTo>
                    <a:pt x="4803" y="521"/>
                  </a:lnTo>
                  <a:lnTo>
                    <a:pt x="4633" y="383"/>
                  </a:lnTo>
                  <a:lnTo>
                    <a:pt x="4453" y="245"/>
                  </a:lnTo>
                  <a:lnTo>
                    <a:pt x="4261" y="117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-7466425" y="6348570"/>
              <a:ext cx="414112" cy="239686"/>
            </a:xfrm>
            <a:custGeom>
              <a:rect b="b" l="l" r="r" t="t"/>
              <a:pathLst>
                <a:path extrusionOk="0" h="4718" w="8151">
                  <a:moveTo>
                    <a:pt x="4070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-6582215" y="6584446"/>
              <a:ext cx="111212" cy="64824"/>
            </a:xfrm>
            <a:custGeom>
              <a:rect b="b" l="l" r="r" t="t"/>
              <a:pathLst>
                <a:path extrusionOk="0" h="1276" w="2189">
                  <a:moveTo>
                    <a:pt x="1095" y="0"/>
                  </a:moveTo>
                  <a:lnTo>
                    <a:pt x="882" y="22"/>
                  </a:lnTo>
                  <a:lnTo>
                    <a:pt x="680" y="54"/>
                  </a:lnTo>
                  <a:lnTo>
                    <a:pt x="585" y="75"/>
                  </a:lnTo>
                  <a:lnTo>
                    <a:pt x="489" y="107"/>
                  </a:lnTo>
                  <a:lnTo>
                    <a:pt x="404" y="149"/>
                  </a:lnTo>
                  <a:lnTo>
                    <a:pt x="319" y="192"/>
                  </a:lnTo>
                  <a:lnTo>
                    <a:pt x="245" y="245"/>
                  </a:lnTo>
                  <a:lnTo>
                    <a:pt x="181" y="287"/>
                  </a:lnTo>
                  <a:lnTo>
                    <a:pt x="128" y="340"/>
                  </a:lnTo>
                  <a:lnTo>
                    <a:pt x="75" y="404"/>
                  </a:lnTo>
                  <a:lnTo>
                    <a:pt x="43" y="457"/>
                  </a:lnTo>
                  <a:lnTo>
                    <a:pt x="21" y="52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0" y="702"/>
                  </a:lnTo>
                  <a:lnTo>
                    <a:pt x="21" y="765"/>
                  </a:lnTo>
                  <a:lnTo>
                    <a:pt x="43" y="819"/>
                  </a:lnTo>
                  <a:lnTo>
                    <a:pt x="85" y="882"/>
                  </a:lnTo>
                  <a:lnTo>
                    <a:pt x="128" y="935"/>
                  </a:lnTo>
                  <a:lnTo>
                    <a:pt x="181" y="989"/>
                  </a:lnTo>
                  <a:lnTo>
                    <a:pt x="245" y="1042"/>
                  </a:lnTo>
                  <a:lnTo>
                    <a:pt x="319" y="1084"/>
                  </a:lnTo>
                  <a:lnTo>
                    <a:pt x="404" y="1137"/>
                  </a:lnTo>
                  <a:lnTo>
                    <a:pt x="500" y="1169"/>
                  </a:lnTo>
                  <a:lnTo>
                    <a:pt x="585" y="1201"/>
                  </a:lnTo>
                  <a:lnTo>
                    <a:pt x="691" y="1233"/>
                  </a:lnTo>
                  <a:lnTo>
                    <a:pt x="893" y="1265"/>
                  </a:lnTo>
                  <a:lnTo>
                    <a:pt x="1095" y="1275"/>
                  </a:lnTo>
                  <a:lnTo>
                    <a:pt x="1307" y="1265"/>
                  </a:lnTo>
                  <a:lnTo>
                    <a:pt x="1509" y="1233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37"/>
                  </a:lnTo>
                  <a:lnTo>
                    <a:pt x="1870" y="1084"/>
                  </a:lnTo>
                  <a:lnTo>
                    <a:pt x="1944" y="1042"/>
                  </a:lnTo>
                  <a:lnTo>
                    <a:pt x="2008" y="989"/>
                  </a:lnTo>
                  <a:lnTo>
                    <a:pt x="2072" y="935"/>
                  </a:lnTo>
                  <a:lnTo>
                    <a:pt x="2114" y="882"/>
                  </a:lnTo>
                  <a:lnTo>
                    <a:pt x="2146" y="819"/>
                  </a:lnTo>
                  <a:lnTo>
                    <a:pt x="2168" y="76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8" y="521"/>
                  </a:lnTo>
                  <a:lnTo>
                    <a:pt x="2146" y="457"/>
                  </a:lnTo>
                  <a:lnTo>
                    <a:pt x="2114" y="404"/>
                  </a:lnTo>
                  <a:lnTo>
                    <a:pt x="2061" y="340"/>
                  </a:lnTo>
                  <a:lnTo>
                    <a:pt x="2008" y="287"/>
                  </a:lnTo>
                  <a:lnTo>
                    <a:pt x="1944" y="245"/>
                  </a:lnTo>
                  <a:lnTo>
                    <a:pt x="1870" y="192"/>
                  </a:lnTo>
                  <a:lnTo>
                    <a:pt x="1785" y="149"/>
                  </a:lnTo>
                  <a:lnTo>
                    <a:pt x="1700" y="107"/>
                  </a:lnTo>
                  <a:lnTo>
                    <a:pt x="1604" y="75"/>
                  </a:lnTo>
                  <a:lnTo>
                    <a:pt x="1509" y="54"/>
                  </a:lnTo>
                  <a:lnTo>
                    <a:pt x="1296" y="2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-8940024" y="659633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-7940334" y="6624376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-7255889" y="680035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70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-9650888" y="7009764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69" y="1722"/>
                  </a:moveTo>
                  <a:lnTo>
                    <a:pt x="4271" y="1732"/>
                  </a:lnTo>
                  <a:lnTo>
                    <a:pt x="4473" y="1775"/>
                  </a:lnTo>
                  <a:lnTo>
                    <a:pt x="4579" y="1796"/>
                  </a:lnTo>
                  <a:lnTo>
                    <a:pt x="4664" y="1828"/>
                  </a:lnTo>
                  <a:lnTo>
                    <a:pt x="4760" y="1871"/>
                  </a:lnTo>
                  <a:lnTo>
                    <a:pt x="4845" y="1913"/>
                  </a:lnTo>
                  <a:lnTo>
                    <a:pt x="4919" y="1956"/>
                  </a:lnTo>
                  <a:lnTo>
                    <a:pt x="4983" y="2009"/>
                  </a:lnTo>
                  <a:lnTo>
                    <a:pt x="5036" y="2062"/>
                  </a:lnTo>
                  <a:lnTo>
                    <a:pt x="5079" y="2126"/>
                  </a:lnTo>
                  <a:lnTo>
                    <a:pt x="5121" y="2179"/>
                  </a:lnTo>
                  <a:lnTo>
                    <a:pt x="5142" y="2242"/>
                  </a:lnTo>
                  <a:lnTo>
                    <a:pt x="5164" y="2296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2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36" y="2657"/>
                  </a:lnTo>
                  <a:lnTo>
                    <a:pt x="4983" y="2710"/>
                  </a:lnTo>
                  <a:lnTo>
                    <a:pt x="4919" y="2763"/>
                  </a:lnTo>
                  <a:lnTo>
                    <a:pt x="4845" y="2806"/>
                  </a:lnTo>
                  <a:lnTo>
                    <a:pt x="4760" y="2848"/>
                  </a:lnTo>
                  <a:lnTo>
                    <a:pt x="4675" y="2891"/>
                  </a:lnTo>
                  <a:lnTo>
                    <a:pt x="4579" y="2922"/>
                  </a:lnTo>
                  <a:lnTo>
                    <a:pt x="4484" y="2944"/>
                  </a:lnTo>
                  <a:lnTo>
                    <a:pt x="4282" y="2986"/>
                  </a:lnTo>
                  <a:lnTo>
                    <a:pt x="4069" y="2997"/>
                  </a:lnTo>
                  <a:lnTo>
                    <a:pt x="3867" y="2986"/>
                  </a:lnTo>
                  <a:lnTo>
                    <a:pt x="3655" y="2944"/>
                  </a:lnTo>
                  <a:lnTo>
                    <a:pt x="3559" y="2922"/>
                  </a:lnTo>
                  <a:lnTo>
                    <a:pt x="3464" y="2891"/>
                  </a:lnTo>
                  <a:lnTo>
                    <a:pt x="3379" y="2848"/>
                  </a:lnTo>
                  <a:lnTo>
                    <a:pt x="3294" y="2806"/>
                  </a:lnTo>
                  <a:lnTo>
                    <a:pt x="3219" y="2763"/>
                  </a:lnTo>
                  <a:lnTo>
                    <a:pt x="3156" y="2710"/>
                  </a:lnTo>
                  <a:lnTo>
                    <a:pt x="3102" y="2657"/>
                  </a:lnTo>
                  <a:lnTo>
                    <a:pt x="3049" y="2593"/>
                  </a:lnTo>
                  <a:lnTo>
                    <a:pt x="3017" y="2540"/>
                  </a:lnTo>
                  <a:lnTo>
                    <a:pt x="2996" y="2476"/>
                  </a:lnTo>
                  <a:lnTo>
                    <a:pt x="2975" y="2423"/>
                  </a:lnTo>
                  <a:lnTo>
                    <a:pt x="2975" y="2359"/>
                  </a:lnTo>
                  <a:lnTo>
                    <a:pt x="2975" y="2296"/>
                  </a:lnTo>
                  <a:lnTo>
                    <a:pt x="2996" y="2242"/>
                  </a:lnTo>
                  <a:lnTo>
                    <a:pt x="3017" y="2179"/>
                  </a:lnTo>
                  <a:lnTo>
                    <a:pt x="3049" y="2115"/>
                  </a:lnTo>
                  <a:lnTo>
                    <a:pt x="3092" y="2062"/>
                  </a:lnTo>
                  <a:lnTo>
                    <a:pt x="3156" y="2009"/>
                  </a:lnTo>
                  <a:lnTo>
                    <a:pt x="3219" y="1956"/>
                  </a:lnTo>
                  <a:lnTo>
                    <a:pt x="3294" y="1913"/>
                  </a:lnTo>
                  <a:lnTo>
                    <a:pt x="3379" y="1871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75"/>
                  </a:lnTo>
                  <a:lnTo>
                    <a:pt x="3857" y="1732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-9650888" y="7009764"/>
              <a:ext cx="413502" cy="239686"/>
            </a:xfrm>
            <a:custGeom>
              <a:rect b="b" l="l" r="r" t="t"/>
              <a:pathLst>
                <a:path extrusionOk="0" fill="none" h="4718" w="8139">
                  <a:moveTo>
                    <a:pt x="4059" y="1"/>
                  </a:moveTo>
                  <a:lnTo>
                    <a:pt x="813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-9499794" y="7097195"/>
              <a:ext cx="111263" cy="64824"/>
            </a:xfrm>
            <a:custGeom>
              <a:rect b="b" l="l" r="r" t="t"/>
              <a:pathLst>
                <a:path extrusionOk="0" fill="none" h="1276" w="2190">
                  <a:moveTo>
                    <a:pt x="320" y="1085"/>
                  </a:moveTo>
                  <a:lnTo>
                    <a:pt x="320" y="1085"/>
                  </a:lnTo>
                  <a:lnTo>
                    <a:pt x="405" y="1127"/>
                  </a:lnTo>
                  <a:lnTo>
                    <a:pt x="490" y="1170"/>
                  </a:lnTo>
                  <a:lnTo>
                    <a:pt x="585" y="1201"/>
                  </a:lnTo>
                  <a:lnTo>
                    <a:pt x="681" y="1223"/>
                  </a:lnTo>
                  <a:lnTo>
                    <a:pt x="893" y="1265"/>
                  </a:lnTo>
                  <a:lnTo>
                    <a:pt x="1095" y="1276"/>
                  </a:lnTo>
                  <a:lnTo>
                    <a:pt x="1308" y="1265"/>
                  </a:lnTo>
                  <a:lnTo>
                    <a:pt x="1510" y="1223"/>
                  </a:lnTo>
                  <a:lnTo>
                    <a:pt x="1605" y="1201"/>
                  </a:lnTo>
                  <a:lnTo>
                    <a:pt x="1701" y="1170"/>
                  </a:lnTo>
                  <a:lnTo>
                    <a:pt x="1786" y="1127"/>
                  </a:lnTo>
                  <a:lnTo>
                    <a:pt x="1871" y="1085"/>
                  </a:lnTo>
                  <a:lnTo>
                    <a:pt x="1871" y="1085"/>
                  </a:lnTo>
                  <a:lnTo>
                    <a:pt x="1945" y="1042"/>
                  </a:lnTo>
                  <a:lnTo>
                    <a:pt x="2009" y="989"/>
                  </a:lnTo>
                  <a:lnTo>
                    <a:pt x="2062" y="936"/>
                  </a:lnTo>
                  <a:lnTo>
                    <a:pt x="2115" y="872"/>
                  </a:lnTo>
                  <a:lnTo>
                    <a:pt x="2147" y="819"/>
                  </a:lnTo>
                  <a:lnTo>
                    <a:pt x="2168" y="755"/>
                  </a:lnTo>
                  <a:lnTo>
                    <a:pt x="2190" y="702"/>
                  </a:lnTo>
                  <a:lnTo>
                    <a:pt x="2190" y="638"/>
                  </a:lnTo>
                  <a:lnTo>
                    <a:pt x="2190" y="575"/>
                  </a:lnTo>
                  <a:lnTo>
                    <a:pt x="2168" y="521"/>
                  </a:lnTo>
                  <a:lnTo>
                    <a:pt x="2147" y="458"/>
                  </a:lnTo>
                  <a:lnTo>
                    <a:pt x="2105" y="405"/>
                  </a:lnTo>
                  <a:lnTo>
                    <a:pt x="2062" y="341"/>
                  </a:lnTo>
                  <a:lnTo>
                    <a:pt x="2009" y="288"/>
                  </a:lnTo>
                  <a:lnTo>
                    <a:pt x="1945" y="235"/>
                  </a:lnTo>
                  <a:lnTo>
                    <a:pt x="1871" y="192"/>
                  </a:lnTo>
                  <a:lnTo>
                    <a:pt x="1871" y="192"/>
                  </a:lnTo>
                  <a:lnTo>
                    <a:pt x="1786" y="150"/>
                  </a:lnTo>
                  <a:lnTo>
                    <a:pt x="1690" y="107"/>
                  </a:lnTo>
                  <a:lnTo>
                    <a:pt x="1605" y="75"/>
                  </a:lnTo>
                  <a:lnTo>
                    <a:pt x="1499" y="54"/>
                  </a:lnTo>
                  <a:lnTo>
                    <a:pt x="1297" y="11"/>
                  </a:lnTo>
                  <a:lnTo>
                    <a:pt x="1095" y="1"/>
                  </a:lnTo>
                  <a:lnTo>
                    <a:pt x="883" y="11"/>
                  </a:lnTo>
                  <a:lnTo>
                    <a:pt x="681" y="54"/>
                  </a:lnTo>
                  <a:lnTo>
                    <a:pt x="585" y="75"/>
                  </a:lnTo>
                  <a:lnTo>
                    <a:pt x="490" y="107"/>
                  </a:lnTo>
                  <a:lnTo>
                    <a:pt x="405" y="150"/>
                  </a:lnTo>
                  <a:lnTo>
                    <a:pt x="320" y="192"/>
                  </a:lnTo>
                  <a:lnTo>
                    <a:pt x="320" y="192"/>
                  </a:lnTo>
                  <a:lnTo>
                    <a:pt x="245" y="235"/>
                  </a:lnTo>
                  <a:lnTo>
                    <a:pt x="182" y="288"/>
                  </a:lnTo>
                  <a:lnTo>
                    <a:pt x="118" y="341"/>
                  </a:lnTo>
                  <a:lnTo>
                    <a:pt x="75" y="394"/>
                  </a:lnTo>
                  <a:lnTo>
                    <a:pt x="43" y="458"/>
                  </a:lnTo>
                  <a:lnTo>
                    <a:pt x="22" y="521"/>
                  </a:lnTo>
                  <a:lnTo>
                    <a:pt x="1" y="575"/>
                  </a:lnTo>
                  <a:lnTo>
                    <a:pt x="1" y="638"/>
                  </a:lnTo>
                  <a:lnTo>
                    <a:pt x="1" y="702"/>
                  </a:lnTo>
                  <a:lnTo>
                    <a:pt x="22" y="755"/>
                  </a:lnTo>
                  <a:lnTo>
                    <a:pt x="43" y="819"/>
                  </a:lnTo>
                  <a:lnTo>
                    <a:pt x="75" y="872"/>
                  </a:lnTo>
                  <a:lnTo>
                    <a:pt x="128" y="936"/>
                  </a:lnTo>
                  <a:lnTo>
                    <a:pt x="182" y="989"/>
                  </a:lnTo>
                  <a:lnTo>
                    <a:pt x="245" y="1042"/>
                  </a:lnTo>
                  <a:lnTo>
                    <a:pt x="320" y="10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-5921547" y="7279627"/>
              <a:ext cx="178732" cy="103688"/>
            </a:xfrm>
            <a:custGeom>
              <a:rect b="b" l="l" r="r" t="t"/>
              <a:pathLst>
                <a:path extrusionOk="0" h="2041" w="3518">
                  <a:moveTo>
                    <a:pt x="1435" y="1"/>
                  </a:moveTo>
                  <a:lnTo>
                    <a:pt x="1446" y="840"/>
                  </a:lnTo>
                  <a:lnTo>
                    <a:pt x="1" y="840"/>
                  </a:lnTo>
                  <a:lnTo>
                    <a:pt x="1" y="1202"/>
                  </a:lnTo>
                  <a:lnTo>
                    <a:pt x="1446" y="1202"/>
                  </a:lnTo>
                  <a:lnTo>
                    <a:pt x="1446" y="2041"/>
                  </a:lnTo>
                  <a:lnTo>
                    <a:pt x="2083" y="2041"/>
                  </a:lnTo>
                  <a:lnTo>
                    <a:pt x="2083" y="1202"/>
                  </a:lnTo>
                  <a:lnTo>
                    <a:pt x="3517" y="1202"/>
                  </a:lnTo>
                  <a:lnTo>
                    <a:pt x="3517" y="840"/>
                  </a:lnTo>
                  <a:lnTo>
                    <a:pt x="2083" y="840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-8888711" y="7175482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0" y="2359"/>
                  </a:lnTo>
                  <a:lnTo>
                    <a:pt x="4091" y="4718"/>
                  </a:lnTo>
                  <a:lnTo>
                    <a:pt x="814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-6539590" y="7213787"/>
              <a:ext cx="413502" cy="239737"/>
            </a:xfrm>
            <a:custGeom>
              <a:rect b="b" l="l" r="r" t="t"/>
              <a:pathLst>
                <a:path extrusionOk="0" h="4719" w="8139">
                  <a:moveTo>
                    <a:pt x="4059" y="1"/>
                  </a:moveTo>
                  <a:lnTo>
                    <a:pt x="1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-9362671" y="7450730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60"/>
                  </a:lnTo>
                  <a:lnTo>
                    <a:pt x="4091" y="4718"/>
                  </a:lnTo>
                  <a:lnTo>
                    <a:pt x="8150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-10693254" y="5578353"/>
              <a:ext cx="6377653" cy="3694104"/>
            </a:xfrm>
            <a:custGeom>
              <a:rect b="b" l="l" r="r" t="t"/>
              <a:pathLst>
                <a:path extrusionOk="0" h="72715" w="125532">
                  <a:moveTo>
                    <a:pt x="62580" y="3134"/>
                  </a:moveTo>
                  <a:lnTo>
                    <a:pt x="120123" y="36358"/>
                  </a:lnTo>
                  <a:lnTo>
                    <a:pt x="62952" y="69581"/>
                  </a:lnTo>
                  <a:lnTo>
                    <a:pt x="5409" y="36358"/>
                  </a:lnTo>
                  <a:lnTo>
                    <a:pt x="62580" y="3134"/>
                  </a:lnTo>
                  <a:close/>
                  <a:moveTo>
                    <a:pt x="62559" y="0"/>
                  </a:moveTo>
                  <a:lnTo>
                    <a:pt x="1" y="36358"/>
                  </a:lnTo>
                  <a:lnTo>
                    <a:pt x="62973" y="72715"/>
                  </a:lnTo>
                  <a:lnTo>
                    <a:pt x="125531" y="36358"/>
                  </a:lnTo>
                  <a:lnTo>
                    <a:pt x="62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-10693254" y="5578353"/>
              <a:ext cx="6377653" cy="3694104"/>
            </a:xfrm>
            <a:custGeom>
              <a:rect b="b" l="l" r="r" t="t"/>
              <a:pathLst>
                <a:path extrusionOk="0" fill="none" h="72715" w="125532">
                  <a:moveTo>
                    <a:pt x="62559" y="0"/>
                  </a:moveTo>
                  <a:lnTo>
                    <a:pt x="125531" y="36358"/>
                  </a:lnTo>
                  <a:lnTo>
                    <a:pt x="62973" y="72715"/>
                  </a:lnTo>
                  <a:lnTo>
                    <a:pt x="1" y="36358"/>
                  </a:lnTo>
                  <a:lnTo>
                    <a:pt x="625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7754642" y="5977762"/>
              <a:ext cx="414061" cy="169528"/>
            </a:xfrm>
            <a:custGeom>
              <a:rect b="b" l="l" r="r" t="t"/>
              <a:pathLst>
                <a:path extrusionOk="0" h="3337" w="8150">
                  <a:moveTo>
                    <a:pt x="3793" y="0"/>
                  </a:moveTo>
                  <a:lnTo>
                    <a:pt x="3517" y="22"/>
                  </a:lnTo>
                  <a:lnTo>
                    <a:pt x="3241" y="32"/>
                  </a:lnTo>
                  <a:lnTo>
                    <a:pt x="2965" y="64"/>
                  </a:lnTo>
                  <a:lnTo>
                    <a:pt x="2699" y="96"/>
                  </a:lnTo>
                  <a:lnTo>
                    <a:pt x="2433" y="139"/>
                  </a:lnTo>
                  <a:lnTo>
                    <a:pt x="2168" y="192"/>
                  </a:lnTo>
                  <a:lnTo>
                    <a:pt x="1902" y="245"/>
                  </a:lnTo>
                  <a:lnTo>
                    <a:pt x="1647" y="309"/>
                  </a:lnTo>
                  <a:lnTo>
                    <a:pt x="1392" y="383"/>
                  </a:lnTo>
                  <a:lnTo>
                    <a:pt x="1148" y="468"/>
                  </a:lnTo>
                  <a:lnTo>
                    <a:pt x="904" y="553"/>
                  </a:lnTo>
                  <a:lnTo>
                    <a:pt x="670" y="649"/>
                  </a:lnTo>
                  <a:lnTo>
                    <a:pt x="436" y="755"/>
                  </a:lnTo>
                  <a:lnTo>
                    <a:pt x="213" y="861"/>
                  </a:lnTo>
                  <a:lnTo>
                    <a:pt x="0" y="978"/>
                  </a:lnTo>
                  <a:lnTo>
                    <a:pt x="4091" y="3337"/>
                  </a:lnTo>
                  <a:lnTo>
                    <a:pt x="8150" y="978"/>
                  </a:lnTo>
                  <a:lnTo>
                    <a:pt x="7937" y="861"/>
                  </a:lnTo>
                  <a:lnTo>
                    <a:pt x="7714" y="755"/>
                  </a:lnTo>
                  <a:lnTo>
                    <a:pt x="7480" y="649"/>
                  </a:lnTo>
                  <a:lnTo>
                    <a:pt x="7246" y="553"/>
                  </a:lnTo>
                  <a:lnTo>
                    <a:pt x="7002" y="468"/>
                  </a:lnTo>
                  <a:lnTo>
                    <a:pt x="6747" y="383"/>
                  </a:lnTo>
                  <a:lnTo>
                    <a:pt x="6492" y="309"/>
                  </a:lnTo>
                  <a:lnTo>
                    <a:pt x="6237" y="245"/>
                  </a:lnTo>
                  <a:lnTo>
                    <a:pt x="5971" y="192"/>
                  </a:lnTo>
                  <a:lnTo>
                    <a:pt x="5706" y="139"/>
                  </a:lnTo>
                  <a:lnTo>
                    <a:pt x="5440" y="96"/>
                  </a:lnTo>
                  <a:lnTo>
                    <a:pt x="5175" y="64"/>
                  </a:lnTo>
                  <a:lnTo>
                    <a:pt x="4898" y="32"/>
                  </a:lnTo>
                  <a:lnTo>
                    <a:pt x="4622" y="22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-8228602" y="6183411"/>
              <a:ext cx="413553" cy="239686"/>
            </a:xfrm>
            <a:custGeom>
              <a:rect b="b" l="l" r="r" t="t"/>
              <a:pathLst>
                <a:path extrusionOk="0" h="4718" w="8140">
                  <a:moveTo>
                    <a:pt x="4060" y="0"/>
                  </a:moveTo>
                  <a:lnTo>
                    <a:pt x="1" y="2359"/>
                  </a:lnTo>
                  <a:lnTo>
                    <a:pt x="4081" y="4718"/>
                  </a:lnTo>
                  <a:lnTo>
                    <a:pt x="8139" y="235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-7719028" y="6202817"/>
              <a:ext cx="413553" cy="239737"/>
            </a:xfrm>
            <a:custGeom>
              <a:rect b="b" l="l" r="r" t="t"/>
              <a:pathLst>
                <a:path extrusionOk="0" h="4719" w="8140">
                  <a:moveTo>
                    <a:pt x="4059" y="1"/>
                  </a:moveTo>
                  <a:lnTo>
                    <a:pt x="1" y="2360"/>
                  </a:lnTo>
                  <a:lnTo>
                    <a:pt x="4081" y="4718"/>
                  </a:lnTo>
                  <a:lnTo>
                    <a:pt x="8139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-7955982" y="6340492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-6971940" y="6359391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-8193496" y="647811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70" y="1732"/>
                  </a:moveTo>
                  <a:lnTo>
                    <a:pt x="4282" y="1743"/>
                  </a:lnTo>
                  <a:lnTo>
                    <a:pt x="4484" y="1775"/>
                  </a:lnTo>
                  <a:lnTo>
                    <a:pt x="4580" y="1796"/>
                  </a:lnTo>
                  <a:lnTo>
                    <a:pt x="4675" y="1828"/>
                  </a:lnTo>
                  <a:lnTo>
                    <a:pt x="4771" y="1870"/>
                  </a:lnTo>
                  <a:lnTo>
                    <a:pt x="4845" y="1913"/>
                  </a:lnTo>
                  <a:lnTo>
                    <a:pt x="4920" y="1966"/>
                  </a:lnTo>
                  <a:lnTo>
                    <a:pt x="4994" y="2008"/>
                  </a:lnTo>
                  <a:lnTo>
                    <a:pt x="5047" y="2072"/>
                  </a:lnTo>
                  <a:lnTo>
                    <a:pt x="5090" y="2125"/>
                  </a:lnTo>
                  <a:lnTo>
                    <a:pt x="5122" y="2178"/>
                  </a:lnTo>
                  <a:lnTo>
                    <a:pt x="5154" y="2242"/>
                  </a:lnTo>
                  <a:lnTo>
                    <a:pt x="5164" y="2306"/>
                  </a:lnTo>
                  <a:lnTo>
                    <a:pt x="5175" y="2359"/>
                  </a:lnTo>
                  <a:lnTo>
                    <a:pt x="5164" y="2423"/>
                  </a:lnTo>
                  <a:lnTo>
                    <a:pt x="5154" y="2487"/>
                  </a:lnTo>
                  <a:lnTo>
                    <a:pt x="5132" y="2540"/>
                  </a:lnTo>
                  <a:lnTo>
                    <a:pt x="5090" y="2603"/>
                  </a:lnTo>
                  <a:lnTo>
                    <a:pt x="5047" y="2657"/>
                  </a:lnTo>
                  <a:lnTo>
                    <a:pt x="4994" y="2710"/>
                  </a:lnTo>
                  <a:lnTo>
                    <a:pt x="4930" y="2763"/>
                  </a:lnTo>
                  <a:lnTo>
                    <a:pt x="4856" y="2805"/>
                  </a:lnTo>
                  <a:lnTo>
                    <a:pt x="4771" y="2858"/>
                  </a:lnTo>
                  <a:lnTo>
                    <a:pt x="4686" y="2890"/>
                  </a:lnTo>
                  <a:lnTo>
                    <a:pt x="4590" y="2922"/>
                  </a:lnTo>
                  <a:lnTo>
                    <a:pt x="4495" y="2954"/>
                  </a:lnTo>
                  <a:lnTo>
                    <a:pt x="4293" y="2986"/>
                  </a:lnTo>
                  <a:lnTo>
                    <a:pt x="4080" y="2997"/>
                  </a:lnTo>
                  <a:lnTo>
                    <a:pt x="3868" y="2986"/>
                  </a:lnTo>
                  <a:lnTo>
                    <a:pt x="3666" y="2954"/>
                  </a:lnTo>
                  <a:lnTo>
                    <a:pt x="3570" y="2922"/>
                  </a:lnTo>
                  <a:lnTo>
                    <a:pt x="3475" y="2890"/>
                  </a:lnTo>
                  <a:lnTo>
                    <a:pt x="3390" y="2858"/>
                  </a:lnTo>
                  <a:lnTo>
                    <a:pt x="3305" y="2805"/>
                  </a:lnTo>
                  <a:lnTo>
                    <a:pt x="3230" y="2763"/>
                  </a:lnTo>
                  <a:lnTo>
                    <a:pt x="3167" y="2710"/>
                  </a:lnTo>
                  <a:lnTo>
                    <a:pt x="3114" y="2657"/>
                  </a:lnTo>
                  <a:lnTo>
                    <a:pt x="3060" y="2603"/>
                  </a:lnTo>
                  <a:lnTo>
                    <a:pt x="3029" y="2540"/>
                  </a:lnTo>
                  <a:lnTo>
                    <a:pt x="3007" y="2487"/>
                  </a:lnTo>
                  <a:lnTo>
                    <a:pt x="2986" y="2423"/>
                  </a:lnTo>
                  <a:lnTo>
                    <a:pt x="2986" y="2359"/>
                  </a:lnTo>
                  <a:lnTo>
                    <a:pt x="2986" y="2306"/>
                  </a:lnTo>
                  <a:lnTo>
                    <a:pt x="2997" y="2242"/>
                  </a:lnTo>
                  <a:lnTo>
                    <a:pt x="3029" y="2178"/>
                  </a:lnTo>
                  <a:lnTo>
                    <a:pt x="3060" y="2125"/>
                  </a:lnTo>
                  <a:lnTo>
                    <a:pt x="3103" y="2072"/>
                  </a:lnTo>
                  <a:lnTo>
                    <a:pt x="3156" y="2008"/>
                  </a:lnTo>
                  <a:lnTo>
                    <a:pt x="3230" y="1966"/>
                  </a:lnTo>
                  <a:lnTo>
                    <a:pt x="3305" y="1913"/>
                  </a:lnTo>
                  <a:lnTo>
                    <a:pt x="3379" y="1870"/>
                  </a:lnTo>
                  <a:lnTo>
                    <a:pt x="3475" y="1828"/>
                  </a:lnTo>
                  <a:lnTo>
                    <a:pt x="3570" y="1796"/>
                  </a:lnTo>
                  <a:lnTo>
                    <a:pt x="3666" y="1775"/>
                  </a:lnTo>
                  <a:lnTo>
                    <a:pt x="3868" y="1743"/>
                  </a:lnTo>
                  <a:lnTo>
                    <a:pt x="4070" y="1732"/>
                  </a:lnTo>
                  <a:close/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-8193496" y="6478116"/>
              <a:ext cx="414061" cy="239686"/>
            </a:xfrm>
            <a:custGeom>
              <a:rect b="b" l="l" r="r" t="t"/>
              <a:pathLst>
                <a:path extrusionOk="0" fill="none" h="4718" w="8150">
                  <a:moveTo>
                    <a:pt x="4059" y="0"/>
                  </a:moveTo>
                  <a:lnTo>
                    <a:pt x="8150" y="2359"/>
                  </a:lnTo>
                  <a:lnTo>
                    <a:pt x="4091" y="4718"/>
                  </a:lnTo>
                  <a:lnTo>
                    <a:pt x="1" y="2359"/>
                  </a:lnTo>
                  <a:lnTo>
                    <a:pt x="40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-8041792" y="6566106"/>
              <a:ext cx="111212" cy="64265"/>
            </a:xfrm>
            <a:custGeom>
              <a:rect b="b" l="l" r="r" t="t"/>
              <a:pathLst>
                <a:path extrusionOk="0" fill="none" h="1265" w="2189">
                  <a:moveTo>
                    <a:pt x="319" y="1073"/>
                  </a:moveTo>
                  <a:lnTo>
                    <a:pt x="319" y="1073"/>
                  </a:lnTo>
                  <a:lnTo>
                    <a:pt x="404" y="1126"/>
                  </a:lnTo>
                  <a:lnTo>
                    <a:pt x="489" y="1158"/>
                  </a:lnTo>
                  <a:lnTo>
                    <a:pt x="584" y="1190"/>
                  </a:lnTo>
                  <a:lnTo>
                    <a:pt x="680" y="1222"/>
                  </a:lnTo>
                  <a:lnTo>
                    <a:pt x="88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190"/>
                  </a:lnTo>
                  <a:lnTo>
                    <a:pt x="1700" y="1158"/>
                  </a:lnTo>
                  <a:lnTo>
                    <a:pt x="1785" y="1126"/>
                  </a:lnTo>
                  <a:lnTo>
                    <a:pt x="1870" y="1073"/>
                  </a:lnTo>
                  <a:lnTo>
                    <a:pt x="1870" y="1073"/>
                  </a:lnTo>
                  <a:lnTo>
                    <a:pt x="1944" y="1031"/>
                  </a:lnTo>
                  <a:lnTo>
                    <a:pt x="2008" y="978"/>
                  </a:lnTo>
                  <a:lnTo>
                    <a:pt x="2061" y="925"/>
                  </a:lnTo>
                  <a:lnTo>
                    <a:pt x="2104" y="871"/>
                  </a:lnTo>
                  <a:lnTo>
                    <a:pt x="2146" y="808"/>
                  </a:lnTo>
                  <a:lnTo>
                    <a:pt x="2168" y="755"/>
                  </a:lnTo>
                  <a:lnTo>
                    <a:pt x="2178" y="691"/>
                  </a:lnTo>
                  <a:lnTo>
                    <a:pt x="2189" y="627"/>
                  </a:lnTo>
                  <a:lnTo>
                    <a:pt x="2178" y="574"/>
                  </a:lnTo>
                  <a:lnTo>
                    <a:pt x="2168" y="510"/>
                  </a:lnTo>
                  <a:lnTo>
                    <a:pt x="2136" y="446"/>
                  </a:lnTo>
                  <a:lnTo>
                    <a:pt x="2104" y="393"/>
                  </a:lnTo>
                  <a:lnTo>
                    <a:pt x="2061" y="340"/>
                  </a:lnTo>
                  <a:lnTo>
                    <a:pt x="2008" y="276"/>
                  </a:lnTo>
                  <a:lnTo>
                    <a:pt x="1934" y="234"/>
                  </a:lnTo>
                  <a:lnTo>
                    <a:pt x="1859" y="181"/>
                  </a:lnTo>
                  <a:lnTo>
                    <a:pt x="1859" y="181"/>
                  </a:lnTo>
                  <a:lnTo>
                    <a:pt x="1785" y="138"/>
                  </a:lnTo>
                  <a:lnTo>
                    <a:pt x="1689" y="96"/>
                  </a:lnTo>
                  <a:lnTo>
                    <a:pt x="1594" y="64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84" y="0"/>
                  </a:lnTo>
                  <a:lnTo>
                    <a:pt x="882" y="11"/>
                  </a:lnTo>
                  <a:lnTo>
                    <a:pt x="680" y="43"/>
                  </a:lnTo>
                  <a:lnTo>
                    <a:pt x="584" y="64"/>
                  </a:lnTo>
                  <a:lnTo>
                    <a:pt x="489" y="96"/>
                  </a:lnTo>
                  <a:lnTo>
                    <a:pt x="393" y="138"/>
                  </a:lnTo>
                  <a:lnTo>
                    <a:pt x="319" y="181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70" y="276"/>
                  </a:lnTo>
                  <a:lnTo>
                    <a:pt x="117" y="340"/>
                  </a:lnTo>
                  <a:lnTo>
                    <a:pt x="74" y="393"/>
                  </a:lnTo>
                  <a:lnTo>
                    <a:pt x="43" y="446"/>
                  </a:lnTo>
                  <a:lnTo>
                    <a:pt x="11" y="510"/>
                  </a:lnTo>
                  <a:lnTo>
                    <a:pt x="0" y="574"/>
                  </a:lnTo>
                  <a:lnTo>
                    <a:pt x="0" y="627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08"/>
                  </a:lnTo>
                  <a:lnTo>
                    <a:pt x="74" y="871"/>
                  </a:lnTo>
                  <a:lnTo>
                    <a:pt x="128" y="925"/>
                  </a:lnTo>
                  <a:lnTo>
                    <a:pt x="181" y="978"/>
                  </a:lnTo>
                  <a:lnTo>
                    <a:pt x="244" y="1031"/>
                  </a:lnTo>
                  <a:lnTo>
                    <a:pt x="319" y="10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-8703070" y="6458659"/>
              <a:ext cx="414112" cy="239737"/>
            </a:xfrm>
            <a:custGeom>
              <a:rect b="b" l="l" r="r" t="t"/>
              <a:pathLst>
                <a:path extrusionOk="0" h="4719" w="8151">
                  <a:moveTo>
                    <a:pt x="4060" y="1"/>
                  </a:moveTo>
                  <a:lnTo>
                    <a:pt x="1" y="2360"/>
                  </a:lnTo>
                  <a:lnTo>
                    <a:pt x="4091" y="4718"/>
                  </a:lnTo>
                  <a:lnTo>
                    <a:pt x="8150" y="236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-7703380" y="6486752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-6733360" y="6497015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70" y="1721"/>
                  </a:moveTo>
                  <a:lnTo>
                    <a:pt x="4271" y="1743"/>
                  </a:lnTo>
                  <a:lnTo>
                    <a:pt x="4484" y="1775"/>
                  </a:lnTo>
                  <a:lnTo>
                    <a:pt x="4579" y="1796"/>
                  </a:lnTo>
                  <a:lnTo>
                    <a:pt x="4675" y="1828"/>
                  </a:lnTo>
                  <a:lnTo>
                    <a:pt x="4760" y="1870"/>
                  </a:lnTo>
                  <a:lnTo>
                    <a:pt x="4845" y="1913"/>
                  </a:lnTo>
                  <a:lnTo>
                    <a:pt x="4919" y="1966"/>
                  </a:lnTo>
                  <a:lnTo>
                    <a:pt x="4983" y="2008"/>
                  </a:lnTo>
                  <a:lnTo>
                    <a:pt x="5036" y="2061"/>
                  </a:lnTo>
                  <a:lnTo>
                    <a:pt x="5089" y="2125"/>
                  </a:lnTo>
                  <a:lnTo>
                    <a:pt x="5121" y="2178"/>
                  </a:lnTo>
                  <a:lnTo>
                    <a:pt x="5143" y="2242"/>
                  </a:lnTo>
                  <a:lnTo>
                    <a:pt x="5164" y="2295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3" y="2486"/>
                  </a:lnTo>
                  <a:lnTo>
                    <a:pt x="5121" y="2540"/>
                  </a:lnTo>
                  <a:lnTo>
                    <a:pt x="5089" y="2603"/>
                  </a:lnTo>
                  <a:lnTo>
                    <a:pt x="5047" y="2656"/>
                  </a:lnTo>
                  <a:lnTo>
                    <a:pt x="4983" y="2710"/>
                  </a:lnTo>
                  <a:lnTo>
                    <a:pt x="4919" y="2763"/>
                  </a:lnTo>
                  <a:lnTo>
                    <a:pt x="4845" y="2805"/>
                  </a:lnTo>
                  <a:lnTo>
                    <a:pt x="4760" y="2858"/>
                  </a:lnTo>
                  <a:lnTo>
                    <a:pt x="4675" y="2890"/>
                  </a:lnTo>
                  <a:lnTo>
                    <a:pt x="4579" y="2922"/>
                  </a:lnTo>
                  <a:lnTo>
                    <a:pt x="4484" y="2954"/>
                  </a:lnTo>
                  <a:lnTo>
                    <a:pt x="4282" y="2986"/>
                  </a:lnTo>
                  <a:lnTo>
                    <a:pt x="4070" y="2996"/>
                  </a:lnTo>
                  <a:lnTo>
                    <a:pt x="3868" y="2986"/>
                  </a:lnTo>
                  <a:lnTo>
                    <a:pt x="3666" y="2954"/>
                  </a:lnTo>
                  <a:lnTo>
                    <a:pt x="3560" y="2922"/>
                  </a:lnTo>
                  <a:lnTo>
                    <a:pt x="3475" y="2890"/>
                  </a:lnTo>
                  <a:lnTo>
                    <a:pt x="3379" y="2858"/>
                  </a:lnTo>
                  <a:lnTo>
                    <a:pt x="3294" y="2805"/>
                  </a:lnTo>
                  <a:lnTo>
                    <a:pt x="3220" y="2763"/>
                  </a:lnTo>
                  <a:lnTo>
                    <a:pt x="3156" y="2710"/>
                  </a:lnTo>
                  <a:lnTo>
                    <a:pt x="3103" y="2656"/>
                  </a:lnTo>
                  <a:lnTo>
                    <a:pt x="3060" y="2603"/>
                  </a:lnTo>
                  <a:lnTo>
                    <a:pt x="3018" y="2540"/>
                  </a:lnTo>
                  <a:lnTo>
                    <a:pt x="2996" y="2486"/>
                  </a:lnTo>
                  <a:lnTo>
                    <a:pt x="2975" y="2423"/>
                  </a:lnTo>
                  <a:lnTo>
                    <a:pt x="2975" y="2359"/>
                  </a:lnTo>
                  <a:lnTo>
                    <a:pt x="2975" y="2295"/>
                  </a:lnTo>
                  <a:lnTo>
                    <a:pt x="2996" y="2242"/>
                  </a:lnTo>
                  <a:lnTo>
                    <a:pt x="3018" y="2178"/>
                  </a:lnTo>
                  <a:lnTo>
                    <a:pt x="3050" y="2125"/>
                  </a:lnTo>
                  <a:lnTo>
                    <a:pt x="3103" y="2061"/>
                  </a:lnTo>
                  <a:lnTo>
                    <a:pt x="3156" y="2008"/>
                  </a:lnTo>
                  <a:lnTo>
                    <a:pt x="3220" y="1966"/>
                  </a:lnTo>
                  <a:lnTo>
                    <a:pt x="3294" y="1913"/>
                  </a:lnTo>
                  <a:lnTo>
                    <a:pt x="3379" y="1870"/>
                  </a:lnTo>
                  <a:lnTo>
                    <a:pt x="3464" y="1828"/>
                  </a:lnTo>
                  <a:lnTo>
                    <a:pt x="3560" y="1796"/>
                  </a:lnTo>
                  <a:lnTo>
                    <a:pt x="3655" y="1775"/>
                  </a:lnTo>
                  <a:lnTo>
                    <a:pt x="3857" y="1743"/>
                  </a:lnTo>
                  <a:lnTo>
                    <a:pt x="4070" y="1721"/>
                  </a:lnTo>
                  <a:close/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-7242934" y="6586579"/>
              <a:ext cx="414061" cy="169579"/>
            </a:xfrm>
            <a:custGeom>
              <a:rect b="b" l="l" r="r" t="t"/>
              <a:pathLst>
                <a:path extrusionOk="0" h="3338" w="8150">
                  <a:moveTo>
                    <a:pt x="4070" y="1"/>
                  </a:moveTo>
                  <a:lnTo>
                    <a:pt x="3794" y="12"/>
                  </a:lnTo>
                  <a:lnTo>
                    <a:pt x="3517" y="22"/>
                  </a:lnTo>
                  <a:lnTo>
                    <a:pt x="3241" y="43"/>
                  </a:lnTo>
                  <a:lnTo>
                    <a:pt x="2965" y="65"/>
                  </a:lnTo>
                  <a:lnTo>
                    <a:pt x="2699" y="97"/>
                  </a:lnTo>
                  <a:lnTo>
                    <a:pt x="2434" y="139"/>
                  </a:lnTo>
                  <a:lnTo>
                    <a:pt x="2168" y="192"/>
                  </a:lnTo>
                  <a:lnTo>
                    <a:pt x="1902" y="245"/>
                  </a:lnTo>
                  <a:lnTo>
                    <a:pt x="1647" y="320"/>
                  </a:lnTo>
                  <a:lnTo>
                    <a:pt x="1392" y="383"/>
                  </a:lnTo>
                  <a:lnTo>
                    <a:pt x="1148" y="468"/>
                  </a:lnTo>
                  <a:lnTo>
                    <a:pt x="904" y="553"/>
                  </a:lnTo>
                  <a:lnTo>
                    <a:pt x="670" y="649"/>
                  </a:lnTo>
                  <a:lnTo>
                    <a:pt x="436" y="755"/>
                  </a:lnTo>
                  <a:lnTo>
                    <a:pt x="213" y="862"/>
                  </a:lnTo>
                  <a:lnTo>
                    <a:pt x="1" y="978"/>
                  </a:lnTo>
                  <a:lnTo>
                    <a:pt x="4091" y="3337"/>
                  </a:lnTo>
                  <a:lnTo>
                    <a:pt x="8150" y="978"/>
                  </a:lnTo>
                  <a:lnTo>
                    <a:pt x="7937" y="862"/>
                  </a:lnTo>
                  <a:lnTo>
                    <a:pt x="7714" y="755"/>
                  </a:lnTo>
                  <a:lnTo>
                    <a:pt x="7480" y="649"/>
                  </a:lnTo>
                  <a:lnTo>
                    <a:pt x="7247" y="553"/>
                  </a:lnTo>
                  <a:lnTo>
                    <a:pt x="7002" y="468"/>
                  </a:lnTo>
                  <a:lnTo>
                    <a:pt x="6747" y="383"/>
                  </a:lnTo>
                  <a:lnTo>
                    <a:pt x="6492" y="320"/>
                  </a:lnTo>
                  <a:lnTo>
                    <a:pt x="6237" y="245"/>
                  </a:lnTo>
                  <a:lnTo>
                    <a:pt x="5972" y="192"/>
                  </a:lnTo>
                  <a:lnTo>
                    <a:pt x="5706" y="139"/>
                  </a:lnTo>
                  <a:lnTo>
                    <a:pt x="5440" y="97"/>
                  </a:lnTo>
                  <a:lnTo>
                    <a:pt x="5175" y="65"/>
                  </a:lnTo>
                  <a:lnTo>
                    <a:pt x="4899" y="43"/>
                  </a:lnTo>
                  <a:lnTo>
                    <a:pt x="4622" y="22"/>
                  </a:lnTo>
                  <a:lnTo>
                    <a:pt x="4346" y="12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-8430450" y="6615740"/>
              <a:ext cx="414061" cy="240245"/>
            </a:xfrm>
            <a:custGeom>
              <a:rect b="b" l="l" r="r" t="t"/>
              <a:pathLst>
                <a:path extrusionOk="0" h="4729" w="8150">
                  <a:moveTo>
                    <a:pt x="4059" y="1"/>
                  </a:moveTo>
                  <a:lnTo>
                    <a:pt x="0" y="2370"/>
                  </a:lnTo>
                  <a:lnTo>
                    <a:pt x="4091" y="4729"/>
                  </a:lnTo>
                  <a:lnTo>
                    <a:pt x="814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-7004354" y="6654604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-7372995" y="6662732"/>
              <a:ext cx="292586" cy="239686"/>
            </a:xfrm>
            <a:custGeom>
              <a:rect b="b" l="l" r="r" t="t"/>
              <a:pathLst>
                <a:path extrusionOk="0" h="4718" w="5759">
                  <a:moveTo>
                    <a:pt x="1668" y="0"/>
                  </a:moveTo>
                  <a:lnTo>
                    <a:pt x="1466" y="128"/>
                  </a:lnTo>
                  <a:lnTo>
                    <a:pt x="1275" y="255"/>
                  </a:lnTo>
                  <a:lnTo>
                    <a:pt x="1105" y="383"/>
                  </a:lnTo>
                  <a:lnTo>
                    <a:pt x="935" y="521"/>
                  </a:lnTo>
                  <a:lnTo>
                    <a:pt x="786" y="659"/>
                  </a:lnTo>
                  <a:lnTo>
                    <a:pt x="648" y="808"/>
                  </a:lnTo>
                  <a:lnTo>
                    <a:pt x="521" y="956"/>
                  </a:lnTo>
                  <a:lnTo>
                    <a:pt x="414" y="1105"/>
                  </a:lnTo>
                  <a:lnTo>
                    <a:pt x="319" y="1254"/>
                  </a:lnTo>
                  <a:lnTo>
                    <a:pt x="234" y="1413"/>
                  </a:lnTo>
                  <a:lnTo>
                    <a:pt x="159" y="1562"/>
                  </a:lnTo>
                  <a:lnTo>
                    <a:pt x="106" y="1721"/>
                  </a:lnTo>
                  <a:lnTo>
                    <a:pt x="53" y="1881"/>
                  </a:lnTo>
                  <a:lnTo>
                    <a:pt x="21" y="2040"/>
                  </a:lnTo>
                  <a:lnTo>
                    <a:pt x="0" y="2199"/>
                  </a:lnTo>
                  <a:lnTo>
                    <a:pt x="0" y="2359"/>
                  </a:lnTo>
                  <a:lnTo>
                    <a:pt x="11" y="2518"/>
                  </a:lnTo>
                  <a:lnTo>
                    <a:pt x="32" y="2677"/>
                  </a:lnTo>
                  <a:lnTo>
                    <a:pt x="64" y="2837"/>
                  </a:lnTo>
                  <a:lnTo>
                    <a:pt x="106" y="2996"/>
                  </a:lnTo>
                  <a:lnTo>
                    <a:pt x="170" y="3156"/>
                  </a:lnTo>
                  <a:lnTo>
                    <a:pt x="244" y="3304"/>
                  </a:lnTo>
                  <a:lnTo>
                    <a:pt x="329" y="3464"/>
                  </a:lnTo>
                  <a:lnTo>
                    <a:pt x="425" y="3612"/>
                  </a:lnTo>
                  <a:lnTo>
                    <a:pt x="542" y="3761"/>
                  </a:lnTo>
                  <a:lnTo>
                    <a:pt x="669" y="3910"/>
                  </a:lnTo>
                  <a:lnTo>
                    <a:pt x="808" y="4059"/>
                  </a:lnTo>
                  <a:lnTo>
                    <a:pt x="956" y="4197"/>
                  </a:lnTo>
                  <a:lnTo>
                    <a:pt x="1126" y="4335"/>
                  </a:lnTo>
                  <a:lnTo>
                    <a:pt x="1307" y="4462"/>
                  </a:lnTo>
                  <a:lnTo>
                    <a:pt x="1498" y="4590"/>
                  </a:lnTo>
                  <a:lnTo>
                    <a:pt x="1700" y="4717"/>
                  </a:lnTo>
                  <a:lnTo>
                    <a:pt x="5759" y="2359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-8667405" y="675392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0" y="2359"/>
                  </a:lnTo>
                  <a:lnTo>
                    <a:pt x="4091" y="4718"/>
                  </a:lnTo>
                  <a:lnTo>
                    <a:pt x="814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-6256199" y="6772821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-6765773" y="6792228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60"/>
                  </a:lnTo>
                  <a:lnTo>
                    <a:pt x="4091" y="4718"/>
                  </a:lnTo>
                  <a:lnTo>
                    <a:pt x="8150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-8301456" y="6967141"/>
              <a:ext cx="178173" cy="103129"/>
            </a:xfrm>
            <a:custGeom>
              <a:rect b="b" l="l" r="r" t="t"/>
              <a:pathLst>
                <a:path extrusionOk="0" h="2030" w="3507">
                  <a:moveTo>
                    <a:pt x="1435" y="0"/>
                  </a:moveTo>
                  <a:lnTo>
                    <a:pt x="1435" y="829"/>
                  </a:lnTo>
                  <a:lnTo>
                    <a:pt x="1" y="829"/>
                  </a:lnTo>
                  <a:lnTo>
                    <a:pt x="1" y="1201"/>
                  </a:lnTo>
                  <a:lnTo>
                    <a:pt x="1435" y="1201"/>
                  </a:lnTo>
                  <a:lnTo>
                    <a:pt x="1446" y="2030"/>
                  </a:lnTo>
                  <a:lnTo>
                    <a:pt x="2083" y="2030"/>
                  </a:lnTo>
                  <a:lnTo>
                    <a:pt x="2072" y="1201"/>
                  </a:lnTo>
                  <a:lnTo>
                    <a:pt x="3507" y="1201"/>
                  </a:lnTo>
                  <a:lnTo>
                    <a:pt x="3507" y="829"/>
                  </a:lnTo>
                  <a:lnTo>
                    <a:pt x="2072" y="829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-6017619" y="6910445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1" y="2359"/>
                  </a:lnTo>
                  <a:lnTo>
                    <a:pt x="4080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-6527193" y="692990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-9499794" y="7097195"/>
              <a:ext cx="111263" cy="64824"/>
            </a:xfrm>
            <a:custGeom>
              <a:rect b="b" l="l" r="r" t="t"/>
              <a:pathLst>
                <a:path extrusionOk="0" h="1276" w="2190">
                  <a:moveTo>
                    <a:pt x="1095" y="1"/>
                  </a:moveTo>
                  <a:lnTo>
                    <a:pt x="883" y="11"/>
                  </a:lnTo>
                  <a:lnTo>
                    <a:pt x="681" y="54"/>
                  </a:lnTo>
                  <a:lnTo>
                    <a:pt x="585" y="75"/>
                  </a:lnTo>
                  <a:lnTo>
                    <a:pt x="490" y="107"/>
                  </a:lnTo>
                  <a:lnTo>
                    <a:pt x="405" y="150"/>
                  </a:lnTo>
                  <a:lnTo>
                    <a:pt x="320" y="192"/>
                  </a:lnTo>
                  <a:lnTo>
                    <a:pt x="245" y="235"/>
                  </a:lnTo>
                  <a:lnTo>
                    <a:pt x="182" y="288"/>
                  </a:lnTo>
                  <a:lnTo>
                    <a:pt x="118" y="341"/>
                  </a:lnTo>
                  <a:lnTo>
                    <a:pt x="75" y="394"/>
                  </a:lnTo>
                  <a:lnTo>
                    <a:pt x="43" y="458"/>
                  </a:lnTo>
                  <a:lnTo>
                    <a:pt x="22" y="521"/>
                  </a:lnTo>
                  <a:lnTo>
                    <a:pt x="1" y="575"/>
                  </a:lnTo>
                  <a:lnTo>
                    <a:pt x="1" y="638"/>
                  </a:lnTo>
                  <a:lnTo>
                    <a:pt x="1" y="702"/>
                  </a:lnTo>
                  <a:lnTo>
                    <a:pt x="22" y="755"/>
                  </a:lnTo>
                  <a:lnTo>
                    <a:pt x="43" y="819"/>
                  </a:lnTo>
                  <a:lnTo>
                    <a:pt x="75" y="872"/>
                  </a:lnTo>
                  <a:lnTo>
                    <a:pt x="128" y="936"/>
                  </a:lnTo>
                  <a:lnTo>
                    <a:pt x="182" y="989"/>
                  </a:lnTo>
                  <a:lnTo>
                    <a:pt x="245" y="1042"/>
                  </a:lnTo>
                  <a:lnTo>
                    <a:pt x="320" y="1085"/>
                  </a:lnTo>
                  <a:lnTo>
                    <a:pt x="405" y="1127"/>
                  </a:lnTo>
                  <a:lnTo>
                    <a:pt x="490" y="1170"/>
                  </a:lnTo>
                  <a:lnTo>
                    <a:pt x="585" y="1201"/>
                  </a:lnTo>
                  <a:lnTo>
                    <a:pt x="681" y="1223"/>
                  </a:lnTo>
                  <a:lnTo>
                    <a:pt x="893" y="1265"/>
                  </a:lnTo>
                  <a:lnTo>
                    <a:pt x="1095" y="1276"/>
                  </a:lnTo>
                  <a:lnTo>
                    <a:pt x="1308" y="1265"/>
                  </a:lnTo>
                  <a:lnTo>
                    <a:pt x="1510" y="1223"/>
                  </a:lnTo>
                  <a:lnTo>
                    <a:pt x="1605" y="1201"/>
                  </a:lnTo>
                  <a:lnTo>
                    <a:pt x="1701" y="1170"/>
                  </a:lnTo>
                  <a:lnTo>
                    <a:pt x="1786" y="1127"/>
                  </a:lnTo>
                  <a:lnTo>
                    <a:pt x="1871" y="1085"/>
                  </a:lnTo>
                  <a:lnTo>
                    <a:pt x="1945" y="1042"/>
                  </a:lnTo>
                  <a:lnTo>
                    <a:pt x="2009" y="989"/>
                  </a:lnTo>
                  <a:lnTo>
                    <a:pt x="2062" y="936"/>
                  </a:lnTo>
                  <a:lnTo>
                    <a:pt x="2115" y="872"/>
                  </a:lnTo>
                  <a:lnTo>
                    <a:pt x="2147" y="819"/>
                  </a:lnTo>
                  <a:lnTo>
                    <a:pt x="2168" y="755"/>
                  </a:lnTo>
                  <a:lnTo>
                    <a:pt x="2190" y="702"/>
                  </a:lnTo>
                  <a:lnTo>
                    <a:pt x="2190" y="638"/>
                  </a:lnTo>
                  <a:lnTo>
                    <a:pt x="2190" y="575"/>
                  </a:lnTo>
                  <a:lnTo>
                    <a:pt x="2168" y="521"/>
                  </a:lnTo>
                  <a:lnTo>
                    <a:pt x="2147" y="458"/>
                  </a:lnTo>
                  <a:lnTo>
                    <a:pt x="2105" y="405"/>
                  </a:lnTo>
                  <a:lnTo>
                    <a:pt x="2062" y="341"/>
                  </a:lnTo>
                  <a:lnTo>
                    <a:pt x="2009" y="288"/>
                  </a:lnTo>
                  <a:lnTo>
                    <a:pt x="1945" y="235"/>
                  </a:lnTo>
                  <a:lnTo>
                    <a:pt x="1871" y="192"/>
                  </a:lnTo>
                  <a:lnTo>
                    <a:pt x="1786" y="150"/>
                  </a:lnTo>
                  <a:lnTo>
                    <a:pt x="1690" y="107"/>
                  </a:lnTo>
                  <a:lnTo>
                    <a:pt x="1605" y="75"/>
                  </a:lnTo>
                  <a:lnTo>
                    <a:pt x="1499" y="54"/>
                  </a:lnTo>
                  <a:lnTo>
                    <a:pt x="1297" y="11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-7017309" y="6937980"/>
              <a:ext cx="414061" cy="240245"/>
            </a:xfrm>
            <a:custGeom>
              <a:rect b="b" l="l" r="r" t="t"/>
              <a:pathLst>
                <a:path extrusionOk="0" h="4729" w="8150">
                  <a:moveTo>
                    <a:pt x="4070" y="1"/>
                  </a:moveTo>
                  <a:lnTo>
                    <a:pt x="1" y="2370"/>
                  </a:lnTo>
                  <a:lnTo>
                    <a:pt x="4091" y="4729"/>
                  </a:lnTo>
                  <a:lnTo>
                    <a:pt x="8150" y="237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-9141364" y="7029222"/>
              <a:ext cx="413553" cy="239686"/>
            </a:xfrm>
            <a:custGeom>
              <a:rect b="b" l="l" r="r" t="t"/>
              <a:pathLst>
                <a:path extrusionOk="0" h="4718" w="8140">
                  <a:moveTo>
                    <a:pt x="4059" y="0"/>
                  </a:moveTo>
                  <a:lnTo>
                    <a:pt x="1" y="2359"/>
                  </a:lnTo>
                  <a:lnTo>
                    <a:pt x="4081" y="4717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8651757" y="7037858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69" y="0"/>
                  </a:moveTo>
                  <a:lnTo>
                    <a:pt x="0" y="2359"/>
                  </a:lnTo>
                  <a:lnTo>
                    <a:pt x="4091" y="4717"/>
                  </a:lnTo>
                  <a:lnTo>
                    <a:pt x="8149" y="2359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6288613" y="7067527"/>
              <a:ext cx="414112" cy="239686"/>
            </a:xfrm>
            <a:custGeom>
              <a:rect b="b" l="l" r="r" t="t"/>
              <a:pathLst>
                <a:path extrusionOk="0" h="4718" w="8151">
                  <a:moveTo>
                    <a:pt x="4070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-6778170" y="7076163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-9888401" y="7147388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69" y="1722"/>
                  </a:moveTo>
                  <a:lnTo>
                    <a:pt x="4282" y="1743"/>
                  </a:lnTo>
                  <a:lnTo>
                    <a:pt x="4484" y="1775"/>
                  </a:lnTo>
                  <a:lnTo>
                    <a:pt x="4579" y="1796"/>
                  </a:lnTo>
                  <a:lnTo>
                    <a:pt x="4675" y="1828"/>
                  </a:lnTo>
                  <a:lnTo>
                    <a:pt x="4771" y="1871"/>
                  </a:lnTo>
                  <a:lnTo>
                    <a:pt x="4845" y="1913"/>
                  </a:lnTo>
                  <a:lnTo>
                    <a:pt x="4930" y="1966"/>
                  </a:lnTo>
                  <a:lnTo>
                    <a:pt x="4994" y="2009"/>
                  </a:lnTo>
                  <a:lnTo>
                    <a:pt x="5047" y="2062"/>
                  </a:lnTo>
                  <a:lnTo>
                    <a:pt x="5089" y="2126"/>
                  </a:lnTo>
                  <a:lnTo>
                    <a:pt x="5132" y="2179"/>
                  </a:lnTo>
                  <a:lnTo>
                    <a:pt x="5153" y="2243"/>
                  </a:lnTo>
                  <a:lnTo>
                    <a:pt x="5164" y="2306"/>
                  </a:lnTo>
                  <a:lnTo>
                    <a:pt x="5174" y="2360"/>
                  </a:lnTo>
                  <a:lnTo>
                    <a:pt x="5164" y="2423"/>
                  </a:lnTo>
                  <a:lnTo>
                    <a:pt x="5153" y="2487"/>
                  </a:lnTo>
                  <a:lnTo>
                    <a:pt x="5132" y="2540"/>
                  </a:lnTo>
                  <a:lnTo>
                    <a:pt x="5089" y="2604"/>
                  </a:lnTo>
                  <a:lnTo>
                    <a:pt x="5047" y="2657"/>
                  </a:lnTo>
                  <a:lnTo>
                    <a:pt x="4994" y="2710"/>
                  </a:lnTo>
                  <a:lnTo>
                    <a:pt x="4930" y="2763"/>
                  </a:lnTo>
                  <a:lnTo>
                    <a:pt x="4856" y="2806"/>
                  </a:lnTo>
                  <a:lnTo>
                    <a:pt x="4771" y="2859"/>
                  </a:lnTo>
                  <a:lnTo>
                    <a:pt x="4686" y="2891"/>
                  </a:lnTo>
                  <a:lnTo>
                    <a:pt x="4590" y="2923"/>
                  </a:lnTo>
                  <a:lnTo>
                    <a:pt x="4494" y="2955"/>
                  </a:lnTo>
                  <a:lnTo>
                    <a:pt x="4293" y="2986"/>
                  </a:lnTo>
                  <a:lnTo>
                    <a:pt x="4080" y="2997"/>
                  </a:lnTo>
                  <a:lnTo>
                    <a:pt x="3868" y="2986"/>
                  </a:lnTo>
                  <a:lnTo>
                    <a:pt x="3666" y="2955"/>
                  </a:lnTo>
                  <a:lnTo>
                    <a:pt x="3570" y="2923"/>
                  </a:lnTo>
                  <a:lnTo>
                    <a:pt x="3474" y="2891"/>
                  </a:lnTo>
                  <a:lnTo>
                    <a:pt x="3389" y="2859"/>
                  </a:lnTo>
                  <a:lnTo>
                    <a:pt x="3304" y="2806"/>
                  </a:lnTo>
                  <a:lnTo>
                    <a:pt x="3230" y="2763"/>
                  </a:lnTo>
                  <a:lnTo>
                    <a:pt x="3166" y="2710"/>
                  </a:lnTo>
                  <a:lnTo>
                    <a:pt x="3113" y="2657"/>
                  </a:lnTo>
                  <a:lnTo>
                    <a:pt x="3060" y="2604"/>
                  </a:lnTo>
                  <a:lnTo>
                    <a:pt x="3028" y="2540"/>
                  </a:lnTo>
                  <a:lnTo>
                    <a:pt x="3007" y="2487"/>
                  </a:lnTo>
                  <a:lnTo>
                    <a:pt x="2986" y="2423"/>
                  </a:lnTo>
                  <a:lnTo>
                    <a:pt x="2986" y="2360"/>
                  </a:lnTo>
                  <a:lnTo>
                    <a:pt x="2986" y="2296"/>
                  </a:lnTo>
                  <a:lnTo>
                    <a:pt x="2996" y="2243"/>
                  </a:lnTo>
                  <a:lnTo>
                    <a:pt x="3028" y="2179"/>
                  </a:lnTo>
                  <a:lnTo>
                    <a:pt x="3060" y="2126"/>
                  </a:lnTo>
                  <a:lnTo>
                    <a:pt x="3103" y="2062"/>
                  </a:lnTo>
                  <a:lnTo>
                    <a:pt x="3156" y="2009"/>
                  </a:lnTo>
                  <a:lnTo>
                    <a:pt x="3230" y="1956"/>
                  </a:lnTo>
                  <a:lnTo>
                    <a:pt x="3304" y="1913"/>
                  </a:lnTo>
                  <a:lnTo>
                    <a:pt x="3379" y="1871"/>
                  </a:lnTo>
                  <a:lnTo>
                    <a:pt x="3474" y="1828"/>
                  </a:lnTo>
                  <a:lnTo>
                    <a:pt x="3559" y="1796"/>
                  </a:lnTo>
                  <a:lnTo>
                    <a:pt x="3666" y="1775"/>
                  </a:lnTo>
                  <a:lnTo>
                    <a:pt x="3868" y="1743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60"/>
                  </a:lnTo>
                  <a:lnTo>
                    <a:pt x="4091" y="4718"/>
                  </a:lnTo>
                  <a:lnTo>
                    <a:pt x="8149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-9888401" y="7147388"/>
              <a:ext cx="414061" cy="239737"/>
            </a:xfrm>
            <a:custGeom>
              <a:rect b="b" l="l" r="r" t="t"/>
              <a:pathLst>
                <a:path extrusionOk="0" fill="none" h="4719" w="8150">
                  <a:moveTo>
                    <a:pt x="4059" y="1"/>
                  </a:moveTo>
                  <a:lnTo>
                    <a:pt x="8149" y="2360"/>
                  </a:lnTo>
                  <a:lnTo>
                    <a:pt x="4091" y="4718"/>
                  </a:lnTo>
                  <a:lnTo>
                    <a:pt x="0" y="2360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-9736748" y="7234870"/>
              <a:ext cx="111263" cy="64824"/>
            </a:xfrm>
            <a:custGeom>
              <a:rect b="b" l="l" r="r" t="t"/>
              <a:pathLst>
                <a:path extrusionOk="0" fill="none" h="1276" w="2190">
                  <a:moveTo>
                    <a:pt x="319" y="1084"/>
                  </a:moveTo>
                  <a:lnTo>
                    <a:pt x="319" y="1084"/>
                  </a:lnTo>
                  <a:lnTo>
                    <a:pt x="404" y="1137"/>
                  </a:lnTo>
                  <a:lnTo>
                    <a:pt x="489" y="1169"/>
                  </a:lnTo>
                  <a:lnTo>
                    <a:pt x="585" y="1201"/>
                  </a:lnTo>
                  <a:lnTo>
                    <a:pt x="681" y="1233"/>
                  </a:lnTo>
                  <a:lnTo>
                    <a:pt x="883" y="1264"/>
                  </a:lnTo>
                  <a:lnTo>
                    <a:pt x="1095" y="1275"/>
                  </a:lnTo>
                  <a:lnTo>
                    <a:pt x="1308" y="1264"/>
                  </a:lnTo>
                  <a:lnTo>
                    <a:pt x="1509" y="1233"/>
                  </a:lnTo>
                  <a:lnTo>
                    <a:pt x="1605" y="1201"/>
                  </a:lnTo>
                  <a:lnTo>
                    <a:pt x="1701" y="1169"/>
                  </a:lnTo>
                  <a:lnTo>
                    <a:pt x="1786" y="1137"/>
                  </a:lnTo>
                  <a:lnTo>
                    <a:pt x="1871" y="1084"/>
                  </a:lnTo>
                  <a:lnTo>
                    <a:pt x="1871" y="1084"/>
                  </a:lnTo>
                  <a:lnTo>
                    <a:pt x="1945" y="1041"/>
                  </a:lnTo>
                  <a:lnTo>
                    <a:pt x="2009" y="988"/>
                  </a:lnTo>
                  <a:lnTo>
                    <a:pt x="2062" y="935"/>
                  </a:lnTo>
                  <a:lnTo>
                    <a:pt x="2104" y="882"/>
                  </a:lnTo>
                  <a:lnTo>
                    <a:pt x="2147" y="818"/>
                  </a:lnTo>
                  <a:lnTo>
                    <a:pt x="2168" y="765"/>
                  </a:lnTo>
                  <a:lnTo>
                    <a:pt x="2179" y="701"/>
                  </a:lnTo>
                  <a:lnTo>
                    <a:pt x="2189" y="638"/>
                  </a:lnTo>
                  <a:lnTo>
                    <a:pt x="2179" y="584"/>
                  </a:lnTo>
                  <a:lnTo>
                    <a:pt x="2168" y="521"/>
                  </a:lnTo>
                  <a:lnTo>
                    <a:pt x="2147" y="457"/>
                  </a:lnTo>
                  <a:lnTo>
                    <a:pt x="2104" y="404"/>
                  </a:lnTo>
                  <a:lnTo>
                    <a:pt x="2062" y="340"/>
                  </a:lnTo>
                  <a:lnTo>
                    <a:pt x="2009" y="287"/>
                  </a:lnTo>
                  <a:lnTo>
                    <a:pt x="1945" y="244"/>
                  </a:lnTo>
                  <a:lnTo>
                    <a:pt x="1860" y="191"/>
                  </a:lnTo>
                  <a:lnTo>
                    <a:pt x="1860" y="191"/>
                  </a:lnTo>
                  <a:lnTo>
                    <a:pt x="1786" y="149"/>
                  </a:lnTo>
                  <a:lnTo>
                    <a:pt x="1690" y="106"/>
                  </a:lnTo>
                  <a:lnTo>
                    <a:pt x="1594" y="74"/>
                  </a:lnTo>
                  <a:lnTo>
                    <a:pt x="1499" y="53"/>
                  </a:lnTo>
                  <a:lnTo>
                    <a:pt x="1297" y="21"/>
                  </a:lnTo>
                  <a:lnTo>
                    <a:pt x="1084" y="0"/>
                  </a:lnTo>
                  <a:lnTo>
                    <a:pt x="883" y="21"/>
                  </a:lnTo>
                  <a:lnTo>
                    <a:pt x="681" y="53"/>
                  </a:lnTo>
                  <a:lnTo>
                    <a:pt x="574" y="74"/>
                  </a:lnTo>
                  <a:lnTo>
                    <a:pt x="489" y="106"/>
                  </a:lnTo>
                  <a:lnTo>
                    <a:pt x="394" y="149"/>
                  </a:lnTo>
                  <a:lnTo>
                    <a:pt x="319" y="191"/>
                  </a:lnTo>
                  <a:lnTo>
                    <a:pt x="319" y="191"/>
                  </a:lnTo>
                  <a:lnTo>
                    <a:pt x="245" y="234"/>
                  </a:lnTo>
                  <a:lnTo>
                    <a:pt x="171" y="287"/>
                  </a:lnTo>
                  <a:lnTo>
                    <a:pt x="118" y="340"/>
                  </a:lnTo>
                  <a:lnTo>
                    <a:pt x="75" y="404"/>
                  </a:lnTo>
                  <a:lnTo>
                    <a:pt x="43" y="457"/>
                  </a:lnTo>
                  <a:lnTo>
                    <a:pt x="11" y="521"/>
                  </a:lnTo>
                  <a:lnTo>
                    <a:pt x="1" y="574"/>
                  </a:lnTo>
                  <a:lnTo>
                    <a:pt x="1" y="638"/>
                  </a:lnTo>
                  <a:lnTo>
                    <a:pt x="1" y="701"/>
                  </a:lnTo>
                  <a:lnTo>
                    <a:pt x="22" y="765"/>
                  </a:lnTo>
                  <a:lnTo>
                    <a:pt x="43" y="818"/>
                  </a:lnTo>
                  <a:lnTo>
                    <a:pt x="75" y="882"/>
                  </a:lnTo>
                  <a:lnTo>
                    <a:pt x="128" y="935"/>
                  </a:lnTo>
                  <a:lnTo>
                    <a:pt x="181" y="988"/>
                  </a:lnTo>
                  <a:lnTo>
                    <a:pt x="245" y="1041"/>
                  </a:lnTo>
                  <a:lnTo>
                    <a:pt x="319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-9378878" y="716684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70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-7811340" y="7110709"/>
              <a:ext cx="513943" cy="298007"/>
            </a:xfrm>
            <a:custGeom>
              <a:rect b="b" l="l" r="r" t="t"/>
              <a:pathLst>
                <a:path extrusionOk="0" h="5866" w="10116">
                  <a:moveTo>
                    <a:pt x="5048" y="0"/>
                  </a:moveTo>
                  <a:lnTo>
                    <a:pt x="4803" y="11"/>
                  </a:lnTo>
                  <a:lnTo>
                    <a:pt x="4559" y="22"/>
                  </a:lnTo>
                  <a:lnTo>
                    <a:pt x="4325" y="32"/>
                  </a:lnTo>
                  <a:lnTo>
                    <a:pt x="4081" y="64"/>
                  </a:lnTo>
                  <a:lnTo>
                    <a:pt x="3847" y="85"/>
                  </a:lnTo>
                  <a:lnTo>
                    <a:pt x="3603" y="128"/>
                  </a:lnTo>
                  <a:lnTo>
                    <a:pt x="3369" y="170"/>
                  </a:lnTo>
                  <a:lnTo>
                    <a:pt x="3146" y="224"/>
                  </a:lnTo>
                  <a:lnTo>
                    <a:pt x="2923" y="277"/>
                  </a:lnTo>
                  <a:lnTo>
                    <a:pt x="2699" y="340"/>
                  </a:lnTo>
                  <a:lnTo>
                    <a:pt x="2476" y="415"/>
                  </a:lnTo>
                  <a:lnTo>
                    <a:pt x="2264" y="489"/>
                  </a:lnTo>
                  <a:lnTo>
                    <a:pt x="2062" y="574"/>
                  </a:lnTo>
                  <a:lnTo>
                    <a:pt x="1860" y="659"/>
                  </a:lnTo>
                  <a:lnTo>
                    <a:pt x="1658" y="755"/>
                  </a:lnTo>
                  <a:lnTo>
                    <a:pt x="1478" y="861"/>
                  </a:lnTo>
                  <a:lnTo>
                    <a:pt x="1297" y="978"/>
                  </a:lnTo>
                  <a:lnTo>
                    <a:pt x="1127" y="1084"/>
                  </a:lnTo>
                  <a:lnTo>
                    <a:pt x="968" y="1201"/>
                  </a:lnTo>
                  <a:lnTo>
                    <a:pt x="830" y="1329"/>
                  </a:lnTo>
                  <a:lnTo>
                    <a:pt x="691" y="1445"/>
                  </a:lnTo>
                  <a:lnTo>
                    <a:pt x="575" y="1573"/>
                  </a:lnTo>
                  <a:lnTo>
                    <a:pt x="468" y="1700"/>
                  </a:lnTo>
                  <a:lnTo>
                    <a:pt x="373" y="1828"/>
                  </a:lnTo>
                  <a:lnTo>
                    <a:pt x="277" y="1966"/>
                  </a:lnTo>
                  <a:lnTo>
                    <a:pt x="203" y="2104"/>
                  </a:lnTo>
                  <a:lnTo>
                    <a:pt x="150" y="2242"/>
                  </a:lnTo>
                  <a:lnTo>
                    <a:pt x="96" y="2380"/>
                  </a:lnTo>
                  <a:lnTo>
                    <a:pt x="54" y="2518"/>
                  </a:lnTo>
                  <a:lnTo>
                    <a:pt x="22" y="2657"/>
                  </a:lnTo>
                  <a:lnTo>
                    <a:pt x="11" y="2795"/>
                  </a:lnTo>
                  <a:lnTo>
                    <a:pt x="1" y="2933"/>
                  </a:lnTo>
                  <a:lnTo>
                    <a:pt x="11" y="3071"/>
                  </a:lnTo>
                  <a:lnTo>
                    <a:pt x="33" y="322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50" y="3634"/>
                  </a:lnTo>
                  <a:lnTo>
                    <a:pt x="213" y="3772"/>
                  </a:lnTo>
                  <a:lnTo>
                    <a:pt x="298" y="3900"/>
                  </a:lnTo>
                  <a:lnTo>
                    <a:pt x="383" y="4038"/>
                  </a:lnTo>
                  <a:lnTo>
                    <a:pt x="479" y="4165"/>
                  </a:lnTo>
                  <a:lnTo>
                    <a:pt x="596" y="4293"/>
                  </a:lnTo>
                  <a:lnTo>
                    <a:pt x="713" y="4420"/>
                  </a:lnTo>
                  <a:lnTo>
                    <a:pt x="851" y="4548"/>
                  </a:lnTo>
                  <a:lnTo>
                    <a:pt x="989" y="4665"/>
                  </a:lnTo>
                  <a:lnTo>
                    <a:pt x="1148" y="4782"/>
                  </a:lnTo>
                  <a:lnTo>
                    <a:pt x="1318" y="4898"/>
                  </a:lnTo>
                  <a:lnTo>
                    <a:pt x="1499" y="5005"/>
                  </a:lnTo>
                  <a:lnTo>
                    <a:pt x="1690" y="5111"/>
                  </a:lnTo>
                  <a:lnTo>
                    <a:pt x="1881" y="5207"/>
                  </a:lnTo>
                  <a:lnTo>
                    <a:pt x="2083" y="5302"/>
                  </a:lnTo>
                  <a:lnTo>
                    <a:pt x="2296" y="5387"/>
                  </a:lnTo>
                  <a:lnTo>
                    <a:pt x="2508" y="5461"/>
                  </a:lnTo>
                  <a:lnTo>
                    <a:pt x="2721" y="5525"/>
                  </a:lnTo>
                  <a:lnTo>
                    <a:pt x="2944" y="5589"/>
                  </a:lnTo>
                  <a:lnTo>
                    <a:pt x="3178" y="5653"/>
                  </a:lnTo>
                  <a:lnTo>
                    <a:pt x="3401" y="5706"/>
                  </a:lnTo>
                  <a:lnTo>
                    <a:pt x="3634" y="5748"/>
                  </a:lnTo>
                  <a:lnTo>
                    <a:pt x="3879" y="5780"/>
                  </a:lnTo>
                  <a:lnTo>
                    <a:pt x="4113" y="5812"/>
                  </a:lnTo>
                  <a:lnTo>
                    <a:pt x="4357" y="5833"/>
                  </a:lnTo>
                  <a:lnTo>
                    <a:pt x="4591" y="5855"/>
                  </a:lnTo>
                  <a:lnTo>
                    <a:pt x="4835" y="5865"/>
                  </a:lnTo>
                  <a:lnTo>
                    <a:pt x="5324" y="5865"/>
                  </a:lnTo>
                  <a:lnTo>
                    <a:pt x="5568" y="5855"/>
                  </a:lnTo>
                  <a:lnTo>
                    <a:pt x="5802" y="5833"/>
                  </a:lnTo>
                  <a:lnTo>
                    <a:pt x="6046" y="5812"/>
                  </a:lnTo>
                  <a:lnTo>
                    <a:pt x="6280" y="5780"/>
                  </a:lnTo>
                  <a:lnTo>
                    <a:pt x="6514" y="5748"/>
                  </a:lnTo>
                  <a:lnTo>
                    <a:pt x="6747" y="5706"/>
                  </a:lnTo>
                  <a:lnTo>
                    <a:pt x="6981" y="5653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1" y="5461"/>
                  </a:lnTo>
                  <a:lnTo>
                    <a:pt x="7863" y="5387"/>
                  </a:lnTo>
                  <a:lnTo>
                    <a:pt x="8065" y="5302"/>
                  </a:lnTo>
                  <a:lnTo>
                    <a:pt x="8267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830" y="4898"/>
                  </a:lnTo>
                  <a:lnTo>
                    <a:pt x="9000" y="4782"/>
                  </a:lnTo>
                  <a:lnTo>
                    <a:pt x="9149" y="4665"/>
                  </a:lnTo>
                  <a:lnTo>
                    <a:pt x="9297" y="4548"/>
                  </a:lnTo>
                  <a:lnTo>
                    <a:pt x="9425" y="4420"/>
                  </a:lnTo>
                  <a:lnTo>
                    <a:pt x="9552" y="4293"/>
                  </a:lnTo>
                  <a:lnTo>
                    <a:pt x="9659" y="4165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4" y="3772"/>
                  </a:lnTo>
                  <a:lnTo>
                    <a:pt x="9977" y="3634"/>
                  </a:lnTo>
                  <a:lnTo>
                    <a:pt x="10031" y="3496"/>
                  </a:lnTo>
                  <a:lnTo>
                    <a:pt x="10073" y="3358"/>
                  </a:lnTo>
                  <a:lnTo>
                    <a:pt x="10094" y="3220"/>
                  </a:lnTo>
                  <a:lnTo>
                    <a:pt x="10116" y="3071"/>
                  </a:lnTo>
                  <a:lnTo>
                    <a:pt x="10116" y="2933"/>
                  </a:lnTo>
                  <a:lnTo>
                    <a:pt x="10116" y="2795"/>
                  </a:lnTo>
                  <a:lnTo>
                    <a:pt x="10094" y="2657"/>
                  </a:lnTo>
                  <a:lnTo>
                    <a:pt x="10062" y="2518"/>
                  </a:lnTo>
                  <a:lnTo>
                    <a:pt x="10020" y="2380"/>
                  </a:lnTo>
                  <a:lnTo>
                    <a:pt x="9967" y="2242"/>
                  </a:lnTo>
                  <a:lnTo>
                    <a:pt x="9903" y="2104"/>
                  </a:lnTo>
                  <a:lnTo>
                    <a:pt x="9829" y="1966"/>
                  </a:lnTo>
                  <a:lnTo>
                    <a:pt x="9744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29"/>
                  </a:lnTo>
                  <a:lnTo>
                    <a:pt x="9127" y="1201"/>
                  </a:lnTo>
                  <a:lnTo>
                    <a:pt x="8979" y="1084"/>
                  </a:lnTo>
                  <a:lnTo>
                    <a:pt x="8809" y="978"/>
                  </a:lnTo>
                  <a:lnTo>
                    <a:pt x="8628" y="861"/>
                  </a:lnTo>
                  <a:lnTo>
                    <a:pt x="8437" y="765"/>
                  </a:lnTo>
                  <a:lnTo>
                    <a:pt x="8246" y="659"/>
                  </a:lnTo>
                  <a:lnTo>
                    <a:pt x="8044" y="574"/>
                  </a:lnTo>
                  <a:lnTo>
                    <a:pt x="7831" y="489"/>
                  </a:lnTo>
                  <a:lnTo>
                    <a:pt x="7619" y="415"/>
                  </a:lnTo>
                  <a:lnTo>
                    <a:pt x="7396" y="340"/>
                  </a:lnTo>
                  <a:lnTo>
                    <a:pt x="7172" y="277"/>
                  </a:lnTo>
                  <a:lnTo>
                    <a:pt x="6949" y="224"/>
                  </a:lnTo>
                  <a:lnTo>
                    <a:pt x="6716" y="170"/>
                  </a:lnTo>
                  <a:lnTo>
                    <a:pt x="6482" y="128"/>
                  </a:lnTo>
                  <a:lnTo>
                    <a:pt x="6248" y="85"/>
                  </a:lnTo>
                  <a:lnTo>
                    <a:pt x="6014" y="64"/>
                  </a:lnTo>
                  <a:lnTo>
                    <a:pt x="5770" y="32"/>
                  </a:lnTo>
                  <a:lnTo>
                    <a:pt x="5526" y="22"/>
                  </a:lnTo>
                  <a:lnTo>
                    <a:pt x="5292" y="11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-5529637" y="7192196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4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-7878809" y="7071845"/>
              <a:ext cx="649440" cy="376243"/>
            </a:xfrm>
            <a:custGeom>
              <a:rect b="b" l="l" r="r" t="t"/>
              <a:pathLst>
                <a:path extrusionOk="0" h="7406" w="12783">
                  <a:moveTo>
                    <a:pt x="6376" y="765"/>
                  </a:moveTo>
                  <a:lnTo>
                    <a:pt x="6620" y="776"/>
                  </a:lnTo>
                  <a:lnTo>
                    <a:pt x="6854" y="787"/>
                  </a:lnTo>
                  <a:lnTo>
                    <a:pt x="7098" y="797"/>
                  </a:lnTo>
                  <a:lnTo>
                    <a:pt x="7342" y="829"/>
                  </a:lnTo>
                  <a:lnTo>
                    <a:pt x="7576" y="850"/>
                  </a:lnTo>
                  <a:lnTo>
                    <a:pt x="7810" y="893"/>
                  </a:lnTo>
                  <a:lnTo>
                    <a:pt x="8044" y="935"/>
                  </a:lnTo>
                  <a:lnTo>
                    <a:pt x="8277" y="989"/>
                  </a:lnTo>
                  <a:lnTo>
                    <a:pt x="8500" y="1042"/>
                  </a:lnTo>
                  <a:lnTo>
                    <a:pt x="8724" y="1105"/>
                  </a:lnTo>
                  <a:lnTo>
                    <a:pt x="8947" y="1180"/>
                  </a:lnTo>
                  <a:lnTo>
                    <a:pt x="9159" y="1254"/>
                  </a:lnTo>
                  <a:lnTo>
                    <a:pt x="9372" y="1339"/>
                  </a:lnTo>
                  <a:lnTo>
                    <a:pt x="9574" y="1424"/>
                  </a:lnTo>
                  <a:lnTo>
                    <a:pt x="9765" y="1530"/>
                  </a:lnTo>
                  <a:lnTo>
                    <a:pt x="9956" y="1626"/>
                  </a:lnTo>
                  <a:lnTo>
                    <a:pt x="10137" y="1743"/>
                  </a:lnTo>
                  <a:lnTo>
                    <a:pt x="10307" y="1849"/>
                  </a:lnTo>
                  <a:lnTo>
                    <a:pt x="10455" y="1966"/>
                  </a:lnTo>
                  <a:lnTo>
                    <a:pt x="10604" y="2094"/>
                  </a:lnTo>
                  <a:lnTo>
                    <a:pt x="10742" y="2210"/>
                  </a:lnTo>
                  <a:lnTo>
                    <a:pt x="10859" y="2338"/>
                  </a:lnTo>
                  <a:lnTo>
                    <a:pt x="10976" y="2465"/>
                  </a:lnTo>
                  <a:lnTo>
                    <a:pt x="11072" y="2593"/>
                  </a:lnTo>
                  <a:lnTo>
                    <a:pt x="11157" y="2731"/>
                  </a:lnTo>
                  <a:lnTo>
                    <a:pt x="11231" y="2869"/>
                  </a:lnTo>
                  <a:lnTo>
                    <a:pt x="11295" y="3007"/>
                  </a:lnTo>
                  <a:lnTo>
                    <a:pt x="11348" y="3145"/>
                  </a:lnTo>
                  <a:lnTo>
                    <a:pt x="11390" y="3283"/>
                  </a:lnTo>
                  <a:lnTo>
                    <a:pt x="11422" y="3422"/>
                  </a:lnTo>
                  <a:lnTo>
                    <a:pt x="11444" y="3560"/>
                  </a:lnTo>
                  <a:lnTo>
                    <a:pt x="11444" y="3698"/>
                  </a:lnTo>
                  <a:lnTo>
                    <a:pt x="11444" y="3836"/>
                  </a:lnTo>
                  <a:lnTo>
                    <a:pt x="11422" y="3985"/>
                  </a:lnTo>
                  <a:lnTo>
                    <a:pt x="11401" y="4123"/>
                  </a:lnTo>
                  <a:lnTo>
                    <a:pt x="11359" y="4261"/>
                  </a:lnTo>
                  <a:lnTo>
                    <a:pt x="11305" y="4399"/>
                  </a:lnTo>
                  <a:lnTo>
                    <a:pt x="11242" y="4537"/>
                  </a:lnTo>
                  <a:lnTo>
                    <a:pt x="11167" y="4665"/>
                  </a:lnTo>
                  <a:lnTo>
                    <a:pt x="11082" y="4803"/>
                  </a:lnTo>
                  <a:lnTo>
                    <a:pt x="10987" y="4930"/>
                  </a:lnTo>
                  <a:lnTo>
                    <a:pt x="10880" y="5058"/>
                  </a:lnTo>
                  <a:lnTo>
                    <a:pt x="10753" y="5185"/>
                  </a:lnTo>
                  <a:lnTo>
                    <a:pt x="10625" y="5313"/>
                  </a:lnTo>
                  <a:lnTo>
                    <a:pt x="10477" y="5430"/>
                  </a:lnTo>
                  <a:lnTo>
                    <a:pt x="10328" y="5547"/>
                  </a:lnTo>
                  <a:lnTo>
                    <a:pt x="10158" y="5663"/>
                  </a:lnTo>
                  <a:lnTo>
                    <a:pt x="9977" y="5770"/>
                  </a:lnTo>
                  <a:lnTo>
                    <a:pt x="9786" y="5876"/>
                  </a:lnTo>
                  <a:lnTo>
                    <a:pt x="9595" y="5972"/>
                  </a:lnTo>
                  <a:lnTo>
                    <a:pt x="9393" y="6067"/>
                  </a:lnTo>
                  <a:lnTo>
                    <a:pt x="9191" y="6152"/>
                  </a:lnTo>
                  <a:lnTo>
                    <a:pt x="8979" y="6226"/>
                  </a:lnTo>
                  <a:lnTo>
                    <a:pt x="8755" y="6290"/>
                  </a:lnTo>
                  <a:lnTo>
                    <a:pt x="8532" y="6354"/>
                  </a:lnTo>
                  <a:lnTo>
                    <a:pt x="8309" y="6418"/>
                  </a:lnTo>
                  <a:lnTo>
                    <a:pt x="8075" y="6471"/>
                  </a:lnTo>
                  <a:lnTo>
                    <a:pt x="7842" y="6513"/>
                  </a:lnTo>
                  <a:lnTo>
                    <a:pt x="7608" y="6545"/>
                  </a:lnTo>
                  <a:lnTo>
                    <a:pt x="7374" y="6577"/>
                  </a:lnTo>
                  <a:lnTo>
                    <a:pt x="7130" y="6598"/>
                  </a:lnTo>
                  <a:lnTo>
                    <a:pt x="6896" y="6620"/>
                  </a:lnTo>
                  <a:lnTo>
                    <a:pt x="6652" y="6630"/>
                  </a:lnTo>
                  <a:lnTo>
                    <a:pt x="6163" y="6630"/>
                  </a:lnTo>
                  <a:lnTo>
                    <a:pt x="5919" y="6620"/>
                  </a:lnTo>
                  <a:lnTo>
                    <a:pt x="5685" y="6598"/>
                  </a:lnTo>
                  <a:lnTo>
                    <a:pt x="5441" y="6577"/>
                  </a:lnTo>
                  <a:lnTo>
                    <a:pt x="5207" y="6545"/>
                  </a:lnTo>
                  <a:lnTo>
                    <a:pt x="4962" y="6513"/>
                  </a:lnTo>
                  <a:lnTo>
                    <a:pt x="4729" y="6471"/>
                  </a:lnTo>
                  <a:lnTo>
                    <a:pt x="4506" y="6418"/>
                  </a:lnTo>
                  <a:lnTo>
                    <a:pt x="4272" y="6354"/>
                  </a:lnTo>
                  <a:lnTo>
                    <a:pt x="4049" y="6290"/>
                  </a:lnTo>
                  <a:lnTo>
                    <a:pt x="3836" y="6226"/>
                  </a:lnTo>
                  <a:lnTo>
                    <a:pt x="3624" y="6152"/>
                  </a:lnTo>
                  <a:lnTo>
                    <a:pt x="3411" y="6067"/>
                  </a:lnTo>
                  <a:lnTo>
                    <a:pt x="3209" y="5972"/>
                  </a:lnTo>
                  <a:lnTo>
                    <a:pt x="3018" y="5876"/>
                  </a:lnTo>
                  <a:lnTo>
                    <a:pt x="2827" y="5770"/>
                  </a:lnTo>
                  <a:lnTo>
                    <a:pt x="2646" y="5663"/>
                  </a:lnTo>
                  <a:lnTo>
                    <a:pt x="2476" y="5547"/>
                  </a:lnTo>
                  <a:lnTo>
                    <a:pt x="2317" y="5430"/>
                  </a:lnTo>
                  <a:lnTo>
                    <a:pt x="2179" y="5313"/>
                  </a:lnTo>
                  <a:lnTo>
                    <a:pt x="2041" y="5185"/>
                  </a:lnTo>
                  <a:lnTo>
                    <a:pt x="1924" y="5058"/>
                  </a:lnTo>
                  <a:lnTo>
                    <a:pt x="1807" y="4930"/>
                  </a:lnTo>
                  <a:lnTo>
                    <a:pt x="1711" y="4803"/>
                  </a:lnTo>
                  <a:lnTo>
                    <a:pt x="1626" y="4665"/>
                  </a:lnTo>
                  <a:lnTo>
                    <a:pt x="1541" y="4537"/>
                  </a:lnTo>
                  <a:lnTo>
                    <a:pt x="1478" y="4399"/>
                  </a:lnTo>
                  <a:lnTo>
                    <a:pt x="1424" y="4261"/>
                  </a:lnTo>
                  <a:lnTo>
                    <a:pt x="1382" y="4123"/>
                  </a:lnTo>
                  <a:lnTo>
                    <a:pt x="1361" y="3985"/>
                  </a:lnTo>
                  <a:lnTo>
                    <a:pt x="1339" y="3836"/>
                  </a:lnTo>
                  <a:lnTo>
                    <a:pt x="1329" y="3698"/>
                  </a:lnTo>
                  <a:lnTo>
                    <a:pt x="1339" y="3560"/>
                  </a:lnTo>
                  <a:lnTo>
                    <a:pt x="1350" y="3422"/>
                  </a:lnTo>
                  <a:lnTo>
                    <a:pt x="1382" y="3283"/>
                  </a:lnTo>
                  <a:lnTo>
                    <a:pt x="1424" y="3145"/>
                  </a:lnTo>
                  <a:lnTo>
                    <a:pt x="1478" y="3007"/>
                  </a:lnTo>
                  <a:lnTo>
                    <a:pt x="1531" y="2869"/>
                  </a:lnTo>
                  <a:lnTo>
                    <a:pt x="1605" y="2731"/>
                  </a:lnTo>
                  <a:lnTo>
                    <a:pt x="1701" y="2593"/>
                  </a:lnTo>
                  <a:lnTo>
                    <a:pt x="1796" y="2465"/>
                  </a:lnTo>
                  <a:lnTo>
                    <a:pt x="1903" y="2338"/>
                  </a:lnTo>
                  <a:lnTo>
                    <a:pt x="2019" y="2210"/>
                  </a:lnTo>
                  <a:lnTo>
                    <a:pt x="2158" y="2094"/>
                  </a:lnTo>
                  <a:lnTo>
                    <a:pt x="2296" y="1966"/>
                  </a:lnTo>
                  <a:lnTo>
                    <a:pt x="2455" y="1849"/>
                  </a:lnTo>
                  <a:lnTo>
                    <a:pt x="2625" y="1743"/>
                  </a:lnTo>
                  <a:lnTo>
                    <a:pt x="2806" y="1626"/>
                  </a:lnTo>
                  <a:lnTo>
                    <a:pt x="2986" y="1520"/>
                  </a:lnTo>
                  <a:lnTo>
                    <a:pt x="3188" y="1424"/>
                  </a:lnTo>
                  <a:lnTo>
                    <a:pt x="3390" y="1339"/>
                  </a:lnTo>
                  <a:lnTo>
                    <a:pt x="3592" y="1254"/>
                  </a:lnTo>
                  <a:lnTo>
                    <a:pt x="3804" y="1180"/>
                  </a:lnTo>
                  <a:lnTo>
                    <a:pt x="4027" y="1105"/>
                  </a:lnTo>
                  <a:lnTo>
                    <a:pt x="4251" y="1042"/>
                  </a:lnTo>
                  <a:lnTo>
                    <a:pt x="4474" y="989"/>
                  </a:lnTo>
                  <a:lnTo>
                    <a:pt x="4697" y="935"/>
                  </a:lnTo>
                  <a:lnTo>
                    <a:pt x="4931" y="893"/>
                  </a:lnTo>
                  <a:lnTo>
                    <a:pt x="5175" y="850"/>
                  </a:lnTo>
                  <a:lnTo>
                    <a:pt x="5409" y="829"/>
                  </a:lnTo>
                  <a:lnTo>
                    <a:pt x="5653" y="797"/>
                  </a:lnTo>
                  <a:lnTo>
                    <a:pt x="5887" y="787"/>
                  </a:lnTo>
                  <a:lnTo>
                    <a:pt x="6131" y="776"/>
                  </a:lnTo>
                  <a:lnTo>
                    <a:pt x="6376" y="765"/>
                  </a:lnTo>
                  <a:close/>
                  <a:moveTo>
                    <a:pt x="6067" y="0"/>
                  </a:moveTo>
                  <a:lnTo>
                    <a:pt x="5759" y="11"/>
                  </a:lnTo>
                  <a:lnTo>
                    <a:pt x="5451" y="32"/>
                  </a:lnTo>
                  <a:lnTo>
                    <a:pt x="5143" y="64"/>
                  </a:lnTo>
                  <a:lnTo>
                    <a:pt x="4846" y="107"/>
                  </a:lnTo>
                  <a:lnTo>
                    <a:pt x="4548" y="149"/>
                  </a:lnTo>
                  <a:lnTo>
                    <a:pt x="4251" y="202"/>
                  </a:lnTo>
                  <a:lnTo>
                    <a:pt x="3964" y="266"/>
                  </a:lnTo>
                  <a:lnTo>
                    <a:pt x="3677" y="340"/>
                  </a:lnTo>
                  <a:lnTo>
                    <a:pt x="3401" y="415"/>
                  </a:lnTo>
                  <a:lnTo>
                    <a:pt x="3124" y="510"/>
                  </a:lnTo>
                  <a:lnTo>
                    <a:pt x="2859" y="606"/>
                  </a:lnTo>
                  <a:lnTo>
                    <a:pt x="2593" y="712"/>
                  </a:lnTo>
                  <a:lnTo>
                    <a:pt x="2338" y="829"/>
                  </a:lnTo>
                  <a:lnTo>
                    <a:pt x="2094" y="946"/>
                  </a:lnTo>
                  <a:lnTo>
                    <a:pt x="1849" y="1084"/>
                  </a:lnTo>
                  <a:lnTo>
                    <a:pt x="1626" y="1222"/>
                  </a:lnTo>
                  <a:lnTo>
                    <a:pt x="1414" y="1360"/>
                  </a:lnTo>
                  <a:lnTo>
                    <a:pt x="1223" y="1509"/>
                  </a:lnTo>
                  <a:lnTo>
                    <a:pt x="1042" y="1658"/>
                  </a:lnTo>
                  <a:lnTo>
                    <a:pt x="872" y="1817"/>
                  </a:lnTo>
                  <a:lnTo>
                    <a:pt x="713" y="1977"/>
                  </a:lnTo>
                  <a:lnTo>
                    <a:pt x="574" y="2136"/>
                  </a:lnTo>
                  <a:lnTo>
                    <a:pt x="458" y="2306"/>
                  </a:lnTo>
                  <a:lnTo>
                    <a:pt x="351" y="2476"/>
                  </a:lnTo>
                  <a:lnTo>
                    <a:pt x="256" y="2646"/>
                  </a:lnTo>
                  <a:lnTo>
                    <a:pt x="171" y="2816"/>
                  </a:lnTo>
                  <a:lnTo>
                    <a:pt x="107" y="2997"/>
                  </a:lnTo>
                  <a:lnTo>
                    <a:pt x="54" y="3167"/>
                  </a:lnTo>
                  <a:lnTo>
                    <a:pt x="22" y="3347"/>
                  </a:lnTo>
                  <a:lnTo>
                    <a:pt x="1" y="3528"/>
                  </a:lnTo>
                  <a:lnTo>
                    <a:pt x="1" y="3698"/>
                  </a:lnTo>
                  <a:lnTo>
                    <a:pt x="1" y="3878"/>
                  </a:lnTo>
                  <a:lnTo>
                    <a:pt x="22" y="4059"/>
                  </a:lnTo>
                  <a:lnTo>
                    <a:pt x="64" y="4229"/>
                  </a:lnTo>
                  <a:lnTo>
                    <a:pt x="118" y="4410"/>
                  </a:lnTo>
                  <a:lnTo>
                    <a:pt x="181" y="4580"/>
                  </a:lnTo>
                  <a:lnTo>
                    <a:pt x="266" y="4760"/>
                  </a:lnTo>
                  <a:lnTo>
                    <a:pt x="362" y="4930"/>
                  </a:lnTo>
                  <a:lnTo>
                    <a:pt x="468" y="5090"/>
                  </a:lnTo>
                  <a:lnTo>
                    <a:pt x="596" y="5260"/>
                  </a:lnTo>
                  <a:lnTo>
                    <a:pt x="734" y="5419"/>
                  </a:lnTo>
                  <a:lnTo>
                    <a:pt x="893" y="5578"/>
                  </a:lnTo>
                  <a:lnTo>
                    <a:pt x="1063" y="5738"/>
                  </a:lnTo>
                  <a:lnTo>
                    <a:pt x="1244" y="5887"/>
                  </a:lnTo>
                  <a:lnTo>
                    <a:pt x="1446" y="6035"/>
                  </a:lnTo>
                  <a:lnTo>
                    <a:pt x="1658" y="6184"/>
                  </a:lnTo>
                  <a:lnTo>
                    <a:pt x="1881" y="6322"/>
                  </a:lnTo>
                  <a:lnTo>
                    <a:pt x="2073" y="6428"/>
                  </a:lnTo>
                  <a:lnTo>
                    <a:pt x="2264" y="6524"/>
                  </a:lnTo>
                  <a:lnTo>
                    <a:pt x="2466" y="6620"/>
                  </a:lnTo>
                  <a:lnTo>
                    <a:pt x="2668" y="6705"/>
                  </a:lnTo>
                  <a:lnTo>
                    <a:pt x="2880" y="6790"/>
                  </a:lnTo>
                  <a:lnTo>
                    <a:pt x="3093" y="6864"/>
                  </a:lnTo>
                  <a:lnTo>
                    <a:pt x="3528" y="7002"/>
                  </a:lnTo>
                  <a:lnTo>
                    <a:pt x="3773" y="7076"/>
                  </a:lnTo>
                  <a:lnTo>
                    <a:pt x="4038" y="7140"/>
                  </a:lnTo>
                  <a:lnTo>
                    <a:pt x="4293" y="7193"/>
                  </a:lnTo>
                  <a:lnTo>
                    <a:pt x="4559" y="7246"/>
                  </a:lnTo>
                  <a:lnTo>
                    <a:pt x="4824" y="7289"/>
                  </a:lnTo>
                  <a:lnTo>
                    <a:pt x="5090" y="7321"/>
                  </a:lnTo>
                  <a:lnTo>
                    <a:pt x="5366" y="7353"/>
                  </a:lnTo>
                  <a:lnTo>
                    <a:pt x="5642" y="7374"/>
                  </a:lnTo>
                  <a:lnTo>
                    <a:pt x="5908" y="7395"/>
                  </a:lnTo>
                  <a:lnTo>
                    <a:pt x="6184" y="7406"/>
                  </a:lnTo>
                  <a:lnTo>
                    <a:pt x="6461" y="7406"/>
                  </a:lnTo>
                  <a:lnTo>
                    <a:pt x="6737" y="7395"/>
                  </a:lnTo>
                  <a:lnTo>
                    <a:pt x="7002" y="7385"/>
                  </a:lnTo>
                  <a:lnTo>
                    <a:pt x="7279" y="7374"/>
                  </a:lnTo>
                  <a:lnTo>
                    <a:pt x="7555" y="7342"/>
                  </a:lnTo>
                  <a:lnTo>
                    <a:pt x="7820" y="7310"/>
                  </a:lnTo>
                  <a:lnTo>
                    <a:pt x="8245" y="7246"/>
                  </a:lnTo>
                  <a:lnTo>
                    <a:pt x="8660" y="7172"/>
                  </a:lnTo>
                  <a:lnTo>
                    <a:pt x="9074" y="7066"/>
                  </a:lnTo>
                  <a:lnTo>
                    <a:pt x="9467" y="6949"/>
                  </a:lnTo>
                  <a:lnTo>
                    <a:pt x="9860" y="6821"/>
                  </a:lnTo>
                  <a:lnTo>
                    <a:pt x="10232" y="6673"/>
                  </a:lnTo>
                  <a:lnTo>
                    <a:pt x="10583" y="6503"/>
                  </a:lnTo>
                  <a:lnTo>
                    <a:pt x="10923" y="6322"/>
                  </a:lnTo>
                  <a:lnTo>
                    <a:pt x="11157" y="6184"/>
                  </a:lnTo>
                  <a:lnTo>
                    <a:pt x="11369" y="6035"/>
                  </a:lnTo>
                  <a:lnTo>
                    <a:pt x="11560" y="5887"/>
                  </a:lnTo>
                  <a:lnTo>
                    <a:pt x="11741" y="5738"/>
                  </a:lnTo>
                  <a:lnTo>
                    <a:pt x="11911" y="5578"/>
                  </a:lnTo>
                  <a:lnTo>
                    <a:pt x="12060" y="5419"/>
                  </a:lnTo>
                  <a:lnTo>
                    <a:pt x="12198" y="5260"/>
                  </a:lnTo>
                  <a:lnTo>
                    <a:pt x="12325" y="5090"/>
                  </a:lnTo>
                  <a:lnTo>
                    <a:pt x="12432" y="4930"/>
                  </a:lnTo>
                  <a:lnTo>
                    <a:pt x="12527" y="4750"/>
                  </a:lnTo>
                  <a:lnTo>
                    <a:pt x="12602" y="4580"/>
                  </a:lnTo>
                  <a:lnTo>
                    <a:pt x="12676" y="4410"/>
                  </a:lnTo>
                  <a:lnTo>
                    <a:pt x="12718" y="4229"/>
                  </a:lnTo>
                  <a:lnTo>
                    <a:pt x="12761" y="4059"/>
                  </a:lnTo>
                  <a:lnTo>
                    <a:pt x="12782" y="3878"/>
                  </a:lnTo>
                  <a:lnTo>
                    <a:pt x="12782" y="3698"/>
                  </a:lnTo>
                  <a:lnTo>
                    <a:pt x="12772" y="3528"/>
                  </a:lnTo>
                  <a:lnTo>
                    <a:pt x="12750" y="3347"/>
                  </a:lnTo>
                  <a:lnTo>
                    <a:pt x="12718" y="3167"/>
                  </a:lnTo>
                  <a:lnTo>
                    <a:pt x="12665" y="2997"/>
                  </a:lnTo>
                  <a:lnTo>
                    <a:pt x="12602" y="2816"/>
                  </a:lnTo>
                  <a:lnTo>
                    <a:pt x="12517" y="2646"/>
                  </a:lnTo>
                  <a:lnTo>
                    <a:pt x="12421" y="2476"/>
                  </a:lnTo>
                  <a:lnTo>
                    <a:pt x="12304" y="2306"/>
                  </a:lnTo>
                  <a:lnTo>
                    <a:pt x="12187" y="2136"/>
                  </a:lnTo>
                  <a:lnTo>
                    <a:pt x="12038" y="1977"/>
                  </a:lnTo>
                  <a:lnTo>
                    <a:pt x="11890" y="1817"/>
                  </a:lnTo>
                  <a:lnTo>
                    <a:pt x="11720" y="1658"/>
                  </a:lnTo>
                  <a:lnTo>
                    <a:pt x="11539" y="1509"/>
                  </a:lnTo>
                  <a:lnTo>
                    <a:pt x="11337" y="1360"/>
                  </a:lnTo>
                  <a:lnTo>
                    <a:pt x="11125" y="1222"/>
                  </a:lnTo>
                  <a:lnTo>
                    <a:pt x="10902" y="1084"/>
                  </a:lnTo>
                  <a:lnTo>
                    <a:pt x="10657" y="946"/>
                  </a:lnTo>
                  <a:lnTo>
                    <a:pt x="10413" y="829"/>
                  </a:lnTo>
                  <a:lnTo>
                    <a:pt x="10158" y="712"/>
                  </a:lnTo>
                  <a:lnTo>
                    <a:pt x="9892" y="606"/>
                  </a:lnTo>
                  <a:lnTo>
                    <a:pt x="9627" y="510"/>
                  </a:lnTo>
                  <a:lnTo>
                    <a:pt x="9350" y="425"/>
                  </a:lnTo>
                  <a:lnTo>
                    <a:pt x="9064" y="340"/>
                  </a:lnTo>
                  <a:lnTo>
                    <a:pt x="8777" y="266"/>
                  </a:lnTo>
                  <a:lnTo>
                    <a:pt x="8490" y="202"/>
                  </a:lnTo>
                  <a:lnTo>
                    <a:pt x="8192" y="149"/>
                  </a:lnTo>
                  <a:lnTo>
                    <a:pt x="7895" y="107"/>
                  </a:lnTo>
                  <a:lnTo>
                    <a:pt x="7587" y="64"/>
                  </a:lnTo>
                  <a:lnTo>
                    <a:pt x="7289" y="32"/>
                  </a:lnTo>
                  <a:lnTo>
                    <a:pt x="6981" y="11"/>
                  </a:lnTo>
                  <a:lnTo>
                    <a:pt x="6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-7878809" y="7071845"/>
              <a:ext cx="649440" cy="376243"/>
            </a:xfrm>
            <a:custGeom>
              <a:rect b="b" l="l" r="r" t="t"/>
              <a:pathLst>
                <a:path extrusionOk="0" fill="none" h="7406" w="12783">
                  <a:moveTo>
                    <a:pt x="10902" y="1084"/>
                  </a:moveTo>
                  <a:lnTo>
                    <a:pt x="10902" y="1084"/>
                  </a:lnTo>
                  <a:lnTo>
                    <a:pt x="11125" y="1222"/>
                  </a:lnTo>
                  <a:lnTo>
                    <a:pt x="11337" y="1360"/>
                  </a:lnTo>
                  <a:lnTo>
                    <a:pt x="11539" y="1509"/>
                  </a:lnTo>
                  <a:lnTo>
                    <a:pt x="11720" y="1658"/>
                  </a:lnTo>
                  <a:lnTo>
                    <a:pt x="11890" y="1817"/>
                  </a:lnTo>
                  <a:lnTo>
                    <a:pt x="12038" y="1977"/>
                  </a:lnTo>
                  <a:lnTo>
                    <a:pt x="12187" y="2136"/>
                  </a:lnTo>
                  <a:lnTo>
                    <a:pt x="12304" y="2306"/>
                  </a:lnTo>
                  <a:lnTo>
                    <a:pt x="12421" y="2476"/>
                  </a:lnTo>
                  <a:lnTo>
                    <a:pt x="12517" y="2646"/>
                  </a:lnTo>
                  <a:lnTo>
                    <a:pt x="12602" y="2816"/>
                  </a:lnTo>
                  <a:lnTo>
                    <a:pt x="12665" y="2997"/>
                  </a:lnTo>
                  <a:lnTo>
                    <a:pt x="12718" y="3167"/>
                  </a:lnTo>
                  <a:lnTo>
                    <a:pt x="12750" y="3347"/>
                  </a:lnTo>
                  <a:lnTo>
                    <a:pt x="12772" y="3528"/>
                  </a:lnTo>
                  <a:lnTo>
                    <a:pt x="12782" y="3698"/>
                  </a:lnTo>
                  <a:lnTo>
                    <a:pt x="12782" y="3878"/>
                  </a:lnTo>
                  <a:lnTo>
                    <a:pt x="12761" y="4059"/>
                  </a:lnTo>
                  <a:lnTo>
                    <a:pt x="12718" y="4229"/>
                  </a:lnTo>
                  <a:lnTo>
                    <a:pt x="12676" y="4410"/>
                  </a:lnTo>
                  <a:lnTo>
                    <a:pt x="12602" y="4580"/>
                  </a:lnTo>
                  <a:lnTo>
                    <a:pt x="12527" y="4750"/>
                  </a:lnTo>
                  <a:lnTo>
                    <a:pt x="12432" y="4930"/>
                  </a:lnTo>
                  <a:lnTo>
                    <a:pt x="12325" y="5090"/>
                  </a:lnTo>
                  <a:lnTo>
                    <a:pt x="12198" y="5260"/>
                  </a:lnTo>
                  <a:lnTo>
                    <a:pt x="12060" y="5419"/>
                  </a:lnTo>
                  <a:lnTo>
                    <a:pt x="11911" y="5578"/>
                  </a:lnTo>
                  <a:lnTo>
                    <a:pt x="11741" y="5738"/>
                  </a:lnTo>
                  <a:lnTo>
                    <a:pt x="11560" y="5887"/>
                  </a:lnTo>
                  <a:lnTo>
                    <a:pt x="11369" y="6035"/>
                  </a:lnTo>
                  <a:lnTo>
                    <a:pt x="11157" y="6184"/>
                  </a:lnTo>
                  <a:lnTo>
                    <a:pt x="10923" y="6322"/>
                  </a:lnTo>
                  <a:lnTo>
                    <a:pt x="10923" y="6322"/>
                  </a:lnTo>
                  <a:lnTo>
                    <a:pt x="10583" y="6503"/>
                  </a:lnTo>
                  <a:lnTo>
                    <a:pt x="10232" y="6673"/>
                  </a:lnTo>
                  <a:lnTo>
                    <a:pt x="9860" y="6821"/>
                  </a:lnTo>
                  <a:lnTo>
                    <a:pt x="9467" y="6949"/>
                  </a:lnTo>
                  <a:lnTo>
                    <a:pt x="9074" y="7066"/>
                  </a:lnTo>
                  <a:lnTo>
                    <a:pt x="8660" y="7172"/>
                  </a:lnTo>
                  <a:lnTo>
                    <a:pt x="8245" y="7246"/>
                  </a:lnTo>
                  <a:lnTo>
                    <a:pt x="7820" y="7310"/>
                  </a:lnTo>
                  <a:lnTo>
                    <a:pt x="7820" y="7310"/>
                  </a:lnTo>
                  <a:lnTo>
                    <a:pt x="7555" y="7342"/>
                  </a:lnTo>
                  <a:lnTo>
                    <a:pt x="7279" y="7374"/>
                  </a:lnTo>
                  <a:lnTo>
                    <a:pt x="7002" y="7385"/>
                  </a:lnTo>
                  <a:lnTo>
                    <a:pt x="6737" y="7395"/>
                  </a:lnTo>
                  <a:lnTo>
                    <a:pt x="6461" y="7406"/>
                  </a:lnTo>
                  <a:lnTo>
                    <a:pt x="6184" y="7406"/>
                  </a:lnTo>
                  <a:lnTo>
                    <a:pt x="5908" y="7395"/>
                  </a:lnTo>
                  <a:lnTo>
                    <a:pt x="5642" y="7374"/>
                  </a:lnTo>
                  <a:lnTo>
                    <a:pt x="5366" y="7353"/>
                  </a:lnTo>
                  <a:lnTo>
                    <a:pt x="5090" y="7321"/>
                  </a:lnTo>
                  <a:lnTo>
                    <a:pt x="4824" y="7289"/>
                  </a:lnTo>
                  <a:lnTo>
                    <a:pt x="4559" y="7246"/>
                  </a:lnTo>
                  <a:lnTo>
                    <a:pt x="4293" y="7193"/>
                  </a:lnTo>
                  <a:lnTo>
                    <a:pt x="4038" y="7140"/>
                  </a:lnTo>
                  <a:lnTo>
                    <a:pt x="3773" y="7076"/>
                  </a:lnTo>
                  <a:lnTo>
                    <a:pt x="3528" y="7002"/>
                  </a:lnTo>
                  <a:lnTo>
                    <a:pt x="3528" y="7002"/>
                  </a:lnTo>
                  <a:lnTo>
                    <a:pt x="3093" y="6864"/>
                  </a:lnTo>
                  <a:lnTo>
                    <a:pt x="2880" y="6790"/>
                  </a:lnTo>
                  <a:lnTo>
                    <a:pt x="2668" y="6705"/>
                  </a:lnTo>
                  <a:lnTo>
                    <a:pt x="2466" y="6620"/>
                  </a:lnTo>
                  <a:lnTo>
                    <a:pt x="2264" y="6524"/>
                  </a:lnTo>
                  <a:lnTo>
                    <a:pt x="2073" y="6428"/>
                  </a:lnTo>
                  <a:lnTo>
                    <a:pt x="1881" y="6322"/>
                  </a:lnTo>
                  <a:lnTo>
                    <a:pt x="1881" y="6322"/>
                  </a:lnTo>
                  <a:lnTo>
                    <a:pt x="1658" y="6184"/>
                  </a:lnTo>
                  <a:lnTo>
                    <a:pt x="1446" y="6035"/>
                  </a:lnTo>
                  <a:lnTo>
                    <a:pt x="1244" y="5887"/>
                  </a:lnTo>
                  <a:lnTo>
                    <a:pt x="1063" y="5738"/>
                  </a:lnTo>
                  <a:lnTo>
                    <a:pt x="893" y="5578"/>
                  </a:lnTo>
                  <a:lnTo>
                    <a:pt x="734" y="5419"/>
                  </a:lnTo>
                  <a:lnTo>
                    <a:pt x="596" y="5260"/>
                  </a:lnTo>
                  <a:lnTo>
                    <a:pt x="468" y="5090"/>
                  </a:lnTo>
                  <a:lnTo>
                    <a:pt x="362" y="4930"/>
                  </a:lnTo>
                  <a:lnTo>
                    <a:pt x="266" y="4760"/>
                  </a:lnTo>
                  <a:lnTo>
                    <a:pt x="181" y="4580"/>
                  </a:lnTo>
                  <a:lnTo>
                    <a:pt x="118" y="4410"/>
                  </a:lnTo>
                  <a:lnTo>
                    <a:pt x="64" y="4229"/>
                  </a:lnTo>
                  <a:lnTo>
                    <a:pt x="22" y="4059"/>
                  </a:lnTo>
                  <a:lnTo>
                    <a:pt x="1" y="3878"/>
                  </a:lnTo>
                  <a:lnTo>
                    <a:pt x="1" y="3698"/>
                  </a:lnTo>
                  <a:lnTo>
                    <a:pt x="1" y="3528"/>
                  </a:lnTo>
                  <a:lnTo>
                    <a:pt x="22" y="3347"/>
                  </a:lnTo>
                  <a:lnTo>
                    <a:pt x="54" y="3167"/>
                  </a:lnTo>
                  <a:lnTo>
                    <a:pt x="107" y="2997"/>
                  </a:lnTo>
                  <a:lnTo>
                    <a:pt x="171" y="2816"/>
                  </a:lnTo>
                  <a:lnTo>
                    <a:pt x="256" y="2646"/>
                  </a:lnTo>
                  <a:lnTo>
                    <a:pt x="351" y="2476"/>
                  </a:lnTo>
                  <a:lnTo>
                    <a:pt x="458" y="2306"/>
                  </a:lnTo>
                  <a:lnTo>
                    <a:pt x="574" y="2136"/>
                  </a:lnTo>
                  <a:lnTo>
                    <a:pt x="713" y="1977"/>
                  </a:lnTo>
                  <a:lnTo>
                    <a:pt x="872" y="1817"/>
                  </a:lnTo>
                  <a:lnTo>
                    <a:pt x="1042" y="1658"/>
                  </a:lnTo>
                  <a:lnTo>
                    <a:pt x="1223" y="1509"/>
                  </a:lnTo>
                  <a:lnTo>
                    <a:pt x="1414" y="1360"/>
                  </a:lnTo>
                  <a:lnTo>
                    <a:pt x="1626" y="1222"/>
                  </a:lnTo>
                  <a:lnTo>
                    <a:pt x="1849" y="1084"/>
                  </a:lnTo>
                  <a:lnTo>
                    <a:pt x="1849" y="1084"/>
                  </a:lnTo>
                  <a:lnTo>
                    <a:pt x="2094" y="946"/>
                  </a:lnTo>
                  <a:lnTo>
                    <a:pt x="2338" y="829"/>
                  </a:lnTo>
                  <a:lnTo>
                    <a:pt x="2593" y="712"/>
                  </a:lnTo>
                  <a:lnTo>
                    <a:pt x="2859" y="606"/>
                  </a:lnTo>
                  <a:lnTo>
                    <a:pt x="3124" y="510"/>
                  </a:lnTo>
                  <a:lnTo>
                    <a:pt x="3401" y="415"/>
                  </a:lnTo>
                  <a:lnTo>
                    <a:pt x="3677" y="340"/>
                  </a:lnTo>
                  <a:lnTo>
                    <a:pt x="3964" y="266"/>
                  </a:lnTo>
                  <a:lnTo>
                    <a:pt x="4251" y="202"/>
                  </a:lnTo>
                  <a:lnTo>
                    <a:pt x="4548" y="149"/>
                  </a:lnTo>
                  <a:lnTo>
                    <a:pt x="4846" y="107"/>
                  </a:lnTo>
                  <a:lnTo>
                    <a:pt x="5143" y="64"/>
                  </a:lnTo>
                  <a:lnTo>
                    <a:pt x="5451" y="32"/>
                  </a:lnTo>
                  <a:lnTo>
                    <a:pt x="5759" y="11"/>
                  </a:lnTo>
                  <a:lnTo>
                    <a:pt x="6067" y="0"/>
                  </a:lnTo>
                  <a:lnTo>
                    <a:pt x="6365" y="0"/>
                  </a:lnTo>
                  <a:lnTo>
                    <a:pt x="6673" y="0"/>
                  </a:lnTo>
                  <a:lnTo>
                    <a:pt x="6981" y="11"/>
                  </a:lnTo>
                  <a:lnTo>
                    <a:pt x="7289" y="32"/>
                  </a:lnTo>
                  <a:lnTo>
                    <a:pt x="7587" y="64"/>
                  </a:lnTo>
                  <a:lnTo>
                    <a:pt x="7895" y="107"/>
                  </a:lnTo>
                  <a:lnTo>
                    <a:pt x="8192" y="149"/>
                  </a:lnTo>
                  <a:lnTo>
                    <a:pt x="8490" y="202"/>
                  </a:lnTo>
                  <a:lnTo>
                    <a:pt x="8777" y="266"/>
                  </a:lnTo>
                  <a:lnTo>
                    <a:pt x="9064" y="340"/>
                  </a:lnTo>
                  <a:lnTo>
                    <a:pt x="9350" y="425"/>
                  </a:lnTo>
                  <a:lnTo>
                    <a:pt x="9627" y="510"/>
                  </a:lnTo>
                  <a:lnTo>
                    <a:pt x="9892" y="606"/>
                  </a:lnTo>
                  <a:lnTo>
                    <a:pt x="10158" y="712"/>
                  </a:lnTo>
                  <a:lnTo>
                    <a:pt x="10413" y="829"/>
                  </a:lnTo>
                  <a:lnTo>
                    <a:pt x="10657" y="946"/>
                  </a:lnTo>
                  <a:lnTo>
                    <a:pt x="10902" y="1084"/>
                  </a:lnTo>
                  <a:lnTo>
                    <a:pt x="10902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-7811340" y="7110709"/>
              <a:ext cx="513943" cy="298007"/>
            </a:xfrm>
            <a:custGeom>
              <a:rect b="b" l="l" r="r" t="t"/>
              <a:pathLst>
                <a:path extrusionOk="0" fill="none" h="5866" w="10116">
                  <a:moveTo>
                    <a:pt x="1499" y="5005"/>
                  </a:moveTo>
                  <a:lnTo>
                    <a:pt x="1499" y="5005"/>
                  </a:lnTo>
                  <a:lnTo>
                    <a:pt x="1690" y="5111"/>
                  </a:lnTo>
                  <a:lnTo>
                    <a:pt x="1881" y="5207"/>
                  </a:lnTo>
                  <a:lnTo>
                    <a:pt x="2083" y="5302"/>
                  </a:lnTo>
                  <a:lnTo>
                    <a:pt x="2296" y="5387"/>
                  </a:lnTo>
                  <a:lnTo>
                    <a:pt x="2508" y="5461"/>
                  </a:lnTo>
                  <a:lnTo>
                    <a:pt x="2721" y="5525"/>
                  </a:lnTo>
                  <a:lnTo>
                    <a:pt x="2944" y="5589"/>
                  </a:lnTo>
                  <a:lnTo>
                    <a:pt x="3178" y="5653"/>
                  </a:lnTo>
                  <a:lnTo>
                    <a:pt x="3401" y="5706"/>
                  </a:lnTo>
                  <a:lnTo>
                    <a:pt x="3634" y="5748"/>
                  </a:lnTo>
                  <a:lnTo>
                    <a:pt x="3879" y="5780"/>
                  </a:lnTo>
                  <a:lnTo>
                    <a:pt x="4113" y="5812"/>
                  </a:lnTo>
                  <a:lnTo>
                    <a:pt x="4357" y="5833"/>
                  </a:lnTo>
                  <a:lnTo>
                    <a:pt x="4591" y="5855"/>
                  </a:lnTo>
                  <a:lnTo>
                    <a:pt x="4835" y="5865"/>
                  </a:lnTo>
                  <a:lnTo>
                    <a:pt x="5079" y="5865"/>
                  </a:lnTo>
                  <a:lnTo>
                    <a:pt x="5324" y="5865"/>
                  </a:lnTo>
                  <a:lnTo>
                    <a:pt x="5568" y="5855"/>
                  </a:lnTo>
                  <a:lnTo>
                    <a:pt x="5802" y="5833"/>
                  </a:lnTo>
                  <a:lnTo>
                    <a:pt x="6046" y="5812"/>
                  </a:lnTo>
                  <a:lnTo>
                    <a:pt x="6280" y="5780"/>
                  </a:lnTo>
                  <a:lnTo>
                    <a:pt x="6514" y="5748"/>
                  </a:lnTo>
                  <a:lnTo>
                    <a:pt x="6747" y="5706"/>
                  </a:lnTo>
                  <a:lnTo>
                    <a:pt x="6981" y="5653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1" y="5461"/>
                  </a:lnTo>
                  <a:lnTo>
                    <a:pt x="7863" y="5387"/>
                  </a:lnTo>
                  <a:lnTo>
                    <a:pt x="8065" y="5302"/>
                  </a:lnTo>
                  <a:lnTo>
                    <a:pt x="8267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649" y="5005"/>
                  </a:lnTo>
                  <a:lnTo>
                    <a:pt x="8830" y="4898"/>
                  </a:lnTo>
                  <a:lnTo>
                    <a:pt x="9000" y="4782"/>
                  </a:lnTo>
                  <a:lnTo>
                    <a:pt x="9149" y="4665"/>
                  </a:lnTo>
                  <a:lnTo>
                    <a:pt x="9297" y="4548"/>
                  </a:lnTo>
                  <a:lnTo>
                    <a:pt x="9425" y="4420"/>
                  </a:lnTo>
                  <a:lnTo>
                    <a:pt x="9552" y="4293"/>
                  </a:lnTo>
                  <a:lnTo>
                    <a:pt x="9659" y="4165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4" y="3772"/>
                  </a:lnTo>
                  <a:lnTo>
                    <a:pt x="9977" y="3634"/>
                  </a:lnTo>
                  <a:lnTo>
                    <a:pt x="10031" y="3496"/>
                  </a:lnTo>
                  <a:lnTo>
                    <a:pt x="10073" y="3358"/>
                  </a:lnTo>
                  <a:lnTo>
                    <a:pt x="10094" y="3220"/>
                  </a:lnTo>
                  <a:lnTo>
                    <a:pt x="10116" y="3071"/>
                  </a:lnTo>
                  <a:lnTo>
                    <a:pt x="10116" y="2933"/>
                  </a:lnTo>
                  <a:lnTo>
                    <a:pt x="10116" y="2795"/>
                  </a:lnTo>
                  <a:lnTo>
                    <a:pt x="10094" y="2657"/>
                  </a:lnTo>
                  <a:lnTo>
                    <a:pt x="10062" y="2518"/>
                  </a:lnTo>
                  <a:lnTo>
                    <a:pt x="10020" y="2380"/>
                  </a:lnTo>
                  <a:lnTo>
                    <a:pt x="9967" y="2242"/>
                  </a:lnTo>
                  <a:lnTo>
                    <a:pt x="9903" y="2104"/>
                  </a:lnTo>
                  <a:lnTo>
                    <a:pt x="9829" y="1966"/>
                  </a:lnTo>
                  <a:lnTo>
                    <a:pt x="9744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29"/>
                  </a:lnTo>
                  <a:lnTo>
                    <a:pt x="9127" y="1201"/>
                  </a:lnTo>
                  <a:lnTo>
                    <a:pt x="8979" y="1084"/>
                  </a:lnTo>
                  <a:lnTo>
                    <a:pt x="8809" y="978"/>
                  </a:lnTo>
                  <a:lnTo>
                    <a:pt x="8628" y="861"/>
                  </a:lnTo>
                  <a:lnTo>
                    <a:pt x="8628" y="861"/>
                  </a:lnTo>
                  <a:lnTo>
                    <a:pt x="8437" y="765"/>
                  </a:lnTo>
                  <a:lnTo>
                    <a:pt x="8246" y="659"/>
                  </a:lnTo>
                  <a:lnTo>
                    <a:pt x="8044" y="574"/>
                  </a:lnTo>
                  <a:lnTo>
                    <a:pt x="7831" y="489"/>
                  </a:lnTo>
                  <a:lnTo>
                    <a:pt x="7619" y="415"/>
                  </a:lnTo>
                  <a:lnTo>
                    <a:pt x="7396" y="340"/>
                  </a:lnTo>
                  <a:lnTo>
                    <a:pt x="7172" y="277"/>
                  </a:lnTo>
                  <a:lnTo>
                    <a:pt x="6949" y="224"/>
                  </a:lnTo>
                  <a:lnTo>
                    <a:pt x="6716" y="170"/>
                  </a:lnTo>
                  <a:lnTo>
                    <a:pt x="6482" y="128"/>
                  </a:lnTo>
                  <a:lnTo>
                    <a:pt x="6248" y="85"/>
                  </a:lnTo>
                  <a:lnTo>
                    <a:pt x="6014" y="64"/>
                  </a:lnTo>
                  <a:lnTo>
                    <a:pt x="5770" y="32"/>
                  </a:lnTo>
                  <a:lnTo>
                    <a:pt x="5526" y="22"/>
                  </a:lnTo>
                  <a:lnTo>
                    <a:pt x="5292" y="11"/>
                  </a:lnTo>
                  <a:lnTo>
                    <a:pt x="5048" y="0"/>
                  </a:lnTo>
                  <a:lnTo>
                    <a:pt x="4803" y="11"/>
                  </a:lnTo>
                  <a:lnTo>
                    <a:pt x="4559" y="22"/>
                  </a:lnTo>
                  <a:lnTo>
                    <a:pt x="4325" y="32"/>
                  </a:lnTo>
                  <a:lnTo>
                    <a:pt x="4081" y="64"/>
                  </a:lnTo>
                  <a:lnTo>
                    <a:pt x="3847" y="85"/>
                  </a:lnTo>
                  <a:lnTo>
                    <a:pt x="3603" y="128"/>
                  </a:lnTo>
                  <a:lnTo>
                    <a:pt x="3369" y="170"/>
                  </a:lnTo>
                  <a:lnTo>
                    <a:pt x="3146" y="224"/>
                  </a:lnTo>
                  <a:lnTo>
                    <a:pt x="2923" y="277"/>
                  </a:lnTo>
                  <a:lnTo>
                    <a:pt x="2699" y="340"/>
                  </a:lnTo>
                  <a:lnTo>
                    <a:pt x="2476" y="415"/>
                  </a:lnTo>
                  <a:lnTo>
                    <a:pt x="2264" y="489"/>
                  </a:lnTo>
                  <a:lnTo>
                    <a:pt x="2062" y="574"/>
                  </a:lnTo>
                  <a:lnTo>
                    <a:pt x="1860" y="659"/>
                  </a:lnTo>
                  <a:lnTo>
                    <a:pt x="1658" y="755"/>
                  </a:lnTo>
                  <a:lnTo>
                    <a:pt x="1478" y="861"/>
                  </a:lnTo>
                  <a:lnTo>
                    <a:pt x="1478" y="861"/>
                  </a:lnTo>
                  <a:lnTo>
                    <a:pt x="1297" y="978"/>
                  </a:lnTo>
                  <a:lnTo>
                    <a:pt x="1127" y="1084"/>
                  </a:lnTo>
                  <a:lnTo>
                    <a:pt x="968" y="1201"/>
                  </a:lnTo>
                  <a:lnTo>
                    <a:pt x="830" y="1329"/>
                  </a:lnTo>
                  <a:lnTo>
                    <a:pt x="691" y="1445"/>
                  </a:lnTo>
                  <a:lnTo>
                    <a:pt x="575" y="1573"/>
                  </a:lnTo>
                  <a:lnTo>
                    <a:pt x="468" y="1700"/>
                  </a:lnTo>
                  <a:lnTo>
                    <a:pt x="373" y="1828"/>
                  </a:lnTo>
                  <a:lnTo>
                    <a:pt x="277" y="1966"/>
                  </a:lnTo>
                  <a:lnTo>
                    <a:pt x="203" y="2104"/>
                  </a:lnTo>
                  <a:lnTo>
                    <a:pt x="150" y="2242"/>
                  </a:lnTo>
                  <a:lnTo>
                    <a:pt x="96" y="2380"/>
                  </a:lnTo>
                  <a:lnTo>
                    <a:pt x="54" y="2518"/>
                  </a:lnTo>
                  <a:lnTo>
                    <a:pt x="22" y="2657"/>
                  </a:lnTo>
                  <a:lnTo>
                    <a:pt x="11" y="2795"/>
                  </a:lnTo>
                  <a:lnTo>
                    <a:pt x="1" y="2933"/>
                  </a:lnTo>
                  <a:lnTo>
                    <a:pt x="11" y="3071"/>
                  </a:lnTo>
                  <a:lnTo>
                    <a:pt x="33" y="322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50" y="3634"/>
                  </a:lnTo>
                  <a:lnTo>
                    <a:pt x="213" y="3772"/>
                  </a:lnTo>
                  <a:lnTo>
                    <a:pt x="298" y="3900"/>
                  </a:lnTo>
                  <a:lnTo>
                    <a:pt x="383" y="4038"/>
                  </a:lnTo>
                  <a:lnTo>
                    <a:pt x="479" y="4165"/>
                  </a:lnTo>
                  <a:lnTo>
                    <a:pt x="596" y="4293"/>
                  </a:lnTo>
                  <a:lnTo>
                    <a:pt x="713" y="4420"/>
                  </a:lnTo>
                  <a:lnTo>
                    <a:pt x="851" y="4548"/>
                  </a:lnTo>
                  <a:lnTo>
                    <a:pt x="989" y="4665"/>
                  </a:lnTo>
                  <a:lnTo>
                    <a:pt x="1148" y="4782"/>
                  </a:lnTo>
                  <a:lnTo>
                    <a:pt x="1318" y="4898"/>
                  </a:lnTo>
                  <a:lnTo>
                    <a:pt x="1499" y="5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-6139043" y="7445345"/>
              <a:ext cx="111212" cy="64316"/>
            </a:xfrm>
            <a:custGeom>
              <a:rect b="b" l="l" r="r" t="t"/>
              <a:pathLst>
                <a:path extrusionOk="0" h="1266" w="2189">
                  <a:moveTo>
                    <a:pt x="1094" y="1"/>
                  </a:move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81" y="288"/>
                  </a:lnTo>
                  <a:lnTo>
                    <a:pt x="117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74" y="872"/>
                  </a:lnTo>
                  <a:lnTo>
                    <a:pt x="127" y="925"/>
                  </a:lnTo>
                  <a:lnTo>
                    <a:pt x="181" y="989"/>
                  </a:lnTo>
                  <a:lnTo>
                    <a:pt x="244" y="1031"/>
                  </a:lnTo>
                  <a:lnTo>
                    <a:pt x="319" y="1084"/>
                  </a:lnTo>
                  <a:lnTo>
                    <a:pt x="404" y="1127"/>
                  </a:lnTo>
                  <a:lnTo>
                    <a:pt x="489" y="1169"/>
                  </a:lnTo>
                  <a:lnTo>
                    <a:pt x="584" y="1201"/>
                  </a:lnTo>
                  <a:lnTo>
                    <a:pt x="680" y="1223"/>
                  </a:lnTo>
                  <a:lnTo>
                    <a:pt x="89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3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89"/>
                  </a:lnTo>
                  <a:lnTo>
                    <a:pt x="2061" y="925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7" y="755"/>
                  </a:lnTo>
                  <a:lnTo>
                    <a:pt x="2189" y="691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7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4"/>
                  </a:lnTo>
                  <a:lnTo>
                    <a:pt x="1870" y="181"/>
                  </a:lnTo>
                  <a:lnTo>
                    <a:pt x="1785" y="139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48C6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-9615832" y="7305028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-9125717" y="731310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325" y="1307"/>
                  </a:moveTo>
                  <a:lnTo>
                    <a:pt x="4325" y="2136"/>
                  </a:lnTo>
                  <a:lnTo>
                    <a:pt x="5770" y="2136"/>
                  </a:lnTo>
                  <a:lnTo>
                    <a:pt x="5770" y="2508"/>
                  </a:lnTo>
                  <a:lnTo>
                    <a:pt x="4336" y="2508"/>
                  </a:lnTo>
                  <a:lnTo>
                    <a:pt x="4336" y="3337"/>
                  </a:lnTo>
                  <a:lnTo>
                    <a:pt x="3698" y="3337"/>
                  </a:lnTo>
                  <a:lnTo>
                    <a:pt x="3698" y="2508"/>
                  </a:lnTo>
                  <a:lnTo>
                    <a:pt x="2253" y="2508"/>
                  </a:lnTo>
                  <a:lnTo>
                    <a:pt x="2253" y="2136"/>
                  </a:lnTo>
                  <a:lnTo>
                    <a:pt x="3688" y="2136"/>
                  </a:lnTo>
                  <a:lnTo>
                    <a:pt x="3688" y="1307"/>
                  </a:lnTo>
                  <a:close/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-9011253" y="7379505"/>
              <a:ext cx="178681" cy="103129"/>
            </a:xfrm>
            <a:custGeom>
              <a:rect b="b" l="l" r="r" t="t"/>
              <a:pathLst>
                <a:path extrusionOk="0" fill="none" h="2030" w="3517">
                  <a:moveTo>
                    <a:pt x="2083" y="2030"/>
                  </a:moveTo>
                  <a:lnTo>
                    <a:pt x="2083" y="1201"/>
                  </a:lnTo>
                  <a:lnTo>
                    <a:pt x="3517" y="1201"/>
                  </a:lnTo>
                  <a:lnTo>
                    <a:pt x="3517" y="829"/>
                  </a:lnTo>
                  <a:lnTo>
                    <a:pt x="2072" y="829"/>
                  </a:lnTo>
                  <a:lnTo>
                    <a:pt x="2072" y="0"/>
                  </a:lnTo>
                  <a:lnTo>
                    <a:pt x="1435" y="0"/>
                  </a:lnTo>
                  <a:lnTo>
                    <a:pt x="1435" y="829"/>
                  </a:lnTo>
                  <a:lnTo>
                    <a:pt x="0" y="829"/>
                  </a:lnTo>
                  <a:lnTo>
                    <a:pt x="0" y="1201"/>
                  </a:lnTo>
                  <a:lnTo>
                    <a:pt x="1445" y="1201"/>
                  </a:lnTo>
                  <a:lnTo>
                    <a:pt x="1445" y="2030"/>
                  </a:lnTo>
                  <a:lnTo>
                    <a:pt x="2083" y="20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-5800631" y="7349277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-5900463" y="7582969"/>
              <a:ext cx="111212" cy="64824"/>
            </a:xfrm>
            <a:custGeom>
              <a:rect b="b" l="l" r="r" t="t"/>
              <a:pathLst>
                <a:path extrusionOk="0" h="1276" w="2189">
                  <a:moveTo>
                    <a:pt x="1094" y="1"/>
                  </a:moveTo>
                  <a:lnTo>
                    <a:pt x="882" y="12"/>
                  </a:lnTo>
                  <a:lnTo>
                    <a:pt x="680" y="54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50"/>
                  </a:lnTo>
                  <a:lnTo>
                    <a:pt x="319" y="192"/>
                  </a:lnTo>
                  <a:lnTo>
                    <a:pt x="244" y="235"/>
                  </a:lnTo>
                  <a:lnTo>
                    <a:pt x="181" y="288"/>
                  </a:lnTo>
                  <a:lnTo>
                    <a:pt x="117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5"/>
                  </a:lnTo>
                  <a:lnTo>
                    <a:pt x="0" y="638"/>
                  </a:lnTo>
                  <a:lnTo>
                    <a:pt x="0" y="702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4" y="1042"/>
                  </a:lnTo>
                  <a:lnTo>
                    <a:pt x="319" y="1085"/>
                  </a:lnTo>
                  <a:lnTo>
                    <a:pt x="404" y="1127"/>
                  </a:lnTo>
                  <a:lnTo>
                    <a:pt x="489" y="1170"/>
                  </a:lnTo>
                  <a:lnTo>
                    <a:pt x="584" y="1202"/>
                  </a:lnTo>
                  <a:lnTo>
                    <a:pt x="680" y="1223"/>
                  </a:lnTo>
                  <a:lnTo>
                    <a:pt x="893" y="1265"/>
                  </a:lnTo>
                  <a:lnTo>
                    <a:pt x="1094" y="1276"/>
                  </a:lnTo>
                  <a:lnTo>
                    <a:pt x="1307" y="1265"/>
                  </a:lnTo>
                  <a:lnTo>
                    <a:pt x="1509" y="1223"/>
                  </a:lnTo>
                  <a:lnTo>
                    <a:pt x="1604" y="1202"/>
                  </a:lnTo>
                  <a:lnTo>
                    <a:pt x="1700" y="1170"/>
                  </a:lnTo>
                  <a:lnTo>
                    <a:pt x="1785" y="1127"/>
                  </a:lnTo>
                  <a:lnTo>
                    <a:pt x="1870" y="1085"/>
                  </a:lnTo>
                  <a:lnTo>
                    <a:pt x="1944" y="1042"/>
                  </a:lnTo>
                  <a:lnTo>
                    <a:pt x="2008" y="989"/>
                  </a:lnTo>
                  <a:lnTo>
                    <a:pt x="2061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5"/>
                  </a:lnTo>
                  <a:lnTo>
                    <a:pt x="2168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5"/>
                  </a:lnTo>
                  <a:lnTo>
                    <a:pt x="1870" y="192"/>
                  </a:lnTo>
                  <a:lnTo>
                    <a:pt x="1785" y="150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498" y="54"/>
                  </a:lnTo>
                  <a:lnTo>
                    <a:pt x="1296" y="12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48C6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-5562051" y="7486901"/>
              <a:ext cx="414061" cy="169528"/>
            </a:xfrm>
            <a:custGeom>
              <a:rect b="b" l="l" r="r" t="t"/>
              <a:pathLst>
                <a:path extrusionOk="0" h="3337" w="8150">
                  <a:moveTo>
                    <a:pt x="4070" y="1"/>
                  </a:moveTo>
                  <a:lnTo>
                    <a:pt x="1" y="2359"/>
                  </a:lnTo>
                  <a:lnTo>
                    <a:pt x="224" y="2487"/>
                  </a:lnTo>
                  <a:lnTo>
                    <a:pt x="447" y="2593"/>
                  </a:lnTo>
                  <a:lnTo>
                    <a:pt x="670" y="2699"/>
                  </a:lnTo>
                  <a:lnTo>
                    <a:pt x="914" y="2795"/>
                  </a:lnTo>
                  <a:lnTo>
                    <a:pt x="1159" y="2880"/>
                  </a:lnTo>
                  <a:lnTo>
                    <a:pt x="1403" y="2965"/>
                  </a:lnTo>
                  <a:lnTo>
                    <a:pt x="1658" y="3029"/>
                  </a:lnTo>
                  <a:lnTo>
                    <a:pt x="1913" y="3093"/>
                  </a:lnTo>
                  <a:lnTo>
                    <a:pt x="2179" y="3156"/>
                  </a:lnTo>
                  <a:lnTo>
                    <a:pt x="2444" y="3209"/>
                  </a:lnTo>
                  <a:lnTo>
                    <a:pt x="2710" y="3241"/>
                  </a:lnTo>
                  <a:lnTo>
                    <a:pt x="2986" y="3284"/>
                  </a:lnTo>
                  <a:lnTo>
                    <a:pt x="3252" y="3305"/>
                  </a:lnTo>
                  <a:lnTo>
                    <a:pt x="3528" y="3326"/>
                  </a:lnTo>
                  <a:lnTo>
                    <a:pt x="3804" y="3337"/>
                  </a:lnTo>
                  <a:lnTo>
                    <a:pt x="4357" y="3337"/>
                  </a:lnTo>
                  <a:lnTo>
                    <a:pt x="4633" y="3326"/>
                  </a:lnTo>
                  <a:lnTo>
                    <a:pt x="4909" y="3305"/>
                  </a:lnTo>
                  <a:lnTo>
                    <a:pt x="5186" y="3284"/>
                  </a:lnTo>
                  <a:lnTo>
                    <a:pt x="5451" y="3241"/>
                  </a:lnTo>
                  <a:lnTo>
                    <a:pt x="5727" y="3199"/>
                  </a:lnTo>
                  <a:lnTo>
                    <a:pt x="5993" y="3156"/>
                  </a:lnTo>
                  <a:lnTo>
                    <a:pt x="6248" y="3093"/>
                  </a:lnTo>
                  <a:lnTo>
                    <a:pt x="6503" y="3029"/>
                  </a:lnTo>
                  <a:lnTo>
                    <a:pt x="6758" y="2954"/>
                  </a:lnTo>
                  <a:lnTo>
                    <a:pt x="7013" y="2880"/>
                  </a:lnTo>
                  <a:lnTo>
                    <a:pt x="7247" y="2795"/>
                  </a:lnTo>
                  <a:lnTo>
                    <a:pt x="7481" y="2699"/>
                  </a:lnTo>
                  <a:lnTo>
                    <a:pt x="7714" y="2593"/>
                  </a:lnTo>
                  <a:lnTo>
                    <a:pt x="7937" y="2487"/>
                  </a:lnTo>
                  <a:lnTo>
                    <a:pt x="8150" y="2359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-9731363" y="7442652"/>
              <a:ext cx="292637" cy="239686"/>
            </a:xfrm>
            <a:custGeom>
              <a:rect b="b" l="l" r="r" t="t"/>
              <a:pathLst>
                <a:path extrusionOk="0" h="4718" w="5760">
                  <a:moveTo>
                    <a:pt x="1669" y="1"/>
                  </a:moveTo>
                  <a:lnTo>
                    <a:pt x="1467" y="128"/>
                  </a:lnTo>
                  <a:lnTo>
                    <a:pt x="1276" y="256"/>
                  </a:lnTo>
                  <a:lnTo>
                    <a:pt x="1095" y="383"/>
                  </a:lnTo>
                  <a:lnTo>
                    <a:pt x="936" y="521"/>
                  </a:lnTo>
                  <a:lnTo>
                    <a:pt x="787" y="659"/>
                  </a:lnTo>
                  <a:lnTo>
                    <a:pt x="649" y="808"/>
                  </a:lnTo>
                  <a:lnTo>
                    <a:pt x="522" y="957"/>
                  </a:lnTo>
                  <a:lnTo>
                    <a:pt x="415" y="1106"/>
                  </a:lnTo>
                  <a:lnTo>
                    <a:pt x="309" y="1254"/>
                  </a:lnTo>
                  <a:lnTo>
                    <a:pt x="224" y="1403"/>
                  </a:lnTo>
                  <a:lnTo>
                    <a:pt x="160" y="1562"/>
                  </a:lnTo>
                  <a:lnTo>
                    <a:pt x="97" y="1722"/>
                  </a:lnTo>
                  <a:lnTo>
                    <a:pt x="54" y="1881"/>
                  </a:lnTo>
                  <a:lnTo>
                    <a:pt x="22" y="2041"/>
                  </a:lnTo>
                  <a:lnTo>
                    <a:pt x="1" y="2200"/>
                  </a:lnTo>
                  <a:lnTo>
                    <a:pt x="1" y="2359"/>
                  </a:lnTo>
                  <a:lnTo>
                    <a:pt x="1" y="2519"/>
                  </a:lnTo>
                  <a:lnTo>
                    <a:pt x="22" y="2678"/>
                  </a:lnTo>
                  <a:lnTo>
                    <a:pt x="54" y="2837"/>
                  </a:lnTo>
                  <a:lnTo>
                    <a:pt x="107" y="2997"/>
                  </a:lnTo>
                  <a:lnTo>
                    <a:pt x="160" y="3156"/>
                  </a:lnTo>
                  <a:lnTo>
                    <a:pt x="235" y="3305"/>
                  </a:lnTo>
                  <a:lnTo>
                    <a:pt x="330" y="3464"/>
                  </a:lnTo>
                  <a:lnTo>
                    <a:pt x="426" y="3613"/>
                  </a:lnTo>
                  <a:lnTo>
                    <a:pt x="543" y="3762"/>
                  </a:lnTo>
                  <a:lnTo>
                    <a:pt x="660" y="3910"/>
                  </a:lnTo>
                  <a:lnTo>
                    <a:pt x="798" y="4049"/>
                  </a:lnTo>
                  <a:lnTo>
                    <a:pt x="957" y="4197"/>
                  </a:lnTo>
                  <a:lnTo>
                    <a:pt x="1117" y="4335"/>
                  </a:lnTo>
                  <a:lnTo>
                    <a:pt x="1297" y="4463"/>
                  </a:lnTo>
                  <a:lnTo>
                    <a:pt x="1488" y="4590"/>
                  </a:lnTo>
                  <a:lnTo>
                    <a:pt x="1701" y="4718"/>
                  </a:lnTo>
                  <a:lnTo>
                    <a:pt x="5760" y="235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-9443654" y="7648860"/>
              <a:ext cx="111263" cy="64265"/>
            </a:xfrm>
            <a:custGeom>
              <a:rect b="b" l="l" r="r" t="t"/>
              <a:pathLst>
                <a:path extrusionOk="0" h="1265" w="2190">
                  <a:moveTo>
                    <a:pt x="1095" y="0"/>
                  </a:moveTo>
                  <a:lnTo>
                    <a:pt x="883" y="11"/>
                  </a:lnTo>
                  <a:lnTo>
                    <a:pt x="681" y="43"/>
                  </a:lnTo>
                  <a:lnTo>
                    <a:pt x="585" y="64"/>
                  </a:lnTo>
                  <a:lnTo>
                    <a:pt x="490" y="96"/>
                  </a:lnTo>
                  <a:lnTo>
                    <a:pt x="405" y="138"/>
                  </a:lnTo>
                  <a:lnTo>
                    <a:pt x="320" y="181"/>
                  </a:lnTo>
                  <a:lnTo>
                    <a:pt x="245" y="234"/>
                  </a:lnTo>
                  <a:lnTo>
                    <a:pt x="182" y="276"/>
                  </a:lnTo>
                  <a:lnTo>
                    <a:pt x="128" y="340"/>
                  </a:lnTo>
                  <a:lnTo>
                    <a:pt x="86" y="393"/>
                  </a:lnTo>
                  <a:lnTo>
                    <a:pt x="43" y="446"/>
                  </a:lnTo>
                  <a:lnTo>
                    <a:pt x="22" y="510"/>
                  </a:lnTo>
                  <a:lnTo>
                    <a:pt x="12" y="574"/>
                  </a:lnTo>
                  <a:lnTo>
                    <a:pt x="1" y="627"/>
                  </a:lnTo>
                  <a:lnTo>
                    <a:pt x="12" y="691"/>
                  </a:lnTo>
                  <a:lnTo>
                    <a:pt x="22" y="755"/>
                  </a:lnTo>
                  <a:lnTo>
                    <a:pt x="43" y="808"/>
                  </a:lnTo>
                  <a:lnTo>
                    <a:pt x="86" y="871"/>
                  </a:lnTo>
                  <a:lnTo>
                    <a:pt x="128" y="925"/>
                  </a:lnTo>
                  <a:lnTo>
                    <a:pt x="182" y="978"/>
                  </a:lnTo>
                  <a:lnTo>
                    <a:pt x="245" y="1031"/>
                  </a:lnTo>
                  <a:lnTo>
                    <a:pt x="330" y="1084"/>
                  </a:lnTo>
                  <a:lnTo>
                    <a:pt x="405" y="1126"/>
                  </a:lnTo>
                  <a:lnTo>
                    <a:pt x="500" y="1158"/>
                  </a:lnTo>
                  <a:lnTo>
                    <a:pt x="596" y="1190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106" y="1265"/>
                  </a:lnTo>
                  <a:lnTo>
                    <a:pt x="1308" y="1254"/>
                  </a:lnTo>
                  <a:lnTo>
                    <a:pt x="1510" y="1222"/>
                  </a:lnTo>
                  <a:lnTo>
                    <a:pt x="1616" y="1190"/>
                  </a:lnTo>
                  <a:lnTo>
                    <a:pt x="1701" y="1158"/>
                  </a:lnTo>
                  <a:lnTo>
                    <a:pt x="1796" y="1126"/>
                  </a:lnTo>
                  <a:lnTo>
                    <a:pt x="1871" y="1084"/>
                  </a:lnTo>
                  <a:lnTo>
                    <a:pt x="1945" y="1031"/>
                  </a:lnTo>
                  <a:lnTo>
                    <a:pt x="2020" y="978"/>
                  </a:lnTo>
                  <a:lnTo>
                    <a:pt x="2073" y="925"/>
                  </a:lnTo>
                  <a:lnTo>
                    <a:pt x="2115" y="871"/>
                  </a:lnTo>
                  <a:lnTo>
                    <a:pt x="2147" y="808"/>
                  </a:lnTo>
                  <a:lnTo>
                    <a:pt x="2179" y="755"/>
                  </a:lnTo>
                  <a:lnTo>
                    <a:pt x="2190" y="691"/>
                  </a:lnTo>
                  <a:lnTo>
                    <a:pt x="2190" y="627"/>
                  </a:lnTo>
                  <a:lnTo>
                    <a:pt x="2190" y="574"/>
                  </a:lnTo>
                  <a:lnTo>
                    <a:pt x="2168" y="510"/>
                  </a:lnTo>
                  <a:lnTo>
                    <a:pt x="2147" y="446"/>
                  </a:lnTo>
                  <a:lnTo>
                    <a:pt x="2115" y="393"/>
                  </a:lnTo>
                  <a:lnTo>
                    <a:pt x="2062" y="340"/>
                  </a:lnTo>
                  <a:lnTo>
                    <a:pt x="2009" y="276"/>
                  </a:lnTo>
                  <a:lnTo>
                    <a:pt x="1945" y="234"/>
                  </a:lnTo>
                  <a:lnTo>
                    <a:pt x="1871" y="181"/>
                  </a:lnTo>
                  <a:lnTo>
                    <a:pt x="1786" y="138"/>
                  </a:lnTo>
                  <a:lnTo>
                    <a:pt x="1701" y="96"/>
                  </a:lnTo>
                  <a:lnTo>
                    <a:pt x="1605" y="64"/>
                  </a:lnTo>
                  <a:lnTo>
                    <a:pt x="1510" y="43"/>
                  </a:lnTo>
                  <a:lnTo>
                    <a:pt x="1308" y="11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-9599626" y="7588405"/>
              <a:ext cx="413502" cy="170036"/>
            </a:xfrm>
            <a:custGeom>
              <a:rect b="b" l="l" r="r" t="t"/>
              <a:pathLst>
                <a:path extrusionOk="0" h="3347" w="8139">
                  <a:moveTo>
                    <a:pt x="4165" y="1190"/>
                  </a:moveTo>
                  <a:lnTo>
                    <a:pt x="4378" y="1201"/>
                  </a:lnTo>
                  <a:lnTo>
                    <a:pt x="4580" y="1233"/>
                  </a:lnTo>
                  <a:lnTo>
                    <a:pt x="4675" y="1254"/>
                  </a:lnTo>
                  <a:lnTo>
                    <a:pt x="4771" y="1286"/>
                  </a:lnTo>
                  <a:lnTo>
                    <a:pt x="4856" y="1328"/>
                  </a:lnTo>
                  <a:lnTo>
                    <a:pt x="4941" y="1371"/>
                  </a:lnTo>
                  <a:lnTo>
                    <a:pt x="5015" y="1424"/>
                  </a:lnTo>
                  <a:lnTo>
                    <a:pt x="5079" y="1466"/>
                  </a:lnTo>
                  <a:lnTo>
                    <a:pt x="5132" y="1530"/>
                  </a:lnTo>
                  <a:lnTo>
                    <a:pt x="5185" y="1583"/>
                  </a:lnTo>
                  <a:lnTo>
                    <a:pt x="5217" y="1636"/>
                  </a:lnTo>
                  <a:lnTo>
                    <a:pt x="5238" y="1700"/>
                  </a:lnTo>
                  <a:lnTo>
                    <a:pt x="5260" y="1764"/>
                  </a:lnTo>
                  <a:lnTo>
                    <a:pt x="5260" y="1817"/>
                  </a:lnTo>
                  <a:lnTo>
                    <a:pt x="5260" y="1881"/>
                  </a:lnTo>
                  <a:lnTo>
                    <a:pt x="5249" y="1945"/>
                  </a:lnTo>
                  <a:lnTo>
                    <a:pt x="5217" y="1998"/>
                  </a:lnTo>
                  <a:lnTo>
                    <a:pt x="5185" y="2061"/>
                  </a:lnTo>
                  <a:lnTo>
                    <a:pt x="5143" y="2115"/>
                  </a:lnTo>
                  <a:lnTo>
                    <a:pt x="5090" y="2168"/>
                  </a:lnTo>
                  <a:lnTo>
                    <a:pt x="5026" y="2221"/>
                  </a:lnTo>
                  <a:lnTo>
                    <a:pt x="4941" y="2274"/>
                  </a:lnTo>
                  <a:lnTo>
                    <a:pt x="4866" y="2316"/>
                  </a:lnTo>
                  <a:lnTo>
                    <a:pt x="4771" y="2348"/>
                  </a:lnTo>
                  <a:lnTo>
                    <a:pt x="4686" y="2380"/>
                  </a:lnTo>
                  <a:lnTo>
                    <a:pt x="4580" y="2412"/>
                  </a:lnTo>
                  <a:lnTo>
                    <a:pt x="4378" y="2444"/>
                  </a:lnTo>
                  <a:lnTo>
                    <a:pt x="4176" y="2455"/>
                  </a:lnTo>
                  <a:lnTo>
                    <a:pt x="3963" y="2444"/>
                  </a:lnTo>
                  <a:lnTo>
                    <a:pt x="3761" y="2412"/>
                  </a:lnTo>
                  <a:lnTo>
                    <a:pt x="3666" y="2380"/>
                  </a:lnTo>
                  <a:lnTo>
                    <a:pt x="3570" y="2348"/>
                  </a:lnTo>
                  <a:lnTo>
                    <a:pt x="3475" y="2316"/>
                  </a:lnTo>
                  <a:lnTo>
                    <a:pt x="3400" y="2274"/>
                  </a:lnTo>
                  <a:lnTo>
                    <a:pt x="3315" y="2221"/>
                  </a:lnTo>
                  <a:lnTo>
                    <a:pt x="3252" y="2168"/>
                  </a:lnTo>
                  <a:lnTo>
                    <a:pt x="3198" y="2115"/>
                  </a:lnTo>
                  <a:lnTo>
                    <a:pt x="3156" y="2061"/>
                  </a:lnTo>
                  <a:lnTo>
                    <a:pt x="3113" y="1998"/>
                  </a:lnTo>
                  <a:lnTo>
                    <a:pt x="3092" y="1945"/>
                  </a:lnTo>
                  <a:lnTo>
                    <a:pt x="3082" y="1881"/>
                  </a:lnTo>
                  <a:lnTo>
                    <a:pt x="3071" y="1817"/>
                  </a:lnTo>
                  <a:lnTo>
                    <a:pt x="3082" y="1764"/>
                  </a:lnTo>
                  <a:lnTo>
                    <a:pt x="3092" y="1700"/>
                  </a:lnTo>
                  <a:lnTo>
                    <a:pt x="3113" y="1636"/>
                  </a:lnTo>
                  <a:lnTo>
                    <a:pt x="3156" y="1583"/>
                  </a:lnTo>
                  <a:lnTo>
                    <a:pt x="3198" y="1530"/>
                  </a:lnTo>
                  <a:lnTo>
                    <a:pt x="3252" y="1466"/>
                  </a:lnTo>
                  <a:lnTo>
                    <a:pt x="3315" y="1424"/>
                  </a:lnTo>
                  <a:lnTo>
                    <a:pt x="3390" y="1371"/>
                  </a:lnTo>
                  <a:lnTo>
                    <a:pt x="3475" y="1328"/>
                  </a:lnTo>
                  <a:lnTo>
                    <a:pt x="3560" y="1286"/>
                  </a:lnTo>
                  <a:lnTo>
                    <a:pt x="3655" y="1254"/>
                  </a:lnTo>
                  <a:lnTo>
                    <a:pt x="3751" y="1233"/>
                  </a:lnTo>
                  <a:lnTo>
                    <a:pt x="3953" y="1201"/>
                  </a:lnTo>
                  <a:lnTo>
                    <a:pt x="4165" y="1190"/>
                  </a:lnTo>
                  <a:close/>
                  <a:moveTo>
                    <a:pt x="4059" y="0"/>
                  </a:moveTo>
                  <a:lnTo>
                    <a:pt x="0" y="2370"/>
                  </a:lnTo>
                  <a:lnTo>
                    <a:pt x="213" y="2486"/>
                  </a:lnTo>
                  <a:lnTo>
                    <a:pt x="436" y="2593"/>
                  </a:lnTo>
                  <a:lnTo>
                    <a:pt x="670" y="2699"/>
                  </a:lnTo>
                  <a:lnTo>
                    <a:pt x="903" y="2794"/>
                  </a:lnTo>
                  <a:lnTo>
                    <a:pt x="1148" y="2879"/>
                  </a:lnTo>
                  <a:lnTo>
                    <a:pt x="1392" y="2964"/>
                  </a:lnTo>
                  <a:lnTo>
                    <a:pt x="1647" y="3028"/>
                  </a:lnTo>
                  <a:lnTo>
                    <a:pt x="1902" y="3103"/>
                  </a:lnTo>
                  <a:lnTo>
                    <a:pt x="2168" y="3156"/>
                  </a:lnTo>
                  <a:lnTo>
                    <a:pt x="2433" y="3209"/>
                  </a:lnTo>
                  <a:lnTo>
                    <a:pt x="2710" y="3251"/>
                  </a:lnTo>
                  <a:lnTo>
                    <a:pt x="2975" y="3283"/>
                  </a:lnTo>
                  <a:lnTo>
                    <a:pt x="3252" y="3304"/>
                  </a:lnTo>
                  <a:lnTo>
                    <a:pt x="3528" y="3326"/>
                  </a:lnTo>
                  <a:lnTo>
                    <a:pt x="3804" y="3336"/>
                  </a:lnTo>
                  <a:lnTo>
                    <a:pt x="4080" y="3347"/>
                  </a:lnTo>
                  <a:lnTo>
                    <a:pt x="4356" y="3336"/>
                  </a:lnTo>
                  <a:lnTo>
                    <a:pt x="4633" y="3326"/>
                  </a:lnTo>
                  <a:lnTo>
                    <a:pt x="4898" y="3304"/>
                  </a:lnTo>
                  <a:lnTo>
                    <a:pt x="5175" y="3283"/>
                  </a:lnTo>
                  <a:lnTo>
                    <a:pt x="5451" y="3251"/>
                  </a:lnTo>
                  <a:lnTo>
                    <a:pt x="5716" y="3209"/>
                  </a:lnTo>
                  <a:lnTo>
                    <a:pt x="5982" y="3156"/>
                  </a:lnTo>
                  <a:lnTo>
                    <a:pt x="6248" y="3103"/>
                  </a:lnTo>
                  <a:lnTo>
                    <a:pt x="6503" y="3028"/>
                  </a:lnTo>
                  <a:lnTo>
                    <a:pt x="6758" y="2964"/>
                  </a:lnTo>
                  <a:lnTo>
                    <a:pt x="7002" y="2879"/>
                  </a:lnTo>
                  <a:lnTo>
                    <a:pt x="7246" y="2794"/>
                  </a:lnTo>
                  <a:lnTo>
                    <a:pt x="7480" y="2699"/>
                  </a:lnTo>
                  <a:lnTo>
                    <a:pt x="7703" y="2593"/>
                  </a:lnTo>
                  <a:lnTo>
                    <a:pt x="7926" y="2486"/>
                  </a:lnTo>
                  <a:lnTo>
                    <a:pt x="8139" y="237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9443654" y="7648860"/>
              <a:ext cx="111263" cy="64265"/>
            </a:xfrm>
            <a:custGeom>
              <a:rect b="b" l="l" r="r" t="t"/>
              <a:pathLst>
                <a:path extrusionOk="0" fill="none" h="1265" w="2190">
                  <a:moveTo>
                    <a:pt x="330" y="1084"/>
                  </a:moveTo>
                  <a:lnTo>
                    <a:pt x="330" y="1084"/>
                  </a:lnTo>
                  <a:lnTo>
                    <a:pt x="405" y="1126"/>
                  </a:lnTo>
                  <a:lnTo>
                    <a:pt x="500" y="1158"/>
                  </a:lnTo>
                  <a:lnTo>
                    <a:pt x="596" y="1190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106" y="1265"/>
                  </a:lnTo>
                  <a:lnTo>
                    <a:pt x="1308" y="1254"/>
                  </a:lnTo>
                  <a:lnTo>
                    <a:pt x="1510" y="1222"/>
                  </a:lnTo>
                  <a:lnTo>
                    <a:pt x="1616" y="1190"/>
                  </a:lnTo>
                  <a:lnTo>
                    <a:pt x="1701" y="1158"/>
                  </a:lnTo>
                  <a:lnTo>
                    <a:pt x="1796" y="1126"/>
                  </a:lnTo>
                  <a:lnTo>
                    <a:pt x="1871" y="1084"/>
                  </a:lnTo>
                  <a:lnTo>
                    <a:pt x="1871" y="1084"/>
                  </a:lnTo>
                  <a:lnTo>
                    <a:pt x="1956" y="1031"/>
                  </a:lnTo>
                  <a:lnTo>
                    <a:pt x="2020" y="978"/>
                  </a:lnTo>
                  <a:lnTo>
                    <a:pt x="2073" y="925"/>
                  </a:lnTo>
                  <a:lnTo>
                    <a:pt x="2115" y="871"/>
                  </a:lnTo>
                  <a:lnTo>
                    <a:pt x="2147" y="808"/>
                  </a:lnTo>
                  <a:lnTo>
                    <a:pt x="2179" y="755"/>
                  </a:lnTo>
                  <a:lnTo>
                    <a:pt x="2190" y="691"/>
                  </a:lnTo>
                  <a:lnTo>
                    <a:pt x="2190" y="627"/>
                  </a:lnTo>
                  <a:lnTo>
                    <a:pt x="2190" y="574"/>
                  </a:lnTo>
                  <a:lnTo>
                    <a:pt x="2168" y="510"/>
                  </a:lnTo>
                  <a:lnTo>
                    <a:pt x="2147" y="446"/>
                  </a:lnTo>
                  <a:lnTo>
                    <a:pt x="2115" y="393"/>
                  </a:lnTo>
                  <a:lnTo>
                    <a:pt x="2062" y="340"/>
                  </a:lnTo>
                  <a:lnTo>
                    <a:pt x="2009" y="276"/>
                  </a:lnTo>
                  <a:lnTo>
                    <a:pt x="1945" y="234"/>
                  </a:lnTo>
                  <a:lnTo>
                    <a:pt x="1871" y="181"/>
                  </a:lnTo>
                  <a:lnTo>
                    <a:pt x="1871" y="181"/>
                  </a:lnTo>
                  <a:lnTo>
                    <a:pt x="1786" y="138"/>
                  </a:lnTo>
                  <a:lnTo>
                    <a:pt x="1701" y="96"/>
                  </a:lnTo>
                  <a:lnTo>
                    <a:pt x="1605" y="64"/>
                  </a:lnTo>
                  <a:lnTo>
                    <a:pt x="1510" y="43"/>
                  </a:lnTo>
                  <a:lnTo>
                    <a:pt x="1308" y="11"/>
                  </a:lnTo>
                  <a:lnTo>
                    <a:pt x="1095" y="0"/>
                  </a:lnTo>
                  <a:lnTo>
                    <a:pt x="883" y="11"/>
                  </a:lnTo>
                  <a:lnTo>
                    <a:pt x="681" y="43"/>
                  </a:lnTo>
                  <a:lnTo>
                    <a:pt x="585" y="64"/>
                  </a:lnTo>
                  <a:lnTo>
                    <a:pt x="490" y="96"/>
                  </a:lnTo>
                  <a:lnTo>
                    <a:pt x="405" y="138"/>
                  </a:lnTo>
                  <a:lnTo>
                    <a:pt x="320" y="181"/>
                  </a:lnTo>
                  <a:lnTo>
                    <a:pt x="320" y="181"/>
                  </a:lnTo>
                  <a:lnTo>
                    <a:pt x="245" y="234"/>
                  </a:lnTo>
                  <a:lnTo>
                    <a:pt x="182" y="276"/>
                  </a:lnTo>
                  <a:lnTo>
                    <a:pt x="128" y="340"/>
                  </a:lnTo>
                  <a:lnTo>
                    <a:pt x="86" y="393"/>
                  </a:lnTo>
                  <a:lnTo>
                    <a:pt x="43" y="446"/>
                  </a:lnTo>
                  <a:lnTo>
                    <a:pt x="22" y="510"/>
                  </a:lnTo>
                  <a:lnTo>
                    <a:pt x="12" y="574"/>
                  </a:lnTo>
                  <a:lnTo>
                    <a:pt x="1" y="627"/>
                  </a:lnTo>
                  <a:lnTo>
                    <a:pt x="12" y="691"/>
                  </a:lnTo>
                  <a:lnTo>
                    <a:pt x="22" y="755"/>
                  </a:lnTo>
                  <a:lnTo>
                    <a:pt x="43" y="808"/>
                  </a:lnTo>
                  <a:lnTo>
                    <a:pt x="86" y="871"/>
                  </a:lnTo>
                  <a:lnTo>
                    <a:pt x="128" y="925"/>
                  </a:lnTo>
                  <a:lnTo>
                    <a:pt x="182" y="978"/>
                  </a:lnTo>
                  <a:lnTo>
                    <a:pt x="245" y="1031"/>
                  </a:lnTo>
                  <a:lnTo>
                    <a:pt x="330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-5813027" y="7633213"/>
              <a:ext cx="292586" cy="239686"/>
            </a:xfrm>
            <a:custGeom>
              <a:rect b="b" l="l" r="r" t="t"/>
              <a:pathLst>
                <a:path extrusionOk="0" h="4718" w="575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4282" y="4590"/>
                  </a:lnTo>
                  <a:lnTo>
                    <a:pt x="4473" y="4462"/>
                  </a:lnTo>
                  <a:lnTo>
                    <a:pt x="4654" y="4335"/>
                  </a:lnTo>
                  <a:lnTo>
                    <a:pt x="4813" y="4197"/>
                  </a:lnTo>
                  <a:lnTo>
                    <a:pt x="4973" y="4059"/>
                  </a:lnTo>
                  <a:lnTo>
                    <a:pt x="5111" y="3910"/>
                  </a:lnTo>
                  <a:lnTo>
                    <a:pt x="5228" y="3761"/>
                  </a:lnTo>
                  <a:lnTo>
                    <a:pt x="5344" y="3612"/>
                  </a:lnTo>
                  <a:lnTo>
                    <a:pt x="5440" y="3464"/>
                  </a:lnTo>
                  <a:lnTo>
                    <a:pt x="5525" y="3315"/>
                  </a:lnTo>
                  <a:lnTo>
                    <a:pt x="5599" y="3156"/>
                  </a:lnTo>
                  <a:lnTo>
                    <a:pt x="5653" y="2996"/>
                  </a:lnTo>
                  <a:lnTo>
                    <a:pt x="5706" y="2837"/>
                  </a:lnTo>
                  <a:lnTo>
                    <a:pt x="5738" y="2677"/>
                  </a:lnTo>
                  <a:lnTo>
                    <a:pt x="5748" y="2518"/>
                  </a:lnTo>
                  <a:lnTo>
                    <a:pt x="5759" y="2359"/>
                  </a:lnTo>
                  <a:lnTo>
                    <a:pt x="5748" y="2199"/>
                  </a:lnTo>
                  <a:lnTo>
                    <a:pt x="5727" y="2040"/>
                  </a:lnTo>
                  <a:lnTo>
                    <a:pt x="5695" y="1881"/>
                  </a:lnTo>
                  <a:lnTo>
                    <a:pt x="5653" y="1721"/>
                  </a:lnTo>
                  <a:lnTo>
                    <a:pt x="5589" y="1562"/>
                  </a:lnTo>
                  <a:lnTo>
                    <a:pt x="5514" y="1413"/>
                  </a:lnTo>
                  <a:lnTo>
                    <a:pt x="5429" y="1254"/>
                  </a:lnTo>
                  <a:lnTo>
                    <a:pt x="5323" y="1105"/>
                  </a:lnTo>
                  <a:lnTo>
                    <a:pt x="5217" y="956"/>
                  </a:lnTo>
                  <a:lnTo>
                    <a:pt x="5090" y="808"/>
                  </a:lnTo>
                  <a:lnTo>
                    <a:pt x="4951" y="669"/>
                  </a:lnTo>
                  <a:lnTo>
                    <a:pt x="4803" y="521"/>
                  </a:lnTo>
                  <a:lnTo>
                    <a:pt x="4633" y="383"/>
                  </a:lnTo>
                  <a:lnTo>
                    <a:pt x="4452" y="255"/>
                  </a:lnTo>
                  <a:lnTo>
                    <a:pt x="4261" y="12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-6819728" y="7683405"/>
              <a:ext cx="513893" cy="297957"/>
            </a:xfrm>
            <a:custGeom>
              <a:rect b="b" l="l" r="r" t="t"/>
              <a:pathLst>
                <a:path extrusionOk="0" h="5865" w="10115">
                  <a:moveTo>
                    <a:pt x="4803" y="0"/>
                  </a:moveTo>
                  <a:lnTo>
                    <a:pt x="4558" y="11"/>
                  </a:lnTo>
                  <a:lnTo>
                    <a:pt x="4325" y="32"/>
                  </a:lnTo>
                  <a:lnTo>
                    <a:pt x="4080" y="53"/>
                  </a:lnTo>
                  <a:lnTo>
                    <a:pt x="3846" y="85"/>
                  </a:lnTo>
                  <a:lnTo>
                    <a:pt x="3602" y="117"/>
                  </a:lnTo>
                  <a:lnTo>
                    <a:pt x="3368" y="170"/>
                  </a:lnTo>
                  <a:lnTo>
                    <a:pt x="3145" y="213"/>
                  </a:lnTo>
                  <a:lnTo>
                    <a:pt x="2922" y="276"/>
                  </a:lnTo>
                  <a:lnTo>
                    <a:pt x="2699" y="340"/>
                  </a:lnTo>
                  <a:lnTo>
                    <a:pt x="2476" y="404"/>
                  </a:lnTo>
                  <a:lnTo>
                    <a:pt x="2263" y="489"/>
                  </a:lnTo>
                  <a:lnTo>
                    <a:pt x="2062" y="563"/>
                  </a:lnTo>
                  <a:lnTo>
                    <a:pt x="1860" y="659"/>
                  </a:lnTo>
                  <a:lnTo>
                    <a:pt x="1658" y="754"/>
                  </a:lnTo>
                  <a:lnTo>
                    <a:pt x="1477" y="861"/>
                  </a:lnTo>
                  <a:lnTo>
                    <a:pt x="1297" y="967"/>
                  </a:lnTo>
                  <a:lnTo>
                    <a:pt x="1127" y="1084"/>
                  </a:lnTo>
                  <a:lnTo>
                    <a:pt x="967" y="1201"/>
                  </a:lnTo>
                  <a:lnTo>
                    <a:pt x="829" y="1318"/>
                  </a:lnTo>
                  <a:lnTo>
                    <a:pt x="691" y="1445"/>
                  </a:lnTo>
                  <a:lnTo>
                    <a:pt x="574" y="1573"/>
                  </a:lnTo>
                  <a:lnTo>
                    <a:pt x="468" y="1700"/>
                  </a:lnTo>
                  <a:lnTo>
                    <a:pt x="372" y="1828"/>
                  </a:lnTo>
                  <a:lnTo>
                    <a:pt x="287" y="1966"/>
                  </a:lnTo>
                  <a:lnTo>
                    <a:pt x="202" y="2093"/>
                  </a:lnTo>
                  <a:lnTo>
                    <a:pt x="149" y="2231"/>
                  </a:lnTo>
                  <a:lnTo>
                    <a:pt x="96" y="2369"/>
                  </a:lnTo>
                  <a:lnTo>
                    <a:pt x="53" y="2508"/>
                  </a:lnTo>
                  <a:lnTo>
                    <a:pt x="22" y="2646"/>
                  </a:lnTo>
                  <a:lnTo>
                    <a:pt x="11" y="2794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32" y="3209"/>
                  </a:lnTo>
                  <a:lnTo>
                    <a:pt x="53" y="3347"/>
                  </a:lnTo>
                  <a:lnTo>
                    <a:pt x="96" y="3496"/>
                  </a:lnTo>
                  <a:lnTo>
                    <a:pt x="149" y="3623"/>
                  </a:lnTo>
                  <a:lnTo>
                    <a:pt x="213" y="3761"/>
                  </a:lnTo>
                  <a:lnTo>
                    <a:pt x="298" y="3899"/>
                  </a:lnTo>
                  <a:lnTo>
                    <a:pt x="383" y="4037"/>
                  </a:lnTo>
                  <a:lnTo>
                    <a:pt x="478" y="4165"/>
                  </a:lnTo>
                  <a:lnTo>
                    <a:pt x="595" y="4292"/>
                  </a:lnTo>
                  <a:lnTo>
                    <a:pt x="712" y="4420"/>
                  </a:lnTo>
                  <a:lnTo>
                    <a:pt x="850" y="4547"/>
                  </a:lnTo>
                  <a:lnTo>
                    <a:pt x="988" y="4664"/>
                  </a:lnTo>
                  <a:lnTo>
                    <a:pt x="1148" y="4781"/>
                  </a:lnTo>
                  <a:lnTo>
                    <a:pt x="1318" y="4898"/>
                  </a:lnTo>
                  <a:lnTo>
                    <a:pt x="1498" y="5004"/>
                  </a:lnTo>
                  <a:lnTo>
                    <a:pt x="1690" y="5111"/>
                  </a:lnTo>
                  <a:lnTo>
                    <a:pt x="1881" y="5206"/>
                  </a:lnTo>
                  <a:lnTo>
                    <a:pt x="2083" y="5291"/>
                  </a:lnTo>
                  <a:lnTo>
                    <a:pt x="2295" y="5376"/>
                  </a:lnTo>
                  <a:lnTo>
                    <a:pt x="2508" y="5451"/>
                  </a:lnTo>
                  <a:lnTo>
                    <a:pt x="2720" y="5525"/>
                  </a:lnTo>
                  <a:lnTo>
                    <a:pt x="2943" y="5589"/>
                  </a:lnTo>
                  <a:lnTo>
                    <a:pt x="3177" y="5642"/>
                  </a:lnTo>
                  <a:lnTo>
                    <a:pt x="3400" y="5695"/>
                  </a:lnTo>
                  <a:lnTo>
                    <a:pt x="3634" y="5737"/>
                  </a:lnTo>
                  <a:lnTo>
                    <a:pt x="3878" y="5780"/>
                  </a:lnTo>
                  <a:lnTo>
                    <a:pt x="4112" y="5812"/>
                  </a:lnTo>
                  <a:lnTo>
                    <a:pt x="4356" y="5833"/>
                  </a:lnTo>
                  <a:lnTo>
                    <a:pt x="4590" y="5844"/>
                  </a:lnTo>
                  <a:lnTo>
                    <a:pt x="4835" y="5854"/>
                  </a:lnTo>
                  <a:lnTo>
                    <a:pt x="5079" y="5865"/>
                  </a:lnTo>
                  <a:lnTo>
                    <a:pt x="5323" y="5854"/>
                  </a:lnTo>
                  <a:lnTo>
                    <a:pt x="5568" y="5844"/>
                  </a:lnTo>
                  <a:lnTo>
                    <a:pt x="5801" y="5833"/>
                  </a:lnTo>
                  <a:lnTo>
                    <a:pt x="6046" y="5812"/>
                  </a:lnTo>
                  <a:lnTo>
                    <a:pt x="6279" y="5780"/>
                  </a:lnTo>
                  <a:lnTo>
                    <a:pt x="6513" y="5737"/>
                  </a:lnTo>
                  <a:lnTo>
                    <a:pt x="6747" y="5695"/>
                  </a:lnTo>
                  <a:lnTo>
                    <a:pt x="6981" y="5642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0" y="5451"/>
                  </a:lnTo>
                  <a:lnTo>
                    <a:pt x="7863" y="5376"/>
                  </a:lnTo>
                  <a:lnTo>
                    <a:pt x="8064" y="5291"/>
                  </a:lnTo>
                  <a:lnTo>
                    <a:pt x="8266" y="5206"/>
                  </a:lnTo>
                  <a:lnTo>
                    <a:pt x="8458" y="5111"/>
                  </a:lnTo>
                  <a:lnTo>
                    <a:pt x="8649" y="5004"/>
                  </a:lnTo>
                  <a:lnTo>
                    <a:pt x="8829" y="4898"/>
                  </a:lnTo>
                  <a:lnTo>
                    <a:pt x="8999" y="4781"/>
                  </a:lnTo>
                  <a:lnTo>
                    <a:pt x="9148" y="4664"/>
                  </a:lnTo>
                  <a:lnTo>
                    <a:pt x="9297" y="4547"/>
                  </a:lnTo>
                  <a:lnTo>
                    <a:pt x="9424" y="4420"/>
                  </a:lnTo>
                  <a:lnTo>
                    <a:pt x="9552" y="4292"/>
                  </a:lnTo>
                  <a:lnTo>
                    <a:pt x="9658" y="4165"/>
                  </a:lnTo>
                  <a:lnTo>
                    <a:pt x="9754" y="4037"/>
                  </a:lnTo>
                  <a:lnTo>
                    <a:pt x="9839" y="3899"/>
                  </a:lnTo>
                  <a:lnTo>
                    <a:pt x="9913" y="3761"/>
                  </a:lnTo>
                  <a:lnTo>
                    <a:pt x="9977" y="3623"/>
                  </a:lnTo>
                  <a:lnTo>
                    <a:pt x="10030" y="3485"/>
                  </a:lnTo>
                  <a:lnTo>
                    <a:pt x="10072" y="3347"/>
                  </a:lnTo>
                  <a:lnTo>
                    <a:pt x="10094" y="3209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15" y="2794"/>
                  </a:lnTo>
                  <a:lnTo>
                    <a:pt x="10094" y="2646"/>
                  </a:lnTo>
                  <a:lnTo>
                    <a:pt x="10062" y="2508"/>
                  </a:lnTo>
                  <a:lnTo>
                    <a:pt x="10019" y="2369"/>
                  </a:lnTo>
                  <a:lnTo>
                    <a:pt x="9966" y="2231"/>
                  </a:lnTo>
                  <a:lnTo>
                    <a:pt x="9902" y="2093"/>
                  </a:lnTo>
                  <a:lnTo>
                    <a:pt x="9828" y="1966"/>
                  </a:lnTo>
                  <a:lnTo>
                    <a:pt x="9743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18"/>
                  </a:lnTo>
                  <a:lnTo>
                    <a:pt x="9127" y="1201"/>
                  </a:lnTo>
                  <a:lnTo>
                    <a:pt x="8978" y="1084"/>
                  </a:lnTo>
                  <a:lnTo>
                    <a:pt x="8808" y="967"/>
                  </a:lnTo>
                  <a:lnTo>
                    <a:pt x="8628" y="861"/>
                  </a:lnTo>
                  <a:lnTo>
                    <a:pt x="8436" y="754"/>
                  </a:lnTo>
                  <a:lnTo>
                    <a:pt x="8245" y="659"/>
                  </a:lnTo>
                  <a:lnTo>
                    <a:pt x="8043" y="563"/>
                  </a:lnTo>
                  <a:lnTo>
                    <a:pt x="7831" y="489"/>
                  </a:lnTo>
                  <a:lnTo>
                    <a:pt x="7618" y="404"/>
                  </a:lnTo>
                  <a:lnTo>
                    <a:pt x="7395" y="340"/>
                  </a:lnTo>
                  <a:lnTo>
                    <a:pt x="7172" y="276"/>
                  </a:lnTo>
                  <a:lnTo>
                    <a:pt x="6949" y="213"/>
                  </a:lnTo>
                  <a:lnTo>
                    <a:pt x="6715" y="170"/>
                  </a:lnTo>
                  <a:lnTo>
                    <a:pt x="6481" y="117"/>
                  </a:lnTo>
                  <a:lnTo>
                    <a:pt x="6248" y="85"/>
                  </a:lnTo>
                  <a:lnTo>
                    <a:pt x="6014" y="53"/>
                  </a:lnTo>
                  <a:lnTo>
                    <a:pt x="5770" y="32"/>
                  </a:lnTo>
                  <a:lnTo>
                    <a:pt x="5525" y="11"/>
                  </a:lnTo>
                  <a:lnTo>
                    <a:pt x="5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-6048407" y="7769770"/>
              <a:ext cx="413553" cy="240245"/>
            </a:xfrm>
            <a:custGeom>
              <a:rect b="b" l="l" r="r" t="t"/>
              <a:pathLst>
                <a:path extrusionOk="0" h="4729" w="8140">
                  <a:moveTo>
                    <a:pt x="4060" y="0"/>
                  </a:moveTo>
                  <a:lnTo>
                    <a:pt x="1" y="2359"/>
                  </a:lnTo>
                  <a:lnTo>
                    <a:pt x="4081" y="4728"/>
                  </a:lnTo>
                  <a:lnTo>
                    <a:pt x="8139" y="235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-6887197" y="7643983"/>
              <a:ext cx="649390" cy="376243"/>
            </a:xfrm>
            <a:custGeom>
              <a:rect b="b" l="l" r="r" t="t"/>
              <a:pathLst>
                <a:path extrusionOk="0" h="7406" w="12782">
                  <a:moveTo>
                    <a:pt x="6619" y="776"/>
                  </a:moveTo>
                  <a:lnTo>
                    <a:pt x="6853" y="787"/>
                  </a:lnTo>
                  <a:lnTo>
                    <a:pt x="7098" y="808"/>
                  </a:lnTo>
                  <a:lnTo>
                    <a:pt x="7342" y="829"/>
                  </a:lnTo>
                  <a:lnTo>
                    <a:pt x="7576" y="861"/>
                  </a:lnTo>
                  <a:lnTo>
                    <a:pt x="7809" y="893"/>
                  </a:lnTo>
                  <a:lnTo>
                    <a:pt x="8043" y="946"/>
                  </a:lnTo>
                  <a:lnTo>
                    <a:pt x="8277" y="989"/>
                  </a:lnTo>
                  <a:lnTo>
                    <a:pt x="8500" y="1052"/>
                  </a:lnTo>
                  <a:lnTo>
                    <a:pt x="8723" y="1116"/>
                  </a:lnTo>
                  <a:lnTo>
                    <a:pt x="8946" y="1180"/>
                  </a:lnTo>
                  <a:lnTo>
                    <a:pt x="9159" y="1265"/>
                  </a:lnTo>
                  <a:lnTo>
                    <a:pt x="9371" y="1339"/>
                  </a:lnTo>
                  <a:lnTo>
                    <a:pt x="9573" y="1435"/>
                  </a:lnTo>
                  <a:lnTo>
                    <a:pt x="9764" y="1530"/>
                  </a:lnTo>
                  <a:lnTo>
                    <a:pt x="9956" y="1637"/>
                  </a:lnTo>
                  <a:lnTo>
                    <a:pt x="10136" y="1743"/>
                  </a:lnTo>
                  <a:lnTo>
                    <a:pt x="10306" y="1860"/>
                  </a:lnTo>
                  <a:lnTo>
                    <a:pt x="10455" y="1977"/>
                  </a:lnTo>
                  <a:lnTo>
                    <a:pt x="10604" y="2094"/>
                  </a:lnTo>
                  <a:lnTo>
                    <a:pt x="10742" y="2221"/>
                  </a:lnTo>
                  <a:lnTo>
                    <a:pt x="10859" y="2349"/>
                  </a:lnTo>
                  <a:lnTo>
                    <a:pt x="10976" y="2476"/>
                  </a:lnTo>
                  <a:lnTo>
                    <a:pt x="11071" y="2604"/>
                  </a:lnTo>
                  <a:lnTo>
                    <a:pt x="11156" y="2742"/>
                  </a:lnTo>
                  <a:lnTo>
                    <a:pt x="11230" y="2869"/>
                  </a:lnTo>
                  <a:lnTo>
                    <a:pt x="11294" y="3007"/>
                  </a:lnTo>
                  <a:lnTo>
                    <a:pt x="11347" y="3145"/>
                  </a:lnTo>
                  <a:lnTo>
                    <a:pt x="11390" y="3284"/>
                  </a:lnTo>
                  <a:lnTo>
                    <a:pt x="11422" y="3422"/>
                  </a:lnTo>
                  <a:lnTo>
                    <a:pt x="11443" y="3570"/>
                  </a:lnTo>
                  <a:lnTo>
                    <a:pt x="11443" y="3709"/>
                  </a:lnTo>
                  <a:lnTo>
                    <a:pt x="11443" y="3847"/>
                  </a:lnTo>
                  <a:lnTo>
                    <a:pt x="11422" y="3985"/>
                  </a:lnTo>
                  <a:lnTo>
                    <a:pt x="11400" y="4123"/>
                  </a:lnTo>
                  <a:lnTo>
                    <a:pt x="11358" y="4261"/>
                  </a:lnTo>
                  <a:lnTo>
                    <a:pt x="11305" y="4399"/>
                  </a:lnTo>
                  <a:lnTo>
                    <a:pt x="11241" y="4537"/>
                  </a:lnTo>
                  <a:lnTo>
                    <a:pt x="11167" y="4675"/>
                  </a:lnTo>
                  <a:lnTo>
                    <a:pt x="11082" y="4813"/>
                  </a:lnTo>
                  <a:lnTo>
                    <a:pt x="10986" y="4941"/>
                  </a:lnTo>
                  <a:lnTo>
                    <a:pt x="10880" y="5068"/>
                  </a:lnTo>
                  <a:lnTo>
                    <a:pt x="10752" y="5196"/>
                  </a:lnTo>
                  <a:lnTo>
                    <a:pt x="10625" y="5323"/>
                  </a:lnTo>
                  <a:lnTo>
                    <a:pt x="10476" y="5440"/>
                  </a:lnTo>
                  <a:lnTo>
                    <a:pt x="10327" y="5557"/>
                  </a:lnTo>
                  <a:lnTo>
                    <a:pt x="10157" y="5674"/>
                  </a:lnTo>
                  <a:lnTo>
                    <a:pt x="9977" y="5780"/>
                  </a:lnTo>
                  <a:lnTo>
                    <a:pt x="9786" y="5887"/>
                  </a:lnTo>
                  <a:lnTo>
                    <a:pt x="9594" y="5982"/>
                  </a:lnTo>
                  <a:lnTo>
                    <a:pt x="9392" y="6067"/>
                  </a:lnTo>
                  <a:lnTo>
                    <a:pt x="9191" y="6152"/>
                  </a:lnTo>
                  <a:lnTo>
                    <a:pt x="8978" y="6227"/>
                  </a:lnTo>
                  <a:lnTo>
                    <a:pt x="8755" y="6301"/>
                  </a:lnTo>
                  <a:lnTo>
                    <a:pt x="8532" y="6365"/>
                  </a:lnTo>
                  <a:lnTo>
                    <a:pt x="8309" y="6418"/>
                  </a:lnTo>
                  <a:lnTo>
                    <a:pt x="8075" y="6471"/>
                  </a:lnTo>
                  <a:lnTo>
                    <a:pt x="7841" y="6513"/>
                  </a:lnTo>
                  <a:lnTo>
                    <a:pt x="7607" y="6556"/>
                  </a:lnTo>
                  <a:lnTo>
                    <a:pt x="7374" y="6588"/>
                  </a:lnTo>
                  <a:lnTo>
                    <a:pt x="7129" y="6609"/>
                  </a:lnTo>
                  <a:lnTo>
                    <a:pt x="6896" y="6620"/>
                  </a:lnTo>
                  <a:lnTo>
                    <a:pt x="6651" y="6630"/>
                  </a:lnTo>
                  <a:lnTo>
                    <a:pt x="6407" y="6641"/>
                  </a:lnTo>
                  <a:lnTo>
                    <a:pt x="6163" y="6630"/>
                  </a:lnTo>
                  <a:lnTo>
                    <a:pt x="5918" y="6620"/>
                  </a:lnTo>
                  <a:lnTo>
                    <a:pt x="5684" y="6609"/>
                  </a:lnTo>
                  <a:lnTo>
                    <a:pt x="5440" y="6588"/>
                  </a:lnTo>
                  <a:lnTo>
                    <a:pt x="5206" y="6556"/>
                  </a:lnTo>
                  <a:lnTo>
                    <a:pt x="4962" y="6513"/>
                  </a:lnTo>
                  <a:lnTo>
                    <a:pt x="4728" y="6471"/>
                  </a:lnTo>
                  <a:lnTo>
                    <a:pt x="4505" y="6418"/>
                  </a:lnTo>
                  <a:lnTo>
                    <a:pt x="4271" y="6365"/>
                  </a:lnTo>
                  <a:lnTo>
                    <a:pt x="4048" y="6301"/>
                  </a:lnTo>
                  <a:lnTo>
                    <a:pt x="3836" y="6227"/>
                  </a:lnTo>
                  <a:lnTo>
                    <a:pt x="3623" y="6152"/>
                  </a:lnTo>
                  <a:lnTo>
                    <a:pt x="3411" y="6067"/>
                  </a:lnTo>
                  <a:lnTo>
                    <a:pt x="3209" y="5982"/>
                  </a:lnTo>
                  <a:lnTo>
                    <a:pt x="3018" y="5887"/>
                  </a:lnTo>
                  <a:lnTo>
                    <a:pt x="2826" y="5780"/>
                  </a:lnTo>
                  <a:lnTo>
                    <a:pt x="2646" y="5674"/>
                  </a:lnTo>
                  <a:lnTo>
                    <a:pt x="2476" y="5557"/>
                  </a:lnTo>
                  <a:lnTo>
                    <a:pt x="2316" y="5440"/>
                  </a:lnTo>
                  <a:lnTo>
                    <a:pt x="2178" y="5323"/>
                  </a:lnTo>
                  <a:lnTo>
                    <a:pt x="2040" y="5196"/>
                  </a:lnTo>
                  <a:lnTo>
                    <a:pt x="1923" y="5068"/>
                  </a:lnTo>
                  <a:lnTo>
                    <a:pt x="1806" y="4941"/>
                  </a:lnTo>
                  <a:lnTo>
                    <a:pt x="1711" y="4813"/>
                  </a:lnTo>
                  <a:lnTo>
                    <a:pt x="1626" y="4675"/>
                  </a:lnTo>
                  <a:lnTo>
                    <a:pt x="1541" y="4537"/>
                  </a:lnTo>
                  <a:lnTo>
                    <a:pt x="1477" y="4399"/>
                  </a:lnTo>
                  <a:lnTo>
                    <a:pt x="1424" y="4272"/>
                  </a:lnTo>
                  <a:lnTo>
                    <a:pt x="1381" y="4123"/>
                  </a:lnTo>
                  <a:lnTo>
                    <a:pt x="1360" y="3985"/>
                  </a:lnTo>
                  <a:lnTo>
                    <a:pt x="1339" y="3847"/>
                  </a:lnTo>
                  <a:lnTo>
                    <a:pt x="1328" y="3709"/>
                  </a:lnTo>
                  <a:lnTo>
                    <a:pt x="1339" y="3570"/>
                  </a:lnTo>
                  <a:lnTo>
                    <a:pt x="1350" y="3422"/>
                  </a:lnTo>
                  <a:lnTo>
                    <a:pt x="1381" y="3284"/>
                  </a:lnTo>
                  <a:lnTo>
                    <a:pt x="1424" y="3145"/>
                  </a:lnTo>
                  <a:lnTo>
                    <a:pt x="1477" y="3007"/>
                  </a:lnTo>
                  <a:lnTo>
                    <a:pt x="1530" y="2869"/>
                  </a:lnTo>
                  <a:lnTo>
                    <a:pt x="1615" y="2742"/>
                  </a:lnTo>
                  <a:lnTo>
                    <a:pt x="1700" y="2604"/>
                  </a:lnTo>
                  <a:lnTo>
                    <a:pt x="1796" y="2476"/>
                  </a:lnTo>
                  <a:lnTo>
                    <a:pt x="1902" y="2349"/>
                  </a:lnTo>
                  <a:lnTo>
                    <a:pt x="2019" y="2221"/>
                  </a:lnTo>
                  <a:lnTo>
                    <a:pt x="2157" y="2094"/>
                  </a:lnTo>
                  <a:lnTo>
                    <a:pt x="2295" y="1977"/>
                  </a:lnTo>
                  <a:lnTo>
                    <a:pt x="2455" y="1860"/>
                  </a:lnTo>
                  <a:lnTo>
                    <a:pt x="2625" y="1743"/>
                  </a:lnTo>
                  <a:lnTo>
                    <a:pt x="2805" y="1637"/>
                  </a:lnTo>
                  <a:lnTo>
                    <a:pt x="2986" y="1530"/>
                  </a:lnTo>
                  <a:lnTo>
                    <a:pt x="3188" y="1435"/>
                  </a:lnTo>
                  <a:lnTo>
                    <a:pt x="3390" y="1339"/>
                  </a:lnTo>
                  <a:lnTo>
                    <a:pt x="3591" y="1265"/>
                  </a:lnTo>
                  <a:lnTo>
                    <a:pt x="3804" y="1180"/>
                  </a:lnTo>
                  <a:lnTo>
                    <a:pt x="4027" y="1116"/>
                  </a:lnTo>
                  <a:lnTo>
                    <a:pt x="4250" y="1052"/>
                  </a:lnTo>
                  <a:lnTo>
                    <a:pt x="4473" y="989"/>
                  </a:lnTo>
                  <a:lnTo>
                    <a:pt x="4696" y="946"/>
                  </a:lnTo>
                  <a:lnTo>
                    <a:pt x="4930" y="893"/>
                  </a:lnTo>
                  <a:lnTo>
                    <a:pt x="5174" y="861"/>
                  </a:lnTo>
                  <a:lnTo>
                    <a:pt x="5408" y="829"/>
                  </a:lnTo>
                  <a:lnTo>
                    <a:pt x="5653" y="808"/>
                  </a:lnTo>
                  <a:lnTo>
                    <a:pt x="5886" y="787"/>
                  </a:lnTo>
                  <a:lnTo>
                    <a:pt x="6131" y="776"/>
                  </a:lnTo>
                  <a:close/>
                  <a:moveTo>
                    <a:pt x="6364" y="1"/>
                  </a:moveTo>
                  <a:lnTo>
                    <a:pt x="6067" y="11"/>
                  </a:lnTo>
                  <a:lnTo>
                    <a:pt x="5759" y="22"/>
                  </a:lnTo>
                  <a:lnTo>
                    <a:pt x="5451" y="43"/>
                  </a:lnTo>
                  <a:lnTo>
                    <a:pt x="5143" y="75"/>
                  </a:lnTo>
                  <a:lnTo>
                    <a:pt x="4845" y="107"/>
                  </a:lnTo>
                  <a:lnTo>
                    <a:pt x="4548" y="160"/>
                  </a:lnTo>
                  <a:lnTo>
                    <a:pt x="4250" y="213"/>
                  </a:lnTo>
                  <a:lnTo>
                    <a:pt x="3963" y="277"/>
                  </a:lnTo>
                  <a:lnTo>
                    <a:pt x="3676" y="351"/>
                  </a:lnTo>
                  <a:lnTo>
                    <a:pt x="3400" y="426"/>
                  </a:lnTo>
                  <a:lnTo>
                    <a:pt x="3124" y="511"/>
                  </a:lnTo>
                  <a:lnTo>
                    <a:pt x="2858" y="617"/>
                  </a:lnTo>
                  <a:lnTo>
                    <a:pt x="2593" y="723"/>
                  </a:lnTo>
                  <a:lnTo>
                    <a:pt x="2338" y="829"/>
                  </a:lnTo>
                  <a:lnTo>
                    <a:pt x="2093" y="957"/>
                  </a:lnTo>
                  <a:lnTo>
                    <a:pt x="1849" y="1084"/>
                  </a:lnTo>
                  <a:lnTo>
                    <a:pt x="1562" y="1265"/>
                  </a:lnTo>
                  <a:lnTo>
                    <a:pt x="1296" y="1456"/>
                  </a:lnTo>
                  <a:lnTo>
                    <a:pt x="1063" y="1647"/>
                  </a:lnTo>
                  <a:lnTo>
                    <a:pt x="840" y="1849"/>
                  </a:lnTo>
                  <a:lnTo>
                    <a:pt x="648" y="2062"/>
                  </a:lnTo>
                  <a:lnTo>
                    <a:pt x="478" y="2274"/>
                  </a:lnTo>
                  <a:lnTo>
                    <a:pt x="340" y="2487"/>
                  </a:lnTo>
                  <a:lnTo>
                    <a:pt x="223" y="2710"/>
                  </a:lnTo>
                  <a:lnTo>
                    <a:pt x="149" y="2890"/>
                  </a:lnTo>
                  <a:lnTo>
                    <a:pt x="85" y="3082"/>
                  </a:lnTo>
                  <a:lnTo>
                    <a:pt x="43" y="3262"/>
                  </a:lnTo>
                  <a:lnTo>
                    <a:pt x="11" y="3454"/>
                  </a:lnTo>
                  <a:lnTo>
                    <a:pt x="0" y="3634"/>
                  </a:lnTo>
                  <a:lnTo>
                    <a:pt x="0" y="3825"/>
                  </a:lnTo>
                  <a:lnTo>
                    <a:pt x="21" y="4006"/>
                  </a:lnTo>
                  <a:lnTo>
                    <a:pt x="53" y="4187"/>
                  </a:lnTo>
                  <a:lnTo>
                    <a:pt x="106" y="4378"/>
                  </a:lnTo>
                  <a:lnTo>
                    <a:pt x="170" y="4559"/>
                  </a:lnTo>
                  <a:lnTo>
                    <a:pt x="255" y="4739"/>
                  </a:lnTo>
                  <a:lnTo>
                    <a:pt x="351" y="4920"/>
                  </a:lnTo>
                  <a:lnTo>
                    <a:pt x="468" y="5100"/>
                  </a:lnTo>
                  <a:lnTo>
                    <a:pt x="595" y="5270"/>
                  </a:lnTo>
                  <a:lnTo>
                    <a:pt x="744" y="5440"/>
                  </a:lnTo>
                  <a:lnTo>
                    <a:pt x="914" y="5610"/>
                  </a:lnTo>
                  <a:lnTo>
                    <a:pt x="1116" y="5802"/>
                  </a:lnTo>
                  <a:lnTo>
                    <a:pt x="1350" y="5982"/>
                  </a:lnTo>
                  <a:lnTo>
                    <a:pt x="1605" y="6152"/>
                  </a:lnTo>
                  <a:lnTo>
                    <a:pt x="1881" y="6322"/>
                  </a:lnTo>
                  <a:lnTo>
                    <a:pt x="2125" y="6460"/>
                  </a:lnTo>
                  <a:lnTo>
                    <a:pt x="2370" y="6577"/>
                  </a:lnTo>
                  <a:lnTo>
                    <a:pt x="2625" y="6694"/>
                  </a:lnTo>
                  <a:lnTo>
                    <a:pt x="2890" y="6800"/>
                  </a:lnTo>
                  <a:lnTo>
                    <a:pt x="3156" y="6896"/>
                  </a:lnTo>
                  <a:lnTo>
                    <a:pt x="3432" y="6992"/>
                  </a:lnTo>
                  <a:lnTo>
                    <a:pt x="3719" y="7066"/>
                  </a:lnTo>
                  <a:lnTo>
                    <a:pt x="4006" y="7140"/>
                  </a:lnTo>
                  <a:lnTo>
                    <a:pt x="4293" y="7204"/>
                  </a:lnTo>
                  <a:lnTo>
                    <a:pt x="4590" y="7257"/>
                  </a:lnTo>
                  <a:lnTo>
                    <a:pt x="4888" y="7300"/>
                  </a:lnTo>
                  <a:lnTo>
                    <a:pt x="5185" y="7342"/>
                  </a:lnTo>
                  <a:lnTo>
                    <a:pt x="5493" y="7374"/>
                  </a:lnTo>
                  <a:lnTo>
                    <a:pt x="5801" y="7395"/>
                  </a:lnTo>
                  <a:lnTo>
                    <a:pt x="6099" y="7406"/>
                  </a:lnTo>
                  <a:lnTo>
                    <a:pt x="6715" y="7406"/>
                  </a:lnTo>
                  <a:lnTo>
                    <a:pt x="7023" y="7395"/>
                  </a:lnTo>
                  <a:lnTo>
                    <a:pt x="7331" y="7374"/>
                  </a:lnTo>
                  <a:lnTo>
                    <a:pt x="7629" y="7342"/>
                  </a:lnTo>
                  <a:lnTo>
                    <a:pt x="7937" y="7300"/>
                  </a:lnTo>
                  <a:lnTo>
                    <a:pt x="8234" y="7257"/>
                  </a:lnTo>
                  <a:lnTo>
                    <a:pt x="8521" y="7204"/>
                  </a:lnTo>
                  <a:lnTo>
                    <a:pt x="8819" y="7140"/>
                  </a:lnTo>
                  <a:lnTo>
                    <a:pt x="9106" y="7066"/>
                  </a:lnTo>
                  <a:lnTo>
                    <a:pt x="9382" y="6992"/>
                  </a:lnTo>
                  <a:lnTo>
                    <a:pt x="9658" y="6896"/>
                  </a:lnTo>
                  <a:lnTo>
                    <a:pt x="9924" y="6800"/>
                  </a:lnTo>
                  <a:lnTo>
                    <a:pt x="10189" y="6694"/>
                  </a:lnTo>
                  <a:lnTo>
                    <a:pt x="10444" y="6577"/>
                  </a:lnTo>
                  <a:lnTo>
                    <a:pt x="10689" y="6460"/>
                  </a:lnTo>
                  <a:lnTo>
                    <a:pt x="10922" y="6322"/>
                  </a:lnTo>
                  <a:lnTo>
                    <a:pt x="11156" y="6184"/>
                  </a:lnTo>
                  <a:lnTo>
                    <a:pt x="11369" y="6046"/>
                  </a:lnTo>
                  <a:lnTo>
                    <a:pt x="11560" y="5897"/>
                  </a:lnTo>
                  <a:lnTo>
                    <a:pt x="11740" y="5748"/>
                  </a:lnTo>
                  <a:lnTo>
                    <a:pt x="11910" y="5589"/>
                  </a:lnTo>
                  <a:lnTo>
                    <a:pt x="12059" y="5430"/>
                  </a:lnTo>
                  <a:lnTo>
                    <a:pt x="12197" y="5270"/>
                  </a:lnTo>
                  <a:lnTo>
                    <a:pt x="12325" y="5100"/>
                  </a:lnTo>
                  <a:lnTo>
                    <a:pt x="12431" y="4930"/>
                  </a:lnTo>
                  <a:lnTo>
                    <a:pt x="12527" y="4760"/>
                  </a:lnTo>
                  <a:lnTo>
                    <a:pt x="12601" y="4590"/>
                  </a:lnTo>
                  <a:lnTo>
                    <a:pt x="12675" y="4410"/>
                  </a:lnTo>
                  <a:lnTo>
                    <a:pt x="12718" y="4240"/>
                  </a:lnTo>
                  <a:lnTo>
                    <a:pt x="12760" y="4059"/>
                  </a:lnTo>
                  <a:lnTo>
                    <a:pt x="12782" y="3889"/>
                  </a:lnTo>
                  <a:lnTo>
                    <a:pt x="12782" y="3709"/>
                  </a:lnTo>
                  <a:lnTo>
                    <a:pt x="12771" y="3528"/>
                  </a:lnTo>
                  <a:lnTo>
                    <a:pt x="12750" y="3347"/>
                  </a:lnTo>
                  <a:lnTo>
                    <a:pt x="12718" y="3177"/>
                  </a:lnTo>
                  <a:lnTo>
                    <a:pt x="12665" y="2997"/>
                  </a:lnTo>
                  <a:lnTo>
                    <a:pt x="12601" y="2827"/>
                  </a:lnTo>
                  <a:lnTo>
                    <a:pt x="12516" y="2657"/>
                  </a:lnTo>
                  <a:lnTo>
                    <a:pt x="12420" y="2487"/>
                  </a:lnTo>
                  <a:lnTo>
                    <a:pt x="12304" y="2317"/>
                  </a:lnTo>
                  <a:lnTo>
                    <a:pt x="12187" y="2147"/>
                  </a:lnTo>
                  <a:lnTo>
                    <a:pt x="12038" y="1987"/>
                  </a:lnTo>
                  <a:lnTo>
                    <a:pt x="11889" y="1828"/>
                  </a:lnTo>
                  <a:lnTo>
                    <a:pt x="11719" y="1669"/>
                  </a:lnTo>
                  <a:lnTo>
                    <a:pt x="11539" y="1520"/>
                  </a:lnTo>
                  <a:lnTo>
                    <a:pt x="11337" y="1371"/>
                  </a:lnTo>
                  <a:lnTo>
                    <a:pt x="11124" y="1222"/>
                  </a:lnTo>
                  <a:lnTo>
                    <a:pt x="10901" y="1084"/>
                  </a:lnTo>
                  <a:lnTo>
                    <a:pt x="10657" y="957"/>
                  </a:lnTo>
                  <a:lnTo>
                    <a:pt x="10412" y="829"/>
                  </a:lnTo>
                  <a:lnTo>
                    <a:pt x="10157" y="723"/>
                  </a:lnTo>
                  <a:lnTo>
                    <a:pt x="9892" y="617"/>
                  </a:lnTo>
                  <a:lnTo>
                    <a:pt x="9626" y="511"/>
                  </a:lnTo>
                  <a:lnTo>
                    <a:pt x="9350" y="426"/>
                  </a:lnTo>
                  <a:lnTo>
                    <a:pt x="9063" y="351"/>
                  </a:lnTo>
                  <a:lnTo>
                    <a:pt x="8776" y="277"/>
                  </a:lnTo>
                  <a:lnTo>
                    <a:pt x="8489" y="213"/>
                  </a:lnTo>
                  <a:lnTo>
                    <a:pt x="8192" y="160"/>
                  </a:lnTo>
                  <a:lnTo>
                    <a:pt x="7894" y="107"/>
                  </a:lnTo>
                  <a:lnTo>
                    <a:pt x="7586" y="75"/>
                  </a:lnTo>
                  <a:lnTo>
                    <a:pt x="7289" y="43"/>
                  </a:lnTo>
                  <a:lnTo>
                    <a:pt x="6981" y="22"/>
                  </a:lnTo>
                  <a:lnTo>
                    <a:pt x="6673" y="11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-6887197" y="7643983"/>
              <a:ext cx="649390" cy="376243"/>
            </a:xfrm>
            <a:custGeom>
              <a:rect b="b" l="l" r="r" t="t"/>
              <a:pathLst>
                <a:path extrusionOk="0" fill="none" h="7406" w="12782">
                  <a:moveTo>
                    <a:pt x="10901" y="1084"/>
                  </a:moveTo>
                  <a:lnTo>
                    <a:pt x="10901" y="1084"/>
                  </a:lnTo>
                  <a:lnTo>
                    <a:pt x="11124" y="1222"/>
                  </a:lnTo>
                  <a:lnTo>
                    <a:pt x="11337" y="1371"/>
                  </a:lnTo>
                  <a:lnTo>
                    <a:pt x="11539" y="1520"/>
                  </a:lnTo>
                  <a:lnTo>
                    <a:pt x="11719" y="1669"/>
                  </a:lnTo>
                  <a:lnTo>
                    <a:pt x="11889" y="1828"/>
                  </a:lnTo>
                  <a:lnTo>
                    <a:pt x="12038" y="1987"/>
                  </a:lnTo>
                  <a:lnTo>
                    <a:pt x="12187" y="2147"/>
                  </a:lnTo>
                  <a:lnTo>
                    <a:pt x="12304" y="2317"/>
                  </a:lnTo>
                  <a:lnTo>
                    <a:pt x="12420" y="2487"/>
                  </a:lnTo>
                  <a:lnTo>
                    <a:pt x="12516" y="2657"/>
                  </a:lnTo>
                  <a:lnTo>
                    <a:pt x="12601" y="2827"/>
                  </a:lnTo>
                  <a:lnTo>
                    <a:pt x="12665" y="2997"/>
                  </a:lnTo>
                  <a:lnTo>
                    <a:pt x="12718" y="3177"/>
                  </a:lnTo>
                  <a:lnTo>
                    <a:pt x="12750" y="3347"/>
                  </a:lnTo>
                  <a:lnTo>
                    <a:pt x="12771" y="3528"/>
                  </a:lnTo>
                  <a:lnTo>
                    <a:pt x="12782" y="3709"/>
                  </a:lnTo>
                  <a:lnTo>
                    <a:pt x="12782" y="3889"/>
                  </a:lnTo>
                  <a:lnTo>
                    <a:pt x="12760" y="4059"/>
                  </a:lnTo>
                  <a:lnTo>
                    <a:pt x="12718" y="4240"/>
                  </a:lnTo>
                  <a:lnTo>
                    <a:pt x="12675" y="4410"/>
                  </a:lnTo>
                  <a:lnTo>
                    <a:pt x="12601" y="4590"/>
                  </a:lnTo>
                  <a:lnTo>
                    <a:pt x="12527" y="4760"/>
                  </a:lnTo>
                  <a:lnTo>
                    <a:pt x="12431" y="4930"/>
                  </a:lnTo>
                  <a:lnTo>
                    <a:pt x="12325" y="5100"/>
                  </a:lnTo>
                  <a:lnTo>
                    <a:pt x="12197" y="5270"/>
                  </a:lnTo>
                  <a:lnTo>
                    <a:pt x="12059" y="5430"/>
                  </a:lnTo>
                  <a:lnTo>
                    <a:pt x="11910" y="5589"/>
                  </a:lnTo>
                  <a:lnTo>
                    <a:pt x="11740" y="5748"/>
                  </a:lnTo>
                  <a:lnTo>
                    <a:pt x="11560" y="5897"/>
                  </a:lnTo>
                  <a:lnTo>
                    <a:pt x="11369" y="6046"/>
                  </a:lnTo>
                  <a:lnTo>
                    <a:pt x="11156" y="6184"/>
                  </a:lnTo>
                  <a:lnTo>
                    <a:pt x="10922" y="6322"/>
                  </a:lnTo>
                  <a:lnTo>
                    <a:pt x="10922" y="6322"/>
                  </a:lnTo>
                  <a:lnTo>
                    <a:pt x="10689" y="6460"/>
                  </a:lnTo>
                  <a:lnTo>
                    <a:pt x="10444" y="6577"/>
                  </a:lnTo>
                  <a:lnTo>
                    <a:pt x="10189" y="6694"/>
                  </a:lnTo>
                  <a:lnTo>
                    <a:pt x="9924" y="6800"/>
                  </a:lnTo>
                  <a:lnTo>
                    <a:pt x="9658" y="6896"/>
                  </a:lnTo>
                  <a:lnTo>
                    <a:pt x="9382" y="6992"/>
                  </a:lnTo>
                  <a:lnTo>
                    <a:pt x="9106" y="7066"/>
                  </a:lnTo>
                  <a:lnTo>
                    <a:pt x="8819" y="7140"/>
                  </a:lnTo>
                  <a:lnTo>
                    <a:pt x="8521" y="7204"/>
                  </a:lnTo>
                  <a:lnTo>
                    <a:pt x="8234" y="7257"/>
                  </a:lnTo>
                  <a:lnTo>
                    <a:pt x="7937" y="7300"/>
                  </a:lnTo>
                  <a:lnTo>
                    <a:pt x="7629" y="7342"/>
                  </a:lnTo>
                  <a:lnTo>
                    <a:pt x="7331" y="7374"/>
                  </a:lnTo>
                  <a:lnTo>
                    <a:pt x="7023" y="7395"/>
                  </a:lnTo>
                  <a:lnTo>
                    <a:pt x="6715" y="7406"/>
                  </a:lnTo>
                  <a:lnTo>
                    <a:pt x="6407" y="7406"/>
                  </a:lnTo>
                  <a:lnTo>
                    <a:pt x="6099" y="7406"/>
                  </a:lnTo>
                  <a:lnTo>
                    <a:pt x="5801" y="7395"/>
                  </a:lnTo>
                  <a:lnTo>
                    <a:pt x="5493" y="7374"/>
                  </a:lnTo>
                  <a:lnTo>
                    <a:pt x="5185" y="7342"/>
                  </a:lnTo>
                  <a:lnTo>
                    <a:pt x="4888" y="7300"/>
                  </a:lnTo>
                  <a:lnTo>
                    <a:pt x="4590" y="7257"/>
                  </a:lnTo>
                  <a:lnTo>
                    <a:pt x="4293" y="7204"/>
                  </a:lnTo>
                  <a:lnTo>
                    <a:pt x="4006" y="7140"/>
                  </a:lnTo>
                  <a:lnTo>
                    <a:pt x="3719" y="7066"/>
                  </a:lnTo>
                  <a:lnTo>
                    <a:pt x="3432" y="6992"/>
                  </a:lnTo>
                  <a:lnTo>
                    <a:pt x="3156" y="6896"/>
                  </a:lnTo>
                  <a:lnTo>
                    <a:pt x="2890" y="6800"/>
                  </a:lnTo>
                  <a:lnTo>
                    <a:pt x="2625" y="6694"/>
                  </a:lnTo>
                  <a:lnTo>
                    <a:pt x="2370" y="6577"/>
                  </a:lnTo>
                  <a:lnTo>
                    <a:pt x="2125" y="6460"/>
                  </a:lnTo>
                  <a:lnTo>
                    <a:pt x="1881" y="6322"/>
                  </a:lnTo>
                  <a:lnTo>
                    <a:pt x="1881" y="6322"/>
                  </a:lnTo>
                  <a:lnTo>
                    <a:pt x="1605" y="6152"/>
                  </a:lnTo>
                  <a:lnTo>
                    <a:pt x="1350" y="5982"/>
                  </a:lnTo>
                  <a:lnTo>
                    <a:pt x="1116" y="5802"/>
                  </a:lnTo>
                  <a:lnTo>
                    <a:pt x="914" y="5610"/>
                  </a:lnTo>
                  <a:lnTo>
                    <a:pt x="914" y="5610"/>
                  </a:lnTo>
                  <a:lnTo>
                    <a:pt x="744" y="5440"/>
                  </a:lnTo>
                  <a:lnTo>
                    <a:pt x="595" y="5270"/>
                  </a:lnTo>
                  <a:lnTo>
                    <a:pt x="468" y="5100"/>
                  </a:lnTo>
                  <a:lnTo>
                    <a:pt x="351" y="4920"/>
                  </a:lnTo>
                  <a:lnTo>
                    <a:pt x="255" y="4739"/>
                  </a:lnTo>
                  <a:lnTo>
                    <a:pt x="170" y="4559"/>
                  </a:lnTo>
                  <a:lnTo>
                    <a:pt x="106" y="4378"/>
                  </a:lnTo>
                  <a:lnTo>
                    <a:pt x="53" y="4187"/>
                  </a:lnTo>
                  <a:lnTo>
                    <a:pt x="21" y="4006"/>
                  </a:lnTo>
                  <a:lnTo>
                    <a:pt x="0" y="3825"/>
                  </a:lnTo>
                  <a:lnTo>
                    <a:pt x="0" y="3634"/>
                  </a:lnTo>
                  <a:lnTo>
                    <a:pt x="11" y="3454"/>
                  </a:lnTo>
                  <a:lnTo>
                    <a:pt x="43" y="3262"/>
                  </a:lnTo>
                  <a:lnTo>
                    <a:pt x="85" y="3082"/>
                  </a:lnTo>
                  <a:lnTo>
                    <a:pt x="149" y="2890"/>
                  </a:lnTo>
                  <a:lnTo>
                    <a:pt x="223" y="2710"/>
                  </a:lnTo>
                  <a:lnTo>
                    <a:pt x="223" y="2710"/>
                  </a:lnTo>
                  <a:lnTo>
                    <a:pt x="340" y="2487"/>
                  </a:lnTo>
                  <a:lnTo>
                    <a:pt x="478" y="2274"/>
                  </a:lnTo>
                  <a:lnTo>
                    <a:pt x="648" y="2062"/>
                  </a:lnTo>
                  <a:lnTo>
                    <a:pt x="840" y="1849"/>
                  </a:lnTo>
                  <a:lnTo>
                    <a:pt x="1063" y="1647"/>
                  </a:lnTo>
                  <a:lnTo>
                    <a:pt x="1296" y="1456"/>
                  </a:lnTo>
                  <a:lnTo>
                    <a:pt x="1562" y="1265"/>
                  </a:lnTo>
                  <a:lnTo>
                    <a:pt x="1849" y="1084"/>
                  </a:lnTo>
                  <a:lnTo>
                    <a:pt x="1849" y="1084"/>
                  </a:lnTo>
                  <a:lnTo>
                    <a:pt x="2093" y="957"/>
                  </a:lnTo>
                  <a:lnTo>
                    <a:pt x="2338" y="829"/>
                  </a:lnTo>
                  <a:lnTo>
                    <a:pt x="2593" y="723"/>
                  </a:lnTo>
                  <a:lnTo>
                    <a:pt x="2858" y="617"/>
                  </a:lnTo>
                  <a:lnTo>
                    <a:pt x="3124" y="511"/>
                  </a:lnTo>
                  <a:lnTo>
                    <a:pt x="3400" y="426"/>
                  </a:lnTo>
                  <a:lnTo>
                    <a:pt x="3676" y="351"/>
                  </a:lnTo>
                  <a:lnTo>
                    <a:pt x="3963" y="277"/>
                  </a:lnTo>
                  <a:lnTo>
                    <a:pt x="4250" y="213"/>
                  </a:lnTo>
                  <a:lnTo>
                    <a:pt x="4548" y="160"/>
                  </a:lnTo>
                  <a:lnTo>
                    <a:pt x="4845" y="107"/>
                  </a:lnTo>
                  <a:lnTo>
                    <a:pt x="5143" y="75"/>
                  </a:lnTo>
                  <a:lnTo>
                    <a:pt x="5451" y="43"/>
                  </a:lnTo>
                  <a:lnTo>
                    <a:pt x="5759" y="22"/>
                  </a:lnTo>
                  <a:lnTo>
                    <a:pt x="6067" y="11"/>
                  </a:lnTo>
                  <a:lnTo>
                    <a:pt x="6364" y="1"/>
                  </a:lnTo>
                  <a:lnTo>
                    <a:pt x="6673" y="11"/>
                  </a:lnTo>
                  <a:lnTo>
                    <a:pt x="6981" y="22"/>
                  </a:lnTo>
                  <a:lnTo>
                    <a:pt x="7289" y="43"/>
                  </a:lnTo>
                  <a:lnTo>
                    <a:pt x="7586" y="75"/>
                  </a:lnTo>
                  <a:lnTo>
                    <a:pt x="7894" y="107"/>
                  </a:lnTo>
                  <a:lnTo>
                    <a:pt x="8192" y="160"/>
                  </a:lnTo>
                  <a:lnTo>
                    <a:pt x="8489" y="213"/>
                  </a:lnTo>
                  <a:lnTo>
                    <a:pt x="8776" y="277"/>
                  </a:lnTo>
                  <a:lnTo>
                    <a:pt x="9063" y="351"/>
                  </a:lnTo>
                  <a:lnTo>
                    <a:pt x="9350" y="426"/>
                  </a:lnTo>
                  <a:lnTo>
                    <a:pt x="9626" y="511"/>
                  </a:lnTo>
                  <a:lnTo>
                    <a:pt x="9892" y="617"/>
                  </a:lnTo>
                  <a:lnTo>
                    <a:pt x="10157" y="723"/>
                  </a:lnTo>
                  <a:lnTo>
                    <a:pt x="10412" y="829"/>
                  </a:lnTo>
                  <a:lnTo>
                    <a:pt x="10657" y="957"/>
                  </a:lnTo>
                  <a:lnTo>
                    <a:pt x="10901" y="1084"/>
                  </a:lnTo>
                  <a:lnTo>
                    <a:pt x="10901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-6819728" y="7683405"/>
              <a:ext cx="513893" cy="297957"/>
            </a:xfrm>
            <a:custGeom>
              <a:rect b="b" l="l" r="r" t="t"/>
              <a:pathLst>
                <a:path extrusionOk="0" fill="none" h="5865" w="10115">
                  <a:moveTo>
                    <a:pt x="1498" y="5004"/>
                  </a:moveTo>
                  <a:lnTo>
                    <a:pt x="1498" y="5004"/>
                  </a:lnTo>
                  <a:lnTo>
                    <a:pt x="1690" y="5111"/>
                  </a:lnTo>
                  <a:lnTo>
                    <a:pt x="1881" y="5206"/>
                  </a:lnTo>
                  <a:lnTo>
                    <a:pt x="2083" y="5291"/>
                  </a:lnTo>
                  <a:lnTo>
                    <a:pt x="2295" y="5376"/>
                  </a:lnTo>
                  <a:lnTo>
                    <a:pt x="2508" y="5451"/>
                  </a:lnTo>
                  <a:lnTo>
                    <a:pt x="2720" y="5525"/>
                  </a:lnTo>
                  <a:lnTo>
                    <a:pt x="2943" y="5589"/>
                  </a:lnTo>
                  <a:lnTo>
                    <a:pt x="3177" y="5642"/>
                  </a:lnTo>
                  <a:lnTo>
                    <a:pt x="3400" y="5695"/>
                  </a:lnTo>
                  <a:lnTo>
                    <a:pt x="3634" y="5737"/>
                  </a:lnTo>
                  <a:lnTo>
                    <a:pt x="3878" y="5780"/>
                  </a:lnTo>
                  <a:lnTo>
                    <a:pt x="4112" y="5812"/>
                  </a:lnTo>
                  <a:lnTo>
                    <a:pt x="4356" y="5833"/>
                  </a:lnTo>
                  <a:lnTo>
                    <a:pt x="4590" y="5844"/>
                  </a:lnTo>
                  <a:lnTo>
                    <a:pt x="4835" y="5854"/>
                  </a:lnTo>
                  <a:lnTo>
                    <a:pt x="5079" y="5865"/>
                  </a:lnTo>
                  <a:lnTo>
                    <a:pt x="5323" y="5854"/>
                  </a:lnTo>
                  <a:lnTo>
                    <a:pt x="5568" y="5844"/>
                  </a:lnTo>
                  <a:lnTo>
                    <a:pt x="5801" y="5833"/>
                  </a:lnTo>
                  <a:lnTo>
                    <a:pt x="6046" y="5812"/>
                  </a:lnTo>
                  <a:lnTo>
                    <a:pt x="6279" y="5780"/>
                  </a:lnTo>
                  <a:lnTo>
                    <a:pt x="6513" y="5737"/>
                  </a:lnTo>
                  <a:lnTo>
                    <a:pt x="6747" y="5695"/>
                  </a:lnTo>
                  <a:lnTo>
                    <a:pt x="6981" y="5642"/>
                  </a:lnTo>
                  <a:lnTo>
                    <a:pt x="7204" y="5589"/>
                  </a:lnTo>
                  <a:lnTo>
                    <a:pt x="7427" y="5525"/>
                  </a:lnTo>
                  <a:lnTo>
                    <a:pt x="7650" y="5451"/>
                  </a:lnTo>
                  <a:lnTo>
                    <a:pt x="7863" y="5376"/>
                  </a:lnTo>
                  <a:lnTo>
                    <a:pt x="8064" y="5291"/>
                  </a:lnTo>
                  <a:lnTo>
                    <a:pt x="8266" y="5206"/>
                  </a:lnTo>
                  <a:lnTo>
                    <a:pt x="8458" y="5111"/>
                  </a:lnTo>
                  <a:lnTo>
                    <a:pt x="8649" y="5004"/>
                  </a:lnTo>
                  <a:lnTo>
                    <a:pt x="8649" y="5004"/>
                  </a:lnTo>
                  <a:lnTo>
                    <a:pt x="8829" y="4898"/>
                  </a:lnTo>
                  <a:lnTo>
                    <a:pt x="8999" y="4781"/>
                  </a:lnTo>
                  <a:lnTo>
                    <a:pt x="9148" y="4664"/>
                  </a:lnTo>
                  <a:lnTo>
                    <a:pt x="9297" y="4547"/>
                  </a:lnTo>
                  <a:lnTo>
                    <a:pt x="9424" y="4420"/>
                  </a:lnTo>
                  <a:lnTo>
                    <a:pt x="9552" y="4292"/>
                  </a:lnTo>
                  <a:lnTo>
                    <a:pt x="9658" y="4165"/>
                  </a:lnTo>
                  <a:lnTo>
                    <a:pt x="9754" y="4037"/>
                  </a:lnTo>
                  <a:lnTo>
                    <a:pt x="9839" y="3899"/>
                  </a:lnTo>
                  <a:lnTo>
                    <a:pt x="9913" y="3761"/>
                  </a:lnTo>
                  <a:lnTo>
                    <a:pt x="9977" y="3623"/>
                  </a:lnTo>
                  <a:lnTo>
                    <a:pt x="10030" y="3485"/>
                  </a:lnTo>
                  <a:lnTo>
                    <a:pt x="10072" y="3347"/>
                  </a:lnTo>
                  <a:lnTo>
                    <a:pt x="10094" y="3209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15" y="2794"/>
                  </a:lnTo>
                  <a:lnTo>
                    <a:pt x="10094" y="2646"/>
                  </a:lnTo>
                  <a:lnTo>
                    <a:pt x="10062" y="2508"/>
                  </a:lnTo>
                  <a:lnTo>
                    <a:pt x="10019" y="2369"/>
                  </a:lnTo>
                  <a:lnTo>
                    <a:pt x="9966" y="2231"/>
                  </a:lnTo>
                  <a:lnTo>
                    <a:pt x="9902" y="2093"/>
                  </a:lnTo>
                  <a:lnTo>
                    <a:pt x="9828" y="1966"/>
                  </a:lnTo>
                  <a:lnTo>
                    <a:pt x="9743" y="1828"/>
                  </a:lnTo>
                  <a:lnTo>
                    <a:pt x="9648" y="1700"/>
                  </a:lnTo>
                  <a:lnTo>
                    <a:pt x="9531" y="1573"/>
                  </a:lnTo>
                  <a:lnTo>
                    <a:pt x="9414" y="1445"/>
                  </a:lnTo>
                  <a:lnTo>
                    <a:pt x="9276" y="1318"/>
                  </a:lnTo>
                  <a:lnTo>
                    <a:pt x="9127" y="1201"/>
                  </a:lnTo>
                  <a:lnTo>
                    <a:pt x="8978" y="1084"/>
                  </a:lnTo>
                  <a:lnTo>
                    <a:pt x="8808" y="967"/>
                  </a:lnTo>
                  <a:lnTo>
                    <a:pt x="8628" y="861"/>
                  </a:lnTo>
                  <a:lnTo>
                    <a:pt x="8628" y="861"/>
                  </a:lnTo>
                  <a:lnTo>
                    <a:pt x="8436" y="754"/>
                  </a:lnTo>
                  <a:lnTo>
                    <a:pt x="8245" y="659"/>
                  </a:lnTo>
                  <a:lnTo>
                    <a:pt x="8043" y="563"/>
                  </a:lnTo>
                  <a:lnTo>
                    <a:pt x="7831" y="489"/>
                  </a:lnTo>
                  <a:lnTo>
                    <a:pt x="7618" y="404"/>
                  </a:lnTo>
                  <a:lnTo>
                    <a:pt x="7395" y="340"/>
                  </a:lnTo>
                  <a:lnTo>
                    <a:pt x="7172" y="276"/>
                  </a:lnTo>
                  <a:lnTo>
                    <a:pt x="6949" y="213"/>
                  </a:lnTo>
                  <a:lnTo>
                    <a:pt x="6715" y="170"/>
                  </a:lnTo>
                  <a:lnTo>
                    <a:pt x="6481" y="117"/>
                  </a:lnTo>
                  <a:lnTo>
                    <a:pt x="6248" y="85"/>
                  </a:lnTo>
                  <a:lnTo>
                    <a:pt x="6014" y="53"/>
                  </a:lnTo>
                  <a:lnTo>
                    <a:pt x="5770" y="32"/>
                  </a:lnTo>
                  <a:lnTo>
                    <a:pt x="5525" y="11"/>
                  </a:lnTo>
                  <a:lnTo>
                    <a:pt x="5291" y="0"/>
                  </a:lnTo>
                  <a:lnTo>
                    <a:pt x="5047" y="0"/>
                  </a:lnTo>
                  <a:lnTo>
                    <a:pt x="4803" y="0"/>
                  </a:lnTo>
                  <a:lnTo>
                    <a:pt x="4558" y="11"/>
                  </a:lnTo>
                  <a:lnTo>
                    <a:pt x="4325" y="32"/>
                  </a:lnTo>
                  <a:lnTo>
                    <a:pt x="4080" y="53"/>
                  </a:lnTo>
                  <a:lnTo>
                    <a:pt x="3846" y="85"/>
                  </a:lnTo>
                  <a:lnTo>
                    <a:pt x="3602" y="117"/>
                  </a:lnTo>
                  <a:lnTo>
                    <a:pt x="3368" y="170"/>
                  </a:lnTo>
                  <a:lnTo>
                    <a:pt x="3145" y="213"/>
                  </a:lnTo>
                  <a:lnTo>
                    <a:pt x="2922" y="276"/>
                  </a:lnTo>
                  <a:lnTo>
                    <a:pt x="2699" y="340"/>
                  </a:lnTo>
                  <a:lnTo>
                    <a:pt x="2476" y="404"/>
                  </a:lnTo>
                  <a:lnTo>
                    <a:pt x="2263" y="489"/>
                  </a:lnTo>
                  <a:lnTo>
                    <a:pt x="2062" y="563"/>
                  </a:lnTo>
                  <a:lnTo>
                    <a:pt x="1860" y="659"/>
                  </a:lnTo>
                  <a:lnTo>
                    <a:pt x="1658" y="754"/>
                  </a:lnTo>
                  <a:lnTo>
                    <a:pt x="1477" y="861"/>
                  </a:lnTo>
                  <a:lnTo>
                    <a:pt x="1477" y="861"/>
                  </a:lnTo>
                  <a:lnTo>
                    <a:pt x="1297" y="967"/>
                  </a:lnTo>
                  <a:lnTo>
                    <a:pt x="1127" y="1084"/>
                  </a:lnTo>
                  <a:lnTo>
                    <a:pt x="967" y="1201"/>
                  </a:lnTo>
                  <a:lnTo>
                    <a:pt x="829" y="1318"/>
                  </a:lnTo>
                  <a:lnTo>
                    <a:pt x="691" y="1445"/>
                  </a:lnTo>
                  <a:lnTo>
                    <a:pt x="574" y="1573"/>
                  </a:lnTo>
                  <a:lnTo>
                    <a:pt x="468" y="1700"/>
                  </a:lnTo>
                  <a:lnTo>
                    <a:pt x="372" y="1828"/>
                  </a:lnTo>
                  <a:lnTo>
                    <a:pt x="287" y="1966"/>
                  </a:lnTo>
                  <a:lnTo>
                    <a:pt x="202" y="2093"/>
                  </a:lnTo>
                  <a:lnTo>
                    <a:pt x="149" y="2231"/>
                  </a:lnTo>
                  <a:lnTo>
                    <a:pt x="96" y="2369"/>
                  </a:lnTo>
                  <a:lnTo>
                    <a:pt x="53" y="2508"/>
                  </a:lnTo>
                  <a:lnTo>
                    <a:pt x="22" y="2646"/>
                  </a:lnTo>
                  <a:lnTo>
                    <a:pt x="11" y="2794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32" y="3209"/>
                  </a:lnTo>
                  <a:lnTo>
                    <a:pt x="53" y="3347"/>
                  </a:lnTo>
                  <a:lnTo>
                    <a:pt x="96" y="3496"/>
                  </a:lnTo>
                  <a:lnTo>
                    <a:pt x="149" y="3623"/>
                  </a:lnTo>
                  <a:lnTo>
                    <a:pt x="213" y="3761"/>
                  </a:lnTo>
                  <a:lnTo>
                    <a:pt x="298" y="3899"/>
                  </a:lnTo>
                  <a:lnTo>
                    <a:pt x="383" y="4037"/>
                  </a:lnTo>
                  <a:lnTo>
                    <a:pt x="478" y="4165"/>
                  </a:lnTo>
                  <a:lnTo>
                    <a:pt x="595" y="4292"/>
                  </a:lnTo>
                  <a:lnTo>
                    <a:pt x="712" y="4420"/>
                  </a:lnTo>
                  <a:lnTo>
                    <a:pt x="850" y="4547"/>
                  </a:lnTo>
                  <a:lnTo>
                    <a:pt x="988" y="4664"/>
                  </a:lnTo>
                  <a:lnTo>
                    <a:pt x="1148" y="4781"/>
                  </a:lnTo>
                  <a:lnTo>
                    <a:pt x="1318" y="4898"/>
                  </a:lnTo>
                  <a:lnTo>
                    <a:pt x="1498" y="50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9088476" y="7853391"/>
              <a:ext cx="513943" cy="297499"/>
            </a:xfrm>
            <a:custGeom>
              <a:rect b="b" l="l" r="r" t="t"/>
              <a:pathLst>
                <a:path extrusionOk="0" h="5856" w="10116">
                  <a:moveTo>
                    <a:pt x="4803" y="1"/>
                  </a:moveTo>
                  <a:lnTo>
                    <a:pt x="4559" y="12"/>
                  </a:lnTo>
                  <a:lnTo>
                    <a:pt x="4315" y="33"/>
                  </a:lnTo>
                  <a:lnTo>
                    <a:pt x="4081" y="54"/>
                  </a:lnTo>
                  <a:lnTo>
                    <a:pt x="3836" y="86"/>
                  </a:lnTo>
                  <a:lnTo>
                    <a:pt x="3603" y="118"/>
                  </a:lnTo>
                  <a:lnTo>
                    <a:pt x="3369" y="160"/>
                  </a:lnTo>
                  <a:lnTo>
                    <a:pt x="3135" y="213"/>
                  </a:lnTo>
                  <a:lnTo>
                    <a:pt x="2912" y="267"/>
                  </a:lnTo>
                  <a:lnTo>
                    <a:pt x="2689" y="330"/>
                  </a:lnTo>
                  <a:lnTo>
                    <a:pt x="2476" y="405"/>
                  </a:lnTo>
                  <a:lnTo>
                    <a:pt x="2264" y="479"/>
                  </a:lnTo>
                  <a:lnTo>
                    <a:pt x="2051" y="564"/>
                  </a:lnTo>
                  <a:lnTo>
                    <a:pt x="1850" y="660"/>
                  </a:lnTo>
                  <a:lnTo>
                    <a:pt x="1658" y="755"/>
                  </a:lnTo>
                  <a:lnTo>
                    <a:pt x="1467" y="851"/>
                  </a:lnTo>
                  <a:lnTo>
                    <a:pt x="1286" y="968"/>
                  </a:lnTo>
                  <a:lnTo>
                    <a:pt x="1127" y="1074"/>
                  </a:lnTo>
                  <a:lnTo>
                    <a:pt x="968" y="1191"/>
                  </a:lnTo>
                  <a:lnTo>
                    <a:pt x="830" y="1318"/>
                  </a:lnTo>
                  <a:lnTo>
                    <a:pt x="692" y="1435"/>
                  </a:lnTo>
                  <a:lnTo>
                    <a:pt x="575" y="1563"/>
                  </a:lnTo>
                  <a:lnTo>
                    <a:pt x="458" y="1690"/>
                  </a:lnTo>
                  <a:lnTo>
                    <a:pt x="362" y="1828"/>
                  </a:lnTo>
                  <a:lnTo>
                    <a:pt x="277" y="1956"/>
                  </a:lnTo>
                  <a:lnTo>
                    <a:pt x="203" y="2094"/>
                  </a:lnTo>
                  <a:lnTo>
                    <a:pt x="139" y="2232"/>
                  </a:lnTo>
                  <a:lnTo>
                    <a:pt x="86" y="2370"/>
                  </a:lnTo>
                  <a:lnTo>
                    <a:pt x="54" y="2508"/>
                  </a:lnTo>
                  <a:lnTo>
                    <a:pt x="22" y="2646"/>
                  </a:lnTo>
                  <a:lnTo>
                    <a:pt x="1" y="2785"/>
                  </a:lnTo>
                  <a:lnTo>
                    <a:pt x="1" y="2923"/>
                  </a:lnTo>
                  <a:lnTo>
                    <a:pt x="12" y="3071"/>
                  </a:lnTo>
                  <a:lnTo>
                    <a:pt x="22" y="3210"/>
                  </a:lnTo>
                  <a:lnTo>
                    <a:pt x="54" y="3348"/>
                  </a:lnTo>
                  <a:lnTo>
                    <a:pt x="97" y="3486"/>
                  </a:lnTo>
                  <a:lnTo>
                    <a:pt x="150" y="3624"/>
                  </a:lnTo>
                  <a:lnTo>
                    <a:pt x="213" y="3762"/>
                  </a:lnTo>
                  <a:lnTo>
                    <a:pt x="288" y="3900"/>
                  </a:lnTo>
                  <a:lnTo>
                    <a:pt x="373" y="4028"/>
                  </a:lnTo>
                  <a:lnTo>
                    <a:pt x="479" y="4166"/>
                  </a:lnTo>
                  <a:lnTo>
                    <a:pt x="585" y="4293"/>
                  </a:lnTo>
                  <a:lnTo>
                    <a:pt x="713" y="4421"/>
                  </a:lnTo>
                  <a:lnTo>
                    <a:pt x="840" y="4538"/>
                  </a:lnTo>
                  <a:lnTo>
                    <a:pt x="989" y="4654"/>
                  </a:lnTo>
                  <a:lnTo>
                    <a:pt x="1148" y="4771"/>
                  </a:lnTo>
                  <a:lnTo>
                    <a:pt x="1318" y="4888"/>
                  </a:lnTo>
                  <a:lnTo>
                    <a:pt x="1499" y="4994"/>
                  </a:lnTo>
                  <a:lnTo>
                    <a:pt x="1680" y="5101"/>
                  </a:lnTo>
                  <a:lnTo>
                    <a:pt x="1881" y="5196"/>
                  </a:lnTo>
                  <a:lnTo>
                    <a:pt x="2083" y="5292"/>
                  </a:lnTo>
                  <a:lnTo>
                    <a:pt x="2285" y="5377"/>
                  </a:lnTo>
                  <a:lnTo>
                    <a:pt x="2498" y="5451"/>
                  </a:lnTo>
                  <a:lnTo>
                    <a:pt x="2721" y="5526"/>
                  </a:lnTo>
                  <a:lnTo>
                    <a:pt x="2944" y="5589"/>
                  </a:lnTo>
                  <a:lnTo>
                    <a:pt x="3167" y="5643"/>
                  </a:lnTo>
                  <a:lnTo>
                    <a:pt x="3401" y="5696"/>
                  </a:lnTo>
                  <a:lnTo>
                    <a:pt x="3635" y="5738"/>
                  </a:lnTo>
                  <a:lnTo>
                    <a:pt x="3868" y="5770"/>
                  </a:lnTo>
                  <a:lnTo>
                    <a:pt x="4113" y="5802"/>
                  </a:lnTo>
                  <a:lnTo>
                    <a:pt x="4346" y="5823"/>
                  </a:lnTo>
                  <a:lnTo>
                    <a:pt x="4591" y="5844"/>
                  </a:lnTo>
                  <a:lnTo>
                    <a:pt x="4835" y="5855"/>
                  </a:lnTo>
                  <a:lnTo>
                    <a:pt x="5313" y="5855"/>
                  </a:lnTo>
                  <a:lnTo>
                    <a:pt x="5558" y="5844"/>
                  </a:lnTo>
                  <a:lnTo>
                    <a:pt x="5802" y="5823"/>
                  </a:lnTo>
                  <a:lnTo>
                    <a:pt x="6036" y="5802"/>
                  </a:lnTo>
                  <a:lnTo>
                    <a:pt x="6280" y="5770"/>
                  </a:lnTo>
                  <a:lnTo>
                    <a:pt x="6514" y="5738"/>
                  </a:lnTo>
                  <a:lnTo>
                    <a:pt x="6748" y="5696"/>
                  </a:lnTo>
                  <a:lnTo>
                    <a:pt x="6981" y="5643"/>
                  </a:lnTo>
                  <a:lnTo>
                    <a:pt x="7204" y="5589"/>
                  </a:lnTo>
                  <a:lnTo>
                    <a:pt x="7428" y="5526"/>
                  </a:lnTo>
                  <a:lnTo>
                    <a:pt x="7640" y="5451"/>
                  </a:lnTo>
                  <a:lnTo>
                    <a:pt x="7853" y="5377"/>
                  </a:lnTo>
                  <a:lnTo>
                    <a:pt x="8065" y="5292"/>
                  </a:lnTo>
                  <a:lnTo>
                    <a:pt x="8267" y="5196"/>
                  </a:lnTo>
                  <a:lnTo>
                    <a:pt x="8458" y="5101"/>
                  </a:lnTo>
                  <a:lnTo>
                    <a:pt x="8649" y="4994"/>
                  </a:lnTo>
                  <a:lnTo>
                    <a:pt x="8830" y="4888"/>
                  </a:lnTo>
                  <a:lnTo>
                    <a:pt x="8989" y="4771"/>
                  </a:lnTo>
                  <a:lnTo>
                    <a:pt x="9149" y="4654"/>
                  </a:lnTo>
                  <a:lnTo>
                    <a:pt x="9287" y="4538"/>
                  </a:lnTo>
                  <a:lnTo>
                    <a:pt x="9425" y="4421"/>
                  </a:lnTo>
                  <a:lnTo>
                    <a:pt x="9542" y="4293"/>
                  </a:lnTo>
                  <a:lnTo>
                    <a:pt x="9659" y="4166"/>
                  </a:lnTo>
                  <a:lnTo>
                    <a:pt x="9754" y="4028"/>
                  </a:lnTo>
                  <a:lnTo>
                    <a:pt x="9839" y="3900"/>
                  </a:lnTo>
                  <a:lnTo>
                    <a:pt x="9914" y="3762"/>
                  </a:lnTo>
                  <a:lnTo>
                    <a:pt x="9977" y="3624"/>
                  </a:lnTo>
                  <a:lnTo>
                    <a:pt x="10031" y="3486"/>
                  </a:lnTo>
                  <a:lnTo>
                    <a:pt x="10062" y="3348"/>
                  </a:lnTo>
                  <a:lnTo>
                    <a:pt x="10094" y="3210"/>
                  </a:lnTo>
                  <a:lnTo>
                    <a:pt x="10116" y="3071"/>
                  </a:lnTo>
                  <a:lnTo>
                    <a:pt x="10116" y="2923"/>
                  </a:lnTo>
                  <a:lnTo>
                    <a:pt x="10105" y="2785"/>
                  </a:lnTo>
                  <a:lnTo>
                    <a:pt x="10094" y="2646"/>
                  </a:lnTo>
                  <a:lnTo>
                    <a:pt x="10062" y="2508"/>
                  </a:lnTo>
                  <a:lnTo>
                    <a:pt x="10020" y="2370"/>
                  </a:lnTo>
                  <a:lnTo>
                    <a:pt x="9967" y="2232"/>
                  </a:lnTo>
                  <a:lnTo>
                    <a:pt x="9903" y="2094"/>
                  </a:lnTo>
                  <a:lnTo>
                    <a:pt x="9829" y="1956"/>
                  </a:lnTo>
                  <a:lnTo>
                    <a:pt x="9744" y="1828"/>
                  </a:lnTo>
                  <a:lnTo>
                    <a:pt x="9637" y="1690"/>
                  </a:lnTo>
                  <a:lnTo>
                    <a:pt x="9531" y="1563"/>
                  </a:lnTo>
                  <a:lnTo>
                    <a:pt x="9404" y="1435"/>
                  </a:lnTo>
                  <a:lnTo>
                    <a:pt x="9276" y="1318"/>
                  </a:lnTo>
                  <a:lnTo>
                    <a:pt x="9127" y="1191"/>
                  </a:lnTo>
                  <a:lnTo>
                    <a:pt x="8968" y="1074"/>
                  </a:lnTo>
                  <a:lnTo>
                    <a:pt x="8798" y="968"/>
                  </a:lnTo>
                  <a:lnTo>
                    <a:pt x="8628" y="851"/>
                  </a:lnTo>
                  <a:lnTo>
                    <a:pt x="8437" y="755"/>
                  </a:lnTo>
                  <a:lnTo>
                    <a:pt x="8235" y="660"/>
                  </a:lnTo>
                  <a:lnTo>
                    <a:pt x="8033" y="564"/>
                  </a:lnTo>
                  <a:lnTo>
                    <a:pt x="7831" y="479"/>
                  </a:lnTo>
                  <a:lnTo>
                    <a:pt x="7619" y="405"/>
                  </a:lnTo>
                  <a:lnTo>
                    <a:pt x="7396" y="330"/>
                  </a:lnTo>
                  <a:lnTo>
                    <a:pt x="7173" y="267"/>
                  </a:lnTo>
                  <a:lnTo>
                    <a:pt x="6949" y="213"/>
                  </a:lnTo>
                  <a:lnTo>
                    <a:pt x="6716" y="160"/>
                  </a:lnTo>
                  <a:lnTo>
                    <a:pt x="6482" y="118"/>
                  </a:lnTo>
                  <a:lnTo>
                    <a:pt x="6248" y="86"/>
                  </a:lnTo>
                  <a:lnTo>
                    <a:pt x="6004" y="54"/>
                  </a:lnTo>
                  <a:lnTo>
                    <a:pt x="5770" y="33"/>
                  </a:lnTo>
                  <a:lnTo>
                    <a:pt x="5526" y="12"/>
                  </a:lnTo>
                  <a:lnTo>
                    <a:pt x="5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-6522875" y="8045576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-8164892" y="8386156"/>
              <a:ext cx="649948" cy="376802"/>
            </a:xfrm>
            <a:custGeom>
              <a:rect b="b" l="l" r="r" t="t"/>
              <a:pathLst>
                <a:path extrusionOk="0" h="7417" w="12793">
                  <a:moveTo>
                    <a:pt x="6375" y="776"/>
                  </a:moveTo>
                  <a:lnTo>
                    <a:pt x="6620" y="787"/>
                  </a:lnTo>
                  <a:lnTo>
                    <a:pt x="6864" y="797"/>
                  </a:lnTo>
                  <a:lnTo>
                    <a:pt x="7109" y="808"/>
                  </a:lnTo>
                  <a:lnTo>
                    <a:pt x="7342" y="829"/>
                  </a:lnTo>
                  <a:lnTo>
                    <a:pt x="7587" y="861"/>
                  </a:lnTo>
                  <a:lnTo>
                    <a:pt x="7820" y="903"/>
                  </a:lnTo>
                  <a:lnTo>
                    <a:pt x="8054" y="946"/>
                  </a:lnTo>
                  <a:lnTo>
                    <a:pt x="8288" y="988"/>
                  </a:lnTo>
                  <a:lnTo>
                    <a:pt x="8511" y="1052"/>
                  </a:lnTo>
                  <a:lnTo>
                    <a:pt x="8734" y="1116"/>
                  </a:lnTo>
                  <a:lnTo>
                    <a:pt x="8957" y="1180"/>
                  </a:lnTo>
                  <a:lnTo>
                    <a:pt x="9170" y="1265"/>
                  </a:lnTo>
                  <a:lnTo>
                    <a:pt x="9372" y="1350"/>
                  </a:lnTo>
                  <a:lnTo>
                    <a:pt x="9573" y="1435"/>
                  </a:lnTo>
                  <a:lnTo>
                    <a:pt x="9775" y="1530"/>
                  </a:lnTo>
                  <a:lnTo>
                    <a:pt x="9967" y="1637"/>
                  </a:lnTo>
                  <a:lnTo>
                    <a:pt x="10137" y="1743"/>
                  </a:lnTo>
                  <a:lnTo>
                    <a:pt x="10307" y="1860"/>
                  </a:lnTo>
                  <a:lnTo>
                    <a:pt x="10466" y="1977"/>
                  </a:lnTo>
                  <a:lnTo>
                    <a:pt x="10615" y="2093"/>
                  </a:lnTo>
                  <a:lnTo>
                    <a:pt x="10742" y="2221"/>
                  </a:lnTo>
                  <a:lnTo>
                    <a:pt x="10870" y="2348"/>
                  </a:lnTo>
                  <a:lnTo>
                    <a:pt x="10976" y="2476"/>
                  </a:lnTo>
                  <a:lnTo>
                    <a:pt x="11082" y="2603"/>
                  </a:lnTo>
                  <a:lnTo>
                    <a:pt x="11167" y="2742"/>
                  </a:lnTo>
                  <a:lnTo>
                    <a:pt x="11242" y="2880"/>
                  </a:lnTo>
                  <a:lnTo>
                    <a:pt x="11305" y="3007"/>
                  </a:lnTo>
                  <a:lnTo>
                    <a:pt x="11358" y="3145"/>
                  </a:lnTo>
                  <a:lnTo>
                    <a:pt x="11401" y="3283"/>
                  </a:lnTo>
                  <a:lnTo>
                    <a:pt x="11433" y="3432"/>
                  </a:lnTo>
                  <a:lnTo>
                    <a:pt x="11443" y="3570"/>
                  </a:lnTo>
                  <a:lnTo>
                    <a:pt x="11454" y="3708"/>
                  </a:lnTo>
                  <a:lnTo>
                    <a:pt x="11454" y="3846"/>
                  </a:lnTo>
                  <a:lnTo>
                    <a:pt x="11433" y="3985"/>
                  </a:lnTo>
                  <a:lnTo>
                    <a:pt x="11401" y="4133"/>
                  </a:lnTo>
                  <a:lnTo>
                    <a:pt x="11369" y="4271"/>
                  </a:lnTo>
                  <a:lnTo>
                    <a:pt x="11316" y="4410"/>
                  </a:lnTo>
                  <a:lnTo>
                    <a:pt x="11252" y="4548"/>
                  </a:lnTo>
                  <a:lnTo>
                    <a:pt x="11178" y="4675"/>
                  </a:lnTo>
                  <a:lnTo>
                    <a:pt x="11093" y="4813"/>
                  </a:lnTo>
                  <a:lnTo>
                    <a:pt x="10997" y="4941"/>
                  </a:lnTo>
                  <a:lnTo>
                    <a:pt x="10880" y="5068"/>
                  </a:lnTo>
                  <a:lnTo>
                    <a:pt x="10763" y="5196"/>
                  </a:lnTo>
                  <a:lnTo>
                    <a:pt x="10625" y="5323"/>
                  </a:lnTo>
                  <a:lnTo>
                    <a:pt x="10487" y="5440"/>
                  </a:lnTo>
                  <a:lnTo>
                    <a:pt x="10328" y="5557"/>
                  </a:lnTo>
                  <a:lnTo>
                    <a:pt x="10168" y="5674"/>
                  </a:lnTo>
                  <a:lnTo>
                    <a:pt x="9988" y="5780"/>
                  </a:lnTo>
                  <a:lnTo>
                    <a:pt x="9797" y="5886"/>
                  </a:lnTo>
                  <a:lnTo>
                    <a:pt x="9605" y="5982"/>
                  </a:lnTo>
                  <a:lnTo>
                    <a:pt x="9404" y="6067"/>
                  </a:lnTo>
                  <a:lnTo>
                    <a:pt x="9191" y="6152"/>
                  </a:lnTo>
                  <a:lnTo>
                    <a:pt x="8979" y="6237"/>
                  </a:lnTo>
                  <a:lnTo>
                    <a:pt x="8766" y="6301"/>
                  </a:lnTo>
                  <a:lnTo>
                    <a:pt x="8543" y="6365"/>
                  </a:lnTo>
                  <a:lnTo>
                    <a:pt x="8320" y="6428"/>
                  </a:lnTo>
                  <a:lnTo>
                    <a:pt x="8086" y="6471"/>
                  </a:lnTo>
                  <a:lnTo>
                    <a:pt x="7852" y="6513"/>
                  </a:lnTo>
                  <a:lnTo>
                    <a:pt x="7619" y="6556"/>
                  </a:lnTo>
                  <a:lnTo>
                    <a:pt x="7374" y="6588"/>
                  </a:lnTo>
                  <a:lnTo>
                    <a:pt x="7140" y="6609"/>
                  </a:lnTo>
                  <a:lnTo>
                    <a:pt x="6896" y="6630"/>
                  </a:lnTo>
                  <a:lnTo>
                    <a:pt x="6652" y="6630"/>
                  </a:lnTo>
                  <a:lnTo>
                    <a:pt x="6418" y="6641"/>
                  </a:lnTo>
                  <a:lnTo>
                    <a:pt x="6174" y="6630"/>
                  </a:lnTo>
                  <a:lnTo>
                    <a:pt x="5929" y="6630"/>
                  </a:lnTo>
                  <a:lnTo>
                    <a:pt x="5685" y="6609"/>
                  </a:lnTo>
                  <a:lnTo>
                    <a:pt x="5451" y="6588"/>
                  </a:lnTo>
                  <a:lnTo>
                    <a:pt x="5207" y="6556"/>
                  </a:lnTo>
                  <a:lnTo>
                    <a:pt x="4973" y="6513"/>
                  </a:lnTo>
                  <a:lnTo>
                    <a:pt x="4739" y="6471"/>
                  </a:lnTo>
                  <a:lnTo>
                    <a:pt x="4506" y="6428"/>
                  </a:lnTo>
                  <a:lnTo>
                    <a:pt x="4282" y="6365"/>
                  </a:lnTo>
                  <a:lnTo>
                    <a:pt x="4059" y="6301"/>
                  </a:lnTo>
                  <a:lnTo>
                    <a:pt x="3836" y="6237"/>
                  </a:lnTo>
                  <a:lnTo>
                    <a:pt x="3624" y="6152"/>
                  </a:lnTo>
                  <a:lnTo>
                    <a:pt x="3422" y="6067"/>
                  </a:lnTo>
                  <a:lnTo>
                    <a:pt x="3220" y="5982"/>
                  </a:lnTo>
                  <a:lnTo>
                    <a:pt x="3018" y="5886"/>
                  </a:lnTo>
                  <a:lnTo>
                    <a:pt x="2837" y="5780"/>
                  </a:lnTo>
                  <a:lnTo>
                    <a:pt x="2657" y="5674"/>
                  </a:lnTo>
                  <a:lnTo>
                    <a:pt x="2487" y="5557"/>
                  </a:lnTo>
                  <a:lnTo>
                    <a:pt x="2327" y="5440"/>
                  </a:lnTo>
                  <a:lnTo>
                    <a:pt x="2179" y="5323"/>
                  </a:lnTo>
                  <a:lnTo>
                    <a:pt x="2051" y="5196"/>
                  </a:lnTo>
                  <a:lnTo>
                    <a:pt x="1924" y="5068"/>
                  </a:lnTo>
                  <a:lnTo>
                    <a:pt x="1818" y="4941"/>
                  </a:lnTo>
                  <a:lnTo>
                    <a:pt x="1711" y="4813"/>
                  </a:lnTo>
                  <a:lnTo>
                    <a:pt x="1626" y="4675"/>
                  </a:lnTo>
                  <a:lnTo>
                    <a:pt x="1552" y="4548"/>
                  </a:lnTo>
                  <a:lnTo>
                    <a:pt x="1488" y="4410"/>
                  </a:lnTo>
                  <a:lnTo>
                    <a:pt x="1435" y="4271"/>
                  </a:lnTo>
                  <a:lnTo>
                    <a:pt x="1393" y="4133"/>
                  </a:lnTo>
                  <a:lnTo>
                    <a:pt x="1361" y="3985"/>
                  </a:lnTo>
                  <a:lnTo>
                    <a:pt x="1350" y="3846"/>
                  </a:lnTo>
                  <a:lnTo>
                    <a:pt x="1339" y="3708"/>
                  </a:lnTo>
                  <a:lnTo>
                    <a:pt x="1339" y="3570"/>
                  </a:lnTo>
                  <a:lnTo>
                    <a:pt x="1361" y="3432"/>
                  </a:lnTo>
                  <a:lnTo>
                    <a:pt x="1393" y="3283"/>
                  </a:lnTo>
                  <a:lnTo>
                    <a:pt x="1424" y="3145"/>
                  </a:lnTo>
                  <a:lnTo>
                    <a:pt x="1478" y="3007"/>
                  </a:lnTo>
                  <a:lnTo>
                    <a:pt x="1541" y="2880"/>
                  </a:lnTo>
                  <a:lnTo>
                    <a:pt x="1616" y="2742"/>
                  </a:lnTo>
                  <a:lnTo>
                    <a:pt x="1701" y="2603"/>
                  </a:lnTo>
                  <a:lnTo>
                    <a:pt x="1796" y="2476"/>
                  </a:lnTo>
                  <a:lnTo>
                    <a:pt x="1913" y="2348"/>
                  </a:lnTo>
                  <a:lnTo>
                    <a:pt x="2030" y="2221"/>
                  </a:lnTo>
                  <a:lnTo>
                    <a:pt x="2168" y="2093"/>
                  </a:lnTo>
                  <a:lnTo>
                    <a:pt x="2306" y="1977"/>
                  </a:lnTo>
                  <a:lnTo>
                    <a:pt x="2466" y="1860"/>
                  </a:lnTo>
                  <a:lnTo>
                    <a:pt x="2625" y="1743"/>
                  </a:lnTo>
                  <a:lnTo>
                    <a:pt x="2806" y="1637"/>
                  </a:lnTo>
                  <a:lnTo>
                    <a:pt x="2997" y="1530"/>
                  </a:lnTo>
                  <a:lnTo>
                    <a:pt x="3188" y="1435"/>
                  </a:lnTo>
                  <a:lnTo>
                    <a:pt x="3390" y="1350"/>
                  </a:lnTo>
                  <a:lnTo>
                    <a:pt x="3602" y="1265"/>
                  </a:lnTo>
                  <a:lnTo>
                    <a:pt x="3815" y="1180"/>
                  </a:lnTo>
                  <a:lnTo>
                    <a:pt x="4027" y="1116"/>
                  </a:lnTo>
                  <a:lnTo>
                    <a:pt x="4251" y="1052"/>
                  </a:lnTo>
                  <a:lnTo>
                    <a:pt x="4474" y="988"/>
                  </a:lnTo>
                  <a:lnTo>
                    <a:pt x="4707" y="946"/>
                  </a:lnTo>
                  <a:lnTo>
                    <a:pt x="4941" y="903"/>
                  </a:lnTo>
                  <a:lnTo>
                    <a:pt x="5175" y="861"/>
                  </a:lnTo>
                  <a:lnTo>
                    <a:pt x="5419" y="829"/>
                  </a:lnTo>
                  <a:lnTo>
                    <a:pt x="5653" y="808"/>
                  </a:lnTo>
                  <a:lnTo>
                    <a:pt x="5897" y="797"/>
                  </a:lnTo>
                  <a:lnTo>
                    <a:pt x="6142" y="787"/>
                  </a:lnTo>
                  <a:lnTo>
                    <a:pt x="6375" y="776"/>
                  </a:lnTo>
                  <a:close/>
                  <a:moveTo>
                    <a:pt x="6248" y="0"/>
                  </a:moveTo>
                  <a:lnTo>
                    <a:pt x="5929" y="11"/>
                  </a:lnTo>
                  <a:lnTo>
                    <a:pt x="5611" y="32"/>
                  </a:lnTo>
                  <a:lnTo>
                    <a:pt x="5292" y="54"/>
                  </a:lnTo>
                  <a:lnTo>
                    <a:pt x="4973" y="96"/>
                  </a:lnTo>
                  <a:lnTo>
                    <a:pt x="4665" y="138"/>
                  </a:lnTo>
                  <a:lnTo>
                    <a:pt x="4282" y="213"/>
                  </a:lnTo>
                  <a:lnTo>
                    <a:pt x="3900" y="287"/>
                  </a:lnTo>
                  <a:lnTo>
                    <a:pt x="3539" y="393"/>
                  </a:lnTo>
                  <a:lnTo>
                    <a:pt x="3177" y="500"/>
                  </a:lnTo>
                  <a:lnTo>
                    <a:pt x="2827" y="627"/>
                  </a:lnTo>
                  <a:lnTo>
                    <a:pt x="2497" y="765"/>
                  </a:lnTo>
                  <a:lnTo>
                    <a:pt x="2168" y="925"/>
                  </a:lnTo>
                  <a:lnTo>
                    <a:pt x="1860" y="1084"/>
                  </a:lnTo>
                  <a:lnTo>
                    <a:pt x="1637" y="1233"/>
                  </a:lnTo>
                  <a:lnTo>
                    <a:pt x="1424" y="1371"/>
                  </a:lnTo>
                  <a:lnTo>
                    <a:pt x="1223" y="1520"/>
                  </a:lnTo>
                  <a:lnTo>
                    <a:pt x="1042" y="1668"/>
                  </a:lnTo>
                  <a:lnTo>
                    <a:pt x="872" y="1828"/>
                  </a:lnTo>
                  <a:lnTo>
                    <a:pt x="723" y="1987"/>
                  </a:lnTo>
                  <a:lnTo>
                    <a:pt x="585" y="2147"/>
                  </a:lnTo>
                  <a:lnTo>
                    <a:pt x="458" y="2317"/>
                  </a:lnTo>
                  <a:lnTo>
                    <a:pt x="351" y="2487"/>
                  </a:lnTo>
                  <a:lnTo>
                    <a:pt x="256" y="2657"/>
                  </a:lnTo>
                  <a:lnTo>
                    <a:pt x="181" y="2827"/>
                  </a:lnTo>
                  <a:lnTo>
                    <a:pt x="118" y="2997"/>
                  </a:lnTo>
                  <a:lnTo>
                    <a:pt x="64" y="3177"/>
                  </a:lnTo>
                  <a:lnTo>
                    <a:pt x="33" y="3358"/>
                  </a:lnTo>
                  <a:lnTo>
                    <a:pt x="11" y="3528"/>
                  </a:lnTo>
                  <a:lnTo>
                    <a:pt x="1" y="3708"/>
                  </a:lnTo>
                  <a:lnTo>
                    <a:pt x="11" y="3889"/>
                  </a:lnTo>
                  <a:lnTo>
                    <a:pt x="33" y="4059"/>
                  </a:lnTo>
                  <a:lnTo>
                    <a:pt x="75" y="4240"/>
                  </a:lnTo>
                  <a:lnTo>
                    <a:pt x="128" y="4420"/>
                  </a:lnTo>
                  <a:lnTo>
                    <a:pt x="192" y="4590"/>
                  </a:lnTo>
                  <a:lnTo>
                    <a:pt x="266" y="4760"/>
                  </a:lnTo>
                  <a:lnTo>
                    <a:pt x="373" y="4930"/>
                  </a:lnTo>
                  <a:lnTo>
                    <a:pt x="479" y="5100"/>
                  </a:lnTo>
                  <a:lnTo>
                    <a:pt x="606" y="5270"/>
                  </a:lnTo>
                  <a:lnTo>
                    <a:pt x="744" y="5430"/>
                  </a:lnTo>
                  <a:lnTo>
                    <a:pt x="893" y="5589"/>
                  </a:lnTo>
                  <a:lnTo>
                    <a:pt x="1063" y="5748"/>
                  </a:lnTo>
                  <a:lnTo>
                    <a:pt x="1254" y="5897"/>
                  </a:lnTo>
                  <a:lnTo>
                    <a:pt x="1446" y="6046"/>
                  </a:lnTo>
                  <a:lnTo>
                    <a:pt x="1658" y="6195"/>
                  </a:lnTo>
                  <a:lnTo>
                    <a:pt x="1892" y="6333"/>
                  </a:lnTo>
                  <a:lnTo>
                    <a:pt x="2126" y="6460"/>
                  </a:lnTo>
                  <a:lnTo>
                    <a:pt x="2381" y="6577"/>
                  </a:lnTo>
                  <a:lnTo>
                    <a:pt x="2636" y="6694"/>
                  </a:lnTo>
                  <a:lnTo>
                    <a:pt x="2891" y="6800"/>
                  </a:lnTo>
                  <a:lnTo>
                    <a:pt x="3167" y="6896"/>
                  </a:lnTo>
                  <a:lnTo>
                    <a:pt x="3443" y="6991"/>
                  </a:lnTo>
                  <a:lnTo>
                    <a:pt x="3719" y="7066"/>
                  </a:lnTo>
                  <a:lnTo>
                    <a:pt x="4006" y="7140"/>
                  </a:lnTo>
                  <a:lnTo>
                    <a:pt x="4304" y="7204"/>
                  </a:lnTo>
                  <a:lnTo>
                    <a:pt x="4601" y="7257"/>
                  </a:lnTo>
                  <a:lnTo>
                    <a:pt x="4899" y="7310"/>
                  </a:lnTo>
                  <a:lnTo>
                    <a:pt x="5196" y="7342"/>
                  </a:lnTo>
                  <a:lnTo>
                    <a:pt x="5504" y="7374"/>
                  </a:lnTo>
                  <a:lnTo>
                    <a:pt x="5802" y="7395"/>
                  </a:lnTo>
                  <a:lnTo>
                    <a:pt x="6110" y="7406"/>
                  </a:lnTo>
                  <a:lnTo>
                    <a:pt x="6418" y="7416"/>
                  </a:lnTo>
                  <a:lnTo>
                    <a:pt x="6726" y="7406"/>
                  </a:lnTo>
                  <a:lnTo>
                    <a:pt x="7034" y="7395"/>
                  </a:lnTo>
                  <a:lnTo>
                    <a:pt x="7332" y="7374"/>
                  </a:lnTo>
                  <a:lnTo>
                    <a:pt x="7640" y="7342"/>
                  </a:lnTo>
                  <a:lnTo>
                    <a:pt x="7937" y="7310"/>
                  </a:lnTo>
                  <a:lnTo>
                    <a:pt x="8235" y="7257"/>
                  </a:lnTo>
                  <a:lnTo>
                    <a:pt x="8532" y="7204"/>
                  </a:lnTo>
                  <a:lnTo>
                    <a:pt x="8819" y="7140"/>
                  </a:lnTo>
                  <a:lnTo>
                    <a:pt x="9106" y="7066"/>
                  </a:lnTo>
                  <a:lnTo>
                    <a:pt x="9393" y="6991"/>
                  </a:lnTo>
                  <a:lnTo>
                    <a:pt x="9669" y="6896"/>
                  </a:lnTo>
                  <a:lnTo>
                    <a:pt x="9935" y="6800"/>
                  </a:lnTo>
                  <a:lnTo>
                    <a:pt x="10190" y="6694"/>
                  </a:lnTo>
                  <a:lnTo>
                    <a:pt x="10445" y="6577"/>
                  </a:lnTo>
                  <a:lnTo>
                    <a:pt x="10700" y="6460"/>
                  </a:lnTo>
                  <a:lnTo>
                    <a:pt x="10933" y="6333"/>
                  </a:lnTo>
                  <a:lnTo>
                    <a:pt x="11157" y="6195"/>
                  </a:lnTo>
                  <a:lnTo>
                    <a:pt x="11369" y="6046"/>
                  </a:lnTo>
                  <a:lnTo>
                    <a:pt x="11571" y="5897"/>
                  </a:lnTo>
                  <a:lnTo>
                    <a:pt x="11752" y="5748"/>
                  </a:lnTo>
                  <a:lnTo>
                    <a:pt x="11922" y="5589"/>
                  </a:lnTo>
                  <a:lnTo>
                    <a:pt x="12070" y="5430"/>
                  </a:lnTo>
                  <a:lnTo>
                    <a:pt x="12208" y="5270"/>
                  </a:lnTo>
                  <a:lnTo>
                    <a:pt x="12336" y="5100"/>
                  </a:lnTo>
                  <a:lnTo>
                    <a:pt x="12442" y="4930"/>
                  </a:lnTo>
                  <a:lnTo>
                    <a:pt x="12538" y="4760"/>
                  </a:lnTo>
                  <a:lnTo>
                    <a:pt x="12612" y="4590"/>
                  </a:lnTo>
                  <a:lnTo>
                    <a:pt x="12676" y="4420"/>
                  </a:lnTo>
                  <a:lnTo>
                    <a:pt x="12729" y="4240"/>
                  </a:lnTo>
                  <a:lnTo>
                    <a:pt x="12761" y="4059"/>
                  </a:lnTo>
                  <a:lnTo>
                    <a:pt x="12782" y="3889"/>
                  </a:lnTo>
                  <a:lnTo>
                    <a:pt x="12793" y="3708"/>
                  </a:lnTo>
                  <a:lnTo>
                    <a:pt x="12782" y="3528"/>
                  </a:lnTo>
                  <a:lnTo>
                    <a:pt x="12761" y="3358"/>
                  </a:lnTo>
                  <a:lnTo>
                    <a:pt x="12718" y="3177"/>
                  </a:lnTo>
                  <a:lnTo>
                    <a:pt x="12665" y="2997"/>
                  </a:lnTo>
                  <a:lnTo>
                    <a:pt x="12602" y="2827"/>
                  </a:lnTo>
                  <a:lnTo>
                    <a:pt x="12527" y="2657"/>
                  </a:lnTo>
                  <a:lnTo>
                    <a:pt x="12421" y="2487"/>
                  </a:lnTo>
                  <a:lnTo>
                    <a:pt x="12315" y="2317"/>
                  </a:lnTo>
                  <a:lnTo>
                    <a:pt x="12187" y="2147"/>
                  </a:lnTo>
                  <a:lnTo>
                    <a:pt x="12049" y="1987"/>
                  </a:lnTo>
                  <a:lnTo>
                    <a:pt x="11900" y="1828"/>
                  </a:lnTo>
                  <a:lnTo>
                    <a:pt x="11730" y="1668"/>
                  </a:lnTo>
                  <a:lnTo>
                    <a:pt x="11539" y="1520"/>
                  </a:lnTo>
                  <a:lnTo>
                    <a:pt x="11348" y="1371"/>
                  </a:lnTo>
                  <a:lnTo>
                    <a:pt x="11135" y="1233"/>
                  </a:lnTo>
                  <a:lnTo>
                    <a:pt x="10902" y="1095"/>
                  </a:lnTo>
                  <a:lnTo>
                    <a:pt x="10615" y="935"/>
                  </a:lnTo>
                  <a:lnTo>
                    <a:pt x="10307" y="787"/>
                  </a:lnTo>
                  <a:lnTo>
                    <a:pt x="9988" y="648"/>
                  </a:lnTo>
                  <a:lnTo>
                    <a:pt x="9658" y="532"/>
                  </a:lnTo>
                  <a:lnTo>
                    <a:pt x="9372" y="436"/>
                  </a:lnTo>
                  <a:lnTo>
                    <a:pt x="9074" y="351"/>
                  </a:lnTo>
                  <a:lnTo>
                    <a:pt x="8777" y="277"/>
                  </a:lnTo>
                  <a:lnTo>
                    <a:pt x="8469" y="213"/>
                  </a:lnTo>
                  <a:lnTo>
                    <a:pt x="8160" y="149"/>
                  </a:lnTo>
                  <a:lnTo>
                    <a:pt x="7852" y="107"/>
                  </a:lnTo>
                  <a:lnTo>
                    <a:pt x="7534" y="64"/>
                  </a:lnTo>
                  <a:lnTo>
                    <a:pt x="7215" y="32"/>
                  </a:lnTo>
                  <a:lnTo>
                    <a:pt x="6896" y="22"/>
                  </a:lnTo>
                  <a:lnTo>
                    <a:pt x="6567" y="11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8164892" y="8386156"/>
              <a:ext cx="649948" cy="376802"/>
            </a:xfrm>
            <a:custGeom>
              <a:rect b="b" l="l" r="r" t="t"/>
              <a:pathLst>
                <a:path extrusionOk="0" fill="none" h="7417" w="12793">
                  <a:moveTo>
                    <a:pt x="10902" y="1095"/>
                  </a:moveTo>
                  <a:lnTo>
                    <a:pt x="10902" y="1095"/>
                  </a:lnTo>
                  <a:lnTo>
                    <a:pt x="11135" y="1233"/>
                  </a:lnTo>
                  <a:lnTo>
                    <a:pt x="11348" y="1371"/>
                  </a:lnTo>
                  <a:lnTo>
                    <a:pt x="11539" y="1520"/>
                  </a:lnTo>
                  <a:lnTo>
                    <a:pt x="11730" y="1668"/>
                  </a:lnTo>
                  <a:lnTo>
                    <a:pt x="11900" y="1828"/>
                  </a:lnTo>
                  <a:lnTo>
                    <a:pt x="12049" y="1987"/>
                  </a:lnTo>
                  <a:lnTo>
                    <a:pt x="12187" y="2147"/>
                  </a:lnTo>
                  <a:lnTo>
                    <a:pt x="12315" y="2317"/>
                  </a:lnTo>
                  <a:lnTo>
                    <a:pt x="12421" y="2487"/>
                  </a:lnTo>
                  <a:lnTo>
                    <a:pt x="12527" y="2657"/>
                  </a:lnTo>
                  <a:lnTo>
                    <a:pt x="12602" y="2827"/>
                  </a:lnTo>
                  <a:lnTo>
                    <a:pt x="12665" y="2997"/>
                  </a:lnTo>
                  <a:lnTo>
                    <a:pt x="12718" y="3177"/>
                  </a:lnTo>
                  <a:lnTo>
                    <a:pt x="12761" y="3358"/>
                  </a:lnTo>
                  <a:lnTo>
                    <a:pt x="12782" y="3528"/>
                  </a:lnTo>
                  <a:lnTo>
                    <a:pt x="12793" y="3708"/>
                  </a:lnTo>
                  <a:lnTo>
                    <a:pt x="12782" y="3889"/>
                  </a:lnTo>
                  <a:lnTo>
                    <a:pt x="12761" y="4059"/>
                  </a:lnTo>
                  <a:lnTo>
                    <a:pt x="12729" y="4240"/>
                  </a:lnTo>
                  <a:lnTo>
                    <a:pt x="12676" y="4420"/>
                  </a:lnTo>
                  <a:lnTo>
                    <a:pt x="12612" y="4590"/>
                  </a:lnTo>
                  <a:lnTo>
                    <a:pt x="12538" y="4760"/>
                  </a:lnTo>
                  <a:lnTo>
                    <a:pt x="12442" y="4930"/>
                  </a:lnTo>
                  <a:lnTo>
                    <a:pt x="12336" y="5100"/>
                  </a:lnTo>
                  <a:lnTo>
                    <a:pt x="12208" y="5270"/>
                  </a:lnTo>
                  <a:lnTo>
                    <a:pt x="12070" y="5430"/>
                  </a:lnTo>
                  <a:lnTo>
                    <a:pt x="11922" y="5589"/>
                  </a:lnTo>
                  <a:lnTo>
                    <a:pt x="11752" y="5748"/>
                  </a:lnTo>
                  <a:lnTo>
                    <a:pt x="11571" y="5897"/>
                  </a:lnTo>
                  <a:lnTo>
                    <a:pt x="11369" y="6046"/>
                  </a:lnTo>
                  <a:lnTo>
                    <a:pt x="11157" y="6195"/>
                  </a:lnTo>
                  <a:lnTo>
                    <a:pt x="10933" y="6333"/>
                  </a:lnTo>
                  <a:lnTo>
                    <a:pt x="10933" y="6333"/>
                  </a:lnTo>
                  <a:lnTo>
                    <a:pt x="10700" y="6460"/>
                  </a:lnTo>
                  <a:lnTo>
                    <a:pt x="10445" y="6577"/>
                  </a:lnTo>
                  <a:lnTo>
                    <a:pt x="10190" y="6694"/>
                  </a:lnTo>
                  <a:lnTo>
                    <a:pt x="9935" y="6800"/>
                  </a:lnTo>
                  <a:lnTo>
                    <a:pt x="9669" y="6896"/>
                  </a:lnTo>
                  <a:lnTo>
                    <a:pt x="9393" y="6991"/>
                  </a:lnTo>
                  <a:lnTo>
                    <a:pt x="9106" y="7066"/>
                  </a:lnTo>
                  <a:lnTo>
                    <a:pt x="8819" y="7140"/>
                  </a:lnTo>
                  <a:lnTo>
                    <a:pt x="8532" y="7204"/>
                  </a:lnTo>
                  <a:lnTo>
                    <a:pt x="8235" y="7257"/>
                  </a:lnTo>
                  <a:lnTo>
                    <a:pt x="7937" y="7310"/>
                  </a:lnTo>
                  <a:lnTo>
                    <a:pt x="7640" y="7342"/>
                  </a:lnTo>
                  <a:lnTo>
                    <a:pt x="7332" y="7374"/>
                  </a:lnTo>
                  <a:lnTo>
                    <a:pt x="7034" y="7395"/>
                  </a:lnTo>
                  <a:lnTo>
                    <a:pt x="6726" y="7406"/>
                  </a:lnTo>
                  <a:lnTo>
                    <a:pt x="6418" y="7416"/>
                  </a:lnTo>
                  <a:lnTo>
                    <a:pt x="6110" y="7406"/>
                  </a:lnTo>
                  <a:lnTo>
                    <a:pt x="5802" y="7395"/>
                  </a:lnTo>
                  <a:lnTo>
                    <a:pt x="5504" y="7374"/>
                  </a:lnTo>
                  <a:lnTo>
                    <a:pt x="5196" y="7342"/>
                  </a:lnTo>
                  <a:lnTo>
                    <a:pt x="4899" y="7310"/>
                  </a:lnTo>
                  <a:lnTo>
                    <a:pt x="4601" y="7257"/>
                  </a:lnTo>
                  <a:lnTo>
                    <a:pt x="4304" y="7204"/>
                  </a:lnTo>
                  <a:lnTo>
                    <a:pt x="4006" y="7140"/>
                  </a:lnTo>
                  <a:lnTo>
                    <a:pt x="3719" y="7066"/>
                  </a:lnTo>
                  <a:lnTo>
                    <a:pt x="3443" y="6991"/>
                  </a:lnTo>
                  <a:lnTo>
                    <a:pt x="3167" y="6896"/>
                  </a:lnTo>
                  <a:lnTo>
                    <a:pt x="2891" y="6800"/>
                  </a:lnTo>
                  <a:lnTo>
                    <a:pt x="2636" y="6694"/>
                  </a:lnTo>
                  <a:lnTo>
                    <a:pt x="2381" y="6577"/>
                  </a:lnTo>
                  <a:lnTo>
                    <a:pt x="2126" y="6460"/>
                  </a:lnTo>
                  <a:lnTo>
                    <a:pt x="1892" y="6333"/>
                  </a:lnTo>
                  <a:lnTo>
                    <a:pt x="1892" y="6333"/>
                  </a:lnTo>
                  <a:lnTo>
                    <a:pt x="1658" y="6195"/>
                  </a:lnTo>
                  <a:lnTo>
                    <a:pt x="1446" y="6046"/>
                  </a:lnTo>
                  <a:lnTo>
                    <a:pt x="1254" y="5897"/>
                  </a:lnTo>
                  <a:lnTo>
                    <a:pt x="1063" y="5748"/>
                  </a:lnTo>
                  <a:lnTo>
                    <a:pt x="893" y="5589"/>
                  </a:lnTo>
                  <a:lnTo>
                    <a:pt x="744" y="5430"/>
                  </a:lnTo>
                  <a:lnTo>
                    <a:pt x="606" y="5270"/>
                  </a:lnTo>
                  <a:lnTo>
                    <a:pt x="479" y="5100"/>
                  </a:lnTo>
                  <a:lnTo>
                    <a:pt x="373" y="4930"/>
                  </a:lnTo>
                  <a:lnTo>
                    <a:pt x="266" y="4760"/>
                  </a:lnTo>
                  <a:lnTo>
                    <a:pt x="192" y="4590"/>
                  </a:lnTo>
                  <a:lnTo>
                    <a:pt x="128" y="4420"/>
                  </a:lnTo>
                  <a:lnTo>
                    <a:pt x="75" y="4240"/>
                  </a:lnTo>
                  <a:lnTo>
                    <a:pt x="33" y="4059"/>
                  </a:lnTo>
                  <a:lnTo>
                    <a:pt x="11" y="3889"/>
                  </a:lnTo>
                  <a:lnTo>
                    <a:pt x="1" y="3708"/>
                  </a:lnTo>
                  <a:lnTo>
                    <a:pt x="11" y="3528"/>
                  </a:lnTo>
                  <a:lnTo>
                    <a:pt x="33" y="3358"/>
                  </a:lnTo>
                  <a:lnTo>
                    <a:pt x="64" y="3177"/>
                  </a:lnTo>
                  <a:lnTo>
                    <a:pt x="118" y="2997"/>
                  </a:lnTo>
                  <a:lnTo>
                    <a:pt x="181" y="2827"/>
                  </a:lnTo>
                  <a:lnTo>
                    <a:pt x="256" y="2657"/>
                  </a:lnTo>
                  <a:lnTo>
                    <a:pt x="351" y="2487"/>
                  </a:lnTo>
                  <a:lnTo>
                    <a:pt x="458" y="2317"/>
                  </a:lnTo>
                  <a:lnTo>
                    <a:pt x="585" y="2147"/>
                  </a:lnTo>
                  <a:lnTo>
                    <a:pt x="723" y="1987"/>
                  </a:lnTo>
                  <a:lnTo>
                    <a:pt x="872" y="1828"/>
                  </a:lnTo>
                  <a:lnTo>
                    <a:pt x="1042" y="1668"/>
                  </a:lnTo>
                  <a:lnTo>
                    <a:pt x="1223" y="1520"/>
                  </a:lnTo>
                  <a:lnTo>
                    <a:pt x="1424" y="1371"/>
                  </a:lnTo>
                  <a:lnTo>
                    <a:pt x="1637" y="1233"/>
                  </a:lnTo>
                  <a:lnTo>
                    <a:pt x="1860" y="1084"/>
                  </a:lnTo>
                  <a:lnTo>
                    <a:pt x="1860" y="1084"/>
                  </a:lnTo>
                  <a:lnTo>
                    <a:pt x="2168" y="925"/>
                  </a:lnTo>
                  <a:lnTo>
                    <a:pt x="2497" y="765"/>
                  </a:lnTo>
                  <a:lnTo>
                    <a:pt x="2827" y="627"/>
                  </a:lnTo>
                  <a:lnTo>
                    <a:pt x="3177" y="500"/>
                  </a:lnTo>
                  <a:lnTo>
                    <a:pt x="3539" y="393"/>
                  </a:lnTo>
                  <a:lnTo>
                    <a:pt x="3900" y="287"/>
                  </a:lnTo>
                  <a:lnTo>
                    <a:pt x="4282" y="213"/>
                  </a:lnTo>
                  <a:lnTo>
                    <a:pt x="4665" y="138"/>
                  </a:lnTo>
                  <a:lnTo>
                    <a:pt x="4665" y="138"/>
                  </a:lnTo>
                  <a:lnTo>
                    <a:pt x="4973" y="96"/>
                  </a:lnTo>
                  <a:lnTo>
                    <a:pt x="5292" y="54"/>
                  </a:lnTo>
                  <a:lnTo>
                    <a:pt x="5611" y="32"/>
                  </a:lnTo>
                  <a:lnTo>
                    <a:pt x="5929" y="11"/>
                  </a:lnTo>
                  <a:lnTo>
                    <a:pt x="6248" y="0"/>
                  </a:lnTo>
                  <a:lnTo>
                    <a:pt x="6567" y="11"/>
                  </a:lnTo>
                  <a:lnTo>
                    <a:pt x="6896" y="22"/>
                  </a:lnTo>
                  <a:lnTo>
                    <a:pt x="7215" y="32"/>
                  </a:lnTo>
                  <a:lnTo>
                    <a:pt x="7534" y="64"/>
                  </a:lnTo>
                  <a:lnTo>
                    <a:pt x="7852" y="107"/>
                  </a:lnTo>
                  <a:lnTo>
                    <a:pt x="8160" y="149"/>
                  </a:lnTo>
                  <a:lnTo>
                    <a:pt x="8469" y="213"/>
                  </a:lnTo>
                  <a:lnTo>
                    <a:pt x="8777" y="277"/>
                  </a:lnTo>
                  <a:lnTo>
                    <a:pt x="9074" y="351"/>
                  </a:lnTo>
                  <a:lnTo>
                    <a:pt x="9372" y="436"/>
                  </a:lnTo>
                  <a:lnTo>
                    <a:pt x="9658" y="532"/>
                  </a:lnTo>
                  <a:lnTo>
                    <a:pt x="9658" y="532"/>
                  </a:lnTo>
                  <a:lnTo>
                    <a:pt x="9988" y="648"/>
                  </a:lnTo>
                  <a:lnTo>
                    <a:pt x="10307" y="787"/>
                  </a:lnTo>
                  <a:lnTo>
                    <a:pt x="10615" y="935"/>
                  </a:lnTo>
                  <a:lnTo>
                    <a:pt x="10902" y="1095"/>
                  </a:lnTo>
                  <a:lnTo>
                    <a:pt x="10902" y="10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8096864" y="8425528"/>
              <a:ext cx="513943" cy="298007"/>
            </a:xfrm>
            <a:custGeom>
              <a:rect b="b" l="l" r="r" t="t"/>
              <a:pathLst>
                <a:path extrusionOk="0" fill="none" h="5866" w="10116">
                  <a:moveTo>
                    <a:pt x="1498" y="5005"/>
                  </a:moveTo>
                  <a:lnTo>
                    <a:pt x="1498" y="5005"/>
                  </a:lnTo>
                  <a:lnTo>
                    <a:pt x="1679" y="5111"/>
                  </a:lnTo>
                  <a:lnTo>
                    <a:pt x="1881" y="5207"/>
                  </a:lnTo>
                  <a:lnTo>
                    <a:pt x="2083" y="5292"/>
                  </a:lnTo>
                  <a:lnTo>
                    <a:pt x="2285" y="5377"/>
                  </a:lnTo>
                  <a:lnTo>
                    <a:pt x="2497" y="5462"/>
                  </a:lnTo>
                  <a:lnTo>
                    <a:pt x="2720" y="5526"/>
                  </a:lnTo>
                  <a:lnTo>
                    <a:pt x="2943" y="5590"/>
                  </a:lnTo>
                  <a:lnTo>
                    <a:pt x="3167" y="5653"/>
                  </a:lnTo>
                  <a:lnTo>
                    <a:pt x="3400" y="5696"/>
                  </a:lnTo>
                  <a:lnTo>
                    <a:pt x="3634" y="5738"/>
                  </a:lnTo>
                  <a:lnTo>
                    <a:pt x="3868" y="5781"/>
                  </a:lnTo>
                  <a:lnTo>
                    <a:pt x="4112" y="5813"/>
                  </a:lnTo>
                  <a:lnTo>
                    <a:pt x="4346" y="5834"/>
                  </a:lnTo>
                  <a:lnTo>
                    <a:pt x="4590" y="5855"/>
                  </a:lnTo>
                  <a:lnTo>
                    <a:pt x="4835" y="5855"/>
                  </a:lnTo>
                  <a:lnTo>
                    <a:pt x="5079" y="5866"/>
                  </a:lnTo>
                  <a:lnTo>
                    <a:pt x="5313" y="5855"/>
                  </a:lnTo>
                  <a:lnTo>
                    <a:pt x="5557" y="5855"/>
                  </a:lnTo>
                  <a:lnTo>
                    <a:pt x="5801" y="5834"/>
                  </a:lnTo>
                  <a:lnTo>
                    <a:pt x="6035" y="5813"/>
                  </a:lnTo>
                  <a:lnTo>
                    <a:pt x="6280" y="5781"/>
                  </a:lnTo>
                  <a:lnTo>
                    <a:pt x="6513" y="5738"/>
                  </a:lnTo>
                  <a:lnTo>
                    <a:pt x="6747" y="5696"/>
                  </a:lnTo>
                  <a:lnTo>
                    <a:pt x="6981" y="5653"/>
                  </a:lnTo>
                  <a:lnTo>
                    <a:pt x="7204" y="5590"/>
                  </a:lnTo>
                  <a:lnTo>
                    <a:pt x="7427" y="5526"/>
                  </a:lnTo>
                  <a:lnTo>
                    <a:pt x="7640" y="5462"/>
                  </a:lnTo>
                  <a:lnTo>
                    <a:pt x="7852" y="5377"/>
                  </a:lnTo>
                  <a:lnTo>
                    <a:pt x="8065" y="5292"/>
                  </a:lnTo>
                  <a:lnTo>
                    <a:pt x="8266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649" y="5005"/>
                  </a:lnTo>
                  <a:lnTo>
                    <a:pt x="8829" y="4899"/>
                  </a:lnTo>
                  <a:lnTo>
                    <a:pt x="8989" y="4782"/>
                  </a:lnTo>
                  <a:lnTo>
                    <a:pt x="9148" y="4665"/>
                  </a:lnTo>
                  <a:lnTo>
                    <a:pt x="9286" y="4548"/>
                  </a:lnTo>
                  <a:lnTo>
                    <a:pt x="9424" y="4421"/>
                  </a:lnTo>
                  <a:lnTo>
                    <a:pt x="9541" y="4293"/>
                  </a:lnTo>
                  <a:lnTo>
                    <a:pt x="9658" y="4166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3" y="3773"/>
                  </a:lnTo>
                  <a:lnTo>
                    <a:pt x="9977" y="3635"/>
                  </a:lnTo>
                  <a:lnTo>
                    <a:pt x="10030" y="3496"/>
                  </a:lnTo>
                  <a:lnTo>
                    <a:pt x="10062" y="3358"/>
                  </a:lnTo>
                  <a:lnTo>
                    <a:pt x="10094" y="3210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04" y="2795"/>
                  </a:lnTo>
                  <a:lnTo>
                    <a:pt x="10094" y="2657"/>
                  </a:lnTo>
                  <a:lnTo>
                    <a:pt x="10062" y="2508"/>
                  </a:lnTo>
                  <a:lnTo>
                    <a:pt x="10019" y="2370"/>
                  </a:lnTo>
                  <a:lnTo>
                    <a:pt x="9966" y="2232"/>
                  </a:lnTo>
                  <a:lnTo>
                    <a:pt x="9903" y="2105"/>
                  </a:lnTo>
                  <a:lnTo>
                    <a:pt x="9828" y="1967"/>
                  </a:lnTo>
                  <a:lnTo>
                    <a:pt x="9743" y="1828"/>
                  </a:lnTo>
                  <a:lnTo>
                    <a:pt x="9637" y="1701"/>
                  </a:lnTo>
                  <a:lnTo>
                    <a:pt x="9531" y="1573"/>
                  </a:lnTo>
                  <a:lnTo>
                    <a:pt x="9403" y="1446"/>
                  </a:lnTo>
                  <a:lnTo>
                    <a:pt x="9276" y="1318"/>
                  </a:lnTo>
                  <a:lnTo>
                    <a:pt x="9127" y="1202"/>
                  </a:lnTo>
                  <a:lnTo>
                    <a:pt x="8968" y="1085"/>
                  </a:lnTo>
                  <a:lnTo>
                    <a:pt x="8798" y="968"/>
                  </a:lnTo>
                  <a:lnTo>
                    <a:pt x="8628" y="862"/>
                  </a:lnTo>
                  <a:lnTo>
                    <a:pt x="8628" y="862"/>
                  </a:lnTo>
                  <a:lnTo>
                    <a:pt x="8436" y="755"/>
                  </a:lnTo>
                  <a:lnTo>
                    <a:pt x="8234" y="660"/>
                  </a:lnTo>
                  <a:lnTo>
                    <a:pt x="8033" y="575"/>
                  </a:lnTo>
                  <a:lnTo>
                    <a:pt x="7831" y="490"/>
                  </a:lnTo>
                  <a:lnTo>
                    <a:pt x="7618" y="405"/>
                  </a:lnTo>
                  <a:lnTo>
                    <a:pt x="7395" y="341"/>
                  </a:lnTo>
                  <a:lnTo>
                    <a:pt x="7172" y="277"/>
                  </a:lnTo>
                  <a:lnTo>
                    <a:pt x="6949" y="213"/>
                  </a:lnTo>
                  <a:lnTo>
                    <a:pt x="6715" y="171"/>
                  </a:lnTo>
                  <a:lnTo>
                    <a:pt x="6481" y="128"/>
                  </a:lnTo>
                  <a:lnTo>
                    <a:pt x="6248" y="86"/>
                  </a:lnTo>
                  <a:lnTo>
                    <a:pt x="6003" y="54"/>
                  </a:lnTo>
                  <a:lnTo>
                    <a:pt x="5770" y="33"/>
                  </a:lnTo>
                  <a:lnTo>
                    <a:pt x="5525" y="22"/>
                  </a:lnTo>
                  <a:lnTo>
                    <a:pt x="5281" y="12"/>
                  </a:lnTo>
                  <a:lnTo>
                    <a:pt x="5036" y="1"/>
                  </a:lnTo>
                  <a:lnTo>
                    <a:pt x="4803" y="12"/>
                  </a:lnTo>
                  <a:lnTo>
                    <a:pt x="4558" y="22"/>
                  </a:lnTo>
                  <a:lnTo>
                    <a:pt x="4314" y="33"/>
                  </a:lnTo>
                  <a:lnTo>
                    <a:pt x="4080" y="54"/>
                  </a:lnTo>
                  <a:lnTo>
                    <a:pt x="3836" y="86"/>
                  </a:lnTo>
                  <a:lnTo>
                    <a:pt x="3602" y="128"/>
                  </a:lnTo>
                  <a:lnTo>
                    <a:pt x="3368" y="171"/>
                  </a:lnTo>
                  <a:lnTo>
                    <a:pt x="3135" y="213"/>
                  </a:lnTo>
                  <a:lnTo>
                    <a:pt x="2912" y="277"/>
                  </a:lnTo>
                  <a:lnTo>
                    <a:pt x="2688" y="341"/>
                  </a:lnTo>
                  <a:lnTo>
                    <a:pt x="2476" y="405"/>
                  </a:lnTo>
                  <a:lnTo>
                    <a:pt x="2263" y="490"/>
                  </a:lnTo>
                  <a:lnTo>
                    <a:pt x="2051" y="575"/>
                  </a:lnTo>
                  <a:lnTo>
                    <a:pt x="1849" y="660"/>
                  </a:lnTo>
                  <a:lnTo>
                    <a:pt x="1658" y="755"/>
                  </a:lnTo>
                  <a:lnTo>
                    <a:pt x="1467" y="862"/>
                  </a:lnTo>
                  <a:lnTo>
                    <a:pt x="1467" y="862"/>
                  </a:lnTo>
                  <a:lnTo>
                    <a:pt x="1286" y="968"/>
                  </a:lnTo>
                  <a:lnTo>
                    <a:pt x="1127" y="1085"/>
                  </a:lnTo>
                  <a:lnTo>
                    <a:pt x="967" y="1202"/>
                  </a:lnTo>
                  <a:lnTo>
                    <a:pt x="829" y="1318"/>
                  </a:lnTo>
                  <a:lnTo>
                    <a:pt x="691" y="1446"/>
                  </a:lnTo>
                  <a:lnTo>
                    <a:pt x="574" y="1573"/>
                  </a:lnTo>
                  <a:lnTo>
                    <a:pt x="457" y="1701"/>
                  </a:lnTo>
                  <a:lnTo>
                    <a:pt x="362" y="1828"/>
                  </a:lnTo>
                  <a:lnTo>
                    <a:pt x="277" y="1967"/>
                  </a:lnTo>
                  <a:lnTo>
                    <a:pt x="202" y="2105"/>
                  </a:lnTo>
                  <a:lnTo>
                    <a:pt x="139" y="2232"/>
                  </a:lnTo>
                  <a:lnTo>
                    <a:pt x="85" y="2370"/>
                  </a:lnTo>
                  <a:lnTo>
                    <a:pt x="54" y="2508"/>
                  </a:lnTo>
                  <a:lnTo>
                    <a:pt x="22" y="2657"/>
                  </a:lnTo>
                  <a:lnTo>
                    <a:pt x="0" y="2795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22" y="321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49" y="3635"/>
                  </a:lnTo>
                  <a:lnTo>
                    <a:pt x="213" y="3773"/>
                  </a:lnTo>
                  <a:lnTo>
                    <a:pt x="287" y="3900"/>
                  </a:lnTo>
                  <a:lnTo>
                    <a:pt x="372" y="4038"/>
                  </a:lnTo>
                  <a:lnTo>
                    <a:pt x="479" y="4166"/>
                  </a:lnTo>
                  <a:lnTo>
                    <a:pt x="585" y="4293"/>
                  </a:lnTo>
                  <a:lnTo>
                    <a:pt x="712" y="4421"/>
                  </a:lnTo>
                  <a:lnTo>
                    <a:pt x="840" y="4548"/>
                  </a:lnTo>
                  <a:lnTo>
                    <a:pt x="988" y="4665"/>
                  </a:lnTo>
                  <a:lnTo>
                    <a:pt x="1148" y="4782"/>
                  </a:lnTo>
                  <a:lnTo>
                    <a:pt x="1318" y="4899"/>
                  </a:lnTo>
                  <a:lnTo>
                    <a:pt x="1498" y="5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-10785008" y="5525468"/>
              <a:ext cx="6561161" cy="3799925"/>
            </a:xfrm>
            <a:custGeom>
              <a:rect b="b" l="l" r="r" t="t"/>
              <a:pathLst>
                <a:path extrusionOk="0" h="74798" w="129144">
                  <a:moveTo>
                    <a:pt x="64365" y="1041"/>
                  </a:moveTo>
                  <a:lnTo>
                    <a:pt x="127337" y="37399"/>
                  </a:lnTo>
                  <a:lnTo>
                    <a:pt x="64779" y="73756"/>
                  </a:lnTo>
                  <a:lnTo>
                    <a:pt x="1807" y="37399"/>
                  </a:lnTo>
                  <a:lnTo>
                    <a:pt x="64365" y="1041"/>
                  </a:lnTo>
                  <a:close/>
                  <a:moveTo>
                    <a:pt x="64365" y="0"/>
                  </a:moveTo>
                  <a:lnTo>
                    <a:pt x="1" y="37399"/>
                  </a:lnTo>
                  <a:lnTo>
                    <a:pt x="64779" y="74797"/>
                  </a:lnTo>
                  <a:lnTo>
                    <a:pt x="129143" y="37399"/>
                  </a:lnTo>
                  <a:lnTo>
                    <a:pt x="6436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10693254" y="5578353"/>
              <a:ext cx="6377653" cy="3694104"/>
            </a:xfrm>
            <a:custGeom>
              <a:rect b="b" l="l" r="r" t="t"/>
              <a:pathLst>
                <a:path extrusionOk="0" fill="none" h="72715" w="125532">
                  <a:moveTo>
                    <a:pt x="62973" y="72715"/>
                  </a:moveTo>
                  <a:lnTo>
                    <a:pt x="125531" y="36358"/>
                  </a:lnTo>
                  <a:lnTo>
                    <a:pt x="62559" y="0"/>
                  </a:lnTo>
                  <a:lnTo>
                    <a:pt x="1" y="36358"/>
                  </a:lnTo>
                  <a:lnTo>
                    <a:pt x="62973" y="727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8041792" y="6566106"/>
              <a:ext cx="111212" cy="64265"/>
            </a:xfrm>
            <a:custGeom>
              <a:rect b="b" l="l" r="r" t="t"/>
              <a:pathLst>
                <a:path extrusionOk="0" h="1265" w="2189">
                  <a:moveTo>
                    <a:pt x="1084" y="0"/>
                  </a:moveTo>
                  <a:lnTo>
                    <a:pt x="882" y="11"/>
                  </a:lnTo>
                  <a:lnTo>
                    <a:pt x="680" y="43"/>
                  </a:lnTo>
                  <a:lnTo>
                    <a:pt x="584" y="64"/>
                  </a:lnTo>
                  <a:lnTo>
                    <a:pt x="489" y="96"/>
                  </a:lnTo>
                  <a:lnTo>
                    <a:pt x="393" y="138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70" y="276"/>
                  </a:lnTo>
                  <a:lnTo>
                    <a:pt x="117" y="340"/>
                  </a:lnTo>
                  <a:lnTo>
                    <a:pt x="74" y="393"/>
                  </a:lnTo>
                  <a:lnTo>
                    <a:pt x="43" y="446"/>
                  </a:lnTo>
                  <a:lnTo>
                    <a:pt x="11" y="510"/>
                  </a:lnTo>
                  <a:lnTo>
                    <a:pt x="0" y="574"/>
                  </a:lnTo>
                  <a:lnTo>
                    <a:pt x="0" y="627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08"/>
                  </a:lnTo>
                  <a:lnTo>
                    <a:pt x="74" y="871"/>
                  </a:lnTo>
                  <a:lnTo>
                    <a:pt x="128" y="925"/>
                  </a:lnTo>
                  <a:lnTo>
                    <a:pt x="181" y="978"/>
                  </a:lnTo>
                  <a:lnTo>
                    <a:pt x="244" y="1031"/>
                  </a:lnTo>
                  <a:lnTo>
                    <a:pt x="319" y="1073"/>
                  </a:lnTo>
                  <a:lnTo>
                    <a:pt x="404" y="1126"/>
                  </a:lnTo>
                  <a:lnTo>
                    <a:pt x="489" y="1158"/>
                  </a:lnTo>
                  <a:lnTo>
                    <a:pt x="584" y="1190"/>
                  </a:lnTo>
                  <a:lnTo>
                    <a:pt x="680" y="1222"/>
                  </a:lnTo>
                  <a:lnTo>
                    <a:pt x="88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190"/>
                  </a:lnTo>
                  <a:lnTo>
                    <a:pt x="1700" y="1158"/>
                  </a:lnTo>
                  <a:lnTo>
                    <a:pt x="1785" y="1126"/>
                  </a:lnTo>
                  <a:lnTo>
                    <a:pt x="1870" y="1073"/>
                  </a:lnTo>
                  <a:lnTo>
                    <a:pt x="1944" y="1031"/>
                  </a:lnTo>
                  <a:lnTo>
                    <a:pt x="2008" y="978"/>
                  </a:lnTo>
                  <a:lnTo>
                    <a:pt x="2061" y="925"/>
                  </a:lnTo>
                  <a:lnTo>
                    <a:pt x="2104" y="871"/>
                  </a:lnTo>
                  <a:lnTo>
                    <a:pt x="2146" y="808"/>
                  </a:lnTo>
                  <a:lnTo>
                    <a:pt x="2168" y="755"/>
                  </a:lnTo>
                  <a:lnTo>
                    <a:pt x="2178" y="691"/>
                  </a:lnTo>
                  <a:lnTo>
                    <a:pt x="2189" y="627"/>
                  </a:lnTo>
                  <a:lnTo>
                    <a:pt x="2178" y="574"/>
                  </a:lnTo>
                  <a:lnTo>
                    <a:pt x="2168" y="510"/>
                  </a:lnTo>
                  <a:lnTo>
                    <a:pt x="2136" y="446"/>
                  </a:lnTo>
                  <a:lnTo>
                    <a:pt x="2104" y="393"/>
                  </a:lnTo>
                  <a:lnTo>
                    <a:pt x="2061" y="340"/>
                  </a:lnTo>
                  <a:lnTo>
                    <a:pt x="2008" y="276"/>
                  </a:lnTo>
                  <a:lnTo>
                    <a:pt x="1934" y="234"/>
                  </a:lnTo>
                  <a:lnTo>
                    <a:pt x="1859" y="181"/>
                  </a:lnTo>
                  <a:lnTo>
                    <a:pt x="1774" y="138"/>
                  </a:lnTo>
                  <a:lnTo>
                    <a:pt x="1689" y="96"/>
                  </a:lnTo>
                  <a:lnTo>
                    <a:pt x="1594" y="64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9176979" y="6733957"/>
              <a:ext cx="414061" cy="240245"/>
            </a:xfrm>
            <a:custGeom>
              <a:rect b="b" l="l" r="r" t="t"/>
              <a:pathLst>
                <a:path extrusionOk="0" h="4729" w="8150">
                  <a:moveTo>
                    <a:pt x="4059" y="0"/>
                  </a:moveTo>
                  <a:lnTo>
                    <a:pt x="0" y="2370"/>
                  </a:lnTo>
                  <a:lnTo>
                    <a:pt x="4091" y="4728"/>
                  </a:lnTo>
                  <a:lnTo>
                    <a:pt x="8150" y="237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8177289" y="6762000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59" y="1"/>
                  </a:moveTo>
                  <a:lnTo>
                    <a:pt x="0" y="2360"/>
                  </a:lnTo>
                  <a:lnTo>
                    <a:pt x="4091" y="4718"/>
                  </a:lnTo>
                  <a:lnTo>
                    <a:pt x="8149" y="2360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8414243" y="6899675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292" y="1328"/>
                  </a:moveTo>
                  <a:lnTo>
                    <a:pt x="4292" y="2157"/>
                  </a:lnTo>
                  <a:lnTo>
                    <a:pt x="5727" y="2157"/>
                  </a:lnTo>
                  <a:lnTo>
                    <a:pt x="5727" y="2529"/>
                  </a:lnTo>
                  <a:lnTo>
                    <a:pt x="4292" y="2529"/>
                  </a:lnTo>
                  <a:lnTo>
                    <a:pt x="4303" y="3358"/>
                  </a:lnTo>
                  <a:lnTo>
                    <a:pt x="3666" y="3358"/>
                  </a:lnTo>
                  <a:lnTo>
                    <a:pt x="3655" y="2529"/>
                  </a:lnTo>
                  <a:lnTo>
                    <a:pt x="2221" y="2529"/>
                  </a:lnTo>
                  <a:lnTo>
                    <a:pt x="2221" y="2157"/>
                  </a:lnTo>
                  <a:lnTo>
                    <a:pt x="3655" y="2157"/>
                  </a:lnTo>
                  <a:lnTo>
                    <a:pt x="3655" y="1328"/>
                  </a:lnTo>
                  <a:close/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5768217" y="7054572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6051608" y="7495538"/>
              <a:ext cx="413502" cy="239737"/>
            </a:xfrm>
            <a:custGeom>
              <a:rect b="b" l="l" r="r" t="t"/>
              <a:pathLst>
                <a:path extrusionOk="0" h="4719" w="8139">
                  <a:moveTo>
                    <a:pt x="4069" y="1722"/>
                  </a:moveTo>
                  <a:lnTo>
                    <a:pt x="4271" y="1733"/>
                  </a:lnTo>
                  <a:lnTo>
                    <a:pt x="4484" y="1775"/>
                  </a:lnTo>
                  <a:lnTo>
                    <a:pt x="4579" y="1796"/>
                  </a:lnTo>
                  <a:lnTo>
                    <a:pt x="4664" y="1828"/>
                  </a:lnTo>
                  <a:lnTo>
                    <a:pt x="4760" y="1871"/>
                  </a:lnTo>
                  <a:lnTo>
                    <a:pt x="4845" y="1913"/>
                  </a:lnTo>
                  <a:lnTo>
                    <a:pt x="4919" y="1956"/>
                  </a:lnTo>
                  <a:lnTo>
                    <a:pt x="4983" y="2009"/>
                  </a:lnTo>
                  <a:lnTo>
                    <a:pt x="5036" y="2062"/>
                  </a:lnTo>
                  <a:lnTo>
                    <a:pt x="5079" y="2115"/>
                  </a:lnTo>
                  <a:lnTo>
                    <a:pt x="5121" y="2179"/>
                  </a:lnTo>
                  <a:lnTo>
                    <a:pt x="5143" y="2232"/>
                  </a:lnTo>
                  <a:lnTo>
                    <a:pt x="5164" y="2296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3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47" y="2657"/>
                  </a:lnTo>
                  <a:lnTo>
                    <a:pt x="4983" y="2710"/>
                  </a:lnTo>
                  <a:lnTo>
                    <a:pt x="4919" y="2763"/>
                  </a:lnTo>
                  <a:lnTo>
                    <a:pt x="4845" y="2806"/>
                  </a:lnTo>
                  <a:lnTo>
                    <a:pt x="4760" y="2848"/>
                  </a:lnTo>
                  <a:lnTo>
                    <a:pt x="4675" y="2891"/>
                  </a:lnTo>
                  <a:lnTo>
                    <a:pt x="4579" y="2923"/>
                  </a:lnTo>
                  <a:lnTo>
                    <a:pt x="4484" y="2944"/>
                  </a:lnTo>
                  <a:lnTo>
                    <a:pt x="4282" y="2986"/>
                  </a:lnTo>
                  <a:lnTo>
                    <a:pt x="4069" y="2997"/>
                  </a:lnTo>
                  <a:lnTo>
                    <a:pt x="3868" y="2986"/>
                  </a:lnTo>
                  <a:lnTo>
                    <a:pt x="3655" y="2944"/>
                  </a:lnTo>
                  <a:lnTo>
                    <a:pt x="3559" y="2923"/>
                  </a:lnTo>
                  <a:lnTo>
                    <a:pt x="3474" y="2891"/>
                  </a:lnTo>
                  <a:lnTo>
                    <a:pt x="3379" y="2848"/>
                  </a:lnTo>
                  <a:lnTo>
                    <a:pt x="3294" y="2806"/>
                  </a:lnTo>
                  <a:lnTo>
                    <a:pt x="3219" y="2763"/>
                  </a:lnTo>
                  <a:lnTo>
                    <a:pt x="3156" y="2710"/>
                  </a:lnTo>
                  <a:lnTo>
                    <a:pt x="3103" y="2657"/>
                  </a:lnTo>
                  <a:lnTo>
                    <a:pt x="3060" y="2593"/>
                  </a:lnTo>
                  <a:lnTo>
                    <a:pt x="3018" y="2540"/>
                  </a:lnTo>
                  <a:lnTo>
                    <a:pt x="2996" y="2476"/>
                  </a:lnTo>
                  <a:lnTo>
                    <a:pt x="2975" y="2423"/>
                  </a:lnTo>
                  <a:lnTo>
                    <a:pt x="2975" y="2359"/>
                  </a:lnTo>
                  <a:lnTo>
                    <a:pt x="2975" y="2296"/>
                  </a:lnTo>
                  <a:lnTo>
                    <a:pt x="2996" y="2232"/>
                  </a:lnTo>
                  <a:lnTo>
                    <a:pt x="3018" y="2179"/>
                  </a:lnTo>
                  <a:lnTo>
                    <a:pt x="3049" y="2115"/>
                  </a:lnTo>
                  <a:lnTo>
                    <a:pt x="3103" y="2062"/>
                  </a:lnTo>
                  <a:lnTo>
                    <a:pt x="3156" y="2009"/>
                  </a:lnTo>
                  <a:lnTo>
                    <a:pt x="3219" y="1956"/>
                  </a:lnTo>
                  <a:lnTo>
                    <a:pt x="3294" y="1913"/>
                  </a:lnTo>
                  <a:lnTo>
                    <a:pt x="3379" y="1871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75"/>
                  </a:lnTo>
                  <a:lnTo>
                    <a:pt x="3857" y="1733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051608" y="7495538"/>
              <a:ext cx="413502" cy="239737"/>
            </a:xfrm>
            <a:custGeom>
              <a:rect b="b" l="l" r="r" t="t"/>
              <a:pathLst>
                <a:path extrusionOk="0" fill="none" h="4719" w="8139">
                  <a:moveTo>
                    <a:pt x="4059" y="1"/>
                  </a:moveTo>
                  <a:lnTo>
                    <a:pt x="813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5900463" y="7582969"/>
              <a:ext cx="111212" cy="64824"/>
            </a:xfrm>
            <a:custGeom>
              <a:rect b="b" l="l" r="r" t="t"/>
              <a:pathLst>
                <a:path extrusionOk="0" fill="none" h="1276" w="2189">
                  <a:moveTo>
                    <a:pt x="319" y="1085"/>
                  </a:moveTo>
                  <a:lnTo>
                    <a:pt x="319" y="1085"/>
                  </a:lnTo>
                  <a:lnTo>
                    <a:pt x="404" y="1127"/>
                  </a:lnTo>
                  <a:lnTo>
                    <a:pt x="499" y="1170"/>
                  </a:lnTo>
                  <a:lnTo>
                    <a:pt x="584" y="1202"/>
                  </a:lnTo>
                  <a:lnTo>
                    <a:pt x="680" y="1223"/>
                  </a:lnTo>
                  <a:lnTo>
                    <a:pt x="893" y="1265"/>
                  </a:lnTo>
                  <a:lnTo>
                    <a:pt x="1094" y="1276"/>
                  </a:lnTo>
                  <a:lnTo>
                    <a:pt x="1307" y="1265"/>
                  </a:lnTo>
                  <a:lnTo>
                    <a:pt x="1509" y="1223"/>
                  </a:lnTo>
                  <a:lnTo>
                    <a:pt x="1604" y="1202"/>
                  </a:lnTo>
                  <a:lnTo>
                    <a:pt x="1700" y="1170"/>
                  </a:lnTo>
                  <a:lnTo>
                    <a:pt x="1785" y="1127"/>
                  </a:lnTo>
                  <a:lnTo>
                    <a:pt x="1870" y="1085"/>
                  </a:lnTo>
                  <a:lnTo>
                    <a:pt x="1870" y="1085"/>
                  </a:lnTo>
                  <a:lnTo>
                    <a:pt x="1944" y="1042"/>
                  </a:lnTo>
                  <a:lnTo>
                    <a:pt x="2008" y="989"/>
                  </a:lnTo>
                  <a:lnTo>
                    <a:pt x="2072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5"/>
                  </a:lnTo>
                  <a:lnTo>
                    <a:pt x="2168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5"/>
                  </a:lnTo>
                  <a:lnTo>
                    <a:pt x="1870" y="192"/>
                  </a:lnTo>
                  <a:lnTo>
                    <a:pt x="1870" y="192"/>
                  </a:lnTo>
                  <a:lnTo>
                    <a:pt x="1785" y="150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509" y="54"/>
                  </a:lnTo>
                  <a:lnTo>
                    <a:pt x="1296" y="12"/>
                  </a:lnTo>
                  <a:lnTo>
                    <a:pt x="1094" y="1"/>
                  </a:lnTo>
                  <a:lnTo>
                    <a:pt x="882" y="12"/>
                  </a:lnTo>
                  <a:lnTo>
                    <a:pt x="680" y="54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50"/>
                  </a:lnTo>
                  <a:lnTo>
                    <a:pt x="319" y="192"/>
                  </a:lnTo>
                  <a:lnTo>
                    <a:pt x="319" y="192"/>
                  </a:lnTo>
                  <a:lnTo>
                    <a:pt x="244" y="235"/>
                  </a:lnTo>
                  <a:lnTo>
                    <a:pt x="181" y="288"/>
                  </a:lnTo>
                  <a:lnTo>
                    <a:pt x="128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5"/>
                  </a:lnTo>
                  <a:lnTo>
                    <a:pt x="0" y="638"/>
                  </a:lnTo>
                  <a:lnTo>
                    <a:pt x="0" y="702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4" y="1042"/>
                  </a:lnTo>
                  <a:lnTo>
                    <a:pt x="319" y="108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9156454" y="7814019"/>
              <a:ext cx="649948" cy="376243"/>
            </a:xfrm>
            <a:custGeom>
              <a:rect b="b" l="l" r="r" t="t"/>
              <a:pathLst>
                <a:path extrusionOk="0" h="7406" w="12793">
                  <a:moveTo>
                    <a:pt x="6619" y="776"/>
                  </a:moveTo>
                  <a:lnTo>
                    <a:pt x="6864" y="787"/>
                  </a:lnTo>
                  <a:lnTo>
                    <a:pt x="7108" y="808"/>
                  </a:lnTo>
                  <a:lnTo>
                    <a:pt x="7342" y="829"/>
                  </a:lnTo>
                  <a:lnTo>
                    <a:pt x="7586" y="861"/>
                  </a:lnTo>
                  <a:lnTo>
                    <a:pt x="7820" y="893"/>
                  </a:lnTo>
                  <a:lnTo>
                    <a:pt x="8054" y="935"/>
                  </a:lnTo>
                  <a:lnTo>
                    <a:pt x="8287" y="988"/>
                  </a:lnTo>
                  <a:lnTo>
                    <a:pt x="8511" y="1042"/>
                  </a:lnTo>
                  <a:lnTo>
                    <a:pt x="8734" y="1105"/>
                  </a:lnTo>
                  <a:lnTo>
                    <a:pt x="8957" y="1180"/>
                  </a:lnTo>
                  <a:lnTo>
                    <a:pt x="9169" y="1254"/>
                  </a:lnTo>
                  <a:lnTo>
                    <a:pt x="9371" y="1339"/>
                  </a:lnTo>
                  <a:lnTo>
                    <a:pt x="9573" y="1435"/>
                  </a:lnTo>
                  <a:lnTo>
                    <a:pt x="9775" y="1530"/>
                  </a:lnTo>
                  <a:lnTo>
                    <a:pt x="9966" y="1626"/>
                  </a:lnTo>
                  <a:lnTo>
                    <a:pt x="10136" y="1743"/>
                  </a:lnTo>
                  <a:lnTo>
                    <a:pt x="10306" y="1849"/>
                  </a:lnTo>
                  <a:lnTo>
                    <a:pt x="10465" y="1966"/>
                  </a:lnTo>
                  <a:lnTo>
                    <a:pt x="10614" y="2093"/>
                  </a:lnTo>
                  <a:lnTo>
                    <a:pt x="10742" y="2210"/>
                  </a:lnTo>
                  <a:lnTo>
                    <a:pt x="10869" y="2338"/>
                  </a:lnTo>
                  <a:lnTo>
                    <a:pt x="10975" y="2465"/>
                  </a:lnTo>
                  <a:lnTo>
                    <a:pt x="11082" y="2603"/>
                  </a:lnTo>
                  <a:lnTo>
                    <a:pt x="11167" y="2731"/>
                  </a:lnTo>
                  <a:lnTo>
                    <a:pt x="11241" y="2869"/>
                  </a:lnTo>
                  <a:lnTo>
                    <a:pt x="11305" y="3007"/>
                  </a:lnTo>
                  <a:lnTo>
                    <a:pt x="11358" y="3145"/>
                  </a:lnTo>
                  <a:lnTo>
                    <a:pt x="11400" y="3283"/>
                  </a:lnTo>
                  <a:lnTo>
                    <a:pt x="11432" y="3421"/>
                  </a:lnTo>
                  <a:lnTo>
                    <a:pt x="11443" y="3560"/>
                  </a:lnTo>
                  <a:lnTo>
                    <a:pt x="11454" y="3698"/>
                  </a:lnTo>
                  <a:lnTo>
                    <a:pt x="11454" y="3846"/>
                  </a:lnTo>
                  <a:lnTo>
                    <a:pt x="11432" y="3985"/>
                  </a:lnTo>
                  <a:lnTo>
                    <a:pt x="11400" y="4123"/>
                  </a:lnTo>
                  <a:lnTo>
                    <a:pt x="11369" y="4261"/>
                  </a:lnTo>
                  <a:lnTo>
                    <a:pt x="11315" y="4399"/>
                  </a:lnTo>
                  <a:lnTo>
                    <a:pt x="11252" y="4537"/>
                  </a:lnTo>
                  <a:lnTo>
                    <a:pt x="11177" y="4675"/>
                  </a:lnTo>
                  <a:lnTo>
                    <a:pt x="11092" y="4803"/>
                  </a:lnTo>
                  <a:lnTo>
                    <a:pt x="10997" y="4941"/>
                  </a:lnTo>
                  <a:lnTo>
                    <a:pt x="10880" y="5068"/>
                  </a:lnTo>
                  <a:lnTo>
                    <a:pt x="10763" y="5196"/>
                  </a:lnTo>
                  <a:lnTo>
                    <a:pt x="10625" y="5313"/>
                  </a:lnTo>
                  <a:lnTo>
                    <a:pt x="10487" y="5429"/>
                  </a:lnTo>
                  <a:lnTo>
                    <a:pt x="10327" y="5546"/>
                  </a:lnTo>
                  <a:lnTo>
                    <a:pt x="10168" y="5663"/>
                  </a:lnTo>
                  <a:lnTo>
                    <a:pt x="9987" y="5769"/>
                  </a:lnTo>
                  <a:lnTo>
                    <a:pt x="9796" y="5876"/>
                  </a:lnTo>
                  <a:lnTo>
                    <a:pt x="9605" y="5971"/>
                  </a:lnTo>
                  <a:lnTo>
                    <a:pt x="9403" y="6067"/>
                  </a:lnTo>
                  <a:lnTo>
                    <a:pt x="9191" y="6152"/>
                  </a:lnTo>
                  <a:lnTo>
                    <a:pt x="8978" y="6226"/>
                  </a:lnTo>
                  <a:lnTo>
                    <a:pt x="8766" y="6301"/>
                  </a:lnTo>
                  <a:lnTo>
                    <a:pt x="8542" y="6364"/>
                  </a:lnTo>
                  <a:lnTo>
                    <a:pt x="8319" y="6418"/>
                  </a:lnTo>
                  <a:lnTo>
                    <a:pt x="8086" y="6471"/>
                  </a:lnTo>
                  <a:lnTo>
                    <a:pt x="7852" y="6513"/>
                  </a:lnTo>
                  <a:lnTo>
                    <a:pt x="7618" y="6545"/>
                  </a:lnTo>
                  <a:lnTo>
                    <a:pt x="7374" y="6577"/>
                  </a:lnTo>
                  <a:lnTo>
                    <a:pt x="7140" y="6598"/>
                  </a:lnTo>
                  <a:lnTo>
                    <a:pt x="6896" y="6619"/>
                  </a:lnTo>
                  <a:lnTo>
                    <a:pt x="6651" y="6630"/>
                  </a:lnTo>
                  <a:lnTo>
                    <a:pt x="6173" y="6630"/>
                  </a:lnTo>
                  <a:lnTo>
                    <a:pt x="5929" y="6619"/>
                  </a:lnTo>
                  <a:lnTo>
                    <a:pt x="5684" y="6598"/>
                  </a:lnTo>
                  <a:lnTo>
                    <a:pt x="5451" y="6577"/>
                  </a:lnTo>
                  <a:lnTo>
                    <a:pt x="5206" y="6545"/>
                  </a:lnTo>
                  <a:lnTo>
                    <a:pt x="4973" y="6513"/>
                  </a:lnTo>
                  <a:lnTo>
                    <a:pt x="4739" y="6471"/>
                  </a:lnTo>
                  <a:lnTo>
                    <a:pt x="4505" y="6418"/>
                  </a:lnTo>
                  <a:lnTo>
                    <a:pt x="4282" y="6364"/>
                  </a:lnTo>
                  <a:lnTo>
                    <a:pt x="4059" y="6301"/>
                  </a:lnTo>
                  <a:lnTo>
                    <a:pt x="3836" y="6226"/>
                  </a:lnTo>
                  <a:lnTo>
                    <a:pt x="3623" y="6152"/>
                  </a:lnTo>
                  <a:lnTo>
                    <a:pt x="3421" y="6067"/>
                  </a:lnTo>
                  <a:lnTo>
                    <a:pt x="3219" y="5971"/>
                  </a:lnTo>
                  <a:lnTo>
                    <a:pt x="3018" y="5876"/>
                  </a:lnTo>
                  <a:lnTo>
                    <a:pt x="2837" y="5769"/>
                  </a:lnTo>
                  <a:lnTo>
                    <a:pt x="2656" y="5663"/>
                  </a:lnTo>
                  <a:lnTo>
                    <a:pt x="2486" y="5546"/>
                  </a:lnTo>
                  <a:lnTo>
                    <a:pt x="2327" y="5429"/>
                  </a:lnTo>
                  <a:lnTo>
                    <a:pt x="2178" y="5313"/>
                  </a:lnTo>
                  <a:lnTo>
                    <a:pt x="2051" y="5196"/>
                  </a:lnTo>
                  <a:lnTo>
                    <a:pt x="1923" y="5068"/>
                  </a:lnTo>
                  <a:lnTo>
                    <a:pt x="1817" y="4941"/>
                  </a:lnTo>
                  <a:lnTo>
                    <a:pt x="1711" y="4803"/>
                  </a:lnTo>
                  <a:lnTo>
                    <a:pt x="1626" y="4675"/>
                  </a:lnTo>
                  <a:lnTo>
                    <a:pt x="1551" y="4537"/>
                  </a:lnTo>
                  <a:lnTo>
                    <a:pt x="1488" y="4399"/>
                  </a:lnTo>
                  <a:lnTo>
                    <a:pt x="1435" y="4261"/>
                  </a:lnTo>
                  <a:lnTo>
                    <a:pt x="1392" y="4123"/>
                  </a:lnTo>
                  <a:lnTo>
                    <a:pt x="1360" y="3985"/>
                  </a:lnTo>
                  <a:lnTo>
                    <a:pt x="1350" y="3846"/>
                  </a:lnTo>
                  <a:lnTo>
                    <a:pt x="1339" y="3698"/>
                  </a:lnTo>
                  <a:lnTo>
                    <a:pt x="1339" y="3560"/>
                  </a:lnTo>
                  <a:lnTo>
                    <a:pt x="1360" y="3421"/>
                  </a:lnTo>
                  <a:lnTo>
                    <a:pt x="1392" y="3283"/>
                  </a:lnTo>
                  <a:lnTo>
                    <a:pt x="1424" y="3145"/>
                  </a:lnTo>
                  <a:lnTo>
                    <a:pt x="1477" y="3007"/>
                  </a:lnTo>
                  <a:lnTo>
                    <a:pt x="1541" y="2869"/>
                  </a:lnTo>
                  <a:lnTo>
                    <a:pt x="1615" y="2731"/>
                  </a:lnTo>
                  <a:lnTo>
                    <a:pt x="1700" y="2603"/>
                  </a:lnTo>
                  <a:lnTo>
                    <a:pt x="1796" y="2465"/>
                  </a:lnTo>
                  <a:lnTo>
                    <a:pt x="1913" y="2338"/>
                  </a:lnTo>
                  <a:lnTo>
                    <a:pt x="2030" y="2210"/>
                  </a:lnTo>
                  <a:lnTo>
                    <a:pt x="2168" y="2093"/>
                  </a:lnTo>
                  <a:lnTo>
                    <a:pt x="2306" y="1966"/>
                  </a:lnTo>
                  <a:lnTo>
                    <a:pt x="2465" y="1849"/>
                  </a:lnTo>
                  <a:lnTo>
                    <a:pt x="2624" y="1743"/>
                  </a:lnTo>
                  <a:lnTo>
                    <a:pt x="2805" y="1626"/>
                  </a:lnTo>
                  <a:lnTo>
                    <a:pt x="2996" y="1530"/>
                  </a:lnTo>
                  <a:lnTo>
                    <a:pt x="3188" y="1435"/>
                  </a:lnTo>
                  <a:lnTo>
                    <a:pt x="3389" y="1339"/>
                  </a:lnTo>
                  <a:lnTo>
                    <a:pt x="3602" y="1254"/>
                  </a:lnTo>
                  <a:lnTo>
                    <a:pt x="3814" y="1180"/>
                  </a:lnTo>
                  <a:lnTo>
                    <a:pt x="4027" y="1105"/>
                  </a:lnTo>
                  <a:lnTo>
                    <a:pt x="4250" y="1042"/>
                  </a:lnTo>
                  <a:lnTo>
                    <a:pt x="4473" y="988"/>
                  </a:lnTo>
                  <a:lnTo>
                    <a:pt x="4707" y="935"/>
                  </a:lnTo>
                  <a:lnTo>
                    <a:pt x="4941" y="893"/>
                  </a:lnTo>
                  <a:lnTo>
                    <a:pt x="5174" y="861"/>
                  </a:lnTo>
                  <a:lnTo>
                    <a:pt x="5419" y="829"/>
                  </a:lnTo>
                  <a:lnTo>
                    <a:pt x="5653" y="808"/>
                  </a:lnTo>
                  <a:lnTo>
                    <a:pt x="5897" y="787"/>
                  </a:lnTo>
                  <a:lnTo>
                    <a:pt x="6141" y="776"/>
                  </a:lnTo>
                  <a:close/>
                  <a:moveTo>
                    <a:pt x="6067" y="0"/>
                  </a:moveTo>
                  <a:lnTo>
                    <a:pt x="5759" y="11"/>
                  </a:lnTo>
                  <a:lnTo>
                    <a:pt x="5461" y="32"/>
                  </a:lnTo>
                  <a:lnTo>
                    <a:pt x="5153" y="64"/>
                  </a:lnTo>
                  <a:lnTo>
                    <a:pt x="4856" y="107"/>
                  </a:lnTo>
                  <a:lnTo>
                    <a:pt x="4558" y="149"/>
                  </a:lnTo>
                  <a:lnTo>
                    <a:pt x="4261" y="202"/>
                  </a:lnTo>
                  <a:lnTo>
                    <a:pt x="3974" y="266"/>
                  </a:lnTo>
                  <a:lnTo>
                    <a:pt x="3687" y="340"/>
                  </a:lnTo>
                  <a:lnTo>
                    <a:pt x="3400" y="425"/>
                  </a:lnTo>
                  <a:lnTo>
                    <a:pt x="3124" y="510"/>
                  </a:lnTo>
                  <a:lnTo>
                    <a:pt x="2858" y="606"/>
                  </a:lnTo>
                  <a:lnTo>
                    <a:pt x="2603" y="712"/>
                  </a:lnTo>
                  <a:lnTo>
                    <a:pt x="2348" y="829"/>
                  </a:lnTo>
                  <a:lnTo>
                    <a:pt x="2093" y="957"/>
                  </a:lnTo>
                  <a:lnTo>
                    <a:pt x="1860" y="1084"/>
                  </a:lnTo>
                  <a:lnTo>
                    <a:pt x="1636" y="1222"/>
                  </a:lnTo>
                  <a:lnTo>
                    <a:pt x="1424" y="1360"/>
                  </a:lnTo>
                  <a:lnTo>
                    <a:pt x="1222" y="1509"/>
                  </a:lnTo>
                  <a:lnTo>
                    <a:pt x="1041" y="1668"/>
                  </a:lnTo>
                  <a:lnTo>
                    <a:pt x="871" y="1817"/>
                  </a:lnTo>
                  <a:lnTo>
                    <a:pt x="723" y="1976"/>
                  </a:lnTo>
                  <a:lnTo>
                    <a:pt x="585" y="2146"/>
                  </a:lnTo>
                  <a:lnTo>
                    <a:pt x="457" y="2306"/>
                  </a:lnTo>
                  <a:lnTo>
                    <a:pt x="351" y="2476"/>
                  </a:lnTo>
                  <a:lnTo>
                    <a:pt x="255" y="2646"/>
                  </a:lnTo>
                  <a:lnTo>
                    <a:pt x="181" y="2816"/>
                  </a:lnTo>
                  <a:lnTo>
                    <a:pt x="117" y="2996"/>
                  </a:lnTo>
                  <a:lnTo>
                    <a:pt x="64" y="3166"/>
                  </a:lnTo>
                  <a:lnTo>
                    <a:pt x="32" y="3347"/>
                  </a:lnTo>
                  <a:lnTo>
                    <a:pt x="11" y="3528"/>
                  </a:lnTo>
                  <a:lnTo>
                    <a:pt x="0" y="3698"/>
                  </a:lnTo>
                  <a:lnTo>
                    <a:pt x="11" y="3878"/>
                  </a:lnTo>
                  <a:lnTo>
                    <a:pt x="32" y="4059"/>
                  </a:lnTo>
                  <a:lnTo>
                    <a:pt x="75" y="4229"/>
                  </a:lnTo>
                  <a:lnTo>
                    <a:pt x="128" y="4410"/>
                  </a:lnTo>
                  <a:lnTo>
                    <a:pt x="191" y="4580"/>
                  </a:lnTo>
                  <a:lnTo>
                    <a:pt x="266" y="4760"/>
                  </a:lnTo>
                  <a:lnTo>
                    <a:pt x="372" y="4930"/>
                  </a:lnTo>
                  <a:lnTo>
                    <a:pt x="478" y="5100"/>
                  </a:lnTo>
                  <a:lnTo>
                    <a:pt x="606" y="5259"/>
                  </a:lnTo>
                  <a:lnTo>
                    <a:pt x="744" y="5429"/>
                  </a:lnTo>
                  <a:lnTo>
                    <a:pt x="893" y="5589"/>
                  </a:lnTo>
                  <a:lnTo>
                    <a:pt x="1063" y="5738"/>
                  </a:lnTo>
                  <a:lnTo>
                    <a:pt x="1254" y="5897"/>
                  </a:lnTo>
                  <a:lnTo>
                    <a:pt x="1445" y="6035"/>
                  </a:lnTo>
                  <a:lnTo>
                    <a:pt x="1658" y="6184"/>
                  </a:lnTo>
                  <a:lnTo>
                    <a:pt x="1891" y="6322"/>
                  </a:lnTo>
                  <a:lnTo>
                    <a:pt x="2125" y="6449"/>
                  </a:lnTo>
                  <a:lnTo>
                    <a:pt x="2380" y="6577"/>
                  </a:lnTo>
                  <a:lnTo>
                    <a:pt x="2635" y="6694"/>
                  </a:lnTo>
                  <a:lnTo>
                    <a:pt x="2890" y="6800"/>
                  </a:lnTo>
                  <a:lnTo>
                    <a:pt x="3166" y="6896"/>
                  </a:lnTo>
                  <a:lnTo>
                    <a:pt x="3443" y="6981"/>
                  </a:lnTo>
                  <a:lnTo>
                    <a:pt x="3719" y="7066"/>
                  </a:lnTo>
                  <a:lnTo>
                    <a:pt x="4006" y="7140"/>
                  </a:lnTo>
                  <a:lnTo>
                    <a:pt x="4303" y="7204"/>
                  </a:lnTo>
                  <a:lnTo>
                    <a:pt x="4601" y="7257"/>
                  </a:lnTo>
                  <a:lnTo>
                    <a:pt x="4898" y="7299"/>
                  </a:lnTo>
                  <a:lnTo>
                    <a:pt x="5196" y="7342"/>
                  </a:lnTo>
                  <a:lnTo>
                    <a:pt x="5504" y="7363"/>
                  </a:lnTo>
                  <a:lnTo>
                    <a:pt x="5801" y="7384"/>
                  </a:lnTo>
                  <a:lnTo>
                    <a:pt x="6109" y="7406"/>
                  </a:lnTo>
                  <a:lnTo>
                    <a:pt x="6726" y="7406"/>
                  </a:lnTo>
                  <a:lnTo>
                    <a:pt x="7034" y="7384"/>
                  </a:lnTo>
                  <a:lnTo>
                    <a:pt x="7331" y="7363"/>
                  </a:lnTo>
                  <a:lnTo>
                    <a:pt x="7639" y="7342"/>
                  </a:lnTo>
                  <a:lnTo>
                    <a:pt x="7937" y="7299"/>
                  </a:lnTo>
                  <a:lnTo>
                    <a:pt x="8234" y="7257"/>
                  </a:lnTo>
                  <a:lnTo>
                    <a:pt x="8532" y="7204"/>
                  </a:lnTo>
                  <a:lnTo>
                    <a:pt x="8819" y="7140"/>
                  </a:lnTo>
                  <a:lnTo>
                    <a:pt x="9106" y="7066"/>
                  </a:lnTo>
                  <a:lnTo>
                    <a:pt x="9392" y="6981"/>
                  </a:lnTo>
                  <a:lnTo>
                    <a:pt x="9669" y="6896"/>
                  </a:lnTo>
                  <a:lnTo>
                    <a:pt x="9934" y="6800"/>
                  </a:lnTo>
                  <a:lnTo>
                    <a:pt x="10189" y="6694"/>
                  </a:lnTo>
                  <a:lnTo>
                    <a:pt x="10444" y="6577"/>
                  </a:lnTo>
                  <a:lnTo>
                    <a:pt x="10699" y="6449"/>
                  </a:lnTo>
                  <a:lnTo>
                    <a:pt x="10933" y="6322"/>
                  </a:lnTo>
                  <a:lnTo>
                    <a:pt x="11252" y="6120"/>
                  </a:lnTo>
                  <a:lnTo>
                    <a:pt x="11539" y="5918"/>
                  </a:lnTo>
                  <a:lnTo>
                    <a:pt x="11794" y="5695"/>
                  </a:lnTo>
                  <a:lnTo>
                    <a:pt x="11910" y="5589"/>
                  </a:lnTo>
                  <a:lnTo>
                    <a:pt x="12027" y="5472"/>
                  </a:lnTo>
                  <a:lnTo>
                    <a:pt x="12123" y="5366"/>
                  </a:lnTo>
                  <a:lnTo>
                    <a:pt x="12219" y="5249"/>
                  </a:lnTo>
                  <a:lnTo>
                    <a:pt x="12314" y="5121"/>
                  </a:lnTo>
                  <a:lnTo>
                    <a:pt x="12389" y="5004"/>
                  </a:lnTo>
                  <a:lnTo>
                    <a:pt x="12463" y="4888"/>
                  </a:lnTo>
                  <a:lnTo>
                    <a:pt x="12527" y="4760"/>
                  </a:lnTo>
                  <a:lnTo>
                    <a:pt x="12590" y="4643"/>
                  </a:lnTo>
                  <a:lnTo>
                    <a:pt x="12644" y="4516"/>
                  </a:lnTo>
                  <a:lnTo>
                    <a:pt x="12697" y="4367"/>
                  </a:lnTo>
                  <a:lnTo>
                    <a:pt x="12739" y="4208"/>
                  </a:lnTo>
                  <a:lnTo>
                    <a:pt x="12760" y="4048"/>
                  </a:lnTo>
                  <a:lnTo>
                    <a:pt x="12782" y="3889"/>
                  </a:lnTo>
                  <a:lnTo>
                    <a:pt x="12792" y="3730"/>
                  </a:lnTo>
                  <a:lnTo>
                    <a:pt x="12782" y="3570"/>
                  </a:lnTo>
                  <a:lnTo>
                    <a:pt x="12771" y="3411"/>
                  </a:lnTo>
                  <a:lnTo>
                    <a:pt x="12739" y="3251"/>
                  </a:lnTo>
                  <a:lnTo>
                    <a:pt x="12697" y="3092"/>
                  </a:lnTo>
                  <a:lnTo>
                    <a:pt x="12654" y="2943"/>
                  </a:lnTo>
                  <a:lnTo>
                    <a:pt x="12590" y="2784"/>
                  </a:lnTo>
                  <a:lnTo>
                    <a:pt x="12516" y="2635"/>
                  </a:lnTo>
                  <a:lnTo>
                    <a:pt x="12431" y="2476"/>
                  </a:lnTo>
                  <a:lnTo>
                    <a:pt x="12325" y="2327"/>
                  </a:lnTo>
                  <a:lnTo>
                    <a:pt x="12219" y="2178"/>
                  </a:lnTo>
                  <a:lnTo>
                    <a:pt x="12091" y="2030"/>
                  </a:lnTo>
                  <a:lnTo>
                    <a:pt x="11974" y="1902"/>
                  </a:lnTo>
                  <a:lnTo>
                    <a:pt x="11857" y="1775"/>
                  </a:lnTo>
                  <a:lnTo>
                    <a:pt x="11719" y="1658"/>
                  </a:lnTo>
                  <a:lnTo>
                    <a:pt x="11570" y="1541"/>
                  </a:lnTo>
                  <a:lnTo>
                    <a:pt x="11422" y="1424"/>
                  </a:lnTo>
                  <a:lnTo>
                    <a:pt x="11252" y="1307"/>
                  </a:lnTo>
                  <a:lnTo>
                    <a:pt x="11082" y="1190"/>
                  </a:lnTo>
                  <a:lnTo>
                    <a:pt x="10901" y="1084"/>
                  </a:lnTo>
                  <a:lnTo>
                    <a:pt x="10667" y="957"/>
                  </a:lnTo>
                  <a:lnTo>
                    <a:pt x="10412" y="829"/>
                  </a:lnTo>
                  <a:lnTo>
                    <a:pt x="10157" y="712"/>
                  </a:lnTo>
                  <a:lnTo>
                    <a:pt x="9902" y="606"/>
                  </a:lnTo>
                  <a:lnTo>
                    <a:pt x="9626" y="510"/>
                  </a:lnTo>
                  <a:lnTo>
                    <a:pt x="9350" y="425"/>
                  </a:lnTo>
                  <a:lnTo>
                    <a:pt x="9074" y="340"/>
                  </a:lnTo>
                  <a:lnTo>
                    <a:pt x="8787" y="266"/>
                  </a:lnTo>
                  <a:lnTo>
                    <a:pt x="8489" y="202"/>
                  </a:lnTo>
                  <a:lnTo>
                    <a:pt x="8192" y="149"/>
                  </a:lnTo>
                  <a:lnTo>
                    <a:pt x="7894" y="107"/>
                  </a:lnTo>
                  <a:lnTo>
                    <a:pt x="7597" y="64"/>
                  </a:lnTo>
                  <a:lnTo>
                    <a:pt x="7289" y="32"/>
                  </a:lnTo>
                  <a:lnTo>
                    <a:pt x="6991" y="11"/>
                  </a:lnTo>
                  <a:lnTo>
                    <a:pt x="6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9156454" y="7814019"/>
              <a:ext cx="649948" cy="376243"/>
            </a:xfrm>
            <a:custGeom>
              <a:rect b="b" l="l" r="r" t="t"/>
              <a:pathLst>
                <a:path extrusionOk="0" fill="none" h="7406" w="12793">
                  <a:moveTo>
                    <a:pt x="12644" y="4516"/>
                  </a:moveTo>
                  <a:lnTo>
                    <a:pt x="12644" y="4516"/>
                  </a:lnTo>
                  <a:lnTo>
                    <a:pt x="12590" y="4643"/>
                  </a:lnTo>
                  <a:lnTo>
                    <a:pt x="12527" y="4760"/>
                  </a:lnTo>
                  <a:lnTo>
                    <a:pt x="12463" y="4888"/>
                  </a:lnTo>
                  <a:lnTo>
                    <a:pt x="12389" y="5004"/>
                  </a:lnTo>
                  <a:lnTo>
                    <a:pt x="12314" y="5121"/>
                  </a:lnTo>
                  <a:lnTo>
                    <a:pt x="12219" y="5249"/>
                  </a:lnTo>
                  <a:lnTo>
                    <a:pt x="12123" y="5366"/>
                  </a:lnTo>
                  <a:lnTo>
                    <a:pt x="12027" y="5472"/>
                  </a:lnTo>
                  <a:lnTo>
                    <a:pt x="11910" y="5589"/>
                  </a:lnTo>
                  <a:lnTo>
                    <a:pt x="11794" y="5695"/>
                  </a:lnTo>
                  <a:lnTo>
                    <a:pt x="11539" y="5918"/>
                  </a:lnTo>
                  <a:lnTo>
                    <a:pt x="11252" y="6120"/>
                  </a:lnTo>
                  <a:lnTo>
                    <a:pt x="10933" y="6322"/>
                  </a:lnTo>
                  <a:lnTo>
                    <a:pt x="10933" y="6322"/>
                  </a:lnTo>
                  <a:lnTo>
                    <a:pt x="10699" y="6449"/>
                  </a:lnTo>
                  <a:lnTo>
                    <a:pt x="10444" y="6577"/>
                  </a:lnTo>
                  <a:lnTo>
                    <a:pt x="10189" y="6694"/>
                  </a:lnTo>
                  <a:lnTo>
                    <a:pt x="9934" y="6800"/>
                  </a:lnTo>
                  <a:lnTo>
                    <a:pt x="9669" y="6896"/>
                  </a:lnTo>
                  <a:lnTo>
                    <a:pt x="9392" y="6981"/>
                  </a:lnTo>
                  <a:lnTo>
                    <a:pt x="9106" y="7066"/>
                  </a:lnTo>
                  <a:lnTo>
                    <a:pt x="8819" y="7140"/>
                  </a:lnTo>
                  <a:lnTo>
                    <a:pt x="8532" y="7204"/>
                  </a:lnTo>
                  <a:lnTo>
                    <a:pt x="8234" y="7257"/>
                  </a:lnTo>
                  <a:lnTo>
                    <a:pt x="7937" y="7299"/>
                  </a:lnTo>
                  <a:lnTo>
                    <a:pt x="7639" y="7342"/>
                  </a:lnTo>
                  <a:lnTo>
                    <a:pt x="7331" y="7363"/>
                  </a:lnTo>
                  <a:lnTo>
                    <a:pt x="7034" y="7384"/>
                  </a:lnTo>
                  <a:lnTo>
                    <a:pt x="6726" y="7406"/>
                  </a:lnTo>
                  <a:lnTo>
                    <a:pt x="6417" y="7406"/>
                  </a:lnTo>
                  <a:lnTo>
                    <a:pt x="6109" y="7406"/>
                  </a:lnTo>
                  <a:lnTo>
                    <a:pt x="5801" y="7384"/>
                  </a:lnTo>
                  <a:lnTo>
                    <a:pt x="5504" y="7363"/>
                  </a:lnTo>
                  <a:lnTo>
                    <a:pt x="5196" y="7342"/>
                  </a:lnTo>
                  <a:lnTo>
                    <a:pt x="4898" y="7299"/>
                  </a:lnTo>
                  <a:lnTo>
                    <a:pt x="4601" y="7257"/>
                  </a:lnTo>
                  <a:lnTo>
                    <a:pt x="4303" y="7204"/>
                  </a:lnTo>
                  <a:lnTo>
                    <a:pt x="4006" y="7140"/>
                  </a:lnTo>
                  <a:lnTo>
                    <a:pt x="3719" y="7066"/>
                  </a:lnTo>
                  <a:lnTo>
                    <a:pt x="3443" y="6981"/>
                  </a:lnTo>
                  <a:lnTo>
                    <a:pt x="3166" y="6896"/>
                  </a:lnTo>
                  <a:lnTo>
                    <a:pt x="2890" y="6800"/>
                  </a:lnTo>
                  <a:lnTo>
                    <a:pt x="2635" y="6694"/>
                  </a:lnTo>
                  <a:lnTo>
                    <a:pt x="2380" y="6577"/>
                  </a:lnTo>
                  <a:lnTo>
                    <a:pt x="2125" y="6449"/>
                  </a:lnTo>
                  <a:lnTo>
                    <a:pt x="1891" y="6322"/>
                  </a:lnTo>
                  <a:lnTo>
                    <a:pt x="1891" y="6322"/>
                  </a:lnTo>
                  <a:lnTo>
                    <a:pt x="1658" y="6184"/>
                  </a:lnTo>
                  <a:lnTo>
                    <a:pt x="1445" y="6035"/>
                  </a:lnTo>
                  <a:lnTo>
                    <a:pt x="1254" y="5897"/>
                  </a:lnTo>
                  <a:lnTo>
                    <a:pt x="1063" y="5738"/>
                  </a:lnTo>
                  <a:lnTo>
                    <a:pt x="893" y="5589"/>
                  </a:lnTo>
                  <a:lnTo>
                    <a:pt x="744" y="5429"/>
                  </a:lnTo>
                  <a:lnTo>
                    <a:pt x="606" y="5259"/>
                  </a:lnTo>
                  <a:lnTo>
                    <a:pt x="478" y="5100"/>
                  </a:lnTo>
                  <a:lnTo>
                    <a:pt x="372" y="4930"/>
                  </a:lnTo>
                  <a:lnTo>
                    <a:pt x="266" y="4760"/>
                  </a:lnTo>
                  <a:lnTo>
                    <a:pt x="191" y="4580"/>
                  </a:lnTo>
                  <a:lnTo>
                    <a:pt x="128" y="4410"/>
                  </a:lnTo>
                  <a:lnTo>
                    <a:pt x="75" y="4229"/>
                  </a:lnTo>
                  <a:lnTo>
                    <a:pt x="32" y="4059"/>
                  </a:lnTo>
                  <a:lnTo>
                    <a:pt x="11" y="3878"/>
                  </a:lnTo>
                  <a:lnTo>
                    <a:pt x="0" y="3698"/>
                  </a:lnTo>
                  <a:lnTo>
                    <a:pt x="11" y="3528"/>
                  </a:lnTo>
                  <a:lnTo>
                    <a:pt x="32" y="3347"/>
                  </a:lnTo>
                  <a:lnTo>
                    <a:pt x="64" y="3166"/>
                  </a:lnTo>
                  <a:lnTo>
                    <a:pt x="117" y="2996"/>
                  </a:lnTo>
                  <a:lnTo>
                    <a:pt x="181" y="2816"/>
                  </a:lnTo>
                  <a:lnTo>
                    <a:pt x="255" y="2646"/>
                  </a:lnTo>
                  <a:lnTo>
                    <a:pt x="351" y="2476"/>
                  </a:lnTo>
                  <a:lnTo>
                    <a:pt x="457" y="2306"/>
                  </a:lnTo>
                  <a:lnTo>
                    <a:pt x="585" y="2146"/>
                  </a:lnTo>
                  <a:lnTo>
                    <a:pt x="723" y="1976"/>
                  </a:lnTo>
                  <a:lnTo>
                    <a:pt x="871" y="1817"/>
                  </a:lnTo>
                  <a:lnTo>
                    <a:pt x="1041" y="1668"/>
                  </a:lnTo>
                  <a:lnTo>
                    <a:pt x="1222" y="1509"/>
                  </a:lnTo>
                  <a:lnTo>
                    <a:pt x="1424" y="1360"/>
                  </a:lnTo>
                  <a:lnTo>
                    <a:pt x="1636" y="1222"/>
                  </a:lnTo>
                  <a:lnTo>
                    <a:pt x="1860" y="1084"/>
                  </a:lnTo>
                  <a:lnTo>
                    <a:pt x="1860" y="1084"/>
                  </a:lnTo>
                  <a:lnTo>
                    <a:pt x="2093" y="957"/>
                  </a:lnTo>
                  <a:lnTo>
                    <a:pt x="2348" y="829"/>
                  </a:lnTo>
                  <a:lnTo>
                    <a:pt x="2603" y="712"/>
                  </a:lnTo>
                  <a:lnTo>
                    <a:pt x="2858" y="606"/>
                  </a:lnTo>
                  <a:lnTo>
                    <a:pt x="3124" y="510"/>
                  </a:lnTo>
                  <a:lnTo>
                    <a:pt x="3400" y="425"/>
                  </a:lnTo>
                  <a:lnTo>
                    <a:pt x="3687" y="340"/>
                  </a:lnTo>
                  <a:lnTo>
                    <a:pt x="3974" y="266"/>
                  </a:lnTo>
                  <a:lnTo>
                    <a:pt x="4261" y="202"/>
                  </a:lnTo>
                  <a:lnTo>
                    <a:pt x="4558" y="149"/>
                  </a:lnTo>
                  <a:lnTo>
                    <a:pt x="4856" y="107"/>
                  </a:lnTo>
                  <a:lnTo>
                    <a:pt x="5153" y="64"/>
                  </a:lnTo>
                  <a:lnTo>
                    <a:pt x="5461" y="32"/>
                  </a:lnTo>
                  <a:lnTo>
                    <a:pt x="5759" y="11"/>
                  </a:lnTo>
                  <a:lnTo>
                    <a:pt x="6067" y="0"/>
                  </a:lnTo>
                  <a:lnTo>
                    <a:pt x="6375" y="0"/>
                  </a:lnTo>
                  <a:lnTo>
                    <a:pt x="6683" y="0"/>
                  </a:lnTo>
                  <a:lnTo>
                    <a:pt x="6991" y="11"/>
                  </a:lnTo>
                  <a:lnTo>
                    <a:pt x="7289" y="32"/>
                  </a:lnTo>
                  <a:lnTo>
                    <a:pt x="7597" y="64"/>
                  </a:lnTo>
                  <a:lnTo>
                    <a:pt x="7894" y="107"/>
                  </a:lnTo>
                  <a:lnTo>
                    <a:pt x="8192" y="149"/>
                  </a:lnTo>
                  <a:lnTo>
                    <a:pt x="8489" y="202"/>
                  </a:lnTo>
                  <a:lnTo>
                    <a:pt x="8787" y="266"/>
                  </a:lnTo>
                  <a:lnTo>
                    <a:pt x="9074" y="340"/>
                  </a:lnTo>
                  <a:lnTo>
                    <a:pt x="9350" y="425"/>
                  </a:lnTo>
                  <a:lnTo>
                    <a:pt x="9626" y="510"/>
                  </a:lnTo>
                  <a:lnTo>
                    <a:pt x="9902" y="606"/>
                  </a:lnTo>
                  <a:lnTo>
                    <a:pt x="10157" y="712"/>
                  </a:lnTo>
                  <a:lnTo>
                    <a:pt x="10412" y="829"/>
                  </a:lnTo>
                  <a:lnTo>
                    <a:pt x="10667" y="957"/>
                  </a:lnTo>
                  <a:lnTo>
                    <a:pt x="10901" y="1084"/>
                  </a:lnTo>
                  <a:lnTo>
                    <a:pt x="10901" y="1084"/>
                  </a:lnTo>
                  <a:lnTo>
                    <a:pt x="11082" y="1190"/>
                  </a:lnTo>
                  <a:lnTo>
                    <a:pt x="11252" y="1307"/>
                  </a:lnTo>
                  <a:lnTo>
                    <a:pt x="11422" y="1424"/>
                  </a:lnTo>
                  <a:lnTo>
                    <a:pt x="11570" y="1541"/>
                  </a:lnTo>
                  <a:lnTo>
                    <a:pt x="11719" y="1658"/>
                  </a:lnTo>
                  <a:lnTo>
                    <a:pt x="11857" y="1775"/>
                  </a:lnTo>
                  <a:lnTo>
                    <a:pt x="11974" y="1902"/>
                  </a:lnTo>
                  <a:lnTo>
                    <a:pt x="12091" y="2030"/>
                  </a:lnTo>
                  <a:lnTo>
                    <a:pt x="12091" y="2030"/>
                  </a:lnTo>
                  <a:lnTo>
                    <a:pt x="12219" y="2178"/>
                  </a:lnTo>
                  <a:lnTo>
                    <a:pt x="12325" y="2327"/>
                  </a:lnTo>
                  <a:lnTo>
                    <a:pt x="12431" y="2476"/>
                  </a:lnTo>
                  <a:lnTo>
                    <a:pt x="12516" y="2635"/>
                  </a:lnTo>
                  <a:lnTo>
                    <a:pt x="12590" y="2784"/>
                  </a:lnTo>
                  <a:lnTo>
                    <a:pt x="12654" y="2943"/>
                  </a:lnTo>
                  <a:lnTo>
                    <a:pt x="12697" y="3092"/>
                  </a:lnTo>
                  <a:lnTo>
                    <a:pt x="12739" y="3251"/>
                  </a:lnTo>
                  <a:lnTo>
                    <a:pt x="12771" y="3411"/>
                  </a:lnTo>
                  <a:lnTo>
                    <a:pt x="12782" y="3570"/>
                  </a:lnTo>
                  <a:lnTo>
                    <a:pt x="12792" y="3730"/>
                  </a:lnTo>
                  <a:lnTo>
                    <a:pt x="12782" y="3889"/>
                  </a:lnTo>
                  <a:lnTo>
                    <a:pt x="12760" y="4048"/>
                  </a:lnTo>
                  <a:lnTo>
                    <a:pt x="12739" y="4208"/>
                  </a:lnTo>
                  <a:lnTo>
                    <a:pt x="12697" y="4367"/>
                  </a:lnTo>
                  <a:lnTo>
                    <a:pt x="12644" y="4516"/>
                  </a:lnTo>
                  <a:lnTo>
                    <a:pt x="12644" y="45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8364048" y="7530642"/>
              <a:ext cx="1345164" cy="779463"/>
            </a:xfrm>
            <a:custGeom>
              <a:rect b="b" l="l" r="r" t="t"/>
              <a:pathLst>
                <a:path extrusionOk="0" h="15343" w="26477">
                  <a:moveTo>
                    <a:pt x="13196" y="0"/>
                  </a:moveTo>
                  <a:lnTo>
                    <a:pt x="12559" y="11"/>
                  </a:lnTo>
                  <a:lnTo>
                    <a:pt x="11932" y="43"/>
                  </a:lnTo>
                  <a:lnTo>
                    <a:pt x="11294" y="85"/>
                  </a:lnTo>
                  <a:lnTo>
                    <a:pt x="10667" y="139"/>
                  </a:lnTo>
                  <a:lnTo>
                    <a:pt x="10040" y="224"/>
                  </a:lnTo>
                  <a:lnTo>
                    <a:pt x="9424" y="319"/>
                  </a:lnTo>
                  <a:lnTo>
                    <a:pt x="8819" y="436"/>
                  </a:lnTo>
                  <a:lnTo>
                    <a:pt x="8213" y="563"/>
                  </a:lnTo>
                  <a:lnTo>
                    <a:pt x="7629" y="712"/>
                  </a:lnTo>
                  <a:lnTo>
                    <a:pt x="7044" y="882"/>
                  </a:lnTo>
                  <a:lnTo>
                    <a:pt x="6471" y="1063"/>
                  </a:lnTo>
                  <a:lnTo>
                    <a:pt x="5918" y="1265"/>
                  </a:lnTo>
                  <a:lnTo>
                    <a:pt x="5376" y="1488"/>
                  </a:lnTo>
                  <a:lnTo>
                    <a:pt x="4845" y="1722"/>
                  </a:lnTo>
                  <a:lnTo>
                    <a:pt x="4335" y="1977"/>
                  </a:lnTo>
                  <a:lnTo>
                    <a:pt x="3846" y="2253"/>
                  </a:lnTo>
                  <a:lnTo>
                    <a:pt x="3379" y="2540"/>
                  </a:lnTo>
                  <a:lnTo>
                    <a:pt x="2943" y="2837"/>
                  </a:lnTo>
                  <a:lnTo>
                    <a:pt x="2731" y="2986"/>
                  </a:lnTo>
                  <a:lnTo>
                    <a:pt x="2529" y="3135"/>
                  </a:lnTo>
                  <a:lnTo>
                    <a:pt x="2338" y="3294"/>
                  </a:lnTo>
                  <a:lnTo>
                    <a:pt x="2157" y="3453"/>
                  </a:lnTo>
                  <a:lnTo>
                    <a:pt x="1976" y="3613"/>
                  </a:lnTo>
                  <a:lnTo>
                    <a:pt x="1806" y="3772"/>
                  </a:lnTo>
                  <a:lnTo>
                    <a:pt x="1647" y="3942"/>
                  </a:lnTo>
                  <a:lnTo>
                    <a:pt x="1498" y="4101"/>
                  </a:lnTo>
                  <a:lnTo>
                    <a:pt x="1350" y="4271"/>
                  </a:lnTo>
                  <a:lnTo>
                    <a:pt x="1211" y="4441"/>
                  </a:lnTo>
                  <a:lnTo>
                    <a:pt x="1073" y="4611"/>
                  </a:lnTo>
                  <a:lnTo>
                    <a:pt x="956" y="4781"/>
                  </a:lnTo>
                  <a:lnTo>
                    <a:pt x="840" y="4962"/>
                  </a:lnTo>
                  <a:lnTo>
                    <a:pt x="723" y="5132"/>
                  </a:lnTo>
                  <a:lnTo>
                    <a:pt x="627" y="5313"/>
                  </a:lnTo>
                  <a:lnTo>
                    <a:pt x="531" y="5493"/>
                  </a:lnTo>
                  <a:lnTo>
                    <a:pt x="446" y="5663"/>
                  </a:lnTo>
                  <a:lnTo>
                    <a:pt x="372" y="5844"/>
                  </a:lnTo>
                  <a:lnTo>
                    <a:pt x="298" y="6025"/>
                  </a:lnTo>
                  <a:lnTo>
                    <a:pt x="234" y="6205"/>
                  </a:lnTo>
                  <a:lnTo>
                    <a:pt x="181" y="6386"/>
                  </a:lnTo>
                  <a:lnTo>
                    <a:pt x="128" y="6577"/>
                  </a:lnTo>
                  <a:lnTo>
                    <a:pt x="85" y="6758"/>
                  </a:lnTo>
                  <a:lnTo>
                    <a:pt x="53" y="6938"/>
                  </a:lnTo>
                  <a:lnTo>
                    <a:pt x="32" y="7119"/>
                  </a:lnTo>
                  <a:lnTo>
                    <a:pt x="11" y="7310"/>
                  </a:lnTo>
                  <a:lnTo>
                    <a:pt x="0" y="7491"/>
                  </a:lnTo>
                  <a:lnTo>
                    <a:pt x="0" y="7671"/>
                  </a:lnTo>
                  <a:lnTo>
                    <a:pt x="0" y="7852"/>
                  </a:lnTo>
                  <a:lnTo>
                    <a:pt x="11" y="8043"/>
                  </a:lnTo>
                  <a:lnTo>
                    <a:pt x="32" y="8224"/>
                  </a:lnTo>
                  <a:lnTo>
                    <a:pt x="64" y="8404"/>
                  </a:lnTo>
                  <a:lnTo>
                    <a:pt x="96" y="8596"/>
                  </a:lnTo>
                  <a:lnTo>
                    <a:pt x="138" y="8776"/>
                  </a:lnTo>
                  <a:lnTo>
                    <a:pt x="191" y="8957"/>
                  </a:lnTo>
                  <a:lnTo>
                    <a:pt x="245" y="9138"/>
                  </a:lnTo>
                  <a:lnTo>
                    <a:pt x="319" y="9318"/>
                  </a:lnTo>
                  <a:lnTo>
                    <a:pt x="383" y="9499"/>
                  </a:lnTo>
                  <a:lnTo>
                    <a:pt x="468" y="9679"/>
                  </a:lnTo>
                  <a:lnTo>
                    <a:pt x="553" y="9860"/>
                  </a:lnTo>
                  <a:lnTo>
                    <a:pt x="648" y="10030"/>
                  </a:lnTo>
                  <a:lnTo>
                    <a:pt x="755" y="10211"/>
                  </a:lnTo>
                  <a:lnTo>
                    <a:pt x="861" y="10381"/>
                  </a:lnTo>
                  <a:lnTo>
                    <a:pt x="988" y="10561"/>
                  </a:lnTo>
                  <a:lnTo>
                    <a:pt x="1105" y="10731"/>
                  </a:lnTo>
                  <a:lnTo>
                    <a:pt x="1243" y="10901"/>
                  </a:lnTo>
                  <a:lnTo>
                    <a:pt x="1381" y="11071"/>
                  </a:lnTo>
                  <a:lnTo>
                    <a:pt x="1530" y="11241"/>
                  </a:lnTo>
                  <a:lnTo>
                    <a:pt x="1690" y="11401"/>
                  </a:lnTo>
                  <a:lnTo>
                    <a:pt x="1849" y="11571"/>
                  </a:lnTo>
                  <a:lnTo>
                    <a:pt x="2029" y="11730"/>
                  </a:lnTo>
                  <a:lnTo>
                    <a:pt x="2199" y="11889"/>
                  </a:lnTo>
                  <a:lnTo>
                    <a:pt x="2391" y="12049"/>
                  </a:lnTo>
                  <a:lnTo>
                    <a:pt x="2582" y="12208"/>
                  </a:lnTo>
                  <a:lnTo>
                    <a:pt x="2784" y="12357"/>
                  </a:lnTo>
                  <a:lnTo>
                    <a:pt x="2996" y="12516"/>
                  </a:lnTo>
                  <a:lnTo>
                    <a:pt x="3432" y="12814"/>
                  </a:lnTo>
                  <a:lnTo>
                    <a:pt x="3910" y="13101"/>
                  </a:lnTo>
                  <a:lnTo>
                    <a:pt x="4367" y="13356"/>
                  </a:lnTo>
                  <a:lnTo>
                    <a:pt x="4845" y="13589"/>
                  </a:lnTo>
                  <a:lnTo>
                    <a:pt x="5344" y="13812"/>
                  </a:lnTo>
                  <a:lnTo>
                    <a:pt x="5854" y="14025"/>
                  </a:lnTo>
                  <a:lnTo>
                    <a:pt x="6375" y="14216"/>
                  </a:lnTo>
                  <a:lnTo>
                    <a:pt x="6896" y="14397"/>
                  </a:lnTo>
                  <a:lnTo>
                    <a:pt x="7437" y="14556"/>
                  </a:lnTo>
                  <a:lnTo>
                    <a:pt x="7990" y="14705"/>
                  </a:lnTo>
                  <a:lnTo>
                    <a:pt x="8553" y="14843"/>
                  </a:lnTo>
                  <a:lnTo>
                    <a:pt x="9127" y="14960"/>
                  </a:lnTo>
                  <a:lnTo>
                    <a:pt x="9700" y="15055"/>
                  </a:lnTo>
                  <a:lnTo>
                    <a:pt x="10274" y="15140"/>
                  </a:lnTo>
                  <a:lnTo>
                    <a:pt x="10859" y="15215"/>
                  </a:lnTo>
                  <a:lnTo>
                    <a:pt x="11454" y="15268"/>
                  </a:lnTo>
                  <a:lnTo>
                    <a:pt x="12038" y="15310"/>
                  </a:lnTo>
                  <a:lnTo>
                    <a:pt x="12633" y="15332"/>
                  </a:lnTo>
                  <a:lnTo>
                    <a:pt x="13228" y="15342"/>
                  </a:lnTo>
                  <a:lnTo>
                    <a:pt x="13823" y="15332"/>
                  </a:lnTo>
                  <a:lnTo>
                    <a:pt x="14418" y="15310"/>
                  </a:lnTo>
                  <a:lnTo>
                    <a:pt x="15013" y="15279"/>
                  </a:lnTo>
                  <a:lnTo>
                    <a:pt x="15597" y="15225"/>
                  </a:lnTo>
                  <a:lnTo>
                    <a:pt x="16182" y="15162"/>
                  </a:lnTo>
                  <a:lnTo>
                    <a:pt x="16766" y="15077"/>
                  </a:lnTo>
                  <a:lnTo>
                    <a:pt x="17340" y="14970"/>
                  </a:lnTo>
                  <a:lnTo>
                    <a:pt x="17913" y="14864"/>
                  </a:lnTo>
                  <a:lnTo>
                    <a:pt x="18466" y="14726"/>
                  </a:lnTo>
                  <a:lnTo>
                    <a:pt x="19018" y="14588"/>
                  </a:lnTo>
                  <a:lnTo>
                    <a:pt x="19560" y="14429"/>
                  </a:lnTo>
                  <a:lnTo>
                    <a:pt x="20091" y="14248"/>
                  </a:lnTo>
                  <a:lnTo>
                    <a:pt x="20612" y="14057"/>
                  </a:lnTo>
                  <a:lnTo>
                    <a:pt x="21122" y="13855"/>
                  </a:lnTo>
                  <a:lnTo>
                    <a:pt x="21611" y="13632"/>
                  </a:lnTo>
                  <a:lnTo>
                    <a:pt x="22131" y="13377"/>
                  </a:lnTo>
                  <a:lnTo>
                    <a:pt x="22631" y="13101"/>
                  </a:lnTo>
                  <a:lnTo>
                    <a:pt x="22886" y="12941"/>
                  </a:lnTo>
                  <a:lnTo>
                    <a:pt x="23141" y="12782"/>
                  </a:lnTo>
                  <a:lnTo>
                    <a:pt x="23374" y="12622"/>
                  </a:lnTo>
                  <a:lnTo>
                    <a:pt x="23608" y="12463"/>
                  </a:lnTo>
                  <a:lnTo>
                    <a:pt x="23831" y="12304"/>
                  </a:lnTo>
                  <a:lnTo>
                    <a:pt x="24044" y="12134"/>
                  </a:lnTo>
                  <a:lnTo>
                    <a:pt x="24246" y="11964"/>
                  </a:lnTo>
                  <a:lnTo>
                    <a:pt x="24437" y="11783"/>
                  </a:lnTo>
                  <a:lnTo>
                    <a:pt x="24734" y="11507"/>
                  </a:lnTo>
                  <a:lnTo>
                    <a:pt x="25000" y="11220"/>
                  </a:lnTo>
                  <a:lnTo>
                    <a:pt x="25255" y="10933"/>
                  </a:lnTo>
                  <a:lnTo>
                    <a:pt x="25478" y="10636"/>
                  </a:lnTo>
                  <a:lnTo>
                    <a:pt x="25680" y="10327"/>
                  </a:lnTo>
                  <a:lnTo>
                    <a:pt x="25861" y="10030"/>
                  </a:lnTo>
                  <a:lnTo>
                    <a:pt x="26009" y="9722"/>
                  </a:lnTo>
                  <a:lnTo>
                    <a:pt x="26147" y="9414"/>
                  </a:lnTo>
                  <a:lnTo>
                    <a:pt x="26264" y="9095"/>
                  </a:lnTo>
                  <a:lnTo>
                    <a:pt x="26349" y="8787"/>
                  </a:lnTo>
                  <a:lnTo>
                    <a:pt x="26413" y="8468"/>
                  </a:lnTo>
                  <a:lnTo>
                    <a:pt x="26456" y="8149"/>
                  </a:lnTo>
                  <a:lnTo>
                    <a:pt x="26477" y="7831"/>
                  </a:lnTo>
                  <a:lnTo>
                    <a:pt x="26477" y="7512"/>
                  </a:lnTo>
                  <a:lnTo>
                    <a:pt x="26456" y="7193"/>
                  </a:lnTo>
                  <a:lnTo>
                    <a:pt x="26402" y="6875"/>
                  </a:lnTo>
                  <a:lnTo>
                    <a:pt x="26339" y="6566"/>
                  </a:lnTo>
                  <a:lnTo>
                    <a:pt x="26243" y="6248"/>
                  </a:lnTo>
                  <a:lnTo>
                    <a:pt x="26126" y="5929"/>
                  </a:lnTo>
                  <a:lnTo>
                    <a:pt x="25988" y="5621"/>
                  </a:lnTo>
                  <a:lnTo>
                    <a:pt x="25829" y="5313"/>
                  </a:lnTo>
                  <a:lnTo>
                    <a:pt x="25648" y="5015"/>
                  </a:lnTo>
                  <a:lnTo>
                    <a:pt x="25446" y="4707"/>
                  </a:lnTo>
                  <a:lnTo>
                    <a:pt x="25212" y="4420"/>
                  </a:lnTo>
                  <a:lnTo>
                    <a:pt x="24957" y="4123"/>
                  </a:lnTo>
                  <a:lnTo>
                    <a:pt x="24692" y="3836"/>
                  </a:lnTo>
                  <a:lnTo>
                    <a:pt x="24394" y="3560"/>
                  </a:lnTo>
                  <a:lnTo>
                    <a:pt x="24076" y="3283"/>
                  </a:lnTo>
                  <a:lnTo>
                    <a:pt x="23736" y="3018"/>
                  </a:lnTo>
                  <a:lnTo>
                    <a:pt x="23364" y="2752"/>
                  </a:lnTo>
                  <a:lnTo>
                    <a:pt x="22981" y="2497"/>
                  </a:lnTo>
                  <a:lnTo>
                    <a:pt x="22578" y="2253"/>
                  </a:lnTo>
                  <a:lnTo>
                    <a:pt x="22078" y="1977"/>
                  </a:lnTo>
                  <a:lnTo>
                    <a:pt x="21568" y="1722"/>
                  </a:lnTo>
                  <a:lnTo>
                    <a:pt x="21037" y="1488"/>
                  </a:lnTo>
                  <a:lnTo>
                    <a:pt x="20485" y="1265"/>
                  </a:lnTo>
                  <a:lnTo>
                    <a:pt x="19932" y="1063"/>
                  </a:lnTo>
                  <a:lnTo>
                    <a:pt x="19358" y="882"/>
                  </a:lnTo>
                  <a:lnTo>
                    <a:pt x="18774" y="712"/>
                  </a:lnTo>
                  <a:lnTo>
                    <a:pt x="18179" y="563"/>
                  </a:lnTo>
                  <a:lnTo>
                    <a:pt x="17584" y="436"/>
                  </a:lnTo>
                  <a:lnTo>
                    <a:pt x="16968" y="319"/>
                  </a:lnTo>
                  <a:lnTo>
                    <a:pt x="16352" y="224"/>
                  </a:lnTo>
                  <a:lnTo>
                    <a:pt x="15725" y="139"/>
                  </a:lnTo>
                  <a:lnTo>
                    <a:pt x="15098" y="85"/>
                  </a:lnTo>
                  <a:lnTo>
                    <a:pt x="14471" y="43"/>
                  </a:lnTo>
                  <a:lnTo>
                    <a:pt x="13833" y="11"/>
                  </a:lnTo>
                  <a:lnTo>
                    <a:pt x="13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8096864" y="8425528"/>
              <a:ext cx="513943" cy="298007"/>
            </a:xfrm>
            <a:custGeom>
              <a:rect b="b" l="l" r="r" t="t"/>
              <a:pathLst>
                <a:path extrusionOk="0" h="5866" w="10116">
                  <a:moveTo>
                    <a:pt x="5036" y="1"/>
                  </a:moveTo>
                  <a:lnTo>
                    <a:pt x="4803" y="12"/>
                  </a:lnTo>
                  <a:lnTo>
                    <a:pt x="4558" y="22"/>
                  </a:lnTo>
                  <a:lnTo>
                    <a:pt x="4314" y="33"/>
                  </a:lnTo>
                  <a:lnTo>
                    <a:pt x="4080" y="54"/>
                  </a:lnTo>
                  <a:lnTo>
                    <a:pt x="3836" y="86"/>
                  </a:lnTo>
                  <a:lnTo>
                    <a:pt x="3602" y="128"/>
                  </a:lnTo>
                  <a:lnTo>
                    <a:pt x="3368" y="171"/>
                  </a:lnTo>
                  <a:lnTo>
                    <a:pt x="3135" y="213"/>
                  </a:lnTo>
                  <a:lnTo>
                    <a:pt x="2912" y="277"/>
                  </a:lnTo>
                  <a:lnTo>
                    <a:pt x="2688" y="341"/>
                  </a:lnTo>
                  <a:lnTo>
                    <a:pt x="2476" y="405"/>
                  </a:lnTo>
                  <a:lnTo>
                    <a:pt x="2263" y="490"/>
                  </a:lnTo>
                  <a:lnTo>
                    <a:pt x="2051" y="575"/>
                  </a:lnTo>
                  <a:lnTo>
                    <a:pt x="1849" y="660"/>
                  </a:lnTo>
                  <a:lnTo>
                    <a:pt x="1658" y="755"/>
                  </a:lnTo>
                  <a:lnTo>
                    <a:pt x="1467" y="862"/>
                  </a:lnTo>
                  <a:lnTo>
                    <a:pt x="1286" y="968"/>
                  </a:lnTo>
                  <a:lnTo>
                    <a:pt x="1127" y="1085"/>
                  </a:lnTo>
                  <a:lnTo>
                    <a:pt x="967" y="1202"/>
                  </a:lnTo>
                  <a:lnTo>
                    <a:pt x="829" y="1318"/>
                  </a:lnTo>
                  <a:lnTo>
                    <a:pt x="691" y="1446"/>
                  </a:lnTo>
                  <a:lnTo>
                    <a:pt x="574" y="1573"/>
                  </a:lnTo>
                  <a:lnTo>
                    <a:pt x="457" y="1701"/>
                  </a:lnTo>
                  <a:lnTo>
                    <a:pt x="362" y="1828"/>
                  </a:lnTo>
                  <a:lnTo>
                    <a:pt x="277" y="1967"/>
                  </a:lnTo>
                  <a:lnTo>
                    <a:pt x="202" y="2105"/>
                  </a:lnTo>
                  <a:lnTo>
                    <a:pt x="139" y="2232"/>
                  </a:lnTo>
                  <a:lnTo>
                    <a:pt x="85" y="2370"/>
                  </a:lnTo>
                  <a:lnTo>
                    <a:pt x="54" y="2508"/>
                  </a:lnTo>
                  <a:lnTo>
                    <a:pt x="22" y="2657"/>
                  </a:lnTo>
                  <a:lnTo>
                    <a:pt x="0" y="2795"/>
                  </a:lnTo>
                  <a:lnTo>
                    <a:pt x="0" y="2933"/>
                  </a:lnTo>
                  <a:lnTo>
                    <a:pt x="11" y="3071"/>
                  </a:lnTo>
                  <a:lnTo>
                    <a:pt x="22" y="3210"/>
                  </a:lnTo>
                  <a:lnTo>
                    <a:pt x="54" y="3358"/>
                  </a:lnTo>
                  <a:lnTo>
                    <a:pt x="96" y="3496"/>
                  </a:lnTo>
                  <a:lnTo>
                    <a:pt x="149" y="3635"/>
                  </a:lnTo>
                  <a:lnTo>
                    <a:pt x="213" y="3773"/>
                  </a:lnTo>
                  <a:lnTo>
                    <a:pt x="287" y="3900"/>
                  </a:lnTo>
                  <a:lnTo>
                    <a:pt x="372" y="4038"/>
                  </a:lnTo>
                  <a:lnTo>
                    <a:pt x="479" y="4166"/>
                  </a:lnTo>
                  <a:lnTo>
                    <a:pt x="585" y="4293"/>
                  </a:lnTo>
                  <a:lnTo>
                    <a:pt x="712" y="4421"/>
                  </a:lnTo>
                  <a:lnTo>
                    <a:pt x="840" y="4548"/>
                  </a:lnTo>
                  <a:lnTo>
                    <a:pt x="988" y="4665"/>
                  </a:lnTo>
                  <a:lnTo>
                    <a:pt x="1148" y="4782"/>
                  </a:lnTo>
                  <a:lnTo>
                    <a:pt x="1318" y="4899"/>
                  </a:lnTo>
                  <a:lnTo>
                    <a:pt x="1498" y="5005"/>
                  </a:lnTo>
                  <a:lnTo>
                    <a:pt x="1679" y="5111"/>
                  </a:lnTo>
                  <a:lnTo>
                    <a:pt x="1881" y="5207"/>
                  </a:lnTo>
                  <a:lnTo>
                    <a:pt x="2083" y="5292"/>
                  </a:lnTo>
                  <a:lnTo>
                    <a:pt x="2285" y="5377"/>
                  </a:lnTo>
                  <a:lnTo>
                    <a:pt x="2497" y="5462"/>
                  </a:lnTo>
                  <a:lnTo>
                    <a:pt x="2720" y="5526"/>
                  </a:lnTo>
                  <a:lnTo>
                    <a:pt x="2943" y="5590"/>
                  </a:lnTo>
                  <a:lnTo>
                    <a:pt x="3167" y="5653"/>
                  </a:lnTo>
                  <a:lnTo>
                    <a:pt x="3400" y="5696"/>
                  </a:lnTo>
                  <a:lnTo>
                    <a:pt x="3634" y="5738"/>
                  </a:lnTo>
                  <a:lnTo>
                    <a:pt x="3868" y="5781"/>
                  </a:lnTo>
                  <a:lnTo>
                    <a:pt x="4112" y="5813"/>
                  </a:lnTo>
                  <a:lnTo>
                    <a:pt x="4346" y="5834"/>
                  </a:lnTo>
                  <a:lnTo>
                    <a:pt x="4590" y="5855"/>
                  </a:lnTo>
                  <a:lnTo>
                    <a:pt x="4835" y="5855"/>
                  </a:lnTo>
                  <a:lnTo>
                    <a:pt x="5079" y="5866"/>
                  </a:lnTo>
                  <a:lnTo>
                    <a:pt x="5313" y="5855"/>
                  </a:lnTo>
                  <a:lnTo>
                    <a:pt x="5557" y="5855"/>
                  </a:lnTo>
                  <a:lnTo>
                    <a:pt x="5801" y="5834"/>
                  </a:lnTo>
                  <a:lnTo>
                    <a:pt x="6035" y="5813"/>
                  </a:lnTo>
                  <a:lnTo>
                    <a:pt x="6280" y="5781"/>
                  </a:lnTo>
                  <a:lnTo>
                    <a:pt x="6513" y="5738"/>
                  </a:lnTo>
                  <a:lnTo>
                    <a:pt x="6747" y="5696"/>
                  </a:lnTo>
                  <a:lnTo>
                    <a:pt x="6981" y="5653"/>
                  </a:lnTo>
                  <a:lnTo>
                    <a:pt x="7204" y="5590"/>
                  </a:lnTo>
                  <a:lnTo>
                    <a:pt x="7427" y="5526"/>
                  </a:lnTo>
                  <a:lnTo>
                    <a:pt x="7640" y="5462"/>
                  </a:lnTo>
                  <a:lnTo>
                    <a:pt x="7852" y="5377"/>
                  </a:lnTo>
                  <a:lnTo>
                    <a:pt x="8065" y="5292"/>
                  </a:lnTo>
                  <a:lnTo>
                    <a:pt x="8266" y="5207"/>
                  </a:lnTo>
                  <a:lnTo>
                    <a:pt x="8458" y="5111"/>
                  </a:lnTo>
                  <a:lnTo>
                    <a:pt x="8649" y="5005"/>
                  </a:lnTo>
                  <a:lnTo>
                    <a:pt x="8829" y="4899"/>
                  </a:lnTo>
                  <a:lnTo>
                    <a:pt x="8989" y="4782"/>
                  </a:lnTo>
                  <a:lnTo>
                    <a:pt x="9148" y="4665"/>
                  </a:lnTo>
                  <a:lnTo>
                    <a:pt x="9286" y="4548"/>
                  </a:lnTo>
                  <a:lnTo>
                    <a:pt x="9424" y="4421"/>
                  </a:lnTo>
                  <a:lnTo>
                    <a:pt x="9541" y="4293"/>
                  </a:lnTo>
                  <a:lnTo>
                    <a:pt x="9658" y="4166"/>
                  </a:lnTo>
                  <a:lnTo>
                    <a:pt x="9754" y="4038"/>
                  </a:lnTo>
                  <a:lnTo>
                    <a:pt x="9839" y="3900"/>
                  </a:lnTo>
                  <a:lnTo>
                    <a:pt x="9913" y="3773"/>
                  </a:lnTo>
                  <a:lnTo>
                    <a:pt x="9977" y="3635"/>
                  </a:lnTo>
                  <a:lnTo>
                    <a:pt x="10030" y="3496"/>
                  </a:lnTo>
                  <a:lnTo>
                    <a:pt x="10062" y="3358"/>
                  </a:lnTo>
                  <a:lnTo>
                    <a:pt x="10094" y="3210"/>
                  </a:lnTo>
                  <a:lnTo>
                    <a:pt x="10115" y="3071"/>
                  </a:lnTo>
                  <a:lnTo>
                    <a:pt x="10115" y="2933"/>
                  </a:lnTo>
                  <a:lnTo>
                    <a:pt x="10104" y="2795"/>
                  </a:lnTo>
                  <a:lnTo>
                    <a:pt x="10094" y="2657"/>
                  </a:lnTo>
                  <a:lnTo>
                    <a:pt x="10062" y="2508"/>
                  </a:lnTo>
                  <a:lnTo>
                    <a:pt x="10019" y="2370"/>
                  </a:lnTo>
                  <a:lnTo>
                    <a:pt x="9966" y="2232"/>
                  </a:lnTo>
                  <a:lnTo>
                    <a:pt x="9903" y="2105"/>
                  </a:lnTo>
                  <a:lnTo>
                    <a:pt x="9828" y="1967"/>
                  </a:lnTo>
                  <a:lnTo>
                    <a:pt x="9743" y="1828"/>
                  </a:lnTo>
                  <a:lnTo>
                    <a:pt x="9637" y="1701"/>
                  </a:lnTo>
                  <a:lnTo>
                    <a:pt x="9531" y="1573"/>
                  </a:lnTo>
                  <a:lnTo>
                    <a:pt x="9403" y="1446"/>
                  </a:lnTo>
                  <a:lnTo>
                    <a:pt x="9276" y="1318"/>
                  </a:lnTo>
                  <a:lnTo>
                    <a:pt x="9127" y="1202"/>
                  </a:lnTo>
                  <a:lnTo>
                    <a:pt x="8968" y="1085"/>
                  </a:lnTo>
                  <a:lnTo>
                    <a:pt x="8798" y="968"/>
                  </a:lnTo>
                  <a:lnTo>
                    <a:pt x="8628" y="862"/>
                  </a:lnTo>
                  <a:lnTo>
                    <a:pt x="8436" y="755"/>
                  </a:lnTo>
                  <a:lnTo>
                    <a:pt x="8234" y="660"/>
                  </a:lnTo>
                  <a:lnTo>
                    <a:pt x="8033" y="575"/>
                  </a:lnTo>
                  <a:lnTo>
                    <a:pt x="7831" y="490"/>
                  </a:lnTo>
                  <a:lnTo>
                    <a:pt x="7618" y="405"/>
                  </a:lnTo>
                  <a:lnTo>
                    <a:pt x="7395" y="341"/>
                  </a:lnTo>
                  <a:lnTo>
                    <a:pt x="7172" y="277"/>
                  </a:lnTo>
                  <a:lnTo>
                    <a:pt x="6949" y="213"/>
                  </a:lnTo>
                  <a:lnTo>
                    <a:pt x="6715" y="171"/>
                  </a:lnTo>
                  <a:lnTo>
                    <a:pt x="6481" y="128"/>
                  </a:lnTo>
                  <a:lnTo>
                    <a:pt x="6248" y="86"/>
                  </a:lnTo>
                  <a:lnTo>
                    <a:pt x="6003" y="54"/>
                  </a:lnTo>
                  <a:lnTo>
                    <a:pt x="5770" y="33"/>
                  </a:lnTo>
                  <a:lnTo>
                    <a:pt x="5525" y="22"/>
                  </a:lnTo>
                  <a:lnTo>
                    <a:pt x="5281" y="12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7228912" y="6281104"/>
              <a:ext cx="413553" cy="169528"/>
            </a:xfrm>
            <a:custGeom>
              <a:rect b="b" l="l" r="r" t="t"/>
              <a:pathLst>
                <a:path extrusionOk="0" h="3337" w="8140">
                  <a:moveTo>
                    <a:pt x="4070" y="0"/>
                  </a:moveTo>
                  <a:lnTo>
                    <a:pt x="3794" y="11"/>
                  </a:lnTo>
                  <a:lnTo>
                    <a:pt x="3518" y="22"/>
                  </a:lnTo>
                  <a:lnTo>
                    <a:pt x="3241" y="32"/>
                  </a:lnTo>
                  <a:lnTo>
                    <a:pt x="2965" y="64"/>
                  </a:lnTo>
                  <a:lnTo>
                    <a:pt x="2699" y="96"/>
                  </a:lnTo>
                  <a:lnTo>
                    <a:pt x="2423" y="139"/>
                  </a:lnTo>
                  <a:lnTo>
                    <a:pt x="2158" y="192"/>
                  </a:lnTo>
                  <a:lnTo>
                    <a:pt x="1903" y="245"/>
                  </a:lnTo>
                  <a:lnTo>
                    <a:pt x="1637" y="309"/>
                  </a:lnTo>
                  <a:lnTo>
                    <a:pt x="1393" y="383"/>
                  </a:lnTo>
                  <a:lnTo>
                    <a:pt x="1138" y="468"/>
                  </a:lnTo>
                  <a:lnTo>
                    <a:pt x="893" y="553"/>
                  </a:lnTo>
                  <a:lnTo>
                    <a:pt x="660" y="649"/>
                  </a:lnTo>
                  <a:lnTo>
                    <a:pt x="436" y="755"/>
                  </a:lnTo>
                  <a:lnTo>
                    <a:pt x="213" y="861"/>
                  </a:lnTo>
                  <a:lnTo>
                    <a:pt x="1" y="978"/>
                  </a:lnTo>
                  <a:lnTo>
                    <a:pt x="4081" y="3337"/>
                  </a:lnTo>
                  <a:lnTo>
                    <a:pt x="8139" y="978"/>
                  </a:lnTo>
                  <a:lnTo>
                    <a:pt x="7927" y="861"/>
                  </a:lnTo>
                  <a:lnTo>
                    <a:pt x="7704" y="755"/>
                  </a:lnTo>
                  <a:lnTo>
                    <a:pt x="7470" y="649"/>
                  </a:lnTo>
                  <a:lnTo>
                    <a:pt x="7236" y="553"/>
                  </a:lnTo>
                  <a:lnTo>
                    <a:pt x="6992" y="468"/>
                  </a:lnTo>
                  <a:lnTo>
                    <a:pt x="6747" y="383"/>
                  </a:lnTo>
                  <a:lnTo>
                    <a:pt x="6492" y="309"/>
                  </a:lnTo>
                  <a:lnTo>
                    <a:pt x="6238" y="245"/>
                  </a:lnTo>
                  <a:lnTo>
                    <a:pt x="5972" y="192"/>
                  </a:lnTo>
                  <a:lnTo>
                    <a:pt x="5706" y="139"/>
                  </a:lnTo>
                  <a:lnTo>
                    <a:pt x="5441" y="96"/>
                  </a:lnTo>
                  <a:lnTo>
                    <a:pt x="5164" y="64"/>
                  </a:lnTo>
                  <a:lnTo>
                    <a:pt x="4888" y="32"/>
                  </a:lnTo>
                  <a:lnTo>
                    <a:pt x="4623" y="22"/>
                  </a:lnTo>
                  <a:lnTo>
                    <a:pt x="4346" y="1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8465556" y="6321035"/>
              <a:ext cx="413553" cy="239686"/>
            </a:xfrm>
            <a:custGeom>
              <a:rect b="b" l="l" r="r" t="t"/>
              <a:pathLst>
                <a:path extrusionOk="0" h="4718" w="8140">
                  <a:moveTo>
                    <a:pt x="4059" y="1"/>
                  </a:moveTo>
                  <a:lnTo>
                    <a:pt x="1" y="2359"/>
                  </a:lnTo>
                  <a:lnTo>
                    <a:pt x="4081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6494780" y="6634639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9413933" y="6872140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69" y="1722"/>
                  </a:moveTo>
                  <a:lnTo>
                    <a:pt x="4271" y="1732"/>
                  </a:lnTo>
                  <a:lnTo>
                    <a:pt x="4484" y="1764"/>
                  </a:lnTo>
                  <a:lnTo>
                    <a:pt x="4579" y="1796"/>
                  </a:lnTo>
                  <a:lnTo>
                    <a:pt x="4675" y="1828"/>
                  </a:lnTo>
                  <a:lnTo>
                    <a:pt x="4760" y="1860"/>
                  </a:lnTo>
                  <a:lnTo>
                    <a:pt x="4845" y="1913"/>
                  </a:lnTo>
                  <a:lnTo>
                    <a:pt x="4919" y="1955"/>
                  </a:lnTo>
                  <a:lnTo>
                    <a:pt x="4983" y="2008"/>
                  </a:lnTo>
                  <a:lnTo>
                    <a:pt x="5036" y="2062"/>
                  </a:lnTo>
                  <a:lnTo>
                    <a:pt x="5089" y="2115"/>
                  </a:lnTo>
                  <a:lnTo>
                    <a:pt x="5121" y="2178"/>
                  </a:lnTo>
                  <a:lnTo>
                    <a:pt x="5143" y="2232"/>
                  </a:lnTo>
                  <a:lnTo>
                    <a:pt x="5164" y="2295"/>
                  </a:lnTo>
                  <a:lnTo>
                    <a:pt x="5164" y="2359"/>
                  </a:lnTo>
                  <a:lnTo>
                    <a:pt x="5164" y="2423"/>
                  </a:lnTo>
                  <a:lnTo>
                    <a:pt x="5143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47" y="2657"/>
                  </a:lnTo>
                  <a:lnTo>
                    <a:pt x="4983" y="2710"/>
                  </a:lnTo>
                  <a:lnTo>
                    <a:pt x="4919" y="2752"/>
                  </a:lnTo>
                  <a:lnTo>
                    <a:pt x="4845" y="2805"/>
                  </a:lnTo>
                  <a:lnTo>
                    <a:pt x="4760" y="2848"/>
                  </a:lnTo>
                  <a:lnTo>
                    <a:pt x="4675" y="2890"/>
                  </a:lnTo>
                  <a:lnTo>
                    <a:pt x="4579" y="2922"/>
                  </a:lnTo>
                  <a:lnTo>
                    <a:pt x="4484" y="2943"/>
                  </a:lnTo>
                  <a:lnTo>
                    <a:pt x="4282" y="2975"/>
                  </a:lnTo>
                  <a:lnTo>
                    <a:pt x="4080" y="2997"/>
                  </a:lnTo>
                  <a:lnTo>
                    <a:pt x="3868" y="2975"/>
                  </a:lnTo>
                  <a:lnTo>
                    <a:pt x="3666" y="2943"/>
                  </a:lnTo>
                  <a:lnTo>
                    <a:pt x="3570" y="2922"/>
                  </a:lnTo>
                  <a:lnTo>
                    <a:pt x="3475" y="2890"/>
                  </a:lnTo>
                  <a:lnTo>
                    <a:pt x="3379" y="2848"/>
                  </a:lnTo>
                  <a:lnTo>
                    <a:pt x="3294" y="2805"/>
                  </a:lnTo>
                  <a:lnTo>
                    <a:pt x="3220" y="2752"/>
                  </a:lnTo>
                  <a:lnTo>
                    <a:pt x="3156" y="2710"/>
                  </a:lnTo>
                  <a:lnTo>
                    <a:pt x="3103" y="2657"/>
                  </a:lnTo>
                  <a:lnTo>
                    <a:pt x="3060" y="2593"/>
                  </a:lnTo>
                  <a:lnTo>
                    <a:pt x="3018" y="2540"/>
                  </a:lnTo>
                  <a:lnTo>
                    <a:pt x="2996" y="2476"/>
                  </a:lnTo>
                  <a:lnTo>
                    <a:pt x="2986" y="2412"/>
                  </a:lnTo>
                  <a:lnTo>
                    <a:pt x="2975" y="2359"/>
                  </a:lnTo>
                  <a:lnTo>
                    <a:pt x="2975" y="2295"/>
                  </a:lnTo>
                  <a:lnTo>
                    <a:pt x="2996" y="2232"/>
                  </a:lnTo>
                  <a:lnTo>
                    <a:pt x="3018" y="2178"/>
                  </a:lnTo>
                  <a:lnTo>
                    <a:pt x="3050" y="2115"/>
                  </a:lnTo>
                  <a:lnTo>
                    <a:pt x="3103" y="2062"/>
                  </a:lnTo>
                  <a:lnTo>
                    <a:pt x="3156" y="2008"/>
                  </a:lnTo>
                  <a:lnTo>
                    <a:pt x="3220" y="1955"/>
                  </a:lnTo>
                  <a:lnTo>
                    <a:pt x="3294" y="1913"/>
                  </a:lnTo>
                  <a:lnTo>
                    <a:pt x="3379" y="1860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64"/>
                  </a:lnTo>
                  <a:lnTo>
                    <a:pt x="3857" y="1732"/>
                  </a:lnTo>
                  <a:lnTo>
                    <a:pt x="4069" y="1722"/>
                  </a:lnTo>
                  <a:close/>
                  <a:moveTo>
                    <a:pt x="4059" y="0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49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9413933" y="6872140"/>
              <a:ext cx="414061" cy="239686"/>
            </a:xfrm>
            <a:custGeom>
              <a:rect b="b" l="l" r="r" t="t"/>
              <a:pathLst>
                <a:path extrusionOk="0" fill="none" h="4718" w="8150">
                  <a:moveTo>
                    <a:pt x="4059" y="0"/>
                  </a:moveTo>
                  <a:lnTo>
                    <a:pt x="814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9262788" y="6959571"/>
              <a:ext cx="111212" cy="64824"/>
            </a:xfrm>
            <a:custGeom>
              <a:rect b="b" l="l" r="r" t="t"/>
              <a:pathLst>
                <a:path extrusionOk="0" fill="none" h="1276" w="2189">
                  <a:moveTo>
                    <a:pt x="319" y="1084"/>
                  </a:moveTo>
                  <a:lnTo>
                    <a:pt x="319" y="1084"/>
                  </a:lnTo>
                  <a:lnTo>
                    <a:pt x="404" y="1127"/>
                  </a:lnTo>
                  <a:lnTo>
                    <a:pt x="500" y="1169"/>
                  </a:lnTo>
                  <a:lnTo>
                    <a:pt x="595" y="1201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105" y="1276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89"/>
                  </a:lnTo>
                  <a:lnTo>
                    <a:pt x="2072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702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8" y="511"/>
                  </a:lnTo>
                  <a:lnTo>
                    <a:pt x="2146" y="457"/>
                  </a:lnTo>
                  <a:lnTo>
                    <a:pt x="2114" y="394"/>
                  </a:lnTo>
                  <a:lnTo>
                    <a:pt x="2061" y="341"/>
                  </a:lnTo>
                  <a:lnTo>
                    <a:pt x="2008" y="287"/>
                  </a:lnTo>
                  <a:lnTo>
                    <a:pt x="1944" y="234"/>
                  </a:lnTo>
                  <a:lnTo>
                    <a:pt x="1870" y="192"/>
                  </a:lnTo>
                  <a:lnTo>
                    <a:pt x="1870" y="192"/>
                  </a:lnTo>
                  <a:lnTo>
                    <a:pt x="1785" y="139"/>
                  </a:lnTo>
                  <a:lnTo>
                    <a:pt x="1700" y="107"/>
                  </a:lnTo>
                  <a:lnTo>
                    <a:pt x="1604" y="75"/>
                  </a:lnTo>
                  <a:lnTo>
                    <a:pt x="1509" y="43"/>
                  </a:lnTo>
                  <a:lnTo>
                    <a:pt x="1296" y="11"/>
                  </a:lnTo>
                  <a:lnTo>
                    <a:pt x="1094" y="1"/>
                  </a:ln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92"/>
                  </a:lnTo>
                  <a:lnTo>
                    <a:pt x="319" y="192"/>
                  </a:lnTo>
                  <a:lnTo>
                    <a:pt x="245" y="234"/>
                  </a:lnTo>
                  <a:lnTo>
                    <a:pt x="181" y="287"/>
                  </a:lnTo>
                  <a:lnTo>
                    <a:pt x="128" y="341"/>
                  </a:lnTo>
                  <a:lnTo>
                    <a:pt x="75" y="394"/>
                  </a:lnTo>
                  <a:lnTo>
                    <a:pt x="43" y="457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11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5" y="1031"/>
                  </a:lnTo>
                  <a:lnTo>
                    <a:pt x="319" y="10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-9262788" y="6959571"/>
              <a:ext cx="111212" cy="64824"/>
            </a:xfrm>
            <a:custGeom>
              <a:rect b="b" l="l" r="r" t="t"/>
              <a:pathLst>
                <a:path extrusionOk="0" h="1276" w="2189">
                  <a:moveTo>
                    <a:pt x="1094" y="1"/>
                  </a:move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92"/>
                  </a:lnTo>
                  <a:lnTo>
                    <a:pt x="245" y="234"/>
                  </a:lnTo>
                  <a:lnTo>
                    <a:pt x="181" y="287"/>
                  </a:lnTo>
                  <a:lnTo>
                    <a:pt x="128" y="341"/>
                  </a:lnTo>
                  <a:lnTo>
                    <a:pt x="75" y="394"/>
                  </a:lnTo>
                  <a:lnTo>
                    <a:pt x="43" y="457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11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85" y="872"/>
                  </a:lnTo>
                  <a:lnTo>
                    <a:pt x="128" y="936"/>
                  </a:lnTo>
                  <a:lnTo>
                    <a:pt x="181" y="989"/>
                  </a:lnTo>
                  <a:lnTo>
                    <a:pt x="245" y="1031"/>
                  </a:lnTo>
                  <a:lnTo>
                    <a:pt x="319" y="1084"/>
                  </a:lnTo>
                  <a:lnTo>
                    <a:pt x="404" y="1127"/>
                  </a:lnTo>
                  <a:lnTo>
                    <a:pt x="500" y="1169"/>
                  </a:lnTo>
                  <a:lnTo>
                    <a:pt x="584" y="1201"/>
                  </a:lnTo>
                  <a:lnTo>
                    <a:pt x="691" y="1222"/>
                  </a:lnTo>
                  <a:lnTo>
                    <a:pt x="893" y="1254"/>
                  </a:lnTo>
                  <a:lnTo>
                    <a:pt x="1094" y="1276"/>
                  </a:lnTo>
                  <a:lnTo>
                    <a:pt x="1307" y="1254"/>
                  </a:lnTo>
                  <a:lnTo>
                    <a:pt x="1509" y="1222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89"/>
                  </a:lnTo>
                  <a:lnTo>
                    <a:pt x="2072" y="936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8" y="755"/>
                  </a:lnTo>
                  <a:lnTo>
                    <a:pt x="2189" y="691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8" y="511"/>
                  </a:lnTo>
                  <a:lnTo>
                    <a:pt x="2146" y="457"/>
                  </a:lnTo>
                  <a:lnTo>
                    <a:pt x="2114" y="394"/>
                  </a:lnTo>
                  <a:lnTo>
                    <a:pt x="2061" y="341"/>
                  </a:lnTo>
                  <a:lnTo>
                    <a:pt x="2008" y="287"/>
                  </a:lnTo>
                  <a:lnTo>
                    <a:pt x="1944" y="234"/>
                  </a:lnTo>
                  <a:lnTo>
                    <a:pt x="1870" y="192"/>
                  </a:lnTo>
                  <a:lnTo>
                    <a:pt x="1785" y="139"/>
                  </a:lnTo>
                  <a:lnTo>
                    <a:pt x="1700" y="107"/>
                  </a:lnTo>
                  <a:lnTo>
                    <a:pt x="1604" y="75"/>
                  </a:lnTo>
                  <a:lnTo>
                    <a:pt x="1509" y="43"/>
                  </a:lnTo>
                  <a:lnTo>
                    <a:pt x="1296" y="11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-8904410" y="6891547"/>
              <a:ext cx="413553" cy="239737"/>
            </a:xfrm>
            <a:custGeom>
              <a:rect b="b" l="l" r="r" t="t"/>
              <a:pathLst>
                <a:path extrusionOk="0" h="4719" w="8140">
                  <a:moveTo>
                    <a:pt x="4060" y="1"/>
                  </a:moveTo>
                  <a:lnTo>
                    <a:pt x="1" y="2360"/>
                  </a:lnTo>
                  <a:lnTo>
                    <a:pt x="4081" y="4718"/>
                  </a:lnTo>
                  <a:lnTo>
                    <a:pt x="8139" y="236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-9736748" y="7234870"/>
              <a:ext cx="111263" cy="64824"/>
            </a:xfrm>
            <a:custGeom>
              <a:rect b="b" l="l" r="r" t="t"/>
              <a:pathLst>
                <a:path extrusionOk="0" h="1276" w="2190">
                  <a:moveTo>
                    <a:pt x="1084" y="0"/>
                  </a:moveTo>
                  <a:lnTo>
                    <a:pt x="883" y="21"/>
                  </a:lnTo>
                  <a:lnTo>
                    <a:pt x="681" y="53"/>
                  </a:lnTo>
                  <a:lnTo>
                    <a:pt x="574" y="74"/>
                  </a:lnTo>
                  <a:lnTo>
                    <a:pt x="489" y="106"/>
                  </a:lnTo>
                  <a:lnTo>
                    <a:pt x="394" y="149"/>
                  </a:lnTo>
                  <a:lnTo>
                    <a:pt x="319" y="191"/>
                  </a:lnTo>
                  <a:lnTo>
                    <a:pt x="245" y="234"/>
                  </a:lnTo>
                  <a:lnTo>
                    <a:pt x="171" y="287"/>
                  </a:lnTo>
                  <a:lnTo>
                    <a:pt x="118" y="340"/>
                  </a:lnTo>
                  <a:lnTo>
                    <a:pt x="75" y="404"/>
                  </a:lnTo>
                  <a:lnTo>
                    <a:pt x="43" y="457"/>
                  </a:lnTo>
                  <a:lnTo>
                    <a:pt x="11" y="521"/>
                  </a:lnTo>
                  <a:lnTo>
                    <a:pt x="1" y="574"/>
                  </a:lnTo>
                  <a:lnTo>
                    <a:pt x="1" y="638"/>
                  </a:lnTo>
                  <a:lnTo>
                    <a:pt x="1" y="701"/>
                  </a:lnTo>
                  <a:lnTo>
                    <a:pt x="22" y="765"/>
                  </a:lnTo>
                  <a:lnTo>
                    <a:pt x="43" y="818"/>
                  </a:lnTo>
                  <a:lnTo>
                    <a:pt x="75" y="882"/>
                  </a:lnTo>
                  <a:lnTo>
                    <a:pt x="128" y="935"/>
                  </a:lnTo>
                  <a:lnTo>
                    <a:pt x="181" y="988"/>
                  </a:lnTo>
                  <a:lnTo>
                    <a:pt x="245" y="1041"/>
                  </a:lnTo>
                  <a:lnTo>
                    <a:pt x="319" y="1084"/>
                  </a:lnTo>
                  <a:lnTo>
                    <a:pt x="404" y="1137"/>
                  </a:lnTo>
                  <a:lnTo>
                    <a:pt x="489" y="1169"/>
                  </a:lnTo>
                  <a:lnTo>
                    <a:pt x="585" y="1201"/>
                  </a:lnTo>
                  <a:lnTo>
                    <a:pt x="681" y="1233"/>
                  </a:lnTo>
                  <a:lnTo>
                    <a:pt x="883" y="1264"/>
                  </a:lnTo>
                  <a:lnTo>
                    <a:pt x="1095" y="1275"/>
                  </a:lnTo>
                  <a:lnTo>
                    <a:pt x="1308" y="1264"/>
                  </a:lnTo>
                  <a:lnTo>
                    <a:pt x="1509" y="1233"/>
                  </a:lnTo>
                  <a:lnTo>
                    <a:pt x="1605" y="1201"/>
                  </a:lnTo>
                  <a:lnTo>
                    <a:pt x="1701" y="1169"/>
                  </a:lnTo>
                  <a:lnTo>
                    <a:pt x="1786" y="1137"/>
                  </a:lnTo>
                  <a:lnTo>
                    <a:pt x="1871" y="1084"/>
                  </a:lnTo>
                  <a:lnTo>
                    <a:pt x="1945" y="1041"/>
                  </a:lnTo>
                  <a:lnTo>
                    <a:pt x="2009" y="988"/>
                  </a:lnTo>
                  <a:lnTo>
                    <a:pt x="2062" y="935"/>
                  </a:lnTo>
                  <a:lnTo>
                    <a:pt x="2104" y="882"/>
                  </a:lnTo>
                  <a:lnTo>
                    <a:pt x="2147" y="818"/>
                  </a:lnTo>
                  <a:lnTo>
                    <a:pt x="2168" y="765"/>
                  </a:lnTo>
                  <a:lnTo>
                    <a:pt x="2179" y="701"/>
                  </a:lnTo>
                  <a:lnTo>
                    <a:pt x="2189" y="638"/>
                  </a:lnTo>
                  <a:lnTo>
                    <a:pt x="2179" y="584"/>
                  </a:lnTo>
                  <a:lnTo>
                    <a:pt x="2168" y="521"/>
                  </a:lnTo>
                  <a:lnTo>
                    <a:pt x="2147" y="457"/>
                  </a:lnTo>
                  <a:lnTo>
                    <a:pt x="2104" y="404"/>
                  </a:lnTo>
                  <a:lnTo>
                    <a:pt x="2062" y="340"/>
                  </a:lnTo>
                  <a:lnTo>
                    <a:pt x="2009" y="287"/>
                  </a:lnTo>
                  <a:lnTo>
                    <a:pt x="1945" y="244"/>
                  </a:lnTo>
                  <a:lnTo>
                    <a:pt x="1860" y="191"/>
                  </a:lnTo>
                  <a:lnTo>
                    <a:pt x="1786" y="149"/>
                  </a:lnTo>
                  <a:lnTo>
                    <a:pt x="1690" y="106"/>
                  </a:lnTo>
                  <a:lnTo>
                    <a:pt x="1594" y="74"/>
                  </a:lnTo>
                  <a:lnTo>
                    <a:pt x="1499" y="53"/>
                  </a:lnTo>
                  <a:lnTo>
                    <a:pt x="1297" y="2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-6039211" y="7211653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389" y="1339"/>
                  </a:moveTo>
                  <a:lnTo>
                    <a:pt x="4399" y="2178"/>
                  </a:lnTo>
                  <a:lnTo>
                    <a:pt x="5833" y="2178"/>
                  </a:lnTo>
                  <a:lnTo>
                    <a:pt x="5833" y="2540"/>
                  </a:lnTo>
                  <a:lnTo>
                    <a:pt x="4399" y="2540"/>
                  </a:lnTo>
                  <a:lnTo>
                    <a:pt x="4399" y="3379"/>
                  </a:lnTo>
                  <a:lnTo>
                    <a:pt x="3762" y="3379"/>
                  </a:lnTo>
                  <a:lnTo>
                    <a:pt x="3762" y="2540"/>
                  </a:lnTo>
                  <a:lnTo>
                    <a:pt x="2327" y="2540"/>
                  </a:lnTo>
                  <a:lnTo>
                    <a:pt x="2317" y="2178"/>
                  </a:lnTo>
                  <a:lnTo>
                    <a:pt x="3762" y="2178"/>
                  </a:lnTo>
                  <a:lnTo>
                    <a:pt x="3751" y="1339"/>
                  </a:lnTo>
                  <a:close/>
                  <a:moveTo>
                    <a:pt x="4059" y="0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-9011253" y="7379505"/>
              <a:ext cx="178681" cy="103129"/>
            </a:xfrm>
            <a:custGeom>
              <a:rect b="b" l="l" r="r" t="t"/>
              <a:pathLst>
                <a:path extrusionOk="0" h="2030" w="3517">
                  <a:moveTo>
                    <a:pt x="1435" y="0"/>
                  </a:moveTo>
                  <a:lnTo>
                    <a:pt x="1435" y="829"/>
                  </a:lnTo>
                  <a:lnTo>
                    <a:pt x="0" y="829"/>
                  </a:lnTo>
                  <a:lnTo>
                    <a:pt x="0" y="1201"/>
                  </a:lnTo>
                  <a:lnTo>
                    <a:pt x="1445" y="1201"/>
                  </a:lnTo>
                  <a:lnTo>
                    <a:pt x="1445" y="2030"/>
                  </a:lnTo>
                  <a:lnTo>
                    <a:pt x="2083" y="2030"/>
                  </a:lnTo>
                  <a:lnTo>
                    <a:pt x="2083" y="1201"/>
                  </a:lnTo>
                  <a:lnTo>
                    <a:pt x="3517" y="1201"/>
                  </a:lnTo>
                  <a:lnTo>
                    <a:pt x="3517" y="829"/>
                  </a:lnTo>
                  <a:lnTo>
                    <a:pt x="2072" y="829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-10125406" y="7373561"/>
              <a:ext cx="261341" cy="151747"/>
            </a:xfrm>
            <a:custGeom>
              <a:rect b="b" l="l" r="r" t="t"/>
              <a:pathLst>
                <a:path extrusionOk="0" h="2987" w="5144">
                  <a:moveTo>
                    <a:pt x="5143" y="1"/>
                  </a:moveTo>
                  <a:lnTo>
                    <a:pt x="1" y="617"/>
                  </a:lnTo>
                  <a:lnTo>
                    <a:pt x="4091" y="2986"/>
                  </a:lnTo>
                  <a:lnTo>
                    <a:pt x="5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-5291057" y="7329871"/>
              <a:ext cx="292586" cy="239686"/>
            </a:xfrm>
            <a:custGeom>
              <a:rect b="b" l="l" r="r" t="t"/>
              <a:pathLst>
                <a:path extrusionOk="0" h="4718" w="5759">
                  <a:moveTo>
                    <a:pt x="4059" y="0"/>
                  </a:moveTo>
                  <a:lnTo>
                    <a:pt x="0" y="2359"/>
                  </a:lnTo>
                  <a:lnTo>
                    <a:pt x="4080" y="4717"/>
                  </a:lnTo>
                  <a:lnTo>
                    <a:pt x="4293" y="4590"/>
                  </a:lnTo>
                  <a:lnTo>
                    <a:pt x="4484" y="4462"/>
                  </a:lnTo>
                  <a:lnTo>
                    <a:pt x="4654" y="4335"/>
                  </a:lnTo>
                  <a:lnTo>
                    <a:pt x="4824" y="4197"/>
                  </a:lnTo>
                  <a:lnTo>
                    <a:pt x="4973" y="4059"/>
                  </a:lnTo>
                  <a:lnTo>
                    <a:pt x="5111" y="3910"/>
                  </a:lnTo>
                  <a:lnTo>
                    <a:pt x="5238" y="3761"/>
                  </a:lnTo>
                  <a:lnTo>
                    <a:pt x="5345" y="3612"/>
                  </a:lnTo>
                  <a:lnTo>
                    <a:pt x="5440" y="3464"/>
                  </a:lnTo>
                  <a:lnTo>
                    <a:pt x="5525" y="3304"/>
                  </a:lnTo>
                  <a:lnTo>
                    <a:pt x="5600" y="3156"/>
                  </a:lnTo>
                  <a:lnTo>
                    <a:pt x="5653" y="2996"/>
                  </a:lnTo>
                  <a:lnTo>
                    <a:pt x="5706" y="2837"/>
                  </a:lnTo>
                  <a:lnTo>
                    <a:pt x="5738" y="2677"/>
                  </a:lnTo>
                  <a:lnTo>
                    <a:pt x="5759" y="2518"/>
                  </a:lnTo>
                  <a:lnTo>
                    <a:pt x="5759" y="2359"/>
                  </a:lnTo>
                  <a:lnTo>
                    <a:pt x="5748" y="2199"/>
                  </a:lnTo>
                  <a:lnTo>
                    <a:pt x="5727" y="2040"/>
                  </a:lnTo>
                  <a:lnTo>
                    <a:pt x="5695" y="1881"/>
                  </a:lnTo>
                  <a:lnTo>
                    <a:pt x="5653" y="1721"/>
                  </a:lnTo>
                  <a:lnTo>
                    <a:pt x="5589" y="1562"/>
                  </a:lnTo>
                  <a:lnTo>
                    <a:pt x="5515" y="1413"/>
                  </a:lnTo>
                  <a:lnTo>
                    <a:pt x="5430" y="1254"/>
                  </a:lnTo>
                  <a:lnTo>
                    <a:pt x="5334" y="1105"/>
                  </a:lnTo>
                  <a:lnTo>
                    <a:pt x="5217" y="956"/>
                  </a:lnTo>
                  <a:lnTo>
                    <a:pt x="5090" y="808"/>
                  </a:lnTo>
                  <a:lnTo>
                    <a:pt x="4951" y="659"/>
                  </a:lnTo>
                  <a:lnTo>
                    <a:pt x="4803" y="521"/>
                  </a:lnTo>
                  <a:lnTo>
                    <a:pt x="4633" y="383"/>
                  </a:lnTo>
                  <a:lnTo>
                    <a:pt x="4452" y="255"/>
                  </a:lnTo>
                  <a:lnTo>
                    <a:pt x="4261" y="12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6290188" y="7357914"/>
              <a:ext cx="413502" cy="239686"/>
            </a:xfrm>
            <a:custGeom>
              <a:rect b="b" l="l" r="r" t="t"/>
              <a:pathLst>
                <a:path extrusionOk="0" h="4718" w="8139">
                  <a:moveTo>
                    <a:pt x="4069" y="1722"/>
                  </a:moveTo>
                  <a:lnTo>
                    <a:pt x="4271" y="1732"/>
                  </a:lnTo>
                  <a:lnTo>
                    <a:pt x="4473" y="1764"/>
                  </a:lnTo>
                  <a:lnTo>
                    <a:pt x="4579" y="1796"/>
                  </a:lnTo>
                  <a:lnTo>
                    <a:pt x="4664" y="1828"/>
                  </a:lnTo>
                  <a:lnTo>
                    <a:pt x="4760" y="1860"/>
                  </a:lnTo>
                  <a:lnTo>
                    <a:pt x="4845" y="1902"/>
                  </a:lnTo>
                  <a:lnTo>
                    <a:pt x="4919" y="1955"/>
                  </a:lnTo>
                  <a:lnTo>
                    <a:pt x="4983" y="2009"/>
                  </a:lnTo>
                  <a:lnTo>
                    <a:pt x="5036" y="2062"/>
                  </a:lnTo>
                  <a:lnTo>
                    <a:pt x="5079" y="2115"/>
                  </a:lnTo>
                  <a:lnTo>
                    <a:pt x="5121" y="2179"/>
                  </a:lnTo>
                  <a:lnTo>
                    <a:pt x="5142" y="2232"/>
                  </a:lnTo>
                  <a:lnTo>
                    <a:pt x="5164" y="2295"/>
                  </a:lnTo>
                  <a:lnTo>
                    <a:pt x="5164" y="2359"/>
                  </a:lnTo>
                  <a:lnTo>
                    <a:pt x="5164" y="2412"/>
                  </a:lnTo>
                  <a:lnTo>
                    <a:pt x="5142" y="2476"/>
                  </a:lnTo>
                  <a:lnTo>
                    <a:pt x="5121" y="2540"/>
                  </a:lnTo>
                  <a:lnTo>
                    <a:pt x="5089" y="2593"/>
                  </a:lnTo>
                  <a:lnTo>
                    <a:pt x="5036" y="2646"/>
                  </a:lnTo>
                  <a:lnTo>
                    <a:pt x="4983" y="2699"/>
                  </a:lnTo>
                  <a:lnTo>
                    <a:pt x="4919" y="2752"/>
                  </a:lnTo>
                  <a:lnTo>
                    <a:pt x="4845" y="2805"/>
                  </a:lnTo>
                  <a:lnTo>
                    <a:pt x="4760" y="2848"/>
                  </a:lnTo>
                  <a:lnTo>
                    <a:pt x="4675" y="2890"/>
                  </a:lnTo>
                  <a:lnTo>
                    <a:pt x="4579" y="2922"/>
                  </a:lnTo>
                  <a:lnTo>
                    <a:pt x="4484" y="2944"/>
                  </a:lnTo>
                  <a:lnTo>
                    <a:pt x="4282" y="2975"/>
                  </a:lnTo>
                  <a:lnTo>
                    <a:pt x="4069" y="2986"/>
                  </a:lnTo>
                  <a:lnTo>
                    <a:pt x="3867" y="2975"/>
                  </a:lnTo>
                  <a:lnTo>
                    <a:pt x="3655" y="2944"/>
                  </a:lnTo>
                  <a:lnTo>
                    <a:pt x="3559" y="2922"/>
                  </a:lnTo>
                  <a:lnTo>
                    <a:pt x="3464" y="2890"/>
                  </a:lnTo>
                  <a:lnTo>
                    <a:pt x="3379" y="2848"/>
                  </a:lnTo>
                  <a:lnTo>
                    <a:pt x="3294" y="2805"/>
                  </a:lnTo>
                  <a:lnTo>
                    <a:pt x="3219" y="2752"/>
                  </a:lnTo>
                  <a:lnTo>
                    <a:pt x="3156" y="2710"/>
                  </a:lnTo>
                  <a:lnTo>
                    <a:pt x="3102" y="2646"/>
                  </a:lnTo>
                  <a:lnTo>
                    <a:pt x="3049" y="2593"/>
                  </a:lnTo>
                  <a:lnTo>
                    <a:pt x="3018" y="2540"/>
                  </a:lnTo>
                  <a:lnTo>
                    <a:pt x="2996" y="2476"/>
                  </a:lnTo>
                  <a:lnTo>
                    <a:pt x="2975" y="2412"/>
                  </a:lnTo>
                  <a:lnTo>
                    <a:pt x="2975" y="2359"/>
                  </a:lnTo>
                  <a:lnTo>
                    <a:pt x="2975" y="2295"/>
                  </a:lnTo>
                  <a:lnTo>
                    <a:pt x="2996" y="2232"/>
                  </a:lnTo>
                  <a:lnTo>
                    <a:pt x="3018" y="2179"/>
                  </a:lnTo>
                  <a:lnTo>
                    <a:pt x="3049" y="2115"/>
                  </a:lnTo>
                  <a:lnTo>
                    <a:pt x="3092" y="2062"/>
                  </a:lnTo>
                  <a:lnTo>
                    <a:pt x="3156" y="2009"/>
                  </a:lnTo>
                  <a:lnTo>
                    <a:pt x="3219" y="1955"/>
                  </a:lnTo>
                  <a:lnTo>
                    <a:pt x="3294" y="1902"/>
                  </a:lnTo>
                  <a:lnTo>
                    <a:pt x="3379" y="1860"/>
                  </a:lnTo>
                  <a:lnTo>
                    <a:pt x="3464" y="1828"/>
                  </a:lnTo>
                  <a:lnTo>
                    <a:pt x="3559" y="1796"/>
                  </a:lnTo>
                  <a:lnTo>
                    <a:pt x="3655" y="1764"/>
                  </a:lnTo>
                  <a:lnTo>
                    <a:pt x="3857" y="1732"/>
                  </a:lnTo>
                  <a:lnTo>
                    <a:pt x="4069" y="1722"/>
                  </a:lnTo>
                  <a:close/>
                  <a:moveTo>
                    <a:pt x="4059" y="1"/>
                  </a:moveTo>
                  <a:lnTo>
                    <a:pt x="0" y="2359"/>
                  </a:lnTo>
                  <a:lnTo>
                    <a:pt x="4080" y="4718"/>
                  </a:lnTo>
                  <a:lnTo>
                    <a:pt x="8139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6290188" y="7357914"/>
              <a:ext cx="413502" cy="239686"/>
            </a:xfrm>
            <a:custGeom>
              <a:rect b="b" l="l" r="r" t="t"/>
              <a:pathLst>
                <a:path extrusionOk="0" fill="none" h="4718" w="8139">
                  <a:moveTo>
                    <a:pt x="4059" y="1"/>
                  </a:moveTo>
                  <a:lnTo>
                    <a:pt x="8139" y="2359"/>
                  </a:lnTo>
                  <a:lnTo>
                    <a:pt x="4080" y="4718"/>
                  </a:lnTo>
                  <a:lnTo>
                    <a:pt x="0" y="2359"/>
                  </a:lnTo>
                  <a:lnTo>
                    <a:pt x="40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6139043" y="7445345"/>
              <a:ext cx="111212" cy="64316"/>
            </a:xfrm>
            <a:custGeom>
              <a:rect b="b" l="l" r="r" t="t"/>
              <a:pathLst>
                <a:path extrusionOk="0" fill="none" h="1266" w="2189">
                  <a:moveTo>
                    <a:pt x="319" y="1084"/>
                  </a:moveTo>
                  <a:lnTo>
                    <a:pt x="319" y="1084"/>
                  </a:lnTo>
                  <a:lnTo>
                    <a:pt x="404" y="1127"/>
                  </a:lnTo>
                  <a:lnTo>
                    <a:pt x="489" y="1169"/>
                  </a:lnTo>
                  <a:lnTo>
                    <a:pt x="584" y="1201"/>
                  </a:lnTo>
                  <a:lnTo>
                    <a:pt x="680" y="1223"/>
                  </a:lnTo>
                  <a:lnTo>
                    <a:pt x="892" y="1254"/>
                  </a:lnTo>
                  <a:lnTo>
                    <a:pt x="1094" y="1265"/>
                  </a:lnTo>
                  <a:lnTo>
                    <a:pt x="1307" y="1254"/>
                  </a:lnTo>
                  <a:lnTo>
                    <a:pt x="1509" y="1223"/>
                  </a:lnTo>
                  <a:lnTo>
                    <a:pt x="1604" y="1201"/>
                  </a:lnTo>
                  <a:lnTo>
                    <a:pt x="1700" y="1169"/>
                  </a:lnTo>
                  <a:lnTo>
                    <a:pt x="1785" y="1127"/>
                  </a:lnTo>
                  <a:lnTo>
                    <a:pt x="1870" y="1084"/>
                  </a:lnTo>
                  <a:lnTo>
                    <a:pt x="1870" y="1084"/>
                  </a:lnTo>
                  <a:lnTo>
                    <a:pt x="1944" y="1031"/>
                  </a:lnTo>
                  <a:lnTo>
                    <a:pt x="2008" y="978"/>
                  </a:lnTo>
                  <a:lnTo>
                    <a:pt x="2061" y="925"/>
                  </a:lnTo>
                  <a:lnTo>
                    <a:pt x="2114" y="872"/>
                  </a:lnTo>
                  <a:lnTo>
                    <a:pt x="2146" y="819"/>
                  </a:lnTo>
                  <a:lnTo>
                    <a:pt x="2167" y="755"/>
                  </a:lnTo>
                  <a:lnTo>
                    <a:pt x="2189" y="691"/>
                  </a:lnTo>
                  <a:lnTo>
                    <a:pt x="2189" y="638"/>
                  </a:lnTo>
                  <a:lnTo>
                    <a:pt x="2189" y="574"/>
                  </a:lnTo>
                  <a:lnTo>
                    <a:pt x="2167" y="511"/>
                  </a:lnTo>
                  <a:lnTo>
                    <a:pt x="2146" y="458"/>
                  </a:lnTo>
                  <a:lnTo>
                    <a:pt x="2104" y="394"/>
                  </a:lnTo>
                  <a:lnTo>
                    <a:pt x="2061" y="341"/>
                  </a:lnTo>
                  <a:lnTo>
                    <a:pt x="2008" y="288"/>
                  </a:lnTo>
                  <a:lnTo>
                    <a:pt x="1944" y="234"/>
                  </a:lnTo>
                  <a:lnTo>
                    <a:pt x="1870" y="181"/>
                  </a:lnTo>
                  <a:lnTo>
                    <a:pt x="1870" y="181"/>
                  </a:lnTo>
                  <a:lnTo>
                    <a:pt x="1785" y="139"/>
                  </a:lnTo>
                  <a:lnTo>
                    <a:pt x="1689" y="107"/>
                  </a:lnTo>
                  <a:lnTo>
                    <a:pt x="1604" y="75"/>
                  </a:lnTo>
                  <a:lnTo>
                    <a:pt x="1498" y="43"/>
                  </a:lnTo>
                  <a:lnTo>
                    <a:pt x="1296" y="11"/>
                  </a:lnTo>
                  <a:lnTo>
                    <a:pt x="1094" y="1"/>
                  </a:lnTo>
                  <a:lnTo>
                    <a:pt x="882" y="11"/>
                  </a:lnTo>
                  <a:lnTo>
                    <a:pt x="680" y="43"/>
                  </a:lnTo>
                  <a:lnTo>
                    <a:pt x="584" y="75"/>
                  </a:lnTo>
                  <a:lnTo>
                    <a:pt x="489" y="107"/>
                  </a:lnTo>
                  <a:lnTo>
                    <a:pt x="404" y="139"/>
                  </a:lnTo>
                  <a:lnTo>
                    <a:pt x="319" y="181"/>
                  </a:lnTo>
                  <a:lnTo>
                    <a:pt x="319" y="181"/>
                  </a:lnTo>
                  <a:lnTo>
                    <a:pt x="244" y="234"/>
                  </a:lnTo>
                  <a:lnTo>
                    <a:pt x="181" y="288"/>
                  </a:lnTo>
                  <a:lnTo>
                    <a:pt x="117" y="341"/>
                  </a:lnTo>
                  <a:lnTo>
                    <a:pt x="74" y="394"/>
                  </a:lnTo>
                  <a:lnTo>
                    <a:pt x="43" y="458"/>
                  </a:lnTo>
                  <a:lnTo>
                    <a:pt x="21" y="511"/>
                  </a:lnTo>
                  <a:lnTo>
                    <a:pt x="0" y="574"/>
                  </a:lnTo>
                  <a:lnTo>
                    <a:pt x="0" y="638"/>
                  </a:lnTo>
                  <a:lnTo>
                    <a:pt x="0" y="691"/>
                  </a:lnTo>
                  <a:lnTo>
                    <a:pt x="21" y="755"/>
                  </a:lnTo>
                  <a:lnTo>
                    <a:pt x="43" y="819"/>
                  </a:lnTo>
                  <a:lnTo>
                    <a:pt x="74" y="872"/>
                  </a:lnTo>
                  <a:lnTo>
                    <a:pt x="127" y="925"/>
                  </a:lnTo>
                  <a:lnTo>
                    <a:pt x="181" y="989"/>
                  </a:lnTo>
                  <a:lnTo>
                    <a:pt x="244" y="1031"/>
                  </a:lnTo>
                  <a:lnTo>
                    <a:pt x="319" y="108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6285869" y="7907902"/>
              <a:ext cx="414061" cy="239737"/>
            </a:xfrm>
            <a:custGeom>
              <a:rect b="b" l="l" r="r" t="t"/>
              <a:pathLst>
                <a:path extrusionOk="0" h="4719" w="8150">
                  <a:moveTo>
                    <a:pt x="4069" y="1"/>
                  </a:moveTo>
                  <a:lnTo>
                    <a:pt x="0" y="2360"/>
                  </a:lnTo>
                  <a:lnTo>
                    <a:pt x="4091" y="4718"/>
                  </a:lnTo>
                  <a:lnTo>
                    <a:pt x="8149" y="2360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8542170" y="7427564"/>
              <a:ext cx="1701409" cy="985619"/>
            </a:xfrm>
            <a:custGeom>
              <a:rect b="b" l="l" r="r" t="t"/>
              <a:pathLst>
                <a:path extrusionOk="0" h="19401" w="33489">
                  <a:moveTo>
                    <a:pt x="16585" y="0"/>
                  </a:moveTo>
                  <a:lnTo>
                    <a:pt x="15788" y="21"/>
                  </a:lnTo>
                  <a:lnTo>
                    <a:pt x="14991" y="53"/>
                  </a:lnTo>
                  <a:lnTo>
                    <a:pt x="14205" y="117"/>
                  </a:lnTo>
                  <a:lnTo>
                    <a:pt x="13419" y="191"/>
                  </a:lnTo>
                  <a:lnTo>
                    <a:pt x="12633" y="298"/>
                  </a:lnTo>
                  <a:lnTo>
                    <a:pt x="11857" y="414"/>
                  </a:lnTo>
                  <a:lnTo>
                    <a:pt x="11092" y="563"/>
                  </a:lnTo>
                  <a:lnTo>
                    <a:pt x="10348" y="723"/>
                  </a:lnTo>
                  <a:lnTo>
                    <a:pt x="9605" y="914"/>
                  </a:lnTo>
                  <a:lnTo>
                    <a:pt x="8872" y="1126"/>
                  </a:lnTo>
                  <a:lnTo>
                    <a:pt x="8521" y="1243"/>
                  </a:lnTo>
                  <a:lnTo>
                    <a:pt x="8160" y="1360"/>
                  </a:lnTo>
                  <a:lnTo>
                    <a:pt x="7809" y="1477"/>
                  </a:lnTo>
                  <a:lnTo>
                    <a:pt x="7469" y="1615"/>
                  </a:lnTo>
                  <a:lnTo>
                    <a:pt x="7119" y="1743"/>
                  </a:lnTo>
                  <a:lnTo>
                    <a:pt x="6789" y="1891"/>
                  </a:lnTo>
                  <a:lnTo>
                    <a:pt x="6449" y="2029"/>
                  </a:lnTo>
                  <a:lnTo>
                    <a:pt x="6130" y="2189"/>
                  </a:lnTo>
                  <a:lnTo>
                    <a:pt x="5801" y="2338"/>
                  </a:lnTo>
                  <a:lnTo>
                    <a:pt x="5482" y="2507"/>
                  </a:lnTo>
                  <a:lnTo>
                    <a:pt x="5174" y="2667"/>
                  </a:lnTo>
                  <a:lnTo>
                    <a:pt x="4866" y="2847"/>
                  </a:lnTo>
                  <a:lnTo>
                    <a:pt x="4569" y="3028"/>
                  </a:lnTo>
                  <a:lnTo>
                    <a:pt x="4282" y="3209"/>
                  </a:lnTo>
                  <a:lnTo>
                    <a:pt x="4006" y="3389"/>
                  </a:lnTo>
                  <a:lnTo>
                    <a:pt x="3729" y="3570"/>
                  </a:lnTo>
                  <a:lnTo>
                    <a:pt x="3474" y="3761"/>
                  </a:lnTo>
                  <a:lnTo>
                    <a:pt x="3219" y="3963"/>
                  </a:lnTo>
                  <a:lnTo>
                    <a:pt x="2986" y="4154"/>
                  </a:lnTo>
                  <a:lnTo>
                    <a:pt x="2752" y="4356"/>
                  </a:lnTo>
                  <a:lnTo>
                    <a:pt x="2529" y="4558"/>
                  </a:lnTo>
                  <a:lnTo>
                    <a:pt x="2316" y="4760"/>
                  </a:lnTo>
                  <a:lnTo>
                    <a:pt x="2114" y="4962"/>
                  </a:lnTo>
                  <a:lnTo>
                    <a:pt x="1912" y="5174"/>
                  </a:lnTo>
                  <a:lnTo>
                    <a:pt x="1732" y="5376"/>
                  </a:lnTo>
                  <a:lnTo>
                    <a:pt x="1551" y="5589"/>
                  </a:lnTo>
                  <a:lnTo>
                    <a:pt x="1392" y="5812"/>
                  </a:lnTo>
                  <a:lnTo>
                    <a:pt x="1233" y="6024"/>
                  </a:lnTo>
                  <a:lnTo>
                    <a:pt x="1084" y="6237"/>
                  </a:lnTo>
                  <a:lnTo>
                    <a:pt x="946" y="6460"/>
                  </a:lnTo>
                  <a:lnTo>
                    <a:pt x="818" y="6683"/>
                  </a:lnTo>
                  <a:lnTo>
                    <a:pt x="701" y="6906"/>
                  </a:lnTo>
                  <a:lnTo>
                    <a:pt x="584" y="7129"/>
                  </a:lnTo>
                  <a:lnTo>
                    <a:pt x="489" y="7352"/>
                  </a:lnTo>
                  <a:lnTo>
                    <a:pt x="393" y="7575"/>
                  </a:lnTo>
                  <a:lnTo>
                    <a:pt x="319" y="7799"/>
                  </a:lnTo>
                  <a:lnTo>
                    <a:pt x="244" y="8032"/>
                  </a:lnTo>
                  <a:lnTo>
                    <a:pt x="181" y="8255"/>
                  </a:lnTo>
                  <a:lnTo>
                    <a:pt x="128" y="8489"/>
                  </a:lnTo>
                  <a:lnTo>
                    <a:pt x="85" y="8712"/>
                  </a:lnTo>
                  <a:lnTo>
                    <a:pt x="53" y="8946"/>
                  </a:lnTo>
                  <a:lnTo>
                    <a:pt x="21" y="9180"/>
                  </a:lnTo>
                  <a:lnTo>
                    <a:pt x="11" y="9413"/>
                  </a:lnTo>
                  <a:lnTo>
                    <a:pt x="0" y="9637"/>
                  </a:lnTo>
                  <a:lnTo>
                    <a:pt x="128" y="9785"/>
                  </a:lnTo>
                  <a:lnTo>
                    <a:pt x="234" y="9934"/>
                  </a:lnTo>
                  <a:lnTo>
                    <a:pt x="340" y="10083"/>
                  </a:lnTo>
                  <a:lnTo>
                    <a:pt x="425" y="10242"/>
                  </a:lnTo>
                  <a:lnTo>
                    <a:pt x="499" y="10391"/>
                  </a:lnTo>
                  <a:lnTo>
                    <a:pt x="563" y="10550"/>
                  </a:lnTo>
                  <a:lnTo>
                    <a:pt x="606" y="10699"/>
                  </a:lnTo>
                  <a:lnTo>
                    <a:pt x="648" y="10858"/>
                  </a:lnTo>
                  <a:lnTo>
                    <a:pt x="680" y="11018"/>
                  </a:lnTo>
                  <a:lnTo>
                    <a:pt x="691" y="11177"/>
                  </a:lnTo>
                  <a:lnTo>
                    <a:pt x="701" y="11337"/>
                  </a:lnTo>
                  <a:lnTo>
                    <a:pt x="691" y="11496"/>
                  </a:lnTo>
                  <a:lnTo>
                    <a:pt x="669" y="11655"/>
                  </a:lnTo>
                  <a:lnTo>
                    <a:pt x="648" y="11815"/>
                  </a:lnTo>
                  <a:lnTo>
                    <a:pt x="606" y="11974"/>
                  </a:lnTo>
                  <a:lnTo>
                    <a:pt x="553" y="12123"/>
                  </a:lnTo>
                  <a:lnTo>
                    <a:pt x="691" y="12431"/>
                  </a:lnTo>
                  <a:lnTo>
                    <a:pt x="861" y="12728"/>
                  </a:lnTo>
                  <a:lnTo>
                    <a:pt x="1031" y="13026"/>
                  </a:lnTo>
                  <a:lnTo>
                    <a:pt x="1233" y="13323"/>
                  </a:lnTo>
                  <a:lnTo>
                    <a:pt x="1445" y="13621"/>
                  </a:lnTo>
                  <a:lnTo>
                    <a:pt x="1679" y="13908"/>
                  </a:lnTo>
                  <a:lnTo>
                    <a:pt x="1934" y="14195"/>
                  </a:lnTo>
                  <a:lnTo>
                    <a:pt x="2199" y="14471"/>
                  </a:lnTo>
                  <a:lnTo>
                    <a:pt x="2476" y="14758"/>
                  </a:lnTo>
                  <a:lnTo>
                    <a:pt x="2784" y="15023"/>
                  </a:lnTo>
                  <a:lnTo>
                    <a:pt x="3102" y="15300"/>
                  </a:lnTo>
                  <a:lnTo>
                    <a:pt x="3432" y="15555"/>
                  </a:lnTo>
                  <a:lnTo>
                    <a:pt x="3782" y="15820"/>
                  </a:lnTo>
                  <a:lnTo>
                    <a:pt x="4154" y="16075"/>
                  </a:lnTo>
                  <a:lnTo>
                    <a:pt x="4547" y="16319"/>
                  </a:lnTo>
                  <a:lnTo>
                    <a:pt x="4951" y="16564"/>
                  </a:lnTo>
                  <a:lnTo>
                    <a:pt x="5334" y="16776"/>
                  </a:lnTo>
                  <a:lnTo>
                    <a:pt x="5737" y="16989"/>
                  </a:lnTo>
                  <a:lnTo>
                    <a:pt x="6152" y="17191"/>
                  </a:lnTo>
                  <a:lnTo>
                    <a:pt x="6566" y="17382"/>
                  </a:lnTo>
                  <a:lnTo>
                    <a:pt x="6991" y="17563"/>
                  </a:lnTo>
                  <a:lnTo>
                    <a:pt x="7427" y="17743"/>
                  </a:lnTo>
                  <a:lnTo>
                    <a:pt x="7862" y="17903"/>
                  </a:lnTo>
                  <a:lnTo>
                    <a:pt x="8309" y="18062"/>
                  </a:lnTo>
                  <a:lnTo>
                    <a:pt x="8765" y="18211"/>
                  </a:lnTo>
                  <a:lnTo>
                    <a:pt x="9222" y="18349"/>
                  </a:lnTo>
                  <a:lnTo>
                    <a:pt x="9690" y="18487"/>
                  </a:lnTo>
                  <a:lnTo>
                    <a:pt x="10157" y="18604"/>
                  </a:lnTo>
                  <a:lnTo>
                    <a:pt x="10635" y="18721"/>
                  </a:lnTo>
                  <a:lnTo>
                    <a:pt x="11113" y="18827"/>
                  </a:lnTo>
                  <a:lnTo>
                    <a:pt x="11602" y="18923"/>
                  </a:lnTo>
                  <a:lnTo>
                    <a:pt x="12091" y="19007"/>
                  </a:lnTo>
                  <a:lnTo>
                    <a:pt x="12399" y="18965"/>
                  </a:lnTo>
                  <a:lnTo>
                    <a:pt x="12718" y="18923"/>
                  </a:lnTo>
                  <a:lnTo>
                    <a:pt x="13037" y="18901"/>
                  </a:lnTo>
                  <a:lnTo>
                    <a:pt x="13355" y="18880"/>
                  </a:lnTo>
                  <a:lnTo>
                    <a:pt x="13674" y="18869"/>
                  </a:lnTo>
                  <a:lnTo>
                    <a:pt x="13993" y="18880"/>
                  </a:lnTo>
                  <a:lnTo>
                    <a:pt x="14322" y="18891"/>
                  </a:lnTo>
                  <a:lnTo>
                    <a:pt x="14641" y="18901"/>
                  </a:lnTo>
                  <a:lnTo>
                    <a:pt x="14960" y="18933"/>
                  </a:lnTo>
                  <a:lnTo>
                    <a:pt x="15278" y="18976"/>
                  </a:lnTo>
                  <a:lnTo>
                    <a:pt x="15586" y="19018"/>
                  </a:lnTo>
                  <a:lnTo>
                    <a:pt x="15895" y="19082"/>
                  </a:lnTo>
                  <a:lnTo>
                    <a:pt x="16203" y="19146"/>
                  </a:lnTo>
                  <a:lnTo>
                    <a:pt x="16500" y="19220"/>
                  </a:lnTo>
                  <a:lnTo>
                    <a:pt x="16798" y="19305"/>
                  </a:lnTo>
                  <a:lnTo>
                    <a:pt x="17084" y="19401"/>
                  </a:lnTo>
                  <a:lnTo>
                    <a:pt x="17701" y="19379"/>
                  </a:lnTo>
                  <a:lnTo>
                    <a:pt x="18317" y="19358"/>
                  </a:lnTo>
                  <a:lnTo>
                    <a:pt x="18923" y="19316"/>
                  </a:lnTo>
                  <a:lnTo>
                    <a:pt x="19539" y="19273"/>
                  </a:lnTo>
                  <a:lnTo>
                    <a:pt x="20144" y="19209"/>
                  </a:lnTo>
                  <a:lnTo>
                    <a:pt x="20739" y="19124"/>
                  </a:lnTo>
                  <a:lnTo>
                    <a:pt x="21345" y="19039"/>
                  </a:lnTo>
                  <a:lnTo>
                    <a:pt x="21929" y="18933"/>
                  </a:lnTo>
                  <a:lnTo>
                    <a:pt x="22524" y="18816"/>
                  </a:lnTo>
                  <a:lnTo>
                    <a:pt x="23098" y="18689"/>
                  </a:lnTo>
                  <a:lnTo>
                    <a:pt x="23672" y="18540"/>
                  </a:lnTo>
                  <a:lnTo>
                    <a:pt x="24246" y="18391"/>
                  </a:lnTo>
                  <a:lnTo>
                    <a:pt x="24798" y="18221"/>
                  </a:lnTo>
                  <a:lnTo>
                    <a:pt x="25350" y="18041"/>
                  </a:lnTo>
                  <a:lnTo>
                    <a:pt x="25892" y="17849"/>
                  </a:lnTo>
                  <a:lnTo>
                    <a:pt x="26413" y="17637"/>
                  </a:lnTo>
                  <a:lnTo>
                    <a:pt x="24161" y="16330"/>
                  </a:lnTo>
                  <a:lnTo>
                    <a:pt x="25117" y="15661"/>
                  </a:lnTo>
                  <a:lnTo>
                    <a:pt x="25117" y="15661"/>
                  </a:lnTo>
                  <a:lnTo>
                    <a:pt x="24628" y="15884"/>
                  </a:lnTo>
                  <a:lnTo>
                    <a:pt x="24118" y="16086"/>
                  </a:lnTo>
                  <a:lnTo>
                    <a:pt x="23597" y="16277"/>
                  </a:lnTo>
                  <a:lnTo>
                    <a:pt x="23066" y="16458"/>
                  </a:lnTo>
                  <a:lnTo>
                    <a:pt x="22524" y="16617"/>
                  </a:lnTo>
                  <a:lnTo>
                    <a:pt x="21972" y="16755"/>
                  </a:lnTo>
                  <a:lnTo>
                    <a:pt x="21419" y="16893"/>
                  </a:lnTo>
                  <a:lnTo>
                    <a:pt x="20846" y="16999"/>
                  </a:lnTo>
                  <a:lnTo>
                    <a:pt x="20272" y="17106"/>
                  </a:lnTo>
                  <a:lnTo>
                    <a:pt x="19688" y="17191"/>
                  </a:lnTo>
                  <a:lnTo>
                    <a:pt x="19103" y="17254"/>
                  </a:lnTo>
                  <a:lnTo>
                    <a:pt x="18519" y="17308"/>
                  </a:lnTo>
                  <a:lnTo>
                    <a:pt x="17924" y="17339"/>
                  </a:lnTo>
                  <a:lnTo>
                    <a:pt x="17329" y="17361"/>
                  </a:lnTo>
                  <a:lnTo>
                    <a:pt x="16734" y="17371"/>
                  </a:lnTo>
                  <a:lnTo>
                    <a:pt x="16139" y="17361"/>
                  </a:lnTo>
                  <a:lnTo>
                    <a:pt x="15544" y="17339"/>
                  </a:lnTo>
                  <a:lnTo>
                    <a:pt x="14960" y="17297"/>
                  </a:lnTo>
                  <a:lnTo>
                    <a:pt x="14365" y="17244"/>
                  </a:lnTo>
                  <a:lnTo>
                    <a:pt x="13780" y="17169"/>
                  </a:lnTo>
                  <a:lnTo>
                    <a:pt x="13206" y="17084"/>
                  </a:lnTo>
                  <a:lnTo>
                    <a:pt x="12633" y="16989"/>
                  </a:lnTo>
                  <a:lnTo>
                    <a:pt x="12059" y="16872"/>
                  </a:lnTo>
                  <a:lnTo>
                    <a:pt x="11496" y="16734"/>
                  </a:lnTo>
                  <a:lnTo>
                    <a:pt x="10943" y="16585"/>
                  </a:lnTo>
                  <a:lnTo>
                    <a:pt x="10402" y="16426"/>
                  </a:lnTo>
                  <a:lnTo>
                    <a:pt x="9881" y="16245"/>
                  </a:lnTo>
                  <a:lnTo>
                    <a:pt x="9360" y="16054"/>
                  </a:lnTo>
                  <a:lnTo>
                    <a:pt x="8850" y="15841"/>
                  </a:lnTo>
                  <a:lnTo>
                    <a:pt x="8351" y="15618"/>
                  </a:lnTo>
                  <a:lnTo>
                    <a:pt x="7873" y="15385"/>
                  </a:lnTo>
                  <a:lnTo>
                    <a:pt x="7416" y="15130"/>
                  </a:lnTo>
                  <a:lnTo>
                    <a:pt x="6938" y="14843"/>
                  </a:lnTo>
                  <a:lnTo>
                    <a:pt x="6502" y="14545"/>
                  </a:lnTo>
                  <a:lnTo>
                    <a:pt x="6290" y="14386"/>
                  </a:lnTo>
                  <a:lnTo>
                    <a:pt x="6088" y="14237"/>
                  </a:lnTo>
                  <a:lnTo>
                    <a:pt x="5897" y="14078"/>
                  </a:lnTo>
                  <a:lnTo>
                    <a:pt x="5705" y="13918"/>
                  </a:lnTo>
                  <a:lnTo>
                    <a:pt x="5535" y="13759"/>
                  </a:lnTo>
                  <a:lnTo>
                    <a:pt x="5355" y="13600"/>
                  </a:lnTo>
                  <a:lnTo>
                    <a:pt x="5196" y="13430"/>
                  </a:lnTo>
                  <a:lnTo>
                    <a:pt x="5036" y="13270"/>
                  </a:lnTo>
                  <a:lnTo>
                    <a:pt x="4887" y="13100"/>
                  </a:lnTo>
                  <a:lnTo>
                    <a:pt x="4749" y="12930"/>
                  </a:lnTo>
                  <a:lnTo>
                    <a:pt x="4611" y="12760"/>
                  </a:lnTo>
                  <a:lnTo>
                    <a:pt x="4494" y="12590"/>
                  </a:lnTo>
                  <a:lnTo>
                    <a:pt x="4367" y="12410"/>
                  </a:lnTo>
                  <a:lnTo>
                    <a:pt x="4261" y="12240"/>
                  </a:lnTo>
                  <a:lnTo>
                    <a:pt x="4154" y="12059"/>
                  </a:lnTo>
                  <a:lnTo>
                    <a:pt x="4059" y="11889"/>
                  </a:lnTo>
                  <a:lnTo>
                    <a:pt x="3974" y="11708"/>
                  </a:lnTo>
                  <a:lnTo>
                    <a:pt x="3889" y="11528"/>
                  </a:lnTo>
                  <a:lnTo>
                    <a:pt x="3825" y="11347"/>
                  </a:lnTo>
                  <a:lnTo>
                    <a:pt x="3751" y="11167"/>
                  </a:lnTo>
                  <a:lnTo>
                    <a:pt x="3697" y="10986"/>
                  </a:lnTo>
                  <a:lnTo>
                    <a:pt x="3644" y="10805"/>
                  </a:lnTo>
                  <a:lnTo>
                    <a:pt x="3602" y="10625"/>
                  </a:lnTo>
                  <a:lnTo>
                    <a:pt x="3570" y="10433"/>
                  </a:lnTo>
                  <a:lnTo>
                    <a:pt x="3538" y="10253"/>
                  </a:lnTo>
                  <a:lnTo>
                    <a:pt x="3517" y="10072"/>
                  </a:lnTo>
                  <a:lnTo>
                    <a:pt x="3506" y="9881"/>
                  </a:lnTo>
                  <a:lnTo>
                    <a:pt x="3506" y="9700"/>
                  </a:lnTo>
                  <a:lnTo>
                    <a:pt x="3506" y="9520"/>
                  </a:lnTo>
                  <a:lnTo>
                    <a:pt x="3517" y="9339"/>
                  </a:lnTo>
                  <a:lnTo>
                    <a:pt x="3538" y="9148"/>
                  </a:lnTo>
                  <a:lnTo>
                    <a:pt x="3559" y="8967"/>
                  </a:lnTo>
                  <a:lnTo>
                    <a:pt x="3591" y="8787"/>
                  </a:lnTo>
                  <a:lnTo>
                    <a:pt x="3634" y="8606"/>
                  </a:lnTo>
                  <a:lnTo>
                    <a:pt x="3687" y="8415"/>
                  </a:lnTo>
                  <a:lnTo>
                    <a:pt x="3740" y="8234"/>
                  </a:lnTo>
                  <a:lnTo>
                    <a:pt x="3804" y="8054"/>
                  </a:lnTo>
                  <a:lnTo>
                    <a:pt x="3878" y="7873"/>
                  </a:lnTo>
                  <a:lnTo>
                    <a:pt x="3952" y="7692"/>
                  </a:lnTo>
                  <a:lnTo>
                    <a:pt x="4037" y="7522"/>
                  </a:lnTo>
                  <a:lnTo>
                    <a:pt x="4133" y="7342"/>
                  </a:lnTo>
                  <a:lnTo>
                    <a:pt x="4229" y="7161"/>
                  </a:lnTo>
                  <a:lnTo>
                    <a:pt x="4346" y="6991"/>
                  </a:lnTo>
                  <a:lnTo>
                    <a:pt x="4462" y="6810"/>
                  </a:lnTo>
                  <a:lnTo>
                    <a:pt x="4579" y="6640"/>
                  </a:lnTo>
                  <a:lnTo>
                    <a:pt x="4717" y="6470"/>
                  </a:lnTo>
                  <a:lnTo>
                    <a:pt x="4856" y="6300"/>
                  </a:lnTo>
                  <a:lnTo>
                    <a:pt x="5004" y="6130"/>
                  </a:lnTo>
                  <a:lnTo>
                    <a:pt x="5153" y="5971"/>
                  </a:lnTo>
                  <a:lnTo>
                    <a:pt x="5312" y="5801"/>
                  </a:lnTo>
                  <a:lnTo>
                    <a:pt x="5482" y="5642"/>
                  </a:lnTo>
                  <a:lnTo>
                    <a:pt x="5663" y="5482"/>
                  </a:lnTo>
                  <a:lnTo>
                    <a:pt x="5844" y="5323"/>
                  </a:lnTo>
                  <a:lnTo>
                    <a:pt x="6035" y="5164"/>
                  </a:lnTo>
                  <a:lnTo>
                    <a:pt x="6237" y="5015"/>
                  </a:lnTo>
                  <a:lnTo>
                    <a:pt x="6449" y="4866"/>
                  </a:lnTo>
                  <a:lnTo>
                    <a:pt x="6885" y="4569"/>
                  </a:lnTo>
                  <a:lnTo>
                    <a:pt x="7352" y="4282"/>
                  </a:lnTo>
                  <a:lnTo>
                    <a:pt x="7841" y="4006"/>
                  </a:lnTo>
                  <a:lnTo>
                    <a:pt x="8351" y="3751"/>
                  </a:lnTo>
                  <a:lnTo>
                    <a:pt x="8882" y="3517"/>
                  </a:lnTo>
                  <a:lnTo>
                    <a:pt x="9424" y="3294"/>
                  </a:lnTo>
                  <a:lnTo>
                    <a:pt x="9977" y="3092"/>
                  </a:lnTo>
                  <a:lnTo>
                    <a:pt x="10550" y="2911"/>
                  </a:lnTo>
                  <a:lnTo>
                    <a:pt x="11135" y="2741"/>
                  </a:lnTo>
                  <a:lnTo>
                    <a:pt x="11719" y="2592"/>
                  </a:lnTo>
                  <a:lnTo>
                    <a:pt x="12325" y="2465"/>
                  </a:lnTo>
                  <a:lnTo>
                    <a:pt x="12930" y="2348"/>
                  </a:lnTo>
                  <a:lnTo>
                    <a:pt x="13546" y="2253"/>
                  </a:lnTo>
                  <a:lnTo>
                    <a:pt x="14173" y="2168"/>
                  </a:lnTo>
                  <a:lnTo>
                    <a:pt x="14800" y="2114"/>
                  </a:lnTo>
                  <a:lnTo>
                    <a:pt x="15438" y="2072"/>
                  </a:lnTo>
                  <a:lnTo>
                    <a:pt x="16065" y="2040"/>
                  </a:lnTo>
                  <a:lnTo>
                    <a:pt x="16702" y="2029"/>
                  </a:lnTo>
                  <a:lnTo>
                    <a:pt x="17339" y="2040"/>
                  </a:lnTo>
                  <a:lnTo>
                    <a:pt x="17977" y="2072"/>
                  </a:lnTo>
                  <a:lnTo>
                    <a:pt x="18604" y="2114"/>
                  </a:lnTo>
                  <a:lnTo>
                    <a:pt x="19231" y="2168"/>
                  </a:lnTo>
                  <a:lnTo>
                    <a:pt x="19858" y="2253"/>
                  </a:lnTo>
                  <a:lnTo>
                    <a:pt x="20474" y="2348"/>
                  </a:lnTo>
                  <a:lnTo>
                    <a:pt x="21090" y="2465"/>
                  </a:lnTo>
                  <a:lnTo>
                    <a:pt x="21685" y="2592"/>
                  </a:lnTo>
                  <a:lnTo>
                    <a:pt x="22280" y="2741"/>
                  </a:lnTo>
                  <a:lnTo>
                    <a:pt x="22864" y="2911"/>
                  </a:lnTo>
                  <a:lnTo>
                    <a:pt x="23438" y="3092"/>
                  </a:lnTo>
                  <a:lnTo>
                    <a:pt x="23991" y="3294"/>
                  </a:lnTo>
                  <a:lnTo>
                    <a:pt x="24543" y="3517"/>
                  </a:lnTo>
                  <a:lnTo>
                    <a:pt x="25074" y="3751"/>
                  </a:lnTo>
                  <a:lnTo>
                    <a:pt x="25584" y="4006"/>
                  </a:lnTo>
                  <a:lnTo>
                    <a:pt x="26084" y="4282"/>
                  </a:lnTo>
                  <a:lnTo>
                    <a:pt x="26487" y="4526"/>
                  </a:lnTo>
                  <a:lnTo>
                    <a:pt x="26870" y="4781"/>
                  </a:lnTo>
                  <a:lnTo>
                    <a:pt x="27242" y="5047"/>
                  </a:lnTo>
                  <a:lnTo>
                    <a:pt x="27582" y="5312"/>
                  </a:lnTo>
                  <a:lnTo>
                    <a:pt x="27900" y="5589"/>
                  </a:lnTo>
                  <a:lnTo>
                    <a:pt x="28198" y="5865"/>
                  </a:lnTo>
                  <a:lnTo>
                    <a:pt x="28463" y="6152"/>
                  </a:lnTo>
                  <a:lnTo>
                    <a:pt x="28718" y="6449"/>
                  </a:lnTo>
                  <a:lnTo>
                    <a:pt x="28952" y="6736"/>
                  </a:lnTo>
                  <a:lnTo>
                    <a:pt x="29154" y="7044"/>
                  </a:lnTo>
                  <a:lnTo>
                    <a:pt x="29335" y="7342"/>
                  </a:lnTo>
                  <a:lnTo>
                    <a:pt x="29494" y="7650"/>
                  </a:lnTo>
                  <a:lnTo>
                    <a:pt x="29632" y="7958"/>
                  </a:lnTo>
                  <a:lnTo>
                    <a:pt x="29749" y="8277"/>
                  </a:lnTo>
                  <a:lnTo>
                    <a:pt x="29845" y="8595"/>
                  </a:lnTo>
                  <a:lnTo>
                    <a:pt x="29908" y="8904"/>
                  </a:lnTo>
                  <a:lnTo>
                    <a:pt x="29962" y="9222"/>
                  </a:lnTo>
                  <a:lnTo>
                    <a:pt x="29983" y="9541"/>
                  </a:lnTo>
                  <a:lnTo>
                    <a:pt x="29983" y="9860"/>
                  </a:lnTo>
                  <a:lnTo>
                    <a:pt x="29962" y="10178"/>
                  </a:lnTo>
                  <a:lnTo>
                    <a:pt x="29919" y="10497"/>
                  </a:lnTo>
                  <a:lnTo>
                    <a:pt x="29855" y="10816"/>
                  </a:lnTo>
                  <a:lnTo>
                    <a:pt x="29770" y="11124"/>
                  </a:lnTo>
                  <a:lnTo>
                    <a:pt x="29653" y="11443"/>
                  </a:lnTo>
                  <a:lnTo>
                    <a:pt x="29515" y="11751"/>
                  </a:lnTo>
                  <a:lnTo>
                    <a:pt x="29367" y="12059"/>
                  </a:lnTo>
                  <a:lnTo>
                    <a:pt x="29186" y="12356"/>
                  </a:lnTo>
                  <a:lnTo>
                    <a:pt x="28984" y="12665"/>
                  </a:lnTo>
                  <a:lnTo>
                    <a:pt x="28761" y="12962"/>
                  </a:lnTo>
                  <a:lnTo>
                    <a:pt x="28506" y="13249"/>
                  </a:lnTo>
                  <a:lnTo>
                    <a:pt x="28240" y="13536"/>
                  </a:lnTo>
                  <a:lnTo>
                    <a:pt x="27943" y="13812"/>
                  </a:lnTo>
                  <a:lnTo>
                    <a:pt x="30472" y="15278"/>
                  </a:lnTo>
                  <a:lnTo>
                    <a:pt x="30833" y="14970"/>
                  </a:lnTo>
                  <a:lnTo>
                    <a:pt x="31162" y="14662"/>
                  </a:lnTo>
                  <a:lnTo>
                    <a:pt x="31481" y="14343"/>
                  </a:lnTo>
                  <a:lnTo>
                    <a:pt x="31768" y="14014"/>
                  </a:lnTo>
                  <a:lnTo>
                    <a:pt x="32033" y="13685"/>
                  </a:lnTo>
                  <a:lnTo>
                    <a:pt x="32278" y="13355"/>
                  </a:lnTo>
                  <a:lnTo>
                    <a:pt x="32501" y="13015"/>
                  </a:lnTo>
                  <a:lnTo>
                    <a:pt x="32703" y="12675"/>
                  </a:lnTo>
                  <a:lnTo>
                    <a:pt x="32873" y="12335"/>
                  </a:lnTo>
                  <a:lnTo>
                    <a:pt x="33032" y="11985"/>
                  </a:lnTo>
                  <a:lnTo>
                    <a:pt x="33160" y="11634"/>
                  </a:lnTo>
                  <a:lnTo>
                    <a:pt x="33276" y="11283"/>
                  </a:lnTo>
                  <a:lnTo>
                    <a:pt x="33361" y="10933"/>
                  </a:lnTo>
                  <a:lnTo>
                    <a:pt x="33425" y="10582"/>
                  </a:lnTo>
                  <a:lnTo>
                    <a:pt x="33468" y="10221"/>
                  </a:lnTo>
                  <a:lnTo>
                    <a:pt x="33489" y="9870"/>
                  </a:lnTo>
                  <a:lnTo>
                    <a:pt x="33319" y="9700"/>
                  </a:lnTo>
                  <a:lnTo>
                    <a:pt x="33170" y="9530"/>
                  </a:lnTo>
                  <a:lnTo>
                    <a:pt x="33043" y="9360"/>
                  </a:lnTo>
                  <a:lnTo>
                    <a:pt x="32926" y="9180"/>
                  </a:lnTo>
                  <a:lnTo>
                    <a:pt x="32830" y="8999"/>
                  </a:lnTo>
                  <a:lnTo>
                    <a:pt x="32745" y="8819"/>
                  </a:lnTo>
                  <a:lnTo>
                    <a:pt x="32681" y="8638"/>
                  </a:lnTo>
                  <a:lnTo>
                    <a:pt x="32628" y="8447"/>
                  </a:lnTo>
                  <a:lnTo>
                    <a:pt x="32596" y="8266"/>
                  </a:lnTo>
                  <a:lnTo>
                    <a:pt x="32575" y="8085"/>
                  </a:lnTo>
                  <a:lnTo>
                    <a:pt x="32575" y="7894"/>
                  </a:lnTo>
                  <a:lnTo>
                    <a:pt x="32586" y="7714"/>
                  </a:lnTo>
                  <a:lnTo>
                    <a:pt x="32618" y="7522"/>
                  </a:lnTo>
                  <a:lnTo>
                    <a:pt x="32660" y="7342"/>
                  </a:lnTo>
                  <a:lnTo>
                    <a:pt x="32724" y="7150"/>
                  </a:lnTo>
                  <a:lnTo>
                    <a:pt x="32798" y="6970"/>
                  </a:lnTo>
                  <a:lnTo>
                    <a:pt x="32650" y="6694"/>
                  </a:lnTo>
                  <a:lnTo>
                    <a:pt x="32480" y="6407"/>
                  </a:lnTo>
                  <a:lnTo>
                    <a:pt x="32299" y="6130"/>
                  </a:lnTo>
                  <a:lnTo>
                    <a:pt x="32097" y="5854"/>
                  </a:lnTo>
                  <a:lnTo>
                    <a:pt x="31885" y="5589"/>
                  </a:lnTo>
                  <a:lnTo>
                    <a:pt x="31662" y="5312"/>
                  </a:lnTo>
                  <a:lnTo>
                    <a:pt x="31417" y="5047"/>
                  </a:lnTo>
                  <a:lnTo>
                    <a:pt x="31152" y="4792"/>
                  </a:lnTo>
                  <a:lnTo>
                    <a:pt x="30886" y="4526"/>
                  </a:lnTo>
                  <a:lnTo>
                    <a:pt x="30599" y="4282"/>
                  </a:lnTo>
                  <a:lnTo>
                    <a:pt x="30291" y="4027"/>
                  </a:lnTo>
                  <a:lnTo>
                    <a:pt x="29972" y="3782"/>
                  </a:lnTo>
                  <a:lnTo>
                    <a:pt x="29643" y="3538"/>
                  </a:lnTo>
                  <a:lnTo>
                    <a:pt x="29292" y="3304"/>
                  </a:lnTo>
                  <a:lnTo>
                    <a:pt x="28920" y="3071"/>
                  </a:lnTo>
                  <a:lnTo>
                    <a:pt x="28548" y="2847"/>
                  </a:lnTo>
                  <a:lnTo>
                    <a:pt x="28124" y="2614"/>
                  </a:lnTo>
                  <a:lnTo>
                    <a:pt x="27699" y="2391"/>
                  </a:lnTo>
                  <a:lnTo>
                    <a:pt x="27263" y="2178"/>
                  </a:lnTo>
                  <a:lnTo>
                    <a:pt x="26817" y="1976"/>
                  </a:lnTo>
                  <a:lnTo>
                    <a:pt x="26360" y="1774"/>
                  </a:lnTo>
                  <a:lnTo>
                    <a:pt x="25892" y="1594"/>
                  </a:lnTo>
                  <a:lnTo>
                    <a:pt x="25414" y="1424"/>
                  </a:lnTo>
                  <a:lnTo>
                    <a:pt x="24936" y="1254"/>
                  </a:lnTo>
                  <a:lnTo>
                    <a:pt x="24447" y="1105"/>
                  </a:lnTo>
                  <a:lnTo>
                    <a:pt x="23959" y="956"/>
                  </a:lnTo>
                  <a:lnTo>
                    <a:pt x="23459" y="829"/>
                  </a:lnTo>
                  <a:lnTo>
                    <a:pt x="22949" y="701"/>
                  </a:lnTo>
                  <a:lnTo>
                    <a:pt x="22439" y="595"/>
                  </a:lnTo>
                  <a:lnTo>
                    <a:pt x="21919" y="489"/>
                  </a:lnTo>
                  <a:lnTo>
                    <a:pt x="21398" y="393"/>
                  </a:lnTo>
                  <a:lnTo>
                    <a:pt x="20877" y="308"/>
                  </a:lnTo>
                  <a:lnTo>
                    <a:pt x="20612" y="340"/>
                  </a:lnTo>
                  <a:lnTo>
                    <a:pt x="20336" y="372"/>
                  </a:lnTo>
                  <a:lnTo>
                    <a:pt x="20059" y="383"/>
                  </a:lnTo>
                  <a:lnTo>
                    <a:pt x="19794" y="393"/>
                  </a:lnTo>
                  <a:lnTo>
                    <a:pt x="19518" y="404"/>
                  </a:lnTo>
                  <a:lnTo>
                    <a:pt x="19241" y="404"/>
                  </a:lnTo>
                  <a:lnTo>
                    <a:pt x="18965" y="393"/>
                  </a:lnTo>
                  <a:lnTo>
                    <a:pt x="18699" y="372"/>
                  </a:lnTo>
                  <a:lnTo>
                    <a:pt x="18423" y="351"/>
                  </a:lnTo>
                  <a:lnTo>
                    <a:pt x="18147" y="319"/>
                  </a:lnTo>
                  <a:lnTo>
                    <a:pt x="17881" y="287"/>
                  </a:lnTo>
                  <a:lnTo>
                    <a:pt x="17616" y="244"/>
                  </a:lnTo>
                  <a:lnTo>
                    <a:pt x="17350" y="191"/>
                  </a:lnTo>
                  <a:lnTo>
                    <a:pt x="17095" y="138"/>
                  </a:lnTo>
                  <a:lnTo>
                    <a:pt x="16830" y="74"/>
                  </a:lnTo>
                  <a:lnTo>
                    <a:pt x="16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6759829" y="8183200"/>
              <a:ext cx="414061" cy="239686"/>
            </a:xfrm>
            <a:custGeom>
              <a:rect b="b" l="l" r="r" t="t"/>
              <a:pathLst>
                <a:path extrusionOk="0" h="4718" w="8150">
                  <a:moveTo>
                    <a:pt x="4059" y="1"/>
                  </a:moveTo>
                  <a:lnTo>
                    <a:pt x="1" y="2359"/>
                  </a:lnTo>
                  <a:lnTo>
                    <a:pt x="4091" y="4718"/>
                  </a:lnTo>
                  <a:lnTo>
                    <a:pt x="8150" y="2359"/>
                  </a:lnTo>
                  <a:lnTo>
                    <a:pt x="4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7314721" y="8129248"/>
              <a:ext cx="729306" cy="362730"/>
            </a:xfrm>
            <a:custGeom>
              <a:rect b="b" l="l" r="r" t="t"/>
              <a:pathLst>
                <a:path extrusionOk="0" h="7140" w="14355">
                  <a:moveTo>
                    <a:pt x="3783" y="0"/>
                  </a:moveTo>
                  <a:lnTo>
                    <a:pt x="3592" y="181"/>
                  </a:lnTo>
                  <a:lnTo>
                    <a:pt x="3390" y="351"/>
                  </a:lnTo>
                  <a:lnTo>
                    <a:pt x="3177" y="521"/>
                  </a:lnTo>
                  <a:lnTo>
                    <a:pt x="2954" y="680"/>
                  </a:lnTo>
                  <a:lnTo>
                    <a:pt x="2720" y="839"/>
                  </a:lnTo>
                  <a:lnTo>
                    <a:pt x="2487" y="999"/>
                  </a:lnTo>
                  <a:lnTo>
                    <a:pt x="2232" y="1158"/>
                  </a:lnTo>
                  <a:lnTo>
                    <a:pt x="1977" y="1318"/>
                  </a:lnTo>
                  <a:lnTo>
                    <a:pt x="1477" y="1594"/>
                  </a:lnTo>
                  <a:lnTo>
                    <a:pt x="957" y="1849"/>
                  </a:lnTo>
                  <a:lnTo>
                    <a:pt x="1" y="2518"/>
                  </a:lnTo>
                  <a:lnTo>
                    <a:pt x="2253" y="3825"/>
                  </a:lnTo>
                  <a:lnTo>
                    <a:pt x="6333" y="6184"/>
                  </a:lnTo>
                  <a:lnTo>
                    <a:pt x="6545" y="6300"/>
                  </a:lnTo>
                  <a:lnTo>
                    <a:pt x="6768" y="6407"/>
                  </a:lnTo>
                  <a:lnTo>
                    <a:pt x="6992" y="6502"/>
                  </a:lnTo>
                  <a:lnTo>
                    <a:pt x="7225" y="6598"/>
                  </a:lnTo>
                  <a:lnTo>
                    <a:pt x="7459" y="6683"/>
                  </a:lnTo>
                  <a:lnTo>
                    <a:pt x="7703" y="6768"/>
                  </a:lnTo>
                  <a:lnTo>
                    <a:pt x="7958" y="6832"/>
                  </a:lnTo>
                  <a:lnTo>
                    <a:pt x="8213" y="6895"/>
                  </a:lnTo>
                  <a:lnTo>
                    <a:pt x="8468" y="6959"/>
                  </a:lnTo>
                  <a:lnTo>
                    <a:pt x="8723" y="7002"/>
                  </a:lnTo>
                  <a:lnTo>
                    <a:pt x="8989" y="7044"/>
                  </a:lnTo>
                  <a:lnTo>
                    <a:pt x="9255" y="7076"/>
                  </a:lnTo>
                  <a:lnTo>
                    <a:pt x="9520" y="7108"/>
                  </a:lnTo>
                  <a:lnTo>
                    <a:pt x="9796" y="7119"/>
                  </a:lnTo>
                  <a:lnTo>
                    <a:pt x="10062" y="7140"/>
                  </a:lnTo>
                  <a:lnTo>
                    <a:pt x="10604" y="7140"/>
                  </a:lnTo>
                  <a:lnTo>
                    <a:pt x="10880" y="7119"/>
                  </a:lnTo>
                  <a:lnTo>
                    <a:pt x="11146" y="7108"/>
                  </a:lnTo>
                  <a:lnTo>
                    <a:pt x="11411" y="7076"/>
                  </a:lnTo>
                  <a:lnTo>
                    <a:pt x="11677" y="7044"/>
                  </a:lnTo>
                  <a:lnTo>
                    <a:pt x="11943" y="7002"/>
                  </a:lnTo>
                  <a:lnTo>
                    <a:pt x="12208" y="6959"/>
                  </a:lnTo>
                  <a:lnTo>
                    <a:pt x="12463" y="6895"/>
                  </a:lnTo>
                  <a:lnTo>
                    <a:pt x="12718" y="6832"/>
                  </a:lnTo>
                  <a:lnTo>
                    <a:pt x="12963" y="6768"/>
                  </a:lnTo>
                  <a:lnTo>
                    <a:pt x="13207" y="6683"/>
                  </a:lnTo>
                  <a:lnTo>
                    <a:pt x="13441" y="6598"/>
                  </a:lnTo>
                  <a:lnTo>
                    <a:pt x="13674" y="6502"/>
                  </a:lnTo>
                  <a:lnTo>
                    <a:pt x="13898" y="6407"/>
                  </a:lnTo>
                  <a:lnTo>
                    <a:pt x="14110" y="6300"/>
                  </a:lnTo>
                  <a:lnTo>
                    <a:pt x="14323" y="6184"/>
                  </a:lnTo>
                  <a:lnTo>
                    <a:pt x="14354" y="6162"/>
                  </a:lnTo>
                  <a:lnTo>
                    <a:pt x="14354" y="6130"/>
                  </a:lnTo>
                  <a:lnTo>
                    <a:pt x="14354" y="6109"/>
                  </a:lnTo>
                  <a:lnTo>
                    <a:pt x="14323" y="6088"/>
                  </a:lnTo>
                  <a:lnTo>
                    <a:pt x="12357" y="4951"/>
                  </a:lnTo>
                  <a:lnTo>
                    <a:pt x="10391" y="3825"/>
                  </a:lnTo>
                  <a:lnTo>
                    <a:pt x="6312" y="1466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7494470" y="7425379"/>
              <a:ext cx="3270623" cy="2164491"/>
            </a:xfrm>
            <a:custGeom>
              <a:rect b="b" l="l" r="r" t="t"/>
              <a:pathLst>
                <a:path extrusionOk="0" h="42606" w="64376">
                  <a:moveTo>
                    <a:pt x="64375" y="1"/>
                  </a:moveTo>
                  <a:lnTo>
                    <a:pt x="11" y="37399"/>
                  </a:lnTo>
                  <a:lnTo>
                    <a:pt x="1" y="42605"/>
                  </a:lnTo>
                  <a:lnTo>
                    <a:pt x="1" y="42605"/>
                  </a:lnTo>
                  <a:lnTo>
                    <a:pt x="64354" y="5196"/>
                  </a:lnTo>
                  <a:lnTo>
                    <a:pt x="643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10785516" y="7425379"/>
              <a:ext cx="3291656" cy="2164491"/>
            </a:xfrm>
            <a:custGeom>
              <a:rect b="b" l="l" r="r" t="t"/>
              <a:pathLst>
                <a:path extrusionOk="0" h="42606" w="64790">
                  <a:moveTo>
                    <a:pt x="11" y="1"/>
                  </a:moveTo>
                  <a:lnTo>
                    <a:pt x="0" y="5196"/>
                  </a:lnTo>
                  <a:lnTo>
                    <a:pt x="64779" y="42605"/>
                  </a:lnTo>
                  <a:lnTo>
                    <a:pt x="64789" y="3739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9067951" y="7387074"/>
              <a:ext cx="451860" cy="720075"/>
            </a:xfrm>
            <a:custGeom>
              <a:rect b="b" l="l" r="r" t="t"/>
              <a:pathLst>
                <a:path extrusionOk="0" h="14174" w="8894">
                  <a:moveTo>
                    <a:pt x="4442" y="0"/>
                  </a:moveTo>
                  <a:lnTo>
                    <a:pt x="4314" y="11"/>
                  </a:lnTo>
                  <a:lnTo>
                    <a:pt x="4187" y="11"/>
                  </a:lnTo>
                  <a:lnTo>
                    <a:pt x="3942" y="53"/>
                  </a:lnTo>
                  <a:lnTo>
                    <a:pt x="3709" y="117"/>
                  </a:lnTo>
                  <a:lnTo>
                    <a:pt x="3475" y="202"/>
                  </a:lnTo>
                  <a:lnTo>
                    <a:pt x="3262" y="298"/>
                  </a:lnTo>
                  <a:lnTo>
                    <a:pt x="3061" y="425"/>
                  </a:lnTo>
                  <a:lnTo>
                    <a:pt x="2869" y="574"/>
                  </a:lnTo>
                  <a:lnTo>
                    <a:pt x="2689" y="733"/>
                  </a:lnTo>
                  <a:lnTo>
                    <a:pt x="2529" y="903"/>
                  </a:lnTo>
                  <a:lnTo>
                    <a:pt x="2391" y="1095"/>
                  </a:lnTo>
                  <a:lnTo>
                    <a:pt x="2264" y="1296"/>
                  </a:lnTo>
                  <a:lnTo>
                    <a:pt x="2157" y="1520"/>
                  </a:lnTo>
                  <a:lnTo>
                    <a:pt x="2072" y="1743"/>
                  </a:lnTo>
                  <a:lnTo>
                    <a:pt x="2009" y="1987"/>
                  </a:lnTo>
                  <a:lnTo>
                    <a:pt x="1977" y="2231"/>
                  </a:lnTo>
                  <a:lnTo>
                    <a:pt x="1966" y="2359"/>
                  </a:lnTo>
                  <a:lnTo>
                    <a:pt x="1966" y="2486"/>
                  </a:lnTo>
                  <a:lnTo>
                    <a:pt x="1966" y="2614"/>
                  </a:lnTo>
                  <a:lnTo>
                    <a:pt x="1977" y="2741"/>
                  </a:lnTo>
                  <a:lnTo>
                    <a:pt x="1987" y="2869"/>
                  </a:lnTo>
                  <a:lnTo>
                    <a:pt x="2019" y="2986"/>
                  </a:lnTo>
                  <a:lnTo>
                    <a:pt x="2041" y="3113"/>
                  </a:lnTo>
                  <a:lnTo>
                    <a:pt x="2083" y="3230"/>
                  </a:lnTo>
                  <a:lnTo>
                    <a:pt x="2168" y="3464"/>
                  </a:lnTo>
                  <a:lnTo>
                    <a:pt x="2274" y="3687"/>
                  </a:lnTo>
                  <a:lnTo>
                    <a:pt x="2402" y="3889"/>
                  </a:lnTo>
                  <a:lnTo>
                    <a:pt x="2551" y="4080"/>
                  </a:lnTo>
                  <a:lnTo>
                    <a:pt x="2721" y="4261"/>
                  </a:lnTo>
                  <a:lnTo>
                    <a:pt x="107" y="11007"/>
                  </a:lnTo>
                  <a:lnTo>
                    <a:pt x="54" y="11167"/>
                  </a:lnTo>
                  <a:lnTo>
                    <a:pt x="22" y="11326"/>
                  </a:lnTo>
                  <a:lnTo>
                    <a:pt x="1" y="11485"/>
                  </a:lnTo>
                  <a:lnTo>
                    <a:pt x="1" y="11645"/>
                  </a:lnTo>
                  <a:lnTo>
                    <a:pt x="11" y="11804"/>
                  </a:lnTo>
                  <a:lnTo>
                    <a:pt x="43" y="11964"/>
                  </a:lnTo>
                  <a:lnTo>
                    <a:pt x="96" y="12123"/>
                  </a:lnTo>
                  <a:lnTo>
                    <a:pt x="160" y="12282"/>
                  </a:lnTo>
                  <a:lnTo>
                    <a:pt x="245" y="12442"/>
                  </a:lnTo>
                  <a:lnTo>
                    <a:pt x="341" y="12590"/>
                  </a:lnTo>
                  <a:lnTo>
                    <a:pt x="458" y="12739"/>
                  </a:lnTo>
                  <a:lnTo>
                    <a:pt x="596" y="12877"/>
                  </a:lnTo>
                  <a:lnTo>
                    <a:pt x="744" y="13026"/>
                  </a:lnTo>
                  <a:lnTo>
                    <a:pt x="914" y="13164"/>
                  </a:lnTo>
                  <a:lnTo>
                    <a:pt x="1095" y="13292"/>
                  </a:lnTo>
                  <a:lnTo>
                    <a:pt x="1307" y="13419"/>
                  </a:lnTo>
                  <a:lnTo>
                    <a:pt x="1467" y="13504"/>
                  </a:lnTo>
                  <a:lnTo>
                    <a:pt x="1637" y="13589"/>
                  </a:lnTo>
                  <a:lnTo>
                    <a:pt x="1817" y="13674"/>
                  </a:lnTo>
                  <a:lnTo>
                    <a:pt x="1998" y="13748"/>
                  </a:lnTo>
                  <a:lnTo>
                    <a:pt x="2189" y="13812"/>
                  </a:lnTo>
                  <a:lnTo>
                    <a:pt x="2381" y="13876"/>
                  </a:lnTo>
                  <a:lnTo>
                    <a:pt x="2582" y="13929"/>
                  </a:lnTo>
                  <a:lnTo>
                    <a:pt x="2774" y="13982"/>
                  </a:lnTo>
                  <a:lnTo>
                    <a:pt x="3188" y="14067"/>
                  </a:lnTo>
                  <a:lnTo>
                    <a:pt x="3602" y="14120"/>
                  </a:lnTo>
                  <a:lnTo>
                    <a:pt x="4027" y="14152"/>
                  </a:lnTo>
                  <a:lnTo>
                    <a:pt x="4452" y="14173"/>
                  </a:lnTo>
                  <a:lnTo>
                    <a:pt x="4888" y="14163"/>
                  </a:lnTo>
                  <a:lnTo>
                    <a:pt x="5302" y="14120"/>
                  </a:lnTo>
                  <a:lnTo>
                    <a:pt x="5727" y="14067"/>
                  </a:lnTo>
                  <a:lnTo>
                    <a:pt x="6131" y="13982"/>
                  </a:lnTo>
                  <a:lnTo>
                    <a:pt x="6333" y="13929"/>
                  </a:lnTo>
                  <a:lnTo>
                    <a:pt x="6524" y="13876"/>
                  </a:lnTo>
                  <a:lnTo>
                    <a:pt x="6715" y="13812"/>
                  </a:lnTo>
                  <a:lnTo>
                    <a:pt x="6907" y="13748"/>
                  </a:lnTo>
                  <a:lnTo>
                    <a:pt x="7087" y="13674"/>
                  </a:lnTo>
                  <a:lnTo>
                    <a:pt x="7268" y="13589"/>
                  </a:lnTo>
                  <a:lnTo>
                    <a:pt x="7438" y="13504"/>
                  </a:lnTo>
                  <a:lnTo>
                    <a:pt x="7597" y="13419"/>
                  </a:lnTo>
                  <a:lnTo>
                    <a:pt x="7789" y="13302"/>
                  </a:lnTo>
                  <a:lnTo>
                    <a:pt x="7969" y="13175"/>
                  </a:lnTo>
                  <a:lnTo>
                    <a:pt x="8129" y="13047"/>
                  </a:lnTo>
                  <a:lnTo>
                    <a:pt x="8267" y="12920"/>
                  </a:lnTo>
                  <a:lnTo>
                    <a:pt x="8394" y="12782"/>
                  </a:lnTo>
                  <a:lnTo>
                    <a:pt x="8511" y="12644"/>
                  </a:lnTo>
                  <a:lnTo>
                    <a:pt x="8607" y="12505"/>
                  </a:lnTo>
                  <a:lnTo>
                    <a:pt x="8692" y="12357"/>
                  </a:lnTo>
                  <a:lnTo>
                    <a:pt x="8766" y="12208"/>
                  </a:lnTo>
                  <a:lnTo>
                    <a:pt x="8819" y="12059"/>
                  </a:lnTo>
                  <a:lnTo>
                    <a:pt x="8862" y="11910"/>
                  </a:lnTo>
                  <a:lnTo>
                    <a:pt x="8883" y="11762"/>
                  </a:lnTo>
                  <a:lnTo>
                    <a:pt x="8893" y="11613"/>
                  </a:lnTo>
                  <a:lnTo>
                    <a:pt x="8883" y="11464"/>
                  </a:lnTo>
                  <a:lnTo>
                    <a:pt x="8862" y="11315"/>
                  </a:lnTo>
                  <a:lnTo>
                    <a:pt x="8830" y="11167"/>
                  </a:lnTo>
                  <a:lnTo>
                    <a:pt x="8819" y="11135"/>
                  </a:lnTo>
                  <a:lnTo>
                    <a:pt x="8766" y="10986"/>
                  </a:lnTo>
                  <a:lnTo>
                    <a:pt x="6163" y="4261"/>
                  </a:lnTo>
                  <a:lnTo>
                    <a:pt x="6333" y="4080"/>
                  </a:lnTo>
                  <a:lnTo>
                    <a:pt x="6482" y="3889"/>
                  </a:lnTo>
                  <a:lnTo>
                    <a:pt x="6609" y="3687"/>
                  </a:lnTo>
                  <a:lnTo>
                    <a:pt x="6715" y="3464"/>
                  </a:lnTo>
                  <a:lnTo>
                    <a:pt x="6800" y="3230"/>
                  </a:lnTo>
                  <a:lnTo>
                    <a:pt x="6843" y="3113"/>
                  </a:lnTo>
                  <a:lnTo>
                    <a:pt x="6864" y="2996"/>
                  </a:lnTo>
                  <a:lnTo>
                    <a:pt x="6885" y="2869"/>
                  </a:lnTo>
                  <a:lnTo>
                    <a:pt x="6907" y="2741"/>
                  </a:lnTo>
                  <a:lnTo>
                    <a:pt x="6917" y="2614"/>
                  </a:lnTo>
                  <a:lnTo>
                    <a:pt x="6917" y="2486"/>
                  </a:lnTo>
                  <a:lnTo>
                    <a:pt x="6917" y="2359"/>
                  </a:lnTo>
                  <a:lnTo>
                    <a:pt x="6907" y="2231"/>
                  </a:lnTo>
                  <a:lnTo>
                    <a:pt x="6875" y="1987"/>
                  </a:lnTo>
                  <a:lnTo>
                    <a:pt x="6811" y="1743"/>
                  </a:lnTo>
                  <a:lnTo>
                    <a:pt x="6726" y="1520"/>
                  </a:lnTo>
                  <a:lnTo>
                    <a:pt x="6620" y="1296"/>
                  </a:lnTo>
                  <a:lnTo>
                    <a:pt x="6492" y="1095"/>
                  </a:lnTo>
                  <a:lnTo>
                    <a:pt x="6354" y="903"/>
                  </a:lnTo>
                  <a:lnTo>
                    <a:pt x="6195" y="733"/>
                  </a:lnTo>
                  <a:lnTo>
                    <a:pt x="6014" y="574"/>
                  </a:lnTo>
                  <a:lnTo>
                    <a:pt x="5823" y="425"/>
                  </a:lnTo>
                  <a:lnTo>
                    <a:pt x="5621" y="298"/>
                  </a:lnTo>
                  <a:lnTo>
                    <a:pt x="5409" y="202"/>
                  </a:lnTo>
                  <a:lnTo>
                    <a:pt x="5175" y="117"/>
                  </a:lnTo>
                  <a:lnTo>
                    <a:pt x="4941" y="53"/>
                  </a:lnTo>
                  <a:lnTo>
                    <a:pt x="4697" y="11"/>
                  </a:lnTo>
                  <a:lnTo>
                    <a:pt x="4569" y="11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8943784" y="7406481"/>
              <a:ext cx="140933" cy="140926"/>
            </a:xfrm>
            <a:custGeom>
              <a:rect b="b" l="l" r="r" t="t"/>
              <a:pathLst>
                <a:path extrusionOk="0" h="2774" w="2774">
                  <a:moveTo>
                    <a:pt x="1392" y="1"/>
                  </a:moveTo>
                  <a:lnTo>
                    <a:pt x="1243" y="11"/>
                  </a:lnTo>
                  <a:lnTo>
                    <a:pt x="1105" y="33"/>
                  </a:lnTo>
                  <a:lnTo>
                    <a:pt x="978" y="64"/>
                  </a:lnTo>
                  <a:lnTo>
                    <a:pt x="850" y="107"/>
                  </a:lnTo>
                  <a:lnTo>
                    <a:pt x="723" y="171"/>
                  </a:lnTo>
                  <a:lnTo>
                    <a:pt x="617" y="234"/>
                  </a:lnTo>
                  <a:lnTo>
                    <a:pt x="510" y="319"/>
                  </a:lnTo>
                  <a:lnTo>
                    <a:pt x="404" y="404"/>
                  </a:lnTo>
                  <a:lnTo>
                    <a:pt x="319" y="511"/>
                  </a:lnTo>
                  <a:lnTo>
                    <a:pt x="234" y="617"/>
                  </a:lnTo>
                  <a:lnTo>
                    <a:pt x="170" y="734"/>
                  </a:lnTo>
                  <a:lnTo>
                    <a:pt x="107" y="851"/>
                  </a:lnTo>
                  <a:lnTo>
                    <a:pt x="64" y="978"/>
                  </a:lnTo>
                  <a:lnTo>
                    <a:pt x="32" y="1106"/>
                  </a:lnTo>
                  <a:lnTo>
                    <a:pt x="11" y="1244"/>
                  </a:lnTo>
                  <a:lnTo>
                    <a:pt x="0" y="1393"/>
                  </a:lnTo>
                  <a:lnTo>
                    <a:pt x="11" y="1531"/>
                  </a:lnTo>
                  <a:lnTo>
                    <a:pt x="32" y="1669"/>
                  </a:lnTo>
                  <a:lnTo>
                    <a:pt x="64" y="1807"/>
                  </a:lnTo>
                  <a:lnTo>
                    <a:pt x="107" y="1934"/>
                  </a:lnTo>
                  <a:lnTo>
                    <a:pt x="170" y="2051"/>
                  </a:lnTo>
                  <a:lnTo>
                    <a:pt x="234" y="2168"/>
                  </a:lnTo>
                  <a:lnTo>
                    <a:pt x="319" y="2274"/>
                  </a:lnTo>
                  <a:lnTo>
                    <a:pt x="404" y="2370"/>
                  </a:lnTo>
                  <a:lnTo>
                    <a:pt x="510" y="2466"/>
                  </a:lnTo>
                  <a:lnTo>
                    <a:pt x="617" y="2540"/>
                  </a:lnTo>
                  <a:lnTo>
                    <a:pt x="723" y="2614"/>
                  </a:lnTo>
                  <a:lnTo>
                    <a:pt x="850" y="2668"/>
                  </a:lnTo>
                  <a:lnTo>
                    <a:pt x="978" y="2721"/>
                  </a:lnTo>
                  <a:lnTo>
                    <a:pt x="1105" y="2753"/>
                  </a:lnTo>
                  <a:lnTo>
                    <a:pt x="1243" y="2774"/>
                  </a:lnTo>
                  <a:lnTo>
                    <a:pt x="1530" y="2774"/>
                  </a:lnTo>
                  <a:lnTo>
                    <a:pt x="1668" y="2753"/>
                  </a:lnTo>
                  <a:lnTo>
                    <a:pt x="1807" y="2721"/>
                  </a:lnTo>
                  <a:lnTo>
                    <a:pt x="1934" y="2668"/>
                  </a:lnTo>
                  <a:lnTo>
                    <a:pt x="2051" y="2614"/>
                  </a:lnTo>
                  <a:lnTo>
                    <a:pt x="2168" y="2540"/>
                  </a:lnTo>
                  <a:lnTo>
                    <a:pt x="2274" y="2466"/>
                  </a:lnTo>
                  <a:lnTo>
                    <a:pt x="2370" y="2370"/>
                  </a:lnTo>
                  <a:lnTo>
                    <a:pt x="2465" y="2274"/>
                  </a:lnTo>
                  <a:lnTo>
                    <a:pt x="2540" y="2168"/>
                  </a:lnTo>
                  <a:lnTo>
                    <a:pt x="2614" y="2051"/>
                  </a:lnTo>
                  <a:lnTo>
                    <a:pt x="2667" y="1934"/>
                  </a:lnTo>
                  <a:lnTo>
                    <a:pt x="2710" y="1807"/>
                  </a:lnTo>
                  <a:lnTo>
                    <a:pt x="2752" y="1669"/>
                  </a:lnTo>
                  <a:lnTo>
                    <a:pt x="2773" y="1531"/>
                  </a:lnTo>
                  <a:lnTo>
                    <a:pt x="2773" y="1393"/>
                  </a:lnTo>
                  <a:lnTo>
                    <a:pt x="2773" y="1244"/>
                  </a:lnTo>
                  <a:lnTo>
                    <a:pt x="2752" y="1106"/>
                  </a:lnTo>
                  <a:lnTo>
                    <a:pt x="2710" y="978"/>
                  </a:lnTo>
                  <a:lnTo>
                    <a:pt x="2667" y="851"/>
                  </a:lnTo>
                  <a:lnTo>
                    <a:pt x="2614" y="734"/>
                  </a:lnTo>
                  <a:lnTo>
                    <a:pt x="2540" y="617"/>
                  </a:lnTo>
                  <a:lnTo>
                    <a:pt x="2465" y="511"/>
                  </a:lnTo>
                  <a:lnTo>
                    <a:pt x="2370" y="404"/>
                  </a:lnTo>
                  <a:lnTo>
                    <a:pt x="2274" y="319"/>
                  </a:lnTo>
                  <a:lnTo>
                    <a:pt x="2168" y="234"/>
                  </a:lnTo>
                  <a:lnTo>
                    <a:pt x="2051" y="171"/>
                  </a:lnTo>
                  <a:lnTo>
                    <a:pt x="1934" y="107"/>
                  </a:lnTo>
                  <a:lnTo>
                    <a:pt x="1807" y="64"/>
                  </a:lnTo>
                  <a:lnTo>
                    <a:pt x="1668" y="33"/>
                  </a:lnTo>
                  <a:lnTo>
                    <a:pt x="1530" y="1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C9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9037163" y="7601359"/>
              <a:ext cx="194888" cy="456664"/>
            </a:xfrm>
            <a:custGeom>
              <a:rect b="b" l="l" r="r" t="t"/>
              <a:pathLst>
                <a:path extrusionOk="0" h="8989" w="3836">
                  <a:moveTo>
                    <a:pt x="2571" y="0"/>
                  </a:moveTo>
                  <a:lnTo>
                    <a:pt x="0" y="6970"/>
                  </a:lnTo>
                  <a:lnTo>
                    <a:pt x="32" y="7044"/>
                  </a:lnTo>
                  <a:lnTo>
                    <a:pt x="85" y="7140"/>
                  </a:lnTo>
                  <a:lnTo>
                    <a:pt x="160" y="7257"/>
                  </a:lnTo>
                  <a:lnTo>
                    <a:pt x="255" y="7395"/>
                  </a:lnTo>
                  <a:lnTo>
                    <a:pt x="383" y="7554"/>
                  </a:lnTo>
                  <a:lnTo>
                    <a:pt x="542" y="7724"/>
                  </a:lnTo>
                  <a:lnTo>
                    <a:pt x="733" y="7894"/>
                  </a:lnTo>
                  <a:lnTo>
                    <a:pt x="967" y="8075"/>
                  </a:lnTo>
                  <a:lnTo>
                    <a:pt x="1095" y="8171"/>
                  </a:lnTo>
                  <a:lnTo>
                    <a:pt x="1233" y="8256"/>
                  </a:lnTo>
                  <a:lnTo>
                    <a:pt x="1381" y="8341"/>
                  </a:lnTo>
                  <a:lnTo>
                    <a:pt x="1551" y="8426"/>
                  </a:lnTo>
                  <a:lnTo>
                    <a:pt x="1721" y="8511"/>
                  </a:lnTo>
                  <a:lnTo>
                    <a:pt x="1902" y="8585"/>
                  </a:lnTo>
                  <a:lnTo>
                    <a:pt x="2104" y="8659"/>
                  </a:lnTo>
                  <a:lnTo>
                    <a:pt x="2306" y="8723"/>
                  </a:lnTo>
                  <a:lnTo>
                    <a:pt x="2529" y="8787"/>
                  </a:lnTo>
                  <a:lnTo>
                    <a:pt x="2763" y="8840"/>
                  </a:lnTo>
                  <a:lnTo>
                    <a:pt x="3007" y="8893"/>
                  </a:lnTo>
                  <a:lnTo>
                    <a:pt x="3273" y="8935"/>
                  </a:lnTo>
                  <a:lnTo>
                    <a:pt x="3549" y="8967"/>
                  </a:lnTo>
                  <a:lnTo>
                    <a:pt x="3836" y="8989"/>
                  </a:lnTo>
                  <a:lnTo>
                    <a:pt x="3836" y="181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rgbClr val="FC9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8065569" y="7984563"/>
              <a:ext cx="451860" cy="720075"/>
            </a:xfrm>
            <a:custGeom>
              <a:rect b="b" l="l" r="r" t="t"/>
              <a:pathLst>
                <a:path extrusionOk="0" h="14174" w="8894">
                  <a:moveTo>
                    <a:pt x="4442" y="1"/>
                  </a:moveTo>
                  <a:lnTo>
                    <a:pt x="4314" y="11"/>
                  </a:lnTo>
                  <a:lnTo>
                    <a:pt x="4187" y="11"/>
                  </a:lnTo>
                  <a:lnTo>
                    <a:pt x="3942" y="54"/>
                  </a:lnTo>
                  <a:lnTo>
                    <a:pt x="3709" y="118"/>
                  </a:lnTo>
                  <a:lnTo>
                    <a:pt x="3475" y="203"/>
                  </a:lnTo>
                  <a:lnTo>
                    <a:pt x="3262" y="298"/>
                  </a:lnTo>
                  <a:lnTo>
                    <a:pt x="3061" y="426"/>
                  </a:lnTo>
                  <a:lnTo>
                    <a:pt x="2869" y="564"/>
                  </a:lnTo>
                  <a:lnTo>
                    <a:pt x="2689" y="734"/>
                  </a:lnTo>
                  <a:lnTo>
                    <a:pt x="2529" y="904"/>
                  </a:lnTo>
                  <a:lnTo>
                    <a:pt x="2391" y="1095"/>
                  </a:lnTo>
                  <a:lnTo>
                    <a:pt x="2264" y="1297"/>
                  </a:lnTo>
                  <a:lnTo>
                    <a:pt x="2157" y="1520"/>
                  </a:lnTo>
                  <a:lnTo>
                    <a:pt x="2072" y="1743"/>
                  </a:lnTo>
                  <a:lnTo>
                    <a:pt x="2009" y="1977"/>
                  </a:lnTo>
                  <a:lnTo>
                    <a:pt x="1977" y="2232"/>
                  </a:lnTo>
                  <a:lnTo>
                    <a:pt x="1966" y="2349"/>
                  </a:lnTo>
                  <a:lnTo>
                    <a:pt x="1966" y="2487"/>
                  </a:lnTo>
                  <a:lnTo>
                    <a:pt x="1966" y="2614"/>
                  </a:lnTo>
                  <a:lnTo>
                    <a:pt x="1977" y="2742"/>
                  </a:lnTo>
                  <a:lnTo>
                    <a:pt x="1987" y="2869"/>
                  </a:lnTo>
                  <a:lnTo>
                    <a:pt x="2019" y="2986"/>
                  </a:lnTo>
                  <a:lnTo>
                    <a:pt x="2041" y="3114"/>
                  </a:lnTo>
                  <a:lnTo>
                    <a:pt x="2083" y="3231"/>
                  </a:lnTo>
                  <a:lnTo>
                    <a:pt x="2168" y="3464"/>
                  </a:lnTo>
                  <a:lnTo>
                    <a:pt x="2274" y="3687"/>
                  </a:lnTo>
                  <a:lnTo>
                    <a:pt x="2402" y="3889"/>
                  </a:lnTo>
                  <a:lnTo>
                    <a:pt x="2551" y="4081"/>
                  </a:lnTo>
                  <a:lnTo>
                    <a:pt x="2721" y="4261"/>
                  </a:lnTo>
                  <a:lnTo>
                    <a:pt x="107" y="11008"/>
                  </a:lnTo>
                  <a:lnTo>
                    <a:pt x="54" y="11167"/>
                  </a:lnTo>
                  <a:lnTo>
                    <a:pt x="22" y="11326"/>
                  </a:lnTo>
                  <a:lnTo>
                    <a:pt x="1" y="11486"/>
                  </a:lnTo>
                  <a:lnTo>
                    <a:pt x="1" y="11645"/>
                  </a:lnTo>
                  <a:lnTo>
                    <a:pt x="11" y="11805"/>
                  </a:lnTo>
                  <a:lnTo>
                    <a:pt x="43" y="11964"/>
                  </a:lnTo>
                  <a:lnTo>
                    <a:pt x="96" y="12123"/>
                  </a:lnTo>
                  <a:lnTo>
                    <a:pt x="160" y="12283"/>
                  </a:lnTo>
                  <a:lnTo>
                    <a:pt x="245" y="12431"/>
                  </a:lnTo>
                  <a:lnTo>
                    <a:pt x="341" y="12591"/>
                  </a:lnTo>
                  <a:lnTo>
                    <a:pt x="457" y="12740"/>
                  </a:lnTo>
                  <a:lnTo>
                    <a:pt x="596" y="12878"/>
                  </a:lnTo>
                  <a:lnTo>
                    <a:pt x="744" y="13026"/>
                  </a:lnTo>
                  <a:lnTo>
                    <a:pt x="914" y="13154"/>
                  </a:lnTo>
                  <a:lnTo>
                    <a:pt x="1095" y="13292"/>
                  </a:lnTo>
                  <a:lnTo>
                    <a:pt x="1307" y="13420"/>
                  </a:lnTo>
                  <a:lnTo>
                    <a:pt x="1467" y="13505"/>
                  </a:lnTo>
                  <a:lnTo>
                    <a:pt x="1637" y="13590"/>
                  </a:lnTo>
                  <a:lnTo>
                    <a:pt x="1817" y="13675"/>
                  </a:lnTo>
                  <a:lnTo>
                    <a:pt x="1998" y="13749"/>
                  </a:lnTo>
                  <a:lnTo>
                    <a:pt x="2189" y="13813"/>
                  </a:lnTo>
                  <a:lnTo>
                    <a:pt x="2381" y="13876"/>
                  </a:lnTo>
                  <a:lnTo>
                    <a:pt x="2582" y="13930"/>
                  </a:lnTo>
                  <a:lnTo>
                    <a:pt x="2774" y="13983"/>
                  </a:lnTo>
                  <a:lnTo>
                    <a:pt x="3188" y="14068"/>
                  </a:lnTo>
                  <a:lnTo>
                    <a:pt x="3602" y="14121"/>
                  </a:lnTo>
                  <a:lnTo>
                    <a:pt x="4027" y="14153"/>
                  </a:lnTo>
                  <a:lnTo>
                    <a:pt x="4452" y="14174"/>
                  </a:lnTo>
                  <a:lnTo>
                    <a:pt x="4888" y="14153"/>
                  </a:lnTo>
                  <a:lnTo>
                    <a:pt x="5302" y="14121"/>
                  </a:lnTo>
                  <a:lnTo>
                    <a:pt x="5727" y="14068"/>
                  </a:lnTo>
                  <a:lnTo>
                    <a:pt x="6131" y="13983"/>
                  </a:lnTo>
                  <a:lnTo>
                    <a:pt x="6333" y="13930"/>
                  </a:lnTo>
                  <a:lnTo>
                    <a:pt x="6524" y="13876"/>
                  </a:lnTo>
                  <a:lnTo>
                    <a:pt x="6715" y="13813"/>
                  </a:lnTo>
                  <a:lnTo>
                    <a:pt x="6907" y="13749"/>
                  </a:lnTo>
                  <a:lnTo>
                    <a:pt x="7087" y="13675"/>
                  </a:lnTo>
                  <a:lnTo>
                    <a:pt x="7268" y="13590"/>
                  </a:lnTo>
                  <a:lnTo>
                    <a:pt x="7438" y="13505"/>
                  </a:lnTo>
                  <a:lnTo>
                    <a:pt x="7597" y="13420"/>
                  </a:lnTo>
                  <a:lnTo>
                    <a:pt x="7788" y="13292"/>
                  </a:lnTo>
                  <a:lnTo>
                    <a:pt x="7969" y="13175"/>
                  </a:lnTo>
                  <a:lnTo>
                    <a:pt x="8128" y="13048"/>
                  </a:lnTo>
                  <a:lnTo>
                    <a:pt x="8267" y="12920"/>
                  </a:lnTo>
                  <a:lnTo>
                    <a:pt x="8394" y="12782"/>
                  </a:lnTo>
                  <a:lnTo>
                    <a:pt x="8511" y="12644"/>
                  </a:lnTo>
                  <a:lnTo>
                    <a:pt x="8607" y="12506"/>
                  </a:lnTo>
                  <a:lnTo>
                    <a:pt x="8692" y="12357"/>
                  </a:lnTo>
                  <a:lnTo>
                    <a:pt x="8766" y="12208"/>
                  </a:lnTo>
                  <a:lnTo>
                    <a:pt x="8819" y="12060"/>
                  </a:lnTo>
                  <a:lnTo>
                    <a:pt x="8862" y="11911"/>
                  </a:lnTo>
                  <a:lnTo>
                    <a:pt x="8883" y="11762"/>
                  </a:lnTo>
                  <a:lnTo>
                    <a:pt x="8893" y="11613"/>
                  </a:lnTo>
                  <a:lnTo>
                    <a:pt x="8883" y="11465"/>
                  </a:lnTo>
                  <a:lnTo>
                    <a:pt x="8862" y="11316"/>
                  </a:lnTo>
                  <a:lnTo>
                    <a:pt x="8830" y="11167"/>
                  </a:lnTo>
                  <a:lnTo>
                    <a:pt x="8819" y="11135"/>
                  </a:lnTo>
                  <a:lnTo>
                    <a:pt x="8766" y="10987"/>
                  </a:lnTo>
                  <a:lnTo>
                    <a:pt x="6163" y="4261"/>
                  </a:lnTo>
                  <a:lnTo>
                    <a:pt x="6333" y="4081"/>
                  </a:lnTo>
                  <a:lnTo>
                    <a:pt x="6482" y="3889"/>
                  </a:lnTo>
                  <a:lnTo>
                    <a:pt x="6609" y="3687"/>
                  </a:lnTo>
                  <a:lnTo>
                    <a:pt x="6715" y="3464"/>
                  </a:lnTo>
                  <a:lnTo>
                    <a:pt x="6800" y="3231"/>
                  </a:lnTo>
                  <a:lnTo>
                    <a:pt x="6843" y="3114"/>
                  </a:lnTo>
                  <a:lnTo>
                    <a:pt x="6864" y="2986"/>
                  </a:lnTo>
                  <a:lnTo>
                    <a:pt x="6885" y="2869"/>
                  </a:lnTo>
                  <a:lnTo>
                    <a:pt x="6907" y="2742"/>
                  </a:lnTo>
                  <a:lnTo>
                    <a:pt x="6917" y="2614"/>
                  </a:lnTo>
                  <a:lnTo>
                    <a:pt x="6917" y="2487"/>
                  </a:lnTo>
                  <a:lnTo>
                    <a:pt x="6917" y="2349"/>
                  </a:lnTo>
                  <a:lnTo>
                    <a:pt x="6907" y="2232"/>
                  </a:lnTo>
                  <a:lnTo>
                    <a:pt x="6875" y="1977"/>
                  </a:lnTo>
                  <a:lnTo>
                    <a:pt x="6811" y="1743"/>
                  </a:lnTo>
                  <a:lnTo>
                    <a:pt x="6726" y="1520"/>
                  </a:lnTo>
                  <a:lnTo>
                    <a:pt x="6620" y="1297"/>
                  </a:lnTo>
                  <a:lnTo>
                    <a:pt x="6492" y="1095"/>
                  </a:lnTo>
                  <a:lnTo>
                    <a:pt x="6354" y="904"/>
                  </a:lnTo>
                  <a:lnTo>
                    <a:pt x="6195" y="734"/>
                  </a:lnTo>
                  <a:lnTo>
                    <a:pt x="6014" y="564"/>
                  </a:lnTo>
                  <a:lnTo>
                    <a:pt x="5823" y="426"/>
                  </a:lnTo>
                  <a:lnTo>
                    <a:pt x="5621" y="298"/>
                  </a:lnTo>
                  <a:lnTo>
                    <a:pt x="5409" y="203"/>
                  </a:lnTo>
                  <a:lnTo>
                    <a:pt x="5175" y="118"/>
                  </a:lnTo>
                  <a:lnTo>
                    <a:pt x="4941" y="54"/>
                  </a:lnTo>
                  <a:lnTo>
                    <a:pt x="4697" y="11"/>
                  </a:lnTo>
                  <a:lnTo>
                    <a:pt x="4569" y="11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7941401" y="8004020"/>
              <a:ext cx="140933" cy="140926"/>
            </a:xfrm>
            <a:custGeom>
              <a:rect b="b" l="l" r="r" t="t"/>
              <a:pathLst>
                <a:path extrusionOk="0" h="2774" w="2774">
                  <a:moveTo>
                    <a:pt x="1392" y="0"/>
                  </a:moveTo>
                  <a:lnTo>
                    <a:pt x="1243" y="11"/>
                  </a:lnTo>
                  <a:lnTo>
                    <a:pt x="1105" y="32"/>
                  </a:lnTo>
                  <a:lnTo>
                    <a:pt x="978" y="64"/>
                  </a:lnTo>
                  <a:lnTo>
                    <a:pt x="850" y="106"/>
                  </a:lnTo>
                  <a:lnTo>
                    <a:pt x="723" y="170"/>
                  </a:lnTo>
                  <a:lnTo>
                    <a:pt x="617" y="234"/>
                  </a:lnTo>
                  <a:lnTo>
                    <a:pt x="510" y="319"/>
                  </a:lnTo>
                  <a:lnTo>
                    <a:pt x="404" y="404"/>
                  </a:lnTo>
                  <a:lnTo>
                    <a:pt x="319" y="510"/>
                  </a:lnTo>
                  <a:lnTo>
                    <a:pt x="234" y="616"/>
                  </a:lnTo>
                  <a:lnTo>
                    <a:pt x="170" y="723"/>
                  </a:lnTo>
                  <a:lnTo>
                    <a:pt x="107" y="850"/>
                  </a:lnTo>
                  <a:lnTo>
                    <a:pt x="64" y="978"/>
                  </a:lnTo>
                  <a:lnTo>
                    <a:pt x="32" y="1105"/>
                  </a:lnTo>
                  <a:lnTo>
                    <a:pt x="11" y="1243"/>
                  </a:lnTo>
                  <a:lnTo>
                    <a:pt x="0" y="1392"/>
                  </a:lnTo>
                  <a:lnTo>
                    <a:pt x="11" y="1530"/>
                  </a:lnTo>
                  <a:lnTo>
                    <a:pt x="32" y="1668"/>
                  </a:lnTo>
                  <a:lnTo>
                    <a:pt x="64" y="1806"/>
                  </a:lnTo>
                  <a:lnTo>
                    <a:pt x="107" y="1934"/>
                  </a:lnTo>
                  <a:lnTo>
                    <a:pt x="170" y="2051"/>
                  </a:lnTo>
                  <a:lnTo>
                    <a:pt x="234" y="2168"/>
                  </a:lnTo>
                  <a:lnTo>
                    <a:pt x="319" y="2274"/>
                  </a:lnTo>
                  <a:lnTo>
                    <a:pt x="404" y="2369"/>
                  </a:lnTo>
                  <a:lnTo>
                    <a:pt x="510" y="2454"/>
                  </a:lnTo>
                  <a:lnTo>
                    <a:pt x="617" y="2539"/>
                  </a:lnTo>
                  <a:lnTo>
                    <a:pt x="723" y="2614"/>
                  </a:lnTo>
                  <a:lnTo>
                    <a:pt x="850" y="2667"/>
                  </a:lnTo>
                  <a:lnTo>
                    <a:pt x="978" y="2709"/>
                  </a:lnTo>
                  <a:lnTo>
                    <a:pt x="1105" y="2752"/>
                  </a:lnTo>
                  <a:lnTo>
                    <a:pt x="1243" y="2773"/>
                  </a:lnTo>
                  <a:lnTo>
                    <a:pt x="1530" y="2773"/>
                  </a:lnTo>
                  <a:lnTo>
                    <a:pt x="1668" y="2752"/>
                  </a:lnTo>
                  <a:lnTo>
                    <a:pt x="1806" y="2709"/>
                  </a:lnTo>
                  <a:lnTo>
                    <a:pt x="1934" y="2667"/>
                  </a:lnTo>
                  <a:lnTo>
                    <a:pt x="2051" y="2614"/>
                  </a:lnTo>
                  <a:lnTo>
                    <a:pt x="2168" y="2539"/>
                  </a:lnTo>
                  <a:lnTo>
                    <a:pt x="2274" y="2454"/>
                  </a:lnTo>
                  <a:lnTo>
                    <a:pt x="2370" y="2369"/>
                  </a:lnTo>
                  <a:lnTo>
                    <a:pt x="2465" y="2274"/>
                  </a:lnTo>
                  <a:lnTo>
                    <a:pt x="2540" y="2168"/>
                  </a:lnTo>
                  <a:lnTo>
                    <a:pt x="2614" y="2051"/>
                  </a:lnTo>
                  <a:lnTo>
                    <a:pt x="2667" y="1934"/>
                  </a:lnTo>
                  <a:lnTo>
                    <a:pt x="2710" y="1806"/>
                  </a:lnTo>
                  <a:lnTo>
                    <a:pt x="2752" y="1668"/>
                  </a:lnTo>
                  <a:lnTo>
                    <a:pt x="2773" y="1530"/>
                  </a:lnTo>
                  <a:lnTo>
                    <a:pt x="2773" y="1392"/>
                  </a:lnTo>
                  <a:lnTo>
                    <a:pt x="2773" y="1243"/>
                  </a:lnTo>
                  <a:lnTo>
                    <a:pt x="2752" y="1105"/>
                  </a:lnTo>
                  <a:lnTo>
                    <a:pt x="2710" y="978"/>
                  </a:lnTo>
                  <a:lnTo>
                    <a:pt x="2667" y="850"/>
                  </a:lnTo>
                  <a:lnTo>
                    <a:pt x="2614" y="723"/>
                  </a:lnTo>
                  <a:lnTo>
                    <a:pt x="2540" y="616"/>
                  </a:lnTo>
                  <a:lnTo>
                    <a:pt x="2465" y="510"/>
                  </a:lnTo>
                  <a:lnTo>
                    <a:pt x="2370" y="404"/>
                  </a:lnTo>
                  <a:lnTo>
                    <a:pt x="2274" y="319"/>
                  </a:lnTo>
                  <a:lnTo>
                    <a:pt x="2168" y="234"/>
                  </a:lnTo>
                  <a:lnTo>
                    <a:pt x="2051" y="170"/>
                  </a:lnTo>
                  <a:lnTo>
                    <a:pt x="1934" y="106"/>
                  </a:lnTo>
                  <a:lnTo>
                    <a:pt x="1806" y="64"/>
                  </a:lnTo>
                  <a:lnTo>
                    <a:pt x="1668" y="32"/>
                  </a:lnTo>
                  <a:lnTo>
                    <a:pt x="1530" y="11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57E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8034781" y="8198340"/>
              <a:ext cx="194888" cy="457223"/>
            </a:xfrm>
            <a:custGeom>
              <a:rect b="b" l="l" r="r" t="t"/>
              <a:pathLst>
                <a:path extrusionOk="0" h="9000" w="3836">
                  <a:moveTo>
                    <a:pt x="2571" y="0"/>
                  </a:moveTo>
                  <a:lnTo>
                    <a:pt x="0" y="6980"/>
                  </a:lnTo>
                  <a:lnTo>
                    <a:pt x="32" y="7055"/>
                  </a:lnTo>
                  <a:lnTo>
                    <a:pt x="85" y="7140"/>
                  </a:lnTo>
                  <a:lnTo>
                    <a:pt x="160" y="7267"/>
                  </a:lnTo>
                  <a:lnTo>
                    <a:pt x="255" y="7405"/>
                  </a:lnTo>
                  <a:lnTo>
                    <a:pt x="383" y="7565"/>
                  </a:lnTo>
                  <a:lnTo>
                    <a:pt x="542" y="7735"/>
                  </a:lnTo>
                  <a:lnTo>
                    <a:pt x="733" y="7905"/>
                  </a:lnTo>
                  <a:lnTo>
                    <a:pt x="967" y="8085"/>
                  </a:lnTo>
                  <a:lnTo>
                    <a:pt x="1095" y="8181"/>
                  </a:lnTo>
                  <a:lnTo>
                    <a:pt x="1233" y="8266"/>
                  </a:lnTo>
                  <a:lnTo>
                    <a:pt x="1381" y="8351"/>
                  </a:lnTo>
                  <a:lnTo>
                    <a:pt x="1551" y="8436"/>
                  </a:lnTo>
                  <a:lnTo>
                    <a:pt x="1721" y="8521"/>
                  </a:lnTo>
                  <a:lnTo>
                    <a:pt x="1902" y="8595"/>
                  </a:lnTo>
                  <a:lnTo>
                    <a:pt x="2104" y="8670"/>
                  </a:lnTo>
                  <a:lnTo>
                    <a:pt x="2306" y="8733"/>
                  </a:lnTo>
                  <a:lnTo>
                    <a:pt x="2529" y="8797"/>
                  </a:lnTo>
                  <a:lnTo>
                    <a:pt x="2763" y="8850"/>
                  </a:lnTo>
                  <a:lnTo>
                    <a:pt x="3007" y="8903"/>
                  </a:lnTo>
                  <a:lnTo>
                    <a:pt x="3273" y="8946"/>
                  </a:lnTo>
                  <a:lnTo>
                    <a:pt x="3549" y="8978"/>
                  </a:lnTo>
                  <a:lnTo>
                    <a:pt x="3836" y="8999"/>
                  </a:lnTo>
                  <a:lnTo>
                    <a:pt x="3836" y="191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rgbClr val="57E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6"/>
          <p:cNvSpPr txBox="1"/>
          <p:nvPr>
            <p:ph type="ctrTitle"/>
          </p:nvPr>
        </p:nvSpPr>
        <p:spPr>
          <a:xfrm>
            <a:off x="0" y="539550"/>
            <a:ext cx="50898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大富翁專題</a:t>
            </a:r>
            <a:endParaRPr b="1"/>
          </a:p>
        </p:txBody>
      </p:sp>
      <p:sp>
        <p:nvSpPr>
          <p:cNvPr id="297" name="Google Shape;297;p26"/>
          <p:cNvSpPr txBox="1"/>
          <p:nvPr>
            <p:ph idx="1" type="subTitle"/>
          </p:nvPr>
        </p:nvSpPr>
        <p:spPr>
          <a:xfrm>
            <a:off x="512425" y="3506350"/>
            <a:ext cx="2786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組長:張楷澄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組員:紀宇修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	   何晉緯</a:t>
            </a:r>
            <a:endParaRPr b="1" sz="2300"/>
          </a:p>
        </p:txBody>
      </p:sp>
      <p:sp>
        <p:nvSpPr>
          <p:cNvPr id="298" name="Google Shape;29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134750" y="411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5320"/>
              <a:t>目錄</a:t>
            </a:r>
            <a:endParaRPr b="1" sz="5320"/>
          </a:p>
        </p:txBody>
      </p: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311700" y="126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Fugaz One"/>
                <a:ea typeface="Fugaz One"/>
                <a:cs typeface="Fugaz One"/>
                <a:sym typeface="Fugaz One"/>
              </a:rPr>
              <a:t>1.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遊戲內容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latin typeface="Fugaz One"/>
                <a:ea typeface="Fugaz One"/>
                <a:cs typeface="Fugaz One"/>
                <a:sym typeface="Fugaz One"/>
              </a:rPr>
              <a:t>2.</a:t>
            </a:r>
            <a:r>
              <a:rPr lang="zh-TW" sz="3000"/>
              <a:t>遊戲方式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latin typeface="Fugaz One"/>
                <a:ea typeface="Fugaz One"/>
                <a:cs typeface="Fugaz One"/>
                <a:sym typeface="Fugaz One"/>
              </a:rPr>
              <a:t>3.</a:t>
            </a:r>
            <a:r>
              <a:rPr lang="zh-TW" sz="3000"/>
              <a:t>程式的構成方式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latin typeface="Fugaz One"/>
                <a:ea typeface="Fugaz One"/>
                <a:cs typeface="Fugaz One"/>
                <a:sym typeface="Fugaz One"/>
              </a:rPr>
              <a:t>4.</a:t>
            </a:r>
            <a:r>
              <a:rPr lang="zh-TW" sz="3000"/>
              <a:t>分工</a:t>
            </a:r>
            <a:endParaRPr sz="3000"/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234275" y="223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5300"/>
              <a:t>遊戲內容</a:t>
            </a:r>
            <a:endParaRPr b="1" sz="5300"/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311700" y="114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玩家會擁有一定數量資產並在一個地圖上不斷的丟骰子走動，每一格會觸發不同事件(機會命運、房地產購買等)，最終有一人的資產為</a:t>
            </a:r>
            <a:r>
              <a:rPr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零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r>
              <a:rPr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以下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則遊戲結束。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729150" y="1097775"/>
            <a:ext cx="77016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85" y="269750"/>
            <a:ext cx="6515240" cy="46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0" y="4386150"/>
            <a:ext cx="902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圖片來源:https://www.shareclass.org/course/b63d223aba7748ccbb3b6995161d7e1e/material/b3dd0f255d8041efb5d163305b73a146</a:t>
            </a:r>
            <a:r>
              <a:rPr lang="zh-TW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311700" y="3233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300"/>
              <a:t>遊戲方式</a:t>
            </a:r>
            <a:endParaRPr b="1" sz="5300"/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311700" y="114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每個玩家選好一枚棋子，並以</a:t>
            </a: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比大小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的方式決定先後順序，若走到機會命運格則翻開該卡片，若走到房地產則視情況罰款或購買(也可不購買)，經過起點可領取2000資產，遊戲結束時依照資產總合決定1-4名 </a:t>
            </a: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0" y="3107750"/>
            <a:ext cx="2945925" cy="1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5300">
                <a:latin typeface="Roboto"/>
                <a:ea typeface="Roboto"/>
                <a:cs typeface="Roboto"/>
                <a:sym typeface="Roboto"/>
              </a:rPr>
              <a:t>程式的構成方式-1</a:t>
            </a:r>
            <a:endParaRPr b="1" sz="5300"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729150" y="1348675"/>
            <a:ext cx="51183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money:玩家所擁有的錢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block:玩家當前所在位置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alive:玩家當前是否由玩遊戲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movable:當前玩家可否進行移動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875" y="968800"/>
            <a:ext cx="2721755" cy="38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/>
        </p:nvSpPr>
        <p:spPr>
          <a:xfrm>
            <a:off x="824550" y="1258825"/>
            <a:ext cx="4927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player為設定一切跟玩家有關的數值，其以下包含：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729150" y="539500"/>
            <a:ext cx="76857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5300">
                <a:latin typeface="Roboto"/>
                <a:ea typeface="Roboto"/>
                <a:cs typeface="Roboto"/>
                <a:sym typeface="Roboto"/>
              </a:rPr>
              <a:t>程式的構成方式-2</a:t>
            </a:r>
            <a:endParaRPr b="1" sz="5300"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729150" y="1416525"/>
            <a:ext cx="51183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type:</a:t>
            </a: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這格是否為房地產類型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who:</a:t>
            </a: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此房地產所有人為誰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lv:當前房地產的房屋等級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price:</a:t>
            </a: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此房地產價值為何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event():一切的事件發生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45" name="Google Shape;345;p32"/>
          <p:cNvSpPr txBox="1"/>
          <p:nvPr/>
        </p:nvSpPr>
        <p:spPr>
          <a:xfrm>
            <a:off x="824550" y="1301725"/>
            <a:ext cx="4927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map</a:t>
            </a:r>
            <a:r>
              <a:rPr lang="zh-TW" sz="2200">
                <a:solidFill>
                  <a:schemeClr val="dk1"/>
                </a:solidFill>
              </a:rPr>
              <a:t>為設定</a:t>
            </a:r>
            <a:r>
              <a:rPr lang="zh-TW" sz="2200">
                <a:solidFill>
                  <a:schemeClr val="dk1"/>
                </a:solidFill>
              </a:rPr>
              <a:t>地圖上所有格子的功能以及狀態: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951" y="968800"/>
            <a:ext cx="2789150" cy="38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223200" y="356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300"/>
              <a:t>分工</a:t>
            </a:r>
            <a:endParaRPr b="1" sz="5300"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729150" y="1097775"/>
            <a:ext cx="77016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u="sng"/>
              <a:t>張楷澄</a:t>
            </a:r>
            <a:r>
              <a:rPr lang="zh-TW" sz="2300"/>
              <a:t>:程式基礎構成、</a:t>
            </a:r>
            <a:r>
              <a:rPr lang="zh-TW" sz="2300"/>
              <a:t>ppt報告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 u="sng"/>
              <a:t>紀宇修</a:t>
            </a:r>
            <a:r>
              <a:rPr lang="zh-TW" sz="2300"/>
              <a:t>:class製作、</a:t>
            </a:r>
            <a:r>
              <a:rPr lang="zh-TW" sz="2300"/>
              <a:t>ppt報告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300" u="sng"/>
              <a:t>何晉緯</a:t>
            </a:r>
            <a:r>
              <a:rPr lang="zh-TW" sz="2300"/>
              <a:t>:完善遊戲元素、ppt美工</a:t>
            </a:r>
            <a:endParaRPr sz="2300"/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board Time!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7F51"/>
      </a:accent1>
      <a:accent2>
        <a:srgbClr val="D88F73"/>
      </a:accent2>
      <a:accent3>
        <a:srgbClr val="B69E95"/>
      </a:accent3>
      <a:accent4>
        <a:srgbClr val="95AEB6"/>
      </a:accent4>
      <a:accent5>
        <a:srgbClr val="73BDD8"/>
      </a:accent5>
      <a:accent6>
        <a:srgbClr val="51CD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