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topi/FSharpRe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Ohjelmointikieli</a:t>
            </a:r>
          </a:p>
          <a:p>
            <a:r>
              <a:rPr lang="fi-FI" dirty="0" smtClean="0"/>
              <a:t>.NET yhteensopiva </a:t>
            </a:r>
          </a:p>
          <a:p>
            <a:r>
              <a:rPr lang="fi-FI" dirty="0" smtClean="0"/>
              <a:t>Funktionaalinen</a:t>
            </a:r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Koodarit</a:t>
            </a:r>
            <a:endParaRPr lang="fi-FI" dirty="0" smtClean="0"/>
          </a:p>
          <a:p>
            <a:r>
              <a:rPr lang="fi-FI" dirty="0" smtClean="0"/>
              <a:t>Ilveksessä 5 henkilöä osoittanut kiinnostusta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Overflowissa</a:t>
            </a:r>
            <a:r>
              <a:rPr lang="fi-FI" dirty="0" smtClean="0"/>
              <a:t> 12k 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r>
              <a:rPr lang="fi-FI" i="1" dirty="0" smtClean="0">
                <a:sym typeface="Wingdings" panose="05000000000000000000" pitchFamily="2" charset="2"/>
              </a:rPr>
              <a:t></a:t>
            </a:r>
            <a:endParaRPr lang="fi-FI" i="1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endParaRPr lang="fi-FI" dirty="0" smtClean="0"/>
          </a:p>
          <a:p>
            <a:r>
              <a:rPr lang="fi-FI" dirty="0" smtClean="0"/>
              <a:t>Visual Studio 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Liiketoiminta POV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Koodari</a:t>
            </a:r>
            <a:r>
              <a:rPr lang="fi-FI" dirty="0" smtClean="0"/>
              <a:t> </a:t>
            </a:r>
            <a:r>
              <a:rPr lang="fi-FI" dirty="0" smtClean="0"/>
              <a:t>POV</a:t>
            </a: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github.com/supertopi/FSharpRep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12566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281</TotalTime>
  <Words>112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Wingdings</vt:lpstr>
      <vt:lpstr>Wingdings 2</vt:lpstr>
      <vt:lpstr>Frame</vt:lpstr>
      <vt:lpstr>F# </vt:lpstr>
      <vt:lpstr>Mikä F# ?</vt:lpstr>
      <vt:lpstr>Ketä kiinnostaa?</vt:lpstr>
      <vt:lpstr>Ketä kiinnostaa?</vt:lpstr>
      <vt:lpstr>Miksi F#?</vt:lpstr>
      <vt:lpstr>Miksi F#?</vt:lpstr>
      <vt:lpstr>Soveltaminen Eatechilla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</dc:title>
  <dc:creator>Topi Ojala</dc:creator>
  <cp:lastModifiedBy>Topi Ojala</cp:lastModifiedBy>
  <cp:revision>12</cp:revision>
  <dcterms:created xsi:type="dcterms:W3CDTF">2018-02-23T10:18:44Z</dcterms:created>
  <dcterms:modified xsi:type="dcterms:W3CDTF">2018-02-25T15:17:59Z</dcterms:modified>
</cp:coreProperties>
</file>