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58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sprojects.github.io/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pertopi/FSharpRep" TargetMode="External"/><Relationship Id="rId4" Type="http://schemas.openxmlformats.org/officeDocument/2006/relationships/hyperlink" Target="https://channel9.msdn.com/Events/Build/2017/T60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Matskua</a:t>
            </a:r>
            <a:endParaRPr lang="fi-FI" b="1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://fsharpforfunandprofit.com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r>
              <a:rPr lang="fi-FI" dirty="0">
                <a:hlinkClick r:id="rId3"/>
              </a:rPr>
              <a:t>https://fsprojects.github.io</a:t>
            </a:r>
            <a:r>
              <a:rPr lang="fi-FI" dirty="0" smtClean="0">
                <a:hlinkClick r:id="rId3"/>
              </a:rPr>
              <a:t>/</a:t>
            </a:r>
            <a:endParaRPr lang="fi-FI" dirty="0"/>
          </a:p>
          <a:p>
            <a:r>
              <a:rPr lang="fi-FI" dirty="0" err="1" smtClean="0"/>
              <a:t>Build</a:t>
            </a:r>
            <a:r>
              <a:rPr lang="fi-FI" dirty="0" smtClean="0"/>
              <a:t> 2017: </a:t>
            </a:r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channel9.msdn.com/Events/Build/2017/T6064</a:t>
            </a:r>
          </a:p>
          <a:p>
            <a:r>
              <a:rPr lang="fi-FI" dirty="0"/>
              <a:t>Tämä </a:t>
            </a:r>
            <a:r>
              <a:rPr lang="fi-FI" dirty="0" smtClean="0"/>
              <a:t>esitys: </a:t>
            </a:r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</a:t>
            </a:r>
            <a:r>
              <a:rPr lang="fi-FI" dirty="0" smtClean="0">
                <a:hlinkClick r:id="rId5"/>
              </a:rPr>
              <a:t>github.com/supertopi/FSharpRep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Ohjelmointikieli</a:t>
            </a:r>
          </a:p>
          <a:p>
            <a:r>
              <a:rPr lang="fi-FI" dirty="0"/>
              <a:t>Funktionaalinen</a:t>
            </a:r>
          </a:p>
          <a:p>
            <a:pPr lvl="1"/>
            <a:r>
              <a:rPr lang="fi-FI" dirty="0"/>
              <a:t>Kirjoita mitä, ei </a:t>
            </a:r>
            <a:r>
              <a:rPr lang="fi-FI" dirty="0" smtClean="0"/>
              <a:t>miten</a:t>
            </a:r>
          </a:p>
          <a:p>
            <a:r>
              <a:rPr lang="fi-FI" dirty="0" smtClean="0"/>
              <a:t>.NET yhteensopiva</a:t>
            </a:r>
          </a:p>
          <a:p>
            <a:pPr lvl="1"/>
            <a:r>
              <a:rPr lang="fi-FI" dirty="0" smtClean="0"/>
              <a:t>Tutut ympäristöt ja kirjastot</a:t>
            </a:r>
            <a:endParaRPr lang="fi-FI" dirty="0" smtClean="0"/>
          </a:p>
          <a:p>
            <a:pPr lvl="1"/>
            <a:r>
              <a:rPr lang="fi-FI" dirty="0" err="1" smtClean="0"/>
              <a:t>Ristiinkäyttö</a:t>
            </a:r>
            <a:r>
              <a:rPr lang="fi-FI" dirty="0" smtClean="0"/>
              <a:t> </a:t>
            </a:r>
            <a:r>
              <a:rPr lang="fi-FI" dirty="0" err="1" smtClean="0"/>
              <a:t>C#in</a:t>
            </a:r>
            <a:r>
              <a:rPr lang="fi-FI" dirty="0" smtClean="0"/>
              <a:t> kanssa</a:t>
            </a:r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Koodarit</a:t>
            </a:r>
            <a:endParaRPr lang="fi-FI" b="1" dirty="0" smtClean="0"/>
          </a:p>
          <a:p>
            <a:r>
              <a:rPr lang="fi-FI" dirty="0" smtClean="0"/>
              <a:t>Ilveksessä 5 henkilöä osoittanut kiinnostusta 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12k 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r>
              <a:rPr lang="fi-FI" dirty="0" smtClean="0"/>
              <a:t> &amp; .NET Standard</a:t>
            </a:r>
          </a:p>
          <a:p>
            <a:r>
              <a:rPr lang="fi-FI" dirty="0" smtClean="0"/>
              <a:t>Visual Studio 2017, Visual Studio Mac, Visual Studio </a:t>
            </a:r>
            <a:r>
              <a:rPr lang="fi-FI" dirty="0" err="1" smtClean="0"/>
              <a:t>Code</a:t>
            </a:r>
            <a:r>
              <a:rPr lang="fi-FI" dirty="0" smtClean="0"/>
              <a:t> …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Kilpailijat ?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</a:t>
            </a:r>
            <a:r>
              <a:rPr lang="fi-FI" b="1" dirty="0" smtClean="0"/>
              <a:t> POV</a:t>
            </a:r>
          </a:p>
          <a:p>
            <a:r>
              <a:rPr lang="fi-FI" dirty="0" smtClean="0"/>
              <a:t>Funktiot</a:t>
            </a:r>
          </a:p>
          <a:p>
            <a:r>
              <a:rPr lang="fi-FI" dirty="0" smtClean="0"/>
              <a:t>Tyypit</a:t>
            </a:r>
          </a:p>
          <a:p>
            <a:r>
              <a:rPr lang="fi-FI" dirty="0" smtClean="0"/>
              <a:t>C# </a:t>
            </a:r>
            <a:r>
              <a:rPr lang="fi-FI" dirty="0" err="1" smtClean="0"/>
              <a:t>Interop</a:t>
            </a:r>
            <a:endParaRPr lang="fi-FI" dirty="0" smtClean="0"/>
          </a:p>
          <a:p>
            <a:r>
              <a:rPr lang="fi-FI" dirty="0" err="1" smtClean="0"/>
              <a:t>Async</a:t>
            </a:r>
            <a:r>
              <a:rPr lang="fi-FI" dirty="0" smtClean="0"/>
              <a:t> </a:t>
            </a:r>
            <a:r>
              <a:rPr lang="fi-FI" dirty="0"/>
              <a:t>/ </a:t>
            </a:r>
            <a:r>
              <a:rPr lang="fi-FI" dirty="0" err="1" smtClean="0"/>
              <a:t>Parallel</a:t>
            </a:r>
            <a:endParaRPr lang="fi-FI" dirty="0" smtClean="0"/>
          </a:p>
          <a:p>
            <a:r>
              <a:rPr lang="fi-FI" dirty="0" err="1" smtClean="0"/>
              <a:t>NuGet</a:t>
            </a:r>
            <a:endParaRPr lang="fi-FI" dirty="0" smtClean="0"/>
          </a:p>
          <a:p>
            <a:r>
              <a:rPr lang="fi-FI" dirty="0" err="1" smtClean="0"/>
              <a:t>Compiled</a:t>
            </a:r>
            <a:r>
              <a:rPr lang="fi-FI" dirty="0" smtClean="0"/>
              <a:t> tai Interactive</a:t>
            </a:r>
          </a:p>
          <a:p>
            <a:r>
              <a:rPr lang="fi-FI" dirty="0" smtClean="0"/>
              <a:t>Ei </a:t>
            </a:r>
            <a:r>
              <a:rPr lang="fi-FI" dirty="0"/>
              <a:t>{;} </a:t>
            </a:r>
            <a:r>
              <a:rPr lang="fi-FI" dirty="0" smtClean="0"/>
              <a:t>höttöä koodin seassa </a:t>
            </a:r>
          </a:p>
          <a:p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Object reference not set to an instance of an 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trike="sngStrike" dirty="0" smtClean="0"/>
          </a:p>
          <a:p>
            <a:pPr marL="0" indent="0">
              <a:buNone/>
            </a:pPr>
            <a:endParaRPr lang="fi-FI" i="1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" y="1123836"/>
            <a:ext cx="2947482" cy="4601183"/>
          </a:xfrm>
        </p:spPr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endParaRPr lang="fi-FI" b="1" dirty="0"/>
          </a:p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Liiketoiminta POV</a:t>
            </a:r>
          </a:p>
          <a:p>
            <a:r>
              <a:rPr lang="fi-FI" dirty="0" smtClean="0"/>
              <a:t>Voi vähentää </a:t>
            </a:r>
            <a:r>
              <a:rPr lang="fi-FI" dirty="0" smtClean="0"/>
              <a:t>virheitä ja </a:t>
            </a:r>
            <a:r>
              <a:rPr lang="fi-FI" dirty="0" err="1" smtClean="0"/>
              <a:t>bugeja</a:t>
            </a:r>
            <a:r>
              <a:rPr lang="fi-FI" dirty="0" smtClean="0"/>
              <a:t> </a:t>
            </a:r>
            <a:r>
              <a:rPr lang="fi-FI" dirty="0" smtClean="0"/>
              <a:t>jotka pääsevät releaseen</a:t>
            </a:r>
            <a:endParaRPr lang="fi-FI" dirty="0" smtClean="0"/>
          </a:p>
          <a:p>
            <a:r>
              <a:rPr lang="fi-FI" dirty="0" smtClean="0"/>
              <a:t>Voi parantaa </a:t>
            </a:r>
            <a:r>
              <a:rPr lang="fi-FI" dirty="0" smtClean="0"/>
              <a:t>tuottavuutta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???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/>
              <a:t>Haasteet</a:t>
            </a:r>
          </a:p>
          <a:p>
            <a:r>
              <a:rPr lang="fi-FI" dirty="0" smtClean="0"/>
              <a:t>Ajattelumalli (olio-ohjelmointi vahvana)</a:t>
            </a:r>
          </a:p>
          <a:p>
            <a:r>
              <a:rPr lang="fi-FI" dirty="0" smtClean="0"/>
              <a:t>Koulutus ja käytännöt</a:t>
            </a:r>
          </a:p>
          <a:p>
            <a:r>
              <a:rPr lang="fi-FI" dirty="0" smtClean="0"/>
              <a:t>”Se oikea projekti”</a:t>
            </a:r>
          </a:p>
          <a:p>
            <a:r>
              <a:rPr lang="fi-FI" dirty="0" smtClean="0"/>
              <a:t>Kaikki ominaisuudet ei vielä samalla tasolla kuin C#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Edut</a:t>
            </a:r>
          </a:p>
          <a:p>
            <a:r>
              <a:rPr lang="fi-FI" dirty="0"/>
              <a:t>Pieni kynnys </a:t>
            </a:r>
          </a:p>
          <a:p>
            <a:pPr lvl="1"/>
            <a:r>
              <a:rPr lang="fi-FI" dirty="0"/>
              <a:t>.NET</a:t>
            </a:r>
          </a:p>
          <a:p>
            <a:pPr lvl="1"/>
            <a:r>
              <a:rPr lang="fi-FI" dirty="0"/>
              <a:t>LINQ</a:t>
            </a:r>
          </a:p>
          <a:p>
            <a:pPr lvl="1"/>
            <a:r>
              <a:rPr lang="fi-FI" dirty="0" smtClean="0"/>
              <a:t>Muut deklaratiiviset kielet/</a:t>
            </a:r>
            <a:r>
              <a:rPr lang="fi-FI" dirty="0" err="1" smtClean="0"/>
              <a:t>frameworkit</a:t>
            </a:r>
            <a:endParaRPr lang="fi-FI" dirty="0"/>
          </a:p>
          <a:p>
            <a:r>
              <a:rPr lang="fi-FI" dirty="0" smtClean="0"/>
              <a:t>Uusi </a:t>
            </a:r>
            <a:r>
              <a:rPr lang="fi-FI" dirty="0"/>
              <a:t>työkalu </a:t>
            </a:r>
            <a:r>
              <a:rPr lang="fi-FI" dirty="0" smtClean="0"/>
              <a:t>pakkiin</a:t>
            </a:r>
          </a:p>
          <a:p>
            <a:r>
              <a:rPr lang="fi-FI" dirty="0"/>
              <a:t>Vähemmän virheitä ja </a:t>
            </a:r>
            <a:r>
              <a:rPr lang="fi-FI" dirty="0" err="1" smtClean="0"/>
              <a:t>bugeja</a:t>
            </a:r>
            <a:endParaRPr lang="fi-FI" dirty="0"/>
          </a:p>
          <a:p>
            <a:r>
              <a:rPr lang="fi-FI" i="1" dirty="0" err="1"/>
              <a:t>Koodarit</a:t>
            </a:r>
            <a:r>
              <a:rPr lang="fi-FI" i="1" dirty="0"/>
              <a:t> tykkää uuden opettelusta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407</TotalTime>
  <Words>246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Courier New</vt:lpstr>
      <vt:lpstr>Wingdings 2</vt:lpstr>
      <vt:lpstr>Frame</vt:lpstr>
      <vt:lpstr>F# </vt:lpstr>
      <vt:lpstr>Mikä F# ?</vt:lpstr>
      <vt:lpstr>Ketä kiinnostaa?</vt:lpstr>
      <vt:lpstr>Ketä kiinnostaa?</vt:lpstr>
      <vt:lpstr>Ketä kiinnostaa?</vt:lpstr>
      <vt:lpstr>Miksi F#?</vt:lpstr>
      <vt:lpstr>Miksi F#?</vt:lpstr>
      <vt:lpstr>Soveltaminen Eatechilla</vt:lpstr>
      <vt:lpstr>Soveltaminen Eatechilla</vt:lpstr>
      <vt:lpstr>Kiitos!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</dc:title>
  <dc:creator>Topi Ojala</dc:creator>
  <cp:lastModifiedBy>Topi Ojala</cp:lastModifiedBy>
  <cp:revision>115</cp:revision>
  <dcterms:created xsi:type="dcterms:W3CDTF">2018-02-23T10:18:44Z</dcterms:created>
  <dcterms:modified xsi:type="dcterms:W3CDTF">2018-03-05T12:55:46Z</dcterms:modified>
</cp:coreProperties>
</file>