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sprojects.github.io/" TargetMode="External"/><Relationship Id="rId2" Type="http://schemas.openxmlformats.org/officeDocument/2006/relationships/hyperlink" Target="https://fsharpforfunandprofi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upertopi/FSharpRep" TargetMode="External"/><Relationship Id="rId4" Type="http://schemas.openxmlformats.org/officeDocument/2006/relationships/hyperlink" Target="https://channel9.msdn.com/Events/Build/2017/T606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F#	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 smtClean="0"/>
              <a:t>Eatech</a:t>
            </a:r>
            <a:r>
              <a:rPr lang="fi-FI" dirty="0" smtClean="0"/>
              <a:t> Tekniikkapäivät</a:t>
            </a:r>
          </a:p>
          <a:p>
            <a:r>
              <a:rPr lang="fi-FI" dirty="0" smtClean="0"/>
              <a:t>7.3.2018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104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Mikä F# 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5744" y="864108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fi-FI" b="1" dirty="0" smtClean="0"/>
              <a:t>Ohjelmointikieli</a:t>
            </a:r>
          </a:p>
          <a:p>
            <a:r>
              <a:rPr lang="fi-FI" dirty="0" smtClean="0"/>
              <a:t>.NET yhteensopiva</a:t>
            </a:r>
          </a:p>
          <a:p>
            <a:r>
              <a:rPr lang="fi-FI" dirty="0" smtClean="0"/>
              <a:t>Funktionaalinen</a:t>
            </a:r>
          </a:p>
          <a:p>
            <a:pPr marL="0" indent="0">
              <a:buNone/>
            </a:pP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7690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Ketä kiinnostaa?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b="1" dirty="0" err="1" smtClean="0"/>
              <a:t>Koodarit</a:t>
            </a:r>
            <a:endParaRPr lang="fi-FI" b="1" dirty="0" smtClean="0"/>
          </a:p>
          <a:p>
            <a:r>
              <a:rPr lang="fi-FI" dirty="0" smtClean="0"/>
              <a:t>Ilveksessä 5 henkilöä osoittanut kiinnostusta</a:t>
            </a:r>
          </a:p>
          <a:p>
            <a:r>
              <a:rPr lang="fi-FI" dirty="0" err="1" smtClean="0"/>
              <a:t>Stack</a:t>
            </a:r>
            <a:r>
              <a:rPr lang="fi-FI" dirty="0" smtClean="0"/>
              <a:t> </a:t>
            </a:r>
            <a:r>
              <a:rPr lang="fi-FI" dirty="0" err="1" smtClean="0"/>
              <a:t>Overflow</a:t>
            </a:r>
            <a:r>
              <a:rPr lang="fi-FI" dirty="0" smtClean="0"/>
              <a:t> 12k kysymystä </a:t>
            </a:r>
          </a:p>
          <a:p>
            <a:pPr lvl="1"/>
            <a:r>
              <a:rPr lang="fi-FI" dirty="0" smtClean="0"/>
              <a:t>C# 1,2M kysymystä</a:t>
            </a:r>
          </a:p>
          <a:p>
            <a:pPr lvl="1"/>
            <a:r>
              <a:rPr lang="fi-FI" dirty="0" smtClean="0"/>
              <a:t>Scala 76k kysymystä</a:t>
            </a:r>
          </a:p>
          <a:p>
            <a:r>
              <a:rPr lang="fi-FI" dirty="0" err="1" smtClean="0"/>
              <a:t>Stack</a:t>
            </a:r>
            <a:r>
              <a:rPr lang="fi-FI" dirty="0" smtClean="0"/>
              <a:t> </a:t>
            </a:r>
            <a:r>
              <a:rPr lang="fi-FI" dirty="0" err="1" smtClean="0"/>
              <a:t>Overflow</a:t>
            </a:r>
            <a:r>
              <a:rPr lang="fi-FI" dirty="0" smtClean="0"/>
              <a:t> </a:t>
            </a:r>
            <a:r>
              <a:rPr lang="fi-FI" dirty="0" err="1" smtClean="0"/>
              <a:t>Developer</a:t>
            </a:r>
            <a:r>
              <a:rPr lang="fi-FI" dirty="0" smtClean="0"/>
              <a:t> </a:t>
            </a:r>
            <a:r>
              <a:rPr lang="fi-FI" dirty="0" err="1" smtClean="0"/>
              <a:t>Survey</a:t>
            </a:r>
            <a:r>
              <a:rPr lang="fi-FI" dirty="0" smtClean="0"/>
              <a:t> 2017 </a:t>
            </a:r>
          </a:p>
          <a:p>
            <a:pPr lvl="1"/>
            <a:r>
              <a:rPr lang="fi-FI" dirty="0" smtClean="0"/>
              <a:t>Alle 2% vastaajista käyttää F# työssään</a:t>
            </a:r>
          </a:p>
          <a:p>
            <a:pPr lvl="1"/>
            <a:r>
              <a:rPr lang="fi-FI" dirty="0" smtClean="0"/>
              <a:t>5% vastaajista haluaisi käyttää F# työssään</a:t>
            </a:r>
          </a:p>
          <a:p>
            <a:pPr lvl="1"/>
            <a:r>
              <a:rPr lang="fi-FI" dirty="0" smtClean="0"/>
              <a:t>56% F# käyttäjistä haluaa käyttää enemmän</a:t>
            </a:r>
          </a:p>
          <a:p>
            <a:pPr lvl="1"/>
            <a:r>
              <a:rPr lang="fi-FI" i="1" dirty="0" smtClean="0"/>
              <a:t>F# </a:t>
            </a:r>
            <a:r>
              <a:rPr lang="fi-FI" i="1" dirty="0" err="1" smtClean="0"/>
              <a:t>koodareiden</a:t>
            </a:r>
            <a:r>
              <a:rPr lang="fi-FI" i="1" dirty="0" smtClean="0"/>
              <a:t> maailmanlaajuinen mediaanivuosipalkka on 10k$ suurempi kuin C# </a:t>
            </a:r>
            <a:r>
              <a:rPr lang="fi-FI" i="1" dirty="0" err="1" smtClean="0"/>
              <a:t>koodareiden</a:t>
            </a:r>
            <a:r>
              <a:rPr lang="fi-FI" i="1" dirty="0" smtClean="0"/>
              <a:t> 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71510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Ketä kiinnostaa?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b="1" dirty="0" smtClean="0"/>
              <a:t>Microsoft</a:t>
            </a:r>
          </a:p>
          <a:p>
            <a:r>
              <a:rPr lang="fi-FI" dirty="0"/>
              <a:t> </a:t>
            </a:r>
            <a:r>
              <a:rPr lang="fi-FI" dirty="0" smtClean="0"/>
              <a:t>Kielispeksi kehittyy </a:t>
            </a:r>
          </a:p>
          <a:p>
            <a:pPr lvl="1"/>
            <a:r>
              <a:rPr lang="fi-FI" dirty="0" smtClean="0"/>
              <a:t>F# 4.0 julkaistu 2016</a:t>
            </a:r>
          </a:p>
          <a:p>
            <a:pPr lvl="1"/>
            <a:r>
              <a:rPr lang="fi-FI" dirty="0" smtClean="0"/>
              <a:t>4.1 RFC vaiheessa</a:t>
            </a:r>
          </a:p>
          <a:p>
            <a:r>
              <a:rPr lang="fi-FI" dirty="0" smtClean="0"/>
              <a:t>.NET </a:t>
            </a:r>
            <a:r>
              <a:rPr lang="fi-FI" dirty="0" err="1" smtClean="0"/>
              <a:t>Core</a:t>
            </a:r>
            <a:r>
              <a:rPr lang="fi-FI" dirty="0" smtClean="0"/>
              <a:t> &amp; .NET Standard</a:t>
            </a:r>
          </a:p>
          <a:p>
            <a:r>
              <a:rPr lang="fi-FI" dirty="0" smtClean="0"/>
              <a:t>Visual Studio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7586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633" y="1123836"/>
            <a:ext cx="2947482" cy="4601183"/>
          </a:xfrm>
        </p:spPr>
        <p:txBody>
          <a:bodyPr/>
          <a:lstStyle/>
          <a:p>
            <a:r>
              <a:rPr lang="fi-FI" dirty="0" smtClean="0"/>
              <a:t>Miksi F#?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b="1" dirty="0" smtClean="0"/>
              <a:t>Liiketoiminta POV</a:t>
            </a:r>
          </a:p>
          <a:p>
            <a:r>
              <a:rPr lang="fi-FI" dirty="0" smtClean="0"/>
              <a:t>Vähemmän virheitä ja </a:t>
            </a:r>
            <a:r>
              <a:rPr lang="fi-FI" dirty="0" err="1" smtClean="0"/>
              <a:t>bugeja</a:t>
            </a:r>
            <a:endParaRPr lang="fi-FI" dirty="0" smtClean="0"/>
          </a:p>
          <a:p>
            <a:pPr marL="0" indent="0">
              <a:buNone/>
            </a:pPr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8504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Miksi F#?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b="1" dirty="0" err="1" smtClean="0"/>
              <a:t>Koodari</a:t>
            </a:r>
            <a:r>
              <a:rPr lang="fi-FI" b="1" dirty="0" smtClean="0"/>
              <a:t> POV</a:t>
            </a:r>
          </a:p>
          <a:p>
            <a:r>
              <a:rPr lang="fi-FI" dirty="0" smtClean="0"/>
              <a:t>Funktiot</a:t>
            </a:r>
          </a:p>
          <a:p>
            <a:r>
              <a:rPr lang="fi-FI" dirty="0" smtClean="0"/>
              <a:t>Tyypit</a:t>
            </a:r>
          </a:p>
          <a:p>
            <a:r>
              <a:rPr lang="fi-FI" dirty="0" smtClean="0"/>
              <a:t>C</a:t>
            </a:r>
            <a:r>
              <a:rPr lang="fi-FI" dirty="0" smtClean="0"/>
              <a:t># </a:t>
            </a:r>
            <a:r>
              <a:rPr lang="fi-FI" dirty="0" err="1" smtClean="0"/>
              <a:t>Interop</a:t>
            </a:r>
            <a:endParaRPr lang="fi-FI" dirty="0" smtClean="0"/>
          </a:p>
          <a:p>
            <a:r>
              <a:rPr lang="fi-FI" dirty="0" err="1" smtClean="0"/>
              <a:t>Async</a:t>
            </a:r>
            <a:r>
              <a:rPr lang="fi-FI" dirty="0" smtClean="0"/>
              <a:t> </a:t>
            </a:r>
            <a:r>
              <a:rPr lang="fi-FI" dirty="0"/>
              <a:t>/ </a:t>
            </a:r>
            <a:r>
              <a:rPr lang="fi-FI" dirty="0" err="1" smtClean="0"/>
              <a:t>Parallel</a:t>
            </a:r>
            <a:endParaRPr lang="fi-FI" dirty="0" smtClean="0"/>
          </a:p>
          <a:p>
            <a:r>
              <a:rPr lang="fi-FI" dirty="0" err="1" smtClean="0"/>
              <a:t>NuGet</a:t>
            </a:r>
            <a:endParaRPr lang="fi-FI" dirty="0" smtClean="0"/>
          </a:p>
          <a:p>
            <a:r>
              <a:rPr lang="fi-FI" dirty="0" smtClean="0"/>
              <a:t>Interaktiivinen</a:t>
            </a:r>
          </a:p>
          <a:p>
            <a:r>
              <a:rPr lang="fi-FI" i="1" dirty="0" smtClean="0"/>
              <a:t>Ei </a:t>
            </a:r>
            <a:r>
              <a:rPr lang="fi-FI" i="1" dirty="0" smtClean="0"/>
              <a:t>turhaa höttöä koodin seassa</a:t>
            </a:r>
            <a:r>
              <a:rPr lang="fi-FI" i="1" dirty="0" smtClean="0">
                <a:sym typeface="Wingdings" panose="05000000000000000000" pitchFamily="2" charset="2"/>
              </a:rPr>
              <a:t></a:t>
            </a:r>
            <a:endParaRPr lang="fi-FI" i="1" dirty="0" smtClean="0"/>
          </a:p>
          <a:p>
            <a:r>
              <a:rPr lang="en-US" sz="16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Object reference not set to an instance of an </a:t>
            </a:r>
            <a:r>
              <a:rPr lang="en-US" sz="1600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i-FI" strike="sngStrike" dirty="0" smtClean="0"/>
          </a:p>
          <a:p>
            <a:pPr marL="0" indent="0">
              <a:buNone/>
            </a:pPr>
            <a:endParaRPr lang="fi-FI" i="1" dirty="0" smtClean="0"/>
          </a:p>
          <a:p>
            <a:pPr marL="0" indent="0">
              <a:buNone/>
            </a:pP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62683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Soveltaminen </a:t>
            </a:r>
            <a:r>
              <a:rPr lang="fi-FI" dirty="0" err="1" smtClean="0"/>
              <a:t>Eatechilla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i-FI" b="1" dirty="0" smtClean="0"/>
              <a:t>Haasteet</a:t>
            </a:r>
          </a:p>
          <a:p>
            <a:r>
              <a:rPr lang="fi-FI" dirty="0" smtClean="0"/>
              <a:t>Ajattelumalli (olio-ohjelmointi vahvana)</a:t>
            </a:r>
          </a:p>
          <a:p>
            <a:r>
              <a:rPr lang="fi-FI" dirty="0" smtClean="0"/>
              <a:t>Koulutus</a:t>
            </a:r>
          </a:p>
          <a:p>
            <a:r>
              <a:rPr lang="fi-FI" dirty="0" smtClean="0"/>
              <a:t>”Se oikea projekti</a:t>
            </a:r>
            <a:r>
              <a:rPr lang="fi-FI" dirty="0" smtClean="0"/>
              <a:t>”</a:t>
            </a:r>
          </a:p>
          <a:p>
            <a:r>
              <a:rPr lang="fi-FI" dirty="0" smtClean="0"/>
              <a:t>Kaikki ominaisuudet ei vielä samalla tasolla kun C#</a:t>
            </a:r>
            <a:endParaRPr lang="fi-FI" dirty="0" smtClean="0"/>
          </a:p>
          <a:p>
            <a:endParaRPr lang="fi-FI" dirty="0" smtClean="0"/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159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Soveltaminen </a:t>
            </a:r>
            <a:r>
              <a:rPr lang="fi-FI" dirty="0" err="1" smtClean="0"/>
              <a:t>Eatechilla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i-FI" b="1" dirty="0"/>
              <a:t>Edut</a:t>
            </a:r>
          </a:p>
          <a:p>
            <a:r>
              <a:rPr lang="fi-FI" dirty="0"/>
              <a:t>Pieni kynnys </a:t>
            </a:r>
          </a:p>
          <a:p>
            <a:pPr lvl="1"/>
            <a:r>
              <a:rPr lang="fi-FI" dirty="0"/>
              <a:t>.NET</a:t>
            </a:r>
          </a:p>
          <a:p>
            <a:pPr lvl="1"/>
            <a:r>
              <a:rPr lang="fi-FI" dirty="0"/>
              <a:t>LINQ</a:t>
            </a:r>
          </a:p>
          <a:p>
            <a:pPr lvl="1"/>
            <a:r>
              <a:rPr lang="fi-FI" dirty="0"/>
              <a:t>SQL</a:t>
            </a:r>
          </a:p>
          <a:p>
            <a:pPr lvl="1"/>
            <a:r>
              <a:rPr lang="fi-FI" dirty="0" smtClean="0"/>
              <a:t>Uudet </a:t>
            </a:r>
            <a:r>
              <a:rPr lang="fi-FI" dirty="0" err="1" smtClean="0"/>
              <a:t>Javascript</a:t>
            </a:r>
            <a:r>
              <a:rPr lang="fi-FI" dirty="0" smtClean="0"/>
              <a:t> ominaisuudet/kirjastot</a:t>
            </a:r>
            <a:endParaRPr lang="fi-FI" dirty="0"/>
          </a:p>
          <a:p>
            <a:r>
              <a:rPr lang="fi-FI" dirty="0"/>
              <a:t>Uusi työkalu </a:t>
            </a:r>
            <a:r>
              <a:rPr lang="fi-FI" dirty="0" smtClean="0"/>
              <a:t>pakkiin</a:t>
            </a:r>
          </a:p>
          <a:p>
            <a:r>
              <a:rPr lang="fi-FI" dirty="0"/>
              <a:t>Vähemmän virheitä ja </a:t>
            </a:r>
            <a:r>
              <a:rPr lang="fi-FI" dirty="0" err="1" smtClean="0"/>
              <a:t>bugeja</a:t>
            </a:r>
            <a:endParaRPr lang="fi-FI" dirty="0"/>
          </a:p>
          <a:p>
            <a:r>
              <a:rPr lang="fi-FI" i="1" dirty="0" err="1"/>
              <a:t>Koodarit</a:t>
            </a:r>
            <a:r>
              <a:rPr lang="fi-FI" i="1" dirty="0"/>
              <a:t> tykkää uuden opettelusta</a:t>
            </a:r>
          </a:p>
          <a:p>
            <a:endParaRPr lang="fi-FI" dirty="0" smtClean="0"/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9977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Kiitos!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b="1" dirty="0" smtClean="0"/>
              <a:t>Matskua</a:t>
            </a:r>
            <a:endParaRPr lang="fi-FI" b="1" dirty="0" smtClean="0">
              <a:hlinkClick r:id="rId2"/>
            </a:endParaRPr>
          </a:p>
          <a:p>
            <a:r>
              <a:rPr lang="fi-FI" dirty="0" smtClean="0">
                <a:hlinkClick r:id="rId2"/>
              </a:rPr>
              <a:t>https</a:t>
            </a:r>
            <a:r>
              <a:rPr lang="fi-FI" dirty="0">
                <a:hlinkClick r:id="rId2"/>
              </a:rPr>
              <a:t>://fsharpforfunandprofit.com</a:t>
            </a:r>
            <a:r>
              <a:rPr lang="fi-FI" dirty="0" smtClean="0">
                <a:hlinkClick r:id="rId2"/>
              </a:rPr>
              <a:t>/</a:t>
            </a:r>
            <a:r>
              <a:rPr lang="fi-FI" dirty="0" smtClean="0"/>
              <a:t> </a:t>
            </a:r>
          </a:p>
          <a:p>
            <a:r>
              <a:rPr lang="fi-FI" dirty="0">
                <a:hlinkClick r:id="rId3"/>
              </a:rPr>
              <a:t>https://fsprojects.github.io</a:t>
            </a:r>
            <a:r>
              <a:rPr lang="fi-FI" dirty="0" smtClean="0">
                <a:hlinkClick r:id="rId3"/>
              </a:rPr>
              <a:t>/</a:t>
            </a:r>
            <a:endParaRPr lang="fi-FI" dirty="0"/>
          </a:p>
          <a:p>
            <a:r>
              <a:rPr lang="fi-FI" dirty="0" err="1" smtClean="0"/>
              <a:t>Build</a:t>
            </a:r>
            <a:r>
              <a:rPr lang="fi-FI" dirty="0" smtClean="0"/>
              <a:t> 2017: </a:t>
            </a:r>
            <a:r>
              <a:rPr lang="fi-FI" dirty="0" smtClean="0">
                <a:hlinkClick r:id="rId4"/>
              </a:rPr>
              <a:t>https</a:t>
            </a:r>
            <a:r>
              <a:rPr lang="fi-FI" dirty="0">
                <a:hlinkClick r:id="rId4"/>
              </a:rPr>
              <a:t>://</a:t>
            </a:r>
            <a:r>
              <a:rPr lang="fi-FI" dirty="0" smtClean="0">
                <a:hlinkClick r:id="rId4"/>
              </a:rPr>
              <a:t>channel9.msdn.com/Events/Build/2017/T6064</a:t>
            </a:r>
          </a:p>
          <a:p>
            <a:r>
              <a:rPr lang="fi-FI" dirty="0"/>
              <a:t>Tämä </a:t>
            </a:r>
            <a:r>
              <a:rPr lang="fi-FI" dirty="0" smtClean="0"/>
              <a:t>esitys: </a:t>
            </a:r>
            <a:r>
              <a:rPr lang="fi-FI" dirty="0" smtClean="0">
                <a:hlinkClick r:id="rId5"/>
              </a:rPr>
              <a:t>https</a:t>
            </a:r>
            <a:r>
              <a:rPr lang="fi-FI" dirty="0">
                <a:hlinkClick r:id="rId5"/>
              </a:rPr>
              <a:t>://</a:t>
            </a:r>
            <a:r>
              <a:rPr lang="fi-FI" dirty="0" smtClean="0">
                <a:hlinkClick r:id="rId5"/>
              </a:rPr>
              <a:t>github.com/supertopi/FSharpRep</a:t>
            </a:r>
            <a:endParaRPr lang="fi-FI" dirty="0" smtClean="0"/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0929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372</TotalTime>
  <Words>209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Corbel</vt:lpstr>
      <vt:lpstr>Courier New</vt:lpstr>
      <vt:lpstr>Wingdings</vt:lpstr>
      <vt:lpstr>Wingdings 2</vt:lpstr>
      <vt:lpstr>Frame</vt:lpstr>
      <vt:lpstr>F# </vt:lpstr>
      <vt:lpstr>Mikä F# ?</vt:lpstr>
      <vt:lpstr>Ketä kiinnostaa?</vt:lpstr>
      <vt:lpstr>Ketä kiinnostaa?</vt:lpstr>
      <vt:lpstr>Miksi F#?</vt:lpstr>
      <vt:lpstr>Miksi F#?</vt:lpstr>
      <vt:lpstr>Soveltaminen Eatechilla</vt:lpstr>
      <vt:lpstr>Soveltaminen Eatechilla</vt:lpstr>
      <vt:lpstr>Kiitos!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</dc:title>
  <dc:creator>Topi Ojala</dc:creator>
  <cp:lastModifiedBy>Topi Ojala</cp:lastModifiedBy>
  <cp:revision>84</cp:revision>
  <dcterms:created xsi:type="dcterms:W3CDTF">2018-02-23T10:18:44Z</dcterms:created>
  <dcterms:modified xsi:type="dcterms:W3CDTF">2018-02-27T22:21:41Z</dcterms:modified>
</cp:coreProperties>
</file>