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5" r:id="rId4"/>
    <p:sldId id="274" r:id="rId5"/>
    <p:sldId id="268" r:id="rId6"/>
    <p:sldId id="270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74" autoAdjust="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4/3/2016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5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9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4/3/2016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4/3/2016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4/3/2016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4/3/2016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4/3/2016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4/3/2016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pertopi/RxWorksho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Reactive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Eatech</a:t>
            </a:r>
            <a:r>
              <a:rPr lang="en-US" dirty="0" smtClean="0"/>
              <a:t> workshop</a:t>
            </a:r>
          </a:p>
          <a:p>
            <a:r>
              <a:rPr lang="en-US" dirty="0" smtClean="0"/>
              <a:t>x.y.2016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Mikä</a:t>
            </a:r>
            <a:r>
              <a:rPr lang="en-US" dirty="0" smtClean="0"/>
              <a:t> Reactive Extensions (Rx) 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Kirjasto</a:t>
            </a:r>
            <a:r>
              <a:rPr lang="en-US" dirty="0"/>
              <a:t> </a:t>
            </a:r>
            <a:r>
              <a:rPr lang="en-US" dirty="0" err="1" smtClean="0"/>
              <a:t>tarkkailtavien</a:t>
            </a:r>
            <a:r>
              <a:rPr lang="en-US" dirty="0" smtClean="0"/>
              <a:t> </a:t>
            </a:r>
            <a:r>
              <a:rPr lang="en-US" dirty="0" err="1" smtClean="0"/>
              <a:t>tapahtumavirtojen</a:t>
            </a:r>
            <a:r>
              <a:rPr lang="en-US" dirty="0" smtClean="0"/>
              <a:t> </a:t>
            </a:r>
            <a:r>
              <a:rPr lang="en-US" dirty="0" err="1" smtClean="0"/>
              <a:t>asynkroniseen</a:t>
            </a:r>
            <a:r>
              <a:rPr lang="en-US" dirty="0" smtClean="0"/>
              <a:t> </a:t>
            </a:r>
            <a:r>
              <a:rPr lang="en-US" dirty="0" err="1" smtClean="0"/>
              <a:t>ohjelmointiin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Saatavilla</a:t>
            </a:r>
            <a:r>
              <a:rPr lang="en-US" dirty="0" smtClean="0"/>
              <a:t> </a:t>
            </a:r>
            <a:r>
              <a:rPr lang="en-US" dirty="0" err="1" smtClean="0"/>
              <a:t>yli</a:t>
            </a:r>
            <a:r>
              <a:rPr lang="en-US" dirty="0" smtClean="0"/>
              <a:t> 10 </a:t>
            </a:r>
            <a:r>
              <a:rPr lang="en-US" dirty="0" err="1" smtClean="0"/>
              <a:t>ohjelmointikielelle</a:t>
            </a:r>
            <a:r>
              <a:rPr lang="en-US" dirty="0" smtClean="0"/>
              <a:t>, </a:t>
            </a:r>
            <a:r>
              <a:rPr lang="en-US" dirty="0" err="1" smtClean="0"/>
              <a:t>meille</a:t>
            </a:r>
            <a:r>
              <a:rPr lang="en-US" dirty="0" smtClean="0"/>
              <a:t> </a:t>
            </a:r>
            <a:r>
              <a:rPr lang="en-US" dirty="0" err="1" smtClean="0"/>
              <a:t>kiinnostavimpina</a:t>
            </a:r>
            <a:r>
              <a:rPr lang="en-US" dirty="0" smtClean="0"/>
              <a:t> </a:t>
            </a:r>
            <a:r>
              <a:rPr lang="en-US" dirty="0" smtClean="0"/>
              <a:t>C# ja JavaScript</a:t>
            </a:r>
          </a:p>
          <a:p>
            <a:r>
              <a:rPr lang="en-US" dirty="0" err="1" smtClean="0"/>
              <a:t>Observablet</a:t>
            </a:r>
            <a:r>
              <a:rPr lang="en-US" dirty="0" smtClean="0"/>
              <a:t> , LINQ ja </a:t>
            </a:r>
            <a:r>
              <a:rPr lang="en-US" dirty="0" err="1" smtClean="0"/>
              <a:t>skedulointi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Koska</a:t>
            </a:r>
            <a:r>
              <a:rPr lang="en-US" dirty="0" smtClean="0"/>
              <a:t> ja </a:t>
            </a:r>
            <a:r>
              <a:rPr lang="en-US" dirty="0" err="1" smtClean="0"/>
              <a:t>mihin</a:t>
            </a:r>
            <a:r>
              <a:rPr lang="en-US" dirty="0" smtClean="0"/>
              <a:t> </a:t>
            </a:r>
            <a:r>
              <a:rPr lang="en-US" dirty="0" err="1" smtClean="0"/>
              <a:t>voisi</a:t>
            </a:r>
            <a:r>
              <a:rPr lang="en-US" dirty="0" smtClean="0"/>
              <a:t> </a:t>
            </a:r>
            <a:r>
              <a:rPr lang="en-US" dirty="0" err="1" smtClean="0"/>
              <a:t>käyttää</a:t>
            </a:r>
            <a:r>
              <a:rPr lang="en-US" dirty="0" smtClean="0"/>
              <a:t> </a:t>
            </a:r>
            <a:r>
              <a:rPr lang="en-US" dirty="0" err="1" smtClean="0"/>
              <a:t>Rxää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Rx on </a:t>
            </a:r>
            <a:r>
              <a:rPr lang="en-US" dirty="0" err="1" smtClean="0"/>
              <a:t>hyvä</a:t>
            </a:r>
            <a:r>
              <a:rPr lang="en-US" dirty="0" smtClean="0"/>
              <a:t> </a:t>
            </a:r>
            <a:r>
              <a:rPr lang="en-US" dirty="0" err="1" smtClean="0"/>
              <a:t>vaihtoehto</a:t>
            </a:r>
            <a:r>
              <a:rPr lang="en-US" dirty="0" smtClean="0"/>
              <a:t>, </a:t>
            </a:r>
            <a:r>
              <a:rPr lang="en-US" dirty="0" err="1" smtClean="0"/>
              <a:t>jos</a:t>
            </a:r>
            <a:r>
              <a:rPr lang="en-US" dirty="0" smtClean="0"/>
              <a:t> </a:t>
            </a:r>
            <a:r>
              <a:rPr lang="en-US" dirty="0" err="1" smtClean="0"/>
              <a:t>pitää</a:t>
            </a:r>
            <a:r>
              <a:rPr lang="en-US" dirty="0" smtClean="0"/>
              <a:t> olla </a:t>
            </a:r>
            <a:r>
              <a:rPr lang="en-US" i="1" dirty="0" err="1" smtClean="0"/>
              <a:t>reaktiivinen</a:t>
            </a:r>
            <a:r>
              <a:rPr lang="en-US" dirty="0" smtClean="0"/>
              <a:t> ( l. </a:t>
            </a:r>
            <a:r>
              <a:rPr lang="en-US" dirty="0" err="1" smtClean="0"/>
              <a:t>reagoida</a:t>
            </a:r>
            <a:r>
              <a:rPr lang="en-US" dirty="0" smtClean="0"/>
              <a:t> </a:t>
            </a:r>
            <a:r>
              <a:rPr lang="en-US" dirty="0" err="1" smtClean="0"/>
              <a:t>johonkin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Microsoftin</a:t>
            </a:r>
            <a:r>
              <a:rPr lang="en-US" dirty="0" smtClean="0">
                <a:sym typeface="Wingdings" panose="05000000000000000000" pitchFamily="2" charset="2"/>
              </a:rPr>
              <a:t> Rx </a:t>
            </a:r>
            <a:r>
              <a:rPr lang="en-US" dirty="0" err="1" smtClean="0">
                <a:sym typeface="Wingdings" panose="05000000000000000000" pitchFamily="2" charset="2"/>
              </a:rPr>
              <a:t>tiimi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sanoo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käytä</a:t>
            </a:r>
            <a:r>
              <a:rPr lang="en-US" dirty="0" smtClean="0">
                <a:sym typeface="Wingdings" panose="05000000000000000000" pitchFamily="2" charset="2"/>
              </a:rPr>
              <a:t> Rx :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Asynkronisen</a:t>
            </a:r>
            <a:r>
              <a:rPr lang="en-US" dirty="0" smtClean="0">
                <a:sym typeface="Wingdings" panose="05000000000000000000" pitchFamily="2" charset="2"/>
              </a:rPr>
              <a:t> ja </a:t>
            </a:r>
            <a:r>
              <a:rPr lang="en-US" dirty="0" err="1" smtClean="0">
                <a:sym typeface="Wingdings" panose="05000000000000000000" pitchFamily="2" charset="2"/>
              </a:rPr>
              <a:t>tapahtumakeskeisen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laskennan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orkestrointiin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Asynkronisien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sekvenssien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hallintaan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Yhteisö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tarkentaa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käytä</a:t>
            </a:r>
            <a:r>
              <a:rPr lang="en-US" dirty="0" smtClean="0">
                <a:sym typeface="Wingdings" panose="05000000000000000000" pitchFamily="2" charset="2"/>
              </a:rPr>
              <a:t> Rx </a:t>
            </a:r>
            <a:r>
              <a:rPr lang="en-US" dirty="0" err="1" smtClean="0">
                <a:sym typeface="Wingdings" panose="05000000000000000000" pitchFamily="2" charset="2"/>
              </a:rPr>
              <a:t>jos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pitää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R</a:t>
            </a:r>
            <a:r>
              <a:rPr lang="en-US" dirty="0" err="1" smtClean="0">
                <a:sym typeface="Wingdings" panose="05000000000000000000" pitchFamily="2" charset="2"/>
              </a:rPr>
              <a:t>eagoida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johonkin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mihin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e</a:t>
            </a:r>
            <a:r>
              <a:rPr lang="en-US" dirty="0" err="1" smtClean="0"/>
              <a:t>i</a:t>
            </a:r>
            <a:r>
              <a:rPr lang="en-US" dirty="0" smtClean="0"/>
              <a:t> ole </a:t>
            </a:r>
            <a:r>
              <a:rPr lang="en-US" dirty="0" err="1" smtClean="0"/>
              <a:t>hallintaa</a:t>
            </a:r>
            <a:r>
              <a:rPr lang="en-US" dirty="0" smtClean="0"/>
              <a:t>, </a:t>
            </a:r>
            <a:r>
              <a:rPr lang="en-US" dirty="0" err="1" smtClean="0"/>
              <a:t>esim</a:t>
            </a:r>
            <a:r>
              <a:rPr lang="en-US" dirty="0" smtClean="0"/>
              <a:t>. </a:t>
            </a:r>
            <a:r>
              <a:rPr lang="en-US" dirty="0" err="1" smtClean="0"/>
              <a:t>käyttäjän</a:t>
            </a:r>
            <a:r>
              <a:rPr lang="en-US" dirty="0" smtClean="0"/>
              <a:t> </a:t>
            </a:r>
            <a:r>
              <a:rPr lang="en-US" dirty="0" err="1" smtClean="0"/>
              <a:t>eventit</a:t>
            </a:r>
            <a:r>
              <a:rPr lang="en-US" dirty="0" smtClean="0"/>
              <a:t>, push-</a:t>
            </a:r>
            <a:r>
              <a:rPr lang="en-US" dirty="0" err="1" smtClean="0"/>
              <a:t>notifikaatiovirta</a:t>
            </a:r>
            <a:endParaRPr lang="en-US" dirty="0" smtClean="0"/>
          </a:p>
          <a:p>
            <a:pPr lvl="1"/>
            <a:r>
              <a:rPr lang="en-US" dirty="0" err="1" smtClean="0"/>
              <a:t>Reagoida</a:t>
            </a:r>
            <a:r>
              <a:rPr lang="en-US" dirty="0" smtClean="0"/>
              <a:t> </a:t>
            </a:r>
            <a:r>
              <a:rPr lang="en-US" dirty="0" err="1" smtClean="0"/>
              <a:t>johonkin</a:t>
            </a:r>
            <a:r>
              <a:rPr lang="en-US" dirty="0"/>
              <a:t> </a:t>
            </a:r>
            <a:r>
              <a:rPr lang="en-US" i="1" dirty="0" smtClean="0"/>
              <a:t>as they come, </a:t>
            </a:r>
            <a:r>
              <a:rPr lang="en-US" dirty="0" err="1" smtClean="0"/>
              <a:t>eli</a:t>
            </a:r>
            <a:r>
              <a:rPr lang="en-US" dirty="0" smtClean="0"/>
              <a:t> </a:t>
            </a:r>
            <a:r>
              <a:rPr lang="en-US" dirty="0" err="1" smtClean="0"/>
              <a:t>virran</a:t>
            </a:r>
            <a:r>
              <a:rPr lang="en-US" dirty="0" smtClean="0"/>
              <a:t> </a:t>
            </a:r>
            <a:r>
              <a:rPr lang="en-US" dirty="0" err="1" smtClean="0"/>
              <a:t>tahdissa</a:t>
            </a:r>
            <a:r>
              <a:rPr lang="en-US" dirty="0" smtClean="0"/>
              <a:t>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5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803" y="269494"/>
            <a:ext cx="9509760" cy="1233424"/>
          </a:xfrm>
        </p:spPr>
        <p:txBody>
          <a:bodyPr/>
          <a:lstStyle/>
          <a:p>
            <a:r>
              <a:rPr lang="en-US" dirty="0" err="1" smtClean="0"/>
              <a:t>Observablet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0802" y="1910190"/>
            <a:ext cx="8396321" cy="412394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Rajapinnat</a:t>
            </a:r>
            <a:r>
              <a:rPr lang="en-US" dirty="0" smtClean="0"/>
              <a:t>: </a:t>
            </a:r>
            <a:r>
              <a:rPr lang="en-US" dirty="0" err="1" smtClean="0"/>
              <a:t>IObservable</a:t>
            </a:r>
            <a:r>
              <a:rPr lang="en-US" dirty="0" smtClean="0"/>
              <a:t> ja </a:t>
            </a:r>
            <a:r>
              <a:rPr lang="en-US" dirty="0" err="1" smtClean="0"/>
              <a:t>IObserver</a:t>
            </a:r>
            <a:endParaRPr lang="en-US" dirty="0" smtClean="0"/>
          </a:p>
          <a:p>
            <a:r>
              <a:rPr lang="en-US" dirty="0" err="1" smtClean="0"/>
              <a:t>Toteuttavat</a:t>
            </a:r>
            <a:r>
              <a:rPr lang="en-US" dirty="0" smtClean="0"/>
              <a:t> </a:t>
            </a:r>
            <a:r>
              <a:rPr lang="en-US" dirty="0" err="1" smtClean="0"/>
              <a:t>yhdessä</a:t>
            </a:r>
            <a:r>
              <a:rPr lang="en-US" dirty="0" smtClean="0"/>
              <a:t> </a:t>
            </a:r>
            <a:r>
              <a:rPr lang="en-US" dirty="0" err="1" smtClean="0"/>
              <a:t>automaattisesti</a:t>
            </a:r>
            <a:r>
              <a:rPr lang="en-US" dirty="0" smtClean="0"/>
              <a:t> Publish/Subscribe </a:t>
            </a:r>
            <a:r>
              <a:rPr lang="en-US" dirty="0" err="1" smtClean="0"/>
              <a:t>mallin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0712418"/>
              </p:ext>
            </p:extLst>
          </p:nvPr>
        </p:nvGraphicFramePr>
        <p:xfrm>
          <a:off x="1460251" y="1621880"/>
          <a:ext cx="6095999" cy="256657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10930"/>
                <a:gridCol w="1953069"/>
                <a:gridCol w="2032000"/>
              </a:tblGrid>
              <a:tr h="1043897">
                <a:tc>
                  <a:txBody>
                    <a:bodyPr/>
                    <a:lstStyle/>
                    <a:p>
                      <a:pPr fontAlgn="base"/>
                      <a:r>
                        <a:rPr lang="fi-FI" b="1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/>
                      </a:r>
                      <a:br>
                        <a:rPr lang="fi-FI" b="1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</a:br>
                      <a:endParaRPr lang="fi-FI" b="0" i="0" dirty="0">
                        <a:solidFill>
                          <a:srgbClr val="2533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b="1" i="0" dirty="0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Single </a:t>
                      </a:r>
                      <a:r>
                        <a:rPr lang="fi-FI" b="1" i="0" dirty="0" err="1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return</a:t>
                      </a:r>
                      <a:r>
                        <a:rPr lang="fi-FI" b="1" i="0" dirty="0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fi-FI" b="1" i="0" dirty="0" err="1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value</a:t>
                      </a:r>
                      <a:endParaRPr lang="fi-FI" b="0" i="0" dirty="0" smtClean="0">
                        <a:solidFill>
                          <a:srgbClr val="2533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pPr fontAlgn="base"/>
                      <a:endParaRPr lang="fi-FI" b="0" i="0" dirty="0">
                        <a:solidFill>
                          <a:srgbClr val="2533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b="1" i="0" dirty="0" err="1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Multiple</a:t>
                      </a:r>
                      <a:r>
                        <a:rPr lang="fi-FI" b="1" i="0" dirty="0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fi-FI" b="1" i="0" dirty="0" err="1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return</a:t>
                      </a:r>
                      <a:r>
                        <a:rPr lang="fi-FI" b="1" i="0" dirty="0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fi-FI" b="1" i="0" dirty="0" err="1" smtClean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values</a:t>
                      </a:r>
                      <a:endParaRPr lang="fi-FI" b="0" i="0" dirty="0" smtClean="0">
                        <a:solidFill>
                          <a:srgbClr val="2533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  <a:p>
                      <a:endParaRPr lang="fi-FI" dirty="0"/>
                    </a:p>
                  </a:txBody>
                  <a:tcPr/>
                </a:tc>
              </a:tr>
              <a:tr h="761338">
                <a:tc>
                  <a:txBody>
                    <a:bodyPr/>
                    <a:lstStyle/>
                    <a:p>
                      <a:pPr fontAlgn="base"/>
                      <a:r>
                        <a:rPr lang="fi-FI" b="1" i="0" dirty="0" err="1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Pull</a:t>
                      </a:r>
                      <a:r>
                        <a:rPr lang="fi-FI" b="1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/</a:t>
                      </a:r>
                      <a:r>
                        <a:rPr lang="fi-FI" b="1" i="0" dirty="0" err="1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Synchronous</a:t>
                      </a:r>
                      <a:r>
                        <a:rPr lang="fi-FI" b="1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/Interactive</a:t>
                      </a:r>
                      <a:endParaRPr lang="fi-FI" b="0" i="0" dirty="0">
                        <a:solidFill>
                          <a:srgbClr val="2533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i-FI" b="0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T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i-FI" b="0" i="0" dirty="0" err="1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IEnumerable</a:t>
                      </a:r>
                      <a:r>
                        <a:rPr lang="fi-FI" b="0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&lt;T&gt;</a:t>
                      </a:r>
                    </a:p>
                  </a:txBody>
                  <a:tcPr marL="95250" marR="95250" marT="95250" marB="95250"/>
                </a:tc>
              </a:tr>
              <a:tr h="761338">
                <a:tc>
                  <a:txBody>
                    <a:bodyPr/>
                    <a:lstStyle/>
                    <a:p>
                      <a:pPr fontAlgn="base"/>
                      <a:r>
                        <a:rPr lang="fi-FI" b="1" i="0" dirty="0" err="1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Push</a:t>
                      </a:r>
                      <a:r>
                        <a:rPr lang="fi-FI" b="1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/</a:t>
                      </a:r>
                      <a:r>
                        <a:rPr lang="fi-FI" b="1" i="0" dirty="0" err="1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Asynchronous</a:t>
                      </a:r>
                      <a:r>
                        <a:rPr lang="fi-FI" b="1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/</a:t>
                      </a:r>
                      <a:r>
                        <a:rPr lang="fi-FI" b="1" i="0" dirty="0" err="1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Reactive</a:t>
                      </a:r>
                      <a:endParaRPr lang="fi-FI" b="0" i="0" dirty="0">
                        <a:solidFill>
                          <a:srgbClr val="2533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i-FI" b="0" i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Task&lt;T&gt;</a:t>
                      </a: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i-FI" b="1" i="0" dirty="0" err="1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IObservable</a:t>
                      </a:r>
                      <a:r>
                        <a:rPr lang="fi-FI" b="1" i="0" dirty="0">
                          <a:solidFill>
                            <a:srgbClr val="253340"/>
                          </a:solidFill>
                          <a:effectLst/>
                          <a:latin typeface="Segoe UI" panose="020B0502040204020203" pitchFamily="34" charset="0"/>
                        </a:rPr>
                        <a:t>&lt;T&gt;</a:t>
                      </a:r>
                      <a:endParaRPr lang="fi-FI" b="0" i="0" dirty="0">
                        <a:solidFill>
                          <a:srgbClr val="25334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0" marR="95250" marT="95250" marB="95250"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98" y="1621880"/>
            <a:ext cx="3991532" cy="781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98" y="2633684"/>
            <a:ext cx="2981741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Tuttu funktionaalinen </a:t>
            </a:r>
            <a:r>
              <a:rPr lang="fi-FI" dirty="0" smtClean="0"/>
              <a:t>työkalu. </a:t>
            </a:r>
          </a:p>
          <a:p>
            <a:r>
              <a:rPr lang="fi-FI" dirty="0" err="1" smtClean="0"/>
              <a:t>Rx</a:t>
            </a:r>
            <a:r>
              <a:rPr lang="fi-FI" dirty="0" smtClean="0"/>
              <a:t> </a:t>
            </a:r>
            <a:r>
              <a:rPr lang="fi-FI" dirty="0" smtClean="0"/>
              <a:t>toteuttaa </a:t>
            </a:r>
            <a:r>
              <a:rPr lang="fi-FI" dirty="0" err="1" smtClean="0"/>
              <a:t>IObservable</a:t>
            </a:r>
            <a:r>
              <a:rPr lang="fi-FI" dirty="0" smtClean="0"/>
              <a:t> rajapinnalle vanhat tutut LINQ </a:t>
            </a:r>
            <a:r>
              <a:rPr lang="fi-FI" dirty="0" err="1" smtClean="0"/>
              <a:t>operatttorit</a:t>
            </a:r>
            <a:r>
              <a:rPr lang="fi-FI" dirty="0" smtClean="0"/>
              <a:t> ja </a:t>
            </a:r>
            <a:r>
              <a:rPr lang="fi-FI" i="1" dirty="0" smtClean="0"/>
              <a:t>paljon</a:t>
            </a:r>
            <a:r>
              <a:rPr lang="fi-FI" dirty="0" smtClean="0"/>
              <a:t> </a:t>
            </a:r>
            <a:r>
              <a:rPr lang="fi-FI" i="1" dirty="0" smtClean="0"/>
              <a:t>lisää</a:t>
            </a:r>
            <a:r>
              <a:rPr lang="fi-FI" dirty="0" smtClean="0"/>
              <a:t> (koska mukana aika ja sen mukana tulevat tarpeet)</a:t>
            </a:r>
          </a:p>
          <a:p>
            <a:r>
              <a:rPr lang="fi-FI" dirty="0" smtClean="0"/>
              <a:t>Yhdistelemällä </a:t>
            </a:r>
            <a:r>
              <a:rPr lang="fi-FI" dirty="0" smtClean="0"/>
              <a:t>olemassa olevia operaattoreita voi luoda </a:t>
            </a:r>
            <a:r>
              <a:rPr lang="fi-FI" dirty="0" smtClean="0"/>
              <a:t>tehokkaita </a:t>
            </a:r>
            <a:r>
              <a:rPr lang="fi-FI" dirty="0" smtClean="0"/>
              <a:t>uusia </a:t>
            </a:r>
            <a:r>
              <a:rPr lang="fi-FI" dirty="0" smtClean="0"/>
              <a:t>operaattoreita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457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Skedulointi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Rx</a:t>
            </a:r>
            <a:r>
              <a:rPr lang="fi-FI" dirty="0" smtClean="0"/>
              <a:t> ajetaan vakiona yhdessä säikeessä. Rinnakkaisuus on abstrahoitu </a:t>
            </a:r>
            <a:r>
              <a:rPr lang="fi-FI" dirty="0" err="1" smtClean="0"/>
              <a:t>koodarilta</a:t>
            </a:r>
            <a:r>
              <a:rPr lang="fi-FI" dirty="0" smtClean="0"/>
              <a:t> kivasti pois silmistä ja mielestä.</a:t>
            </a:r>
          </a:p>
          <a:p>
            <a:r>
              <a:rPr lang="fi-FI" i="1" dirty="0" err="1" smtClean="0"/>
              <a:t>Skedulointi</a:t>
            </a:r>
            <a:r>
              <a:rPr lang="fi-FI" dirty="0" smtClean="0"/>
              <a:t> on ohjelmoijan tapa hallita </a:t>
            </a:r>
            <a:r>
              <a:rPr lang="fi-FI" dirty="0" err="1" smtClean="0"/>
              <a:t>Rx</a:t>
            </a:r>
            <a:r>
              <a:rPr lang="fi-FI" dirty="0" smtClean="0"/>
              <a:t> rinnakkaisuutta.</a:t>
            </a:r>
          </a:p>
          <a:p>
            <a:r>
              <a:rPr lang="fi-FI" dirty="0" smtClean="0"/>
              <a:t>Tarjoamalla </a:t>
            </a:r>
            <a:r>
              <a:rPr lang="fi-FI" dirty="0" err="1" smtClean="0"/>
              <a:t>Rx:n</a:t>
            </a:r>
            <a:r>
              <a:rPr lang="fi-FI" dirty="0" smtClean="0"/>
              <a:t> rinnakkaisuutta vaativille LINQ-operaatoreille vaihtoehtoisen </a:t>
            </a:r>
            <a:r>
              <a:rPr lang="fi-FI" dirty="0" err="1" smtClean="0"/>
              <a:t>Scheduler</a:t>
            </a:r>
            <a:r>
              <a:rPr lang="fi-FI" dirty="0" smtClean="0"/>
              <a:t> parametrin, voidaan operaattorille sanoa missä </a:t>
            </a:r>
            <a:r>
              <a:rPr lang="fi-FI" dirty="0" err="1" smtClean="0"/>
              <a:t>rinnakaisuus</a:t>
            </a:r>
            <a:r>
              <a:rPr lang="fi-FI" dirty="0" smtClean="0"/>
              <a:t> halutaan suoritettavan. </a:t>
            </a:r>
          </a:p>
          <a:p>
            <a:r>
              <a:rPr lang="fi-FI" dirty="0" err="1" smtClean="0"/>
              <a:t>Esim</a:t>
            </a:r>
            <a:r>
              <a:rPr lang="fi-FI" dirty="0" smtClean="0"/>
              <a:t> .</a:t>
            </a:r>
            <a:r>
              <a:rPr lang="fi-FI" dirty="0" err="1" smtClean="0"/>
              <a:t>NETissä</a:t>
            </a:r>
            <a:r>
              <a:rPr lang="fi-FI" dirty="0"/>
              <a:t>:</a:t>
            </a:r>
            <a:r>
              <a:rPr lang="fi-FI" dirty="0" smtClean="0"/>
              <a:t> </a:t>
            </a:r>
            <a:r>
              <a:rPr lang="fi-FI" i="1" dirty="0" err="1" smtClean="0"/>
              <a:t>TaskPoolScheduler</a:t>
            </a:r>
            <a:r>
              <a:rPr lang="fi-FI" i="1" dirty="0" smtClean="0"/>
              <a:t>, </a:t>
            </a:r>
            <a:r>
              <a:rPr lang="fi-FI" i="1" dirty="0" err="1" smtClean="0"/>
              <a:t>ThreadPoolScheduler</a:t>
            </a:r>
            <a:r>
              <a:rPr lang="fi-FI" i="1" dirty="0" smtClean="0"/>
              <a:t>, </a:t>
            </a:r>
            <a:r>
              <a:rPr lang="fi-FI" i="1" dirty="0" err="1" smtClean="0"/>
              <a:t>NewThreadScheduler</a:t>
            </a:r>
            <a:r>
              <a:rPr lang="fi-FI" i="1" dirty="0" smtClean="0"/>
              <a:t>, </a:t>
            </a:r>
            <a:r>
              <a:rPr lang="fi-FI" i="1" dirty="0" err="1" smtClean="0"/>
              <a:t>CurrentThreadScheduler</a:t>
            </a:r>
            <a:r>
              <a:rPr lang="fi-FI" i="1" dirty="0" smtClean="0"/>
              <a:t>.</a:t>
            </a:r>
          </a:p>
          <a:p>
            <a:r>
              <a:rPr lang="fi-FI" dirty="0" smtClean="0"/>
              <a:t>Esim. </a:t>
            </a:r>
            <a:r>
              <a:rPr lang="fi-FI" dirty="0" err="1" smtClean="0"/>
              <a:t>Javascriptissä</a:t>
            </a:r>
            <a:r>
              <a:rPr lang="fi-FI" dirty="0" smtClean="0"/>
              <a:t>: </a:t>
            </a:r>
            <a:r>
              <a:rPr lang="fi-FI" i="1" dirty="0" err="1" smtClean="0"/>
              <a:t>immediateScheduler</a:t>
            </a:r>
            <a:r>
              <a:rPr lang="fi-FI" i="1" dirty="0" smtClean="0"/>
              <a:t>, </a:t>
            </a:r>
            <a:r>
              <a:rPr lang="fi-FI" i="1" dirty="0" err="1" smtClean="0"/>
              <a:t>currentThreadScheduler</a:t>
            </a:r>
            <a:r>
              <a:rPr lang="fi-FI" i="1" dirty="0" smtClean="0"/>
              <a:t>, </a:t>
            </a:r>
            <a:r>
              <a:rPr lang="fi-FI" i="1" dirty="0" err="1" smtClean="0"/>
              <a:t>timeoutScheduler</a:t>
            </a:r>
            <a:endParaRPr lang="fi-FI" i="1" dirty="0" smtClean="0"/>
          </a:p>
          <a:p>
            <a:r>
              <a:rPr lang="fi-FI" b="1" i="1" dirty="0" err="1" smtClean="0"/>
              <a:t>TestScheduler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197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koodataan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Jos haluat koodata mukana tai ladata esimerkit omalle </a:t>
            </a:r>
            <a:r>
              <a:rPr lang="fi-FI" dirty="0"/>
              <a:t>koneellesi, </a:t>
            </a:r>
            <a:r>
              <a:rPr lang="fi-FI" dirty="0">
                <a:hlinkClick r:id="rId3"/>
              </a:rPr>
              <a:t>https://github.com/supertopi/RxWorkshop</a:t>
            </a:r>
            <a:r>
              <a:rPr lang="fi-FI" dirty="0" smtClean="0">
                <a:hlinkClick r:id="rId3"/>
              </a:rPr>
              <a:t>/</a:t>
            </a:r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pPr marL="4572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8157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69</TotalTime>
  <Words>247</Words>
  <Application>Microsoft Office PowerPoint</Application>
  <PresentationFormat>Widescreen</PresentationFormat>
  <Paragraphs>50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Wingdings</vt:lpstr>
      <vt:lpstr>Banded Design Teal 16x9</vt:lpstr>
      <vt:lpstr>Reactive Extensions</vt:lpstr>
      <vt:lpstr>Mikä Reactive Extensions (Rx) ?</vt:lpstr>
      <vt:lpstr>Koska ja mihin voisi käyttää Rxää ?</vt:lpstr>
      <vt:lpstr>Observablet</vt:lpstr>
      <vt:lpstr>LINQ</vt:lpstr>
      <vt:lpstr>Skedulointi</vt:lpstr>
      <vt:lpstr>Let’s koodataan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Reactive Extensions</dc:title>
  <dc:creator>Topi Ojala</dc:creator>
  <cp:keywords/>
  <cp:lastModifiedBy>Topi Ojala</cp:lastModifiedBy>
  <cp:revision>105</cp:revision>
  <dcterms:created xsi:type="dcterms:W3CDTF">2016-04-01T13:58:18Z</dcterms:created>
  <dcterms:modified xsi:type="dcterms:W3CDTF">2016-04-03T09:59:29Z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