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C86B4D4-BC31-4810-981B-68BB07CE3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019103"/>
            <a:ext cx="967875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5</cp:revision>
  <dcterms:created xsi:type="dcterms:W3CDTF">2021-05-19T12:29:56Z</dcterms:created>
  <dcterms:modified xsi:type="dcterms:W3CDTF">2021-05-19T13:41:59Z</dcterms:modified>
</cp:coreProperties>
</file>