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58DED-A406-42A8-96CB-05111D5C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B1E3CA-1AF2-45C8-BFF2-DE00AA340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CA4928-2354-4C82-8FFE-68DAE116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24032-9CC9-4EA0-9312-A94AFB3D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D45AD1-F5FF-4B7C-A241-DB9CA350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537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49DA1-3E93-4C51-8C46-7C926C4B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DBB42C-620F-4439-9B6E-3DAB4BB4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2DC46-29C6-49D5-B8F9-8AED6191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F1329-29DE-4B84-AAD4-C635666E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07023C-C149-4B57-B7A0-85733F06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861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5DD4A9-28C7-4560-9F6B-3D7E3D61F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7AD4EB-0181-438C-B416-17C1161B9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92883F-CF30-411D-9DD7-89C0A75D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171469-9433-4436-B486-ECC597E6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F2695-2B2F-4CC9-B6B1-DC89AA74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426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0E34F-3F5E-41AE-AB2F-502A766E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FA2771-4C74-4E98-9D79-022E9189F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3D08B-E7EC-4F82-86BE-FE7D5250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29EA22-DAAE-4D4D-BBAB-1372C4FA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9F0B5C-358D-46E0-94AD-1A165AD3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87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F7300-C788-439D-86AE-6302B863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E28C10-7703-4BA3-BC4C-57572B06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469686-16F8-45D8-ABDB-8C60B20C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4F8714-4170-41A5-859E-BAD22FC2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4BBE5-796E-4DE6-AFA4-5390F61A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76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F795E-68B4-410A-975B-68AF22F5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0EEAB3-E23A-4576-A3C7-AC09A4321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879285-7C0A-45F0-97CE-74F35316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66763D-1CD4-484E-BDF3-F4BA88D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D3F763-5D41-4D9F-ADD2-C149B49B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59E166-7068-4FD1-9243-EE91D417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23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25760-B390-430D-A1D2-D8D75BAA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311D4A-8C84-452F-B254-544389FEA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747E5C-D0AA-4C82-9042-641E9ABF2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6A3891-D34F-40F1-AF96-CE1F66A35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7DA93E-4D97-4BD1-A6CE-A7086D377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E2E5D3-B28E-401B-9FB5-C36FD883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00ECCB-45ED-45D4-8D03-40C31DED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426886-2A85-44B8-B261-D1F0159D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88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501FE-C782-4915-B577-BA533856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FCE56-D95E-40E0-A959-CAADEE30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D73034-C905-4460-9C55-4775FA31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238F95-2B87-489E-A03B-B3FDE820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146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23E7AD-BB06-48A0-A198-D236C272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A7AE00-8E0C-4BE7-AD59-A7F8B813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845CD7-2E13-46D3-B8A1-AF532948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430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34C77-FD84-4BA7-9D3E-16D00C6E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55B92-5FAF-475C-99CD-D0CBCFDEE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049BDE-B043-42C0-8124-3FA7CB5F6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0B05C1-2139-42EF-AC54-792FB7BC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1FE084-60F1-4270-910A-AABDF39C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5EAD95-226D-42F0-A760-C2AFA71F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75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111E1-9623-4F59-878C-11AD0645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34651A-8CBB-4753-93C1-07B8C6C9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6E9855-12E8-41D3-A0F6-4D89DF2C7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7FCA4C-8871-4BC9-8E84-CDD936D2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663B18-2BE1-4410-AEE9-97B36546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30852D-F51A-41EC-B6C1-5FB6E7E0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84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E4FAA1-F56D-4A1F-BDBC-7712D99C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40F207-3A9F-41A6-B38C-22F8258F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2BF282-89D4-49E0-A6B1-22612C0C3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55AE9-A8BB-49A9-BD32-B1C1B18436E9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463BCA-9E6B-4BD5-A4D9-9AF4EC50E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A9AF7C-4EFC-4CB2-B73E-1F1DCBB62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84CA-B0D1-42FB-816F-E94279CE799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89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779B1BF-7B86-4F3C-A0DA-DDA459F7B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24" y="2066735"/>
            <a:ext cx="967875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93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De La Torre Tapia</dc:creator>
  <cp:lastModifiedBy>Gerardo De La Torre Tapia</cp:lastModifiedBy>
  <cp:revision>6</cp:revision>
  <dcterms:created xsi:type="dcterms:W3CDTF">2021-05-19T12:29:56Z</dcterms:created>
  <dcterms:modified xsi:type="dcterms:W3CDTF">2021-05-19T13:42:23Z</dcterms:modified>
</cp:coreProperties>
</file>