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5" r:id="rId3"/>
    <p:sldId id="276" r:id="rId4"/>
    <p:sldId id="278" r:id="rId5"/>
    <p:sldId id="277" r:id="rId6"/>
    <p:sldId id="279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533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element that is positioned absolutely is taken out of the flow and thus takes up no space when placing other elements. </a:t>
            </a:r>
          </a:p>
          <a:p>
            <a:endParaRPr/>
          </a:p>
          <a:p>
            <a:r>
              <a:t>The absolutely positioned element is positioned relative to </a:t>
            </a:r>
            <a:r>
              <a:rPr i="1"/>
              <a:t>nearest positioned ancestor (non-static)</a:t>
            </a:r>
            <a:r>
              <a:t>. </a:t>
            </a:r>
          </a:p>
          <a:p>
            <a:endParaRPr/>
          </a:p>
          <a:p>
            <a:r>
              <a:t>If a positioned ancestor doesn't exist, the initial container (body) is used.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6" name="Shape 4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elements must be positioned (any position other than static)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/>
        </p:nvSpPr>
        <p:spPr>
          <a:xfrm>
            <a:off x="0" y="289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</a:t>
            </a:r>
          </a:p>
        </p:txBody>
      </p:sp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8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l-about-float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youtu.be/sHfJn0jqBr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earn.shayhowe.com/html-css/positioning-content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youtu.be/yWXgnQaWSW0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en-US" dirty="0"/>
              <a:t>Hero</a:t>
            </a:r>
            <a:r>
              <a:rPr dirty="0"/>
              <a:t> </a:t>
            </a:r>
            <a:r>
              <a:rPr lang="en-US" dirty="0"/>
              <a:t>de</a:t>
            </a:r>
            <a:r>
              <a:rPr dirty="0"/>
              <a:t> CSS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</a:t>
            </a:r>
          </a:p>
        </p:txBody>
      </p:sp>
      <p:sp>
        <p:nvSpPr>
          <p:cNvPr id="383" name="Shape 70"/>
          <p:cNvSpPr txBox="1"/>
          <p:nvPr/>
        </p:nvSpPr>
        <p:spPr>
          <a:xfrm>
            <a:off x="304799" y="4419600"/>
            <a:ext cx="8610601" cy="17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By default, web clients render many HTML elements as </a:t>
            </a:r>
            <a:r>
              <a:rPr b="1"/>
              <a:t>block elements. </a:t>
            </a:r>
            <a:r>
              <a:t>Paragraphs, headers, divs and more receive this treatment.</a:t>
            </a:r>
            <a:endParaRPr b="1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A block element will take up an entire line of space—unless you intervene with CSS properties.</a:t>
            </a:r>
          </a:p>
        </p:txBody>
      </p:sp>
      <p:pic>
        <p:nvPicPr>
          <p:cNvPr id="38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r="48628"/>
          <a:stretch>
            <a:fillRect/>
          </a:stretch>
        </p:blipFill>
        <p:spPr>
          <a:xfrm>
            <a:off x="304800" y="703120"/>
            <a:ext cx="381000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angle 4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Block Elements vs. Inline Elements </a:t>
            </a:r>
          </a:p>
        </p:txBody>
      </p:sp>
      <p:sp>
        <p:nvSpPr>
          <p:cNvPr id="387" name="Shape 70"/>
          <p:cNvSpPr txBox="1"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Now contrast the block elements with </a:t>
            </a:r>
            <a:r>
              <a:rPr b="1"/>
              <a:t>inline elements</a:t>
            </a:r>
            <a:r>
              <a:t>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using </a:t>
            </a:r>
            <a:r>
              <a:rPr b="1"/>
              <a:t>float CSS </a:t>
            </a:r>
            <a:r>
              <a:t>properties, we can command our website to display multiple HTML elements adjacently. </a:t>
            </a:r>
          </a:p>
        </p:txBody>
      </p:sp>
      <p:pic>
        <p:nvPicPr>
          <p:cNvPr id="3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74" y="703120"/>
            <a:ext cx="7416420" cy="3756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10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Floating</a:t>
            </a:r>
          </a:p>
        </p:txBody>
      </p:sp>
      <p:sp>
        <p:nvSpPr>
          <p:cNvPr id="391" name="Shape 70"/>
          <p:cNvSpPr txBox="1"/>
          <p:nvPr/>
        </p:nvSpPr>
        <p:spPr>
          <a:xfrm>
            <a:off x="304799" y="4711856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To transform these block elements into inline elements, we use a CSS property called </a:t>
            </a:r>
            <a:r>
              <a:rPr b="1"/>
              <a:t>float.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Floats are </a:t>
            </a:r>
            <a:r>
              <a:rPr b="1" u="sng"/>
              <a:t>necessary</a:t>
            </a:r>
            <a:r>
              <a:t> for building web layouts.</a:t>
            </a:r>
          </a:p>
        </p:txBody>
      </p:sp>
      <p:pic>
        <p:nvPicPr>
          <p:cNvPr id="39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15921" r="19179"/>
          <a:stretch>
            <a:fillRect/>
          </a:stretch>
        </p:blipFill>
        <p:spPr>
          <a:xfrm>
            <a:off x="-1" y="747991"/>
            <a:ext cx="5715001" cy="3900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rcRect b="70232"/>
          <a:stretch>
            <a:fillRect/>
          </a:stretch>
        </p:blipFill>
        <p:spPr>
          <a:xfrm>
            <a:off x="5867400" y="1239085"/>
            <a:ext cx="2896043" cy="669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7400" y="1905000"/>
            <a:ext cx="2896043" cy="2240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Clearing the Float</a:t>
            </a:r>
          </a:p>
        </p:txBody>
      </p:sp>
      <p:pic>
        <p:nvPicPr>
          <p:cNvPr id="3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90600"/>
            <a:ext cx="8660619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Shape 70"/>
          <p:cNvSpPr txBox="1"/>
          <p:nvPr/>
        </p:nvSpPr>
        <p:spPr>
          <a:xfrm>
            <a:off x="304799" y="4711856"/>
            <a:ext cx="8610601" cy="123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Floats often get in the way of our layouts</a:t>
            </a:r>
            <a:r>
              <a:rPr b="0"/>
              <a:t>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Sometimes we don’t want to give each element the “inline” treatment.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01" name="Shape 70"/>
          <p:cNvSpPr txBox="1"/>
          <p:nvPr/>
        </p:nvSpPr>
        <p:spPr>
          <a:xfrm>
            <a:off x="304799" y="5094928"/>
            <a:ext cx="8610601" cy="8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Sometimes when elements don’t match up in size, we get situations like the above… </a:t>
            </a:r>
          </a:p>
        </p:txBody>
      </p:sp>
      <p:pic>
        <p:nvPicPr>
          <p:cNvPr id="40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413" y="732749"/>
            <a:ext cx="8450610" cy="4144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05" name="Shape 70"/>
          <p:cNvSpPr txBox="1"/>
          <p:nvPr/>
        </p:nvSpPr>
        <p:spPr>
          <a:xfrm>
            <a:off x="420310" y="4824607"/>
            <a:ext cx="8190290" cy="50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 can get around this by using “the clearfix hack.” </a:t>
            </a:r>
          </a:p>
        </p:txBody>
      </p:sp>
      <p:pic>
        <p:nvPicPr>
          <p:cNvPr id="40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802223"/>
            <a:ext cx="8374137" cy="4044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ctangle 6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Clearfix Hack</a:t>
            </a:r>
          </a:p>
        </p:txBody>
      </p:sp>
      <p:sp>
        <p:nvSpPr>
          <p:cNvPr id="409" name="Shape 70"/>
          <p:cNvSpPr txBox="1"/>
          <p:nvPr/>
        </p:nvSpPr>
        <p:spPr>
          <a:xfrm>
            <a:off x="152398" y="3733800"/>
            <a:ext cx="8610601" cy="1883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t>::after </a:t>
            </a:r>
            <a:r>
              <a:rPr b="0"/>
              <a:t>is what we call a pseudo-element. We use it to style specific parts of an element.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will add an HTML element, hidden from view, after the content of the </a:t>
            </a:r>
            <a:r>
              <a:rPr b="1"/>
              <a:t>“.clearfix”</a:t>
            </a:r>
            <a:r>
              <a:t> element. This clears the float. </a:t>
            </a:r>
          </a:p>
        </p:txBody>
      </p:sp>
      <p:pic>
        <p:nvPicPr>
          <p:cNvPr id="41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8648" y="953360"/>
            <a:ext cx="37719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13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838200"/>
            <a:ext cx="5402504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Quick Demo!</a:t>
            </a:r>
          </a:p>
        </p:txBody>
      </p:sp>
      <p:sp>
        <p:nvSpPr>
          <p:cNvPr id="417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" y="747991"/>
            <a:ext cx="9134475" cy="350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21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(2-FloatExamples)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Fantastic Guide on Floats ****</a:t>
            </a:r>
          </a:p>
        </p:txBody>
      </p:sp>
      <p:sp>
        <p:nvSpPr>
          <p:cNvPr id="424" name="Straight Connector 1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2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727" y="835761"/>
            <a:ext cx="5485673" cy="4625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6" name="Shape 70"/>
          <p:cNvSpPr txBox="1"/>
          <p:nvPr/>
        </p:nvSpPr>
        <p:spPr>
          <a:xfrm>
            <a:off x="409303" y="5518075"/>
            <a:ext cx="8610601" cy="834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all serious front-end developers (this is a </a:t>
            </a:r>
            <a:r>
              <a:rPr u="sng"/>
              <a:t>necessary</a:t>
            </a:r>
            <a:r>
              <a:t> read):</a:t>
            </a:r>
            <a:r>
              <a:rPr sz="2200" b="0"/>
              <a:t> </a:t>
            </a:r>
            <a:br>
              <a:rPr sz="2200" b="0"/>
            </a:br>
            <a:r>
              <a:rPr sz="2200"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https://css-tricks.com/all-about-floats/</a:t>
            </a:r>
          </a:p>
        </p:txBody>
      </p:sp>
      <p:pic>
        <p:nvPicPr>
          <p:cNvPr id="427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66498"/>
            <a:ext cx="2867025" cy="752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0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floating skills by creating a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more instructions.</a:t>
            </a:r>
          </a:p>
        </p:txBody>
      </p:sp>
      <p:sp>
        <p:nvSpPr>
          <p:cNvPr id="431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32" name="TextBox 5"/>
          <p:cNvSpPr txBox="1"/>
          <p:nvPr/>
        </p:nvSpPr>
        <p:spPr>
          <a:xfrm>
            <a:off x="2438400" y="124824"/>
            <a:ext cx="65532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3-FloatLayout-Activity </a:t>
            </a:r>
            <a:r>
              <a:t>|  Suggested Time: </a:t>
            </a:r>
            <a:r>
              <a:rPr b="0"/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CSS Positioning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Position: Static (Default)</a:t>
            </a:r>
          </a:p>
        </p:txBody>
      </p:sp>
      <p:pic>
        <p:nvPicPr>
          <p:cNvPr id="45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TextBox 4"/>
          <p:cNvSpPr txBox="1"/>
          <p:nvPr/>
        </p:nvSpPr>
        <p:spPr>
          <a:xfrm>
            <a:off x="2819400" y="914400"/>
            <a:ext cx="6172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Four boxes placed statically (default)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Position: Relative</a:t>
            </a:r>
          </a:p>
        </p:txBody>
      </p:sp>
      <p:sp>
        <p:nvSpPr>
          <p:cNvPr id="456" name="TextBox 3"/>
          <p:cNvSpPr txBox="1"/>
          <p:nvPr/>
        </p:nvSpPr>
        <p:spPr>
          <a:xfrm>
            <a:off x="3200400" y="914400"/>
            <a:ext cx="5791200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Switching the boxes to relative will nudge the boxes in relation to their “original” location.</a:t>
            </a:r>
          </a:p>
        </p:txBody>
      </p:sp>
      <p:pic>
        <p:nvPicPr>
          <p:cNvPr id="4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3800" y="2155294"/>
            <a:ext cx="2773778" cy="4160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Position: Absolute</a:t>
            </a:r>
          </a:p>
        </p:txBody>
      </p:sp>
      <p:sp>
        <p:nvSpPr>
          <p:cNvPr id="461" name="TextBox 4"/>
          <p:cNvSpPr txBox="1"/>
          <p:nvPr/>
        </p:nvSpPr>
        <p:spPr>
          <a:xfrm>
            <a:off x="914400" y="5791200"/>
            <a:ext cx="7848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Positioned relative to nearest positioned ancestor</a:t>
            </a:r>
          </a:p>
        </p:txBody>
      </p:sp>
      <p:pic>
        <p:nvPicPr>
          <p:cNvPr id="46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800" y="980439"/>
            <a:ext cx="2231148" cy="4462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980438"/>
            <a:ext cx="6139077" cy="446229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Box 4"/>
          <p:cNvSpPr txBox="1"/>
          <p:nvPr/>
        </p:nvSpPr>
        <p:spPr>
          <a:xfrm>
            <a:off x="457200" y="5791200"/>
            <a:ext cx="8686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 with exact coordinates to the browser window</a:t>
            </a:r>
          </a:p>
        </p:txBody>
      </p:sp>
      <p:sp>
        <p:nvSpPr>
          <p:cNvPr id="468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Position: Fixed</a:t>
            </a:r>
          </a:p>
        </p:txBody>
      </p:sp>
      <p:pic>
        <p:nvPicPr>
          <p:cNvPr id="4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914400"/>
            <a:ext cx="5724448" cy="4572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7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1" y="914400"/>
            <a:ext cx="2362201" cy="45858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Layering with Z-Index</a:t>
            </a:r>
          </a:p>
        </p:txBody>
      </p:sp>
      <p:pic>
        <p:nvPicPr>
          <p:cNvPr id="47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TextBox 4"/>
          <p:cNvSpPr txBox="1"/>
          <p:nvPr/>
        </p:nvSpPr>
        <p:spPr>
          <a:xfrm>
            <a:off x="363582" y="5331445"/>
            <a:ext cx="8686801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Z-Index allows you to layer elements on top of each other when they’re positioned.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Hiding Things </a:t>
            </a:r>
          </a:p>
        </p:txBody>
      </p:sp>
      <p:sp>
        <p:nvSpPr>
          <p:cNvPr id="479" name="Shape 70"/>
          <p:cNvSpPr txBox="1"/>
          <p:nvPr/>
        </p:nvSpPr>
        <p:spPr>
          <a:xfrm>
            <a:off x="304799" y="4419600"/>
            <a:ext cx="8610601" cy="1634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“Display: none” allows us to hide elements from view.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will become useful in later sections, when we’ll be hiding and revealing specific HTML elements of our choice.  </a:t>
            </a:r>
          </a:p>
        </p:txBody>
      </p:sp>
      <p:pic>
        <p:nvPicPr>
          <p:cNvPr id="48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" y="798418"/>
            <a:ext cx="2164080" cy="3393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483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(5-CSS_PositionedLayout)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Content Placeholder 2"/>
          <p:cNvSpPr txBox="1"/>
          <p:nvPr/>
        </p:nvSpPr>
        <p:spPr>
          <a:xfrm>
            <a:off x="457200" y="5522538"/>
            <a:ext cx="8153400" cy="72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6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</a:t>
            </a:r>
          </a:p>
        </p:txBody>
      </p:sp>
      <p:sp>
        <p:nvSpPr>
          <p:cNvPr id="487" name="Rectangle 4"/>
          <p:cNvSpPr txBox="1"/>
          <p:nvPr/>
        </p:nvSpPr>
        <p:spPr>
          <a:xfrm>
            <a:off x="76200" y="5988403"/>
            <a:ext cx="89128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https://youtu.be/sHfJn0jqBro</a:t>
            </a:r>
          </a:p>
        </p:txBody>
      </p:sp>
      <p:pic>
        <p:nvPicPr>
          <p:cNvPr id="488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181" y="716623"/>
            <a:ext cx="8429041" cy="5029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2"/>
          <p:cNvSpPr txBox="1"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Great Resource</a:t>
            </a:r>
          </a:p>
        </p:txBody>
      </p:sp>
      <p:sp>
        <p:nvSpPr>
          <p:cNvPr id="491" name="Shape 70"/>
          <p:cNvSpPr txBox="1"/>
          <p:nvPr/>
        </p:nvSpPr>
        <p:spPr>
          <a:xfrm>
            <a:off x="409303" y="5348961"/>
            <a:ext cx="8610601" cy="1489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Another great read for front-end developers:</a:t>
            </a:r>
            <a:br/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http://learn.shayhowe.com/html-css/positioning-content/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b="0" u="sng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2"/>
            </a:endParaRPr>
          </a:p>
        </p:txBody>
      </p:sp>
      <p:pic>
        <p:nvPicPr>
          <p:cNvPr id="49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8825" y="820273"/>
            <a:ext cx="8536576" cy="3551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5" name="TextBox 3"/>
          <p:cNvSpPr txBox="1"/>
          <p:nvPr/>
        </p:nvSpPr>
        <p:spPr>
          <a:xfrm>
            <a:off x="304800" y="9144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this activity, you’ll flex your newfound positioning skills by creating another conceptual layout. Eyeball the design to your best ability.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Check your Slack for additional instructions.</a:t>
            </a:r>
          </a:p>
        </p:txBody>
      </p:sp>
      <p:sp>
        <p:nvSpPr>
          <p:cNvPr id="496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497" name="TextBox 5"/>
          <p:cNvSpPr txBox="1"/>
          <p:nvPr/>
        </p:nvSpPr>
        <p:spPr>
          <a:xfrm>
            <a:off x="2286000" y="124824"/>
            <a:ext cx="67056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6-CSS_Positioned_Activity </a:t>
            </a:r>
            <a:r>
              <a:rPr b="1"/>
              <a:t>|  Suggested Time: </a:t>
            </a:r>
            <a:r>
              <a:t>30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0" name="Rectangle 3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5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747991"/>
            <a:ext cx="6762750" cy="550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4" name="Rectangle 5"/>
          <p:cNvSpPr txBox="1"/>
          <p:nvPr/>
        </p:nvSpPr>
        <p:spPr>
          <a:xfrm>
            <a:off x="304800" y="98052"/>
            <a:ext cx="8684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Video Walkthrough! </a:t>
            </a:r>
          </a:p>
        </p:txBody>
      </p:sp>
      <p:sp>
        <p:nvSpPr>
          <p:cNvPr id="505" name="Rectangle 4"/>
          <p:cNvSpPr txBox="1"/>
          <p:nvPr/>
        </p:nvSpPr>
        <p:spPr>
          <a:xfrm>
            <a:off x="76200" y="5988403"/>
            <a:ext cx="8912874" cy="503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latin typeface="Arial"/>
                <a:ea typeface="Arial"/>
                <a:cs typeface="Arial"/>
                <a:sym typeface="Arial"/>
              </a:defRPr>
            </a:pPr>
            <a:r>
              <a:t>Video Link: </a:t>
            </a:r>
            <a:r>
              <a:rPr b="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+mj-lt"/>
                <a:ea typeface="+mj-ea"/>
                <a:cs typeface="+mj-cs"/>
                <a:sym typeface="Calibri"/>
                <a:hlinkClick r:id="rId2"/>
              </a:rPr>
              <a:t>https://youtu.be/yWXgnQaWSW0</a:t>
            </a:r>
          </a:p>
        </p:txBody>
      </p:sp>
      <p:pic>
        <p:nvPicPr>
          <p:cNvPr id="50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rcRect b="13460"/>
          <a:stretch>
            <a:fillRect/>
          </a:stretch>
        </p:blipFill>
        <p:spPr>
          <a:xfrm>
            <a:off x="734742" y="712806"/>
            <a:ext cx="7799659" cy="514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Advice</a:t>
            </a:r>
          </a:p>
        </p:txBody>
      </p:sp>
      <p:sp>
        <p:nvSpPr>
          <p:cNvPr id="509" name="Title 1"/>
          <p:cNvSpPr txBox="1"/>
          <p:nvPr/>
        </p:nvSpPr>
        <p:spPr>
          <a:xfrm>
            <a:off x="4419600" y="1687297"/>
            <a:ext cx="4648200" cy="363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 defTabSz="685800">
              <a:defRPr sz="2800" b="1" i="1" u="sng">
                <a:latin typeface="Arial"/>
                <a:ea typeface="Arial"/>
                <a:cs typeface="Arial"/>
                <a:sym typeface="Arial"/>
              </a:defRPr>
            </a:pPr>
            <a:r>
              <a:t>Re-do this at home. </a:t>
            </a:r>
            <a:br/>
            <a:r>
              <a:rPr sz="2400" b="0" u="none"/>
              <a:t>We designed this exercise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to firm up your HTML/CSS skills.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b="1" i="1" u="sng">
                <a:latin typeface="Arial"/>
                <a:ea typeface="Arial"/>
                <a:cs typeface="Arial"/>
                <a:sym typeface="Arial"/>
              </a:defRPr>
            </a:pPr>
            <a:r>
              <a:t>REMEMBER: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The best way to learn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web development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is to PRACTICE!</a:t>
            </a:r>
          </a:p>
        </p:txBody>
      </p:sp>
      <p:pic>
        <p:nvPicPr>
          <p:cNvPr id="5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914400"/>
            <a:ext cx="4074934" cy="51816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Chrome Inspector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Chrome Inspector is Your Friend</a:t>
            </a:r>
          </a:p>
        </p:txBody>
      </p:sp>
      <p:pic>
        <p:nvPicPr>
          <p:cNvPr id="5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797235"/>
            <a:ext cx="9139240" cy="4491038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Shape 70"/>
          <p:cNvSpPr txBox="1"/>
          <p:nvPr/>
        </p:nvSpPr>
        <p:spPr>
          <a:xfrm>
            <a:off x="116682" y="5410200"/>
            <a:ext cx="8915401" cy="86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To access chrome inspector, right click on a page. Then hit “Inspect.”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 will allow you to inspect the HTML, CSS and more!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Chrome Inspector is Your Friend</a:t>
            </a:r>
          </a:p>
        </p:txBody>
      </p:sp>
      <p:pic>
        <p:nvPicPr>
          <p:cNvPr id="51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990600"/>
            <a:ext cx="9139240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20" name="Shape 70"/>
          <p:cNvSpPr txBox="1"/>
          <p:nvPr/>
        </p:nvSpPr>
        <p:spPr>
          <a:xfrm>
            <a:off x="116682" y="5181600"/>
            <a:ext cx="8915401" cy="11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You can even edit the HTML/CSS of a webpage and instantly view your changes in the browser! </a:t>
            </a: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This works on any website, whether yours or not.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Next Class! </a:t>
            </a:r>
          </a:p>
        </p:txBody>
      </p:sp>
      <p:sp>
        <p:nvSpPr>
          <p:cNvPr id="523" name="Title 1"/>
          <p:cNvSpPr txBox="1"/>
          <p:nvPr/>
        </p:nvSpPr>
        <p:spPr>
          <a:xfrm>
            <a:off x="0" y="2057400"/>
            <a:ext cx="9067800" cy="2545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4000" b="1" i="1">
                <a:latin typeface="Arial"/>
                <a:ea typeface="Arial"/>
                <a:cs typeface="Arial"/>
                <a:sym typeface="Arial"/>
              </a:defRPr>
            </a:pPr>
            <a:r>
              <a:t>We’ll be coming back to this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4000" b="1" i="1">
                <a:latin typeface="Arial"/>
                <a:ea typeface="Arial"/>
                <a:cs typeface="Arial"/>
                <a:sym typeface="Arial"/>
              </a:defRPr>
            </a:pPr>
            <a:r>
              <a:t>in our next class.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Quick Demo</a:t>
            </a:r>
          </a:p>
        </p:txBody>
      </p:sp>
      <p:sp>
        <p:nvSpPr>
          <p:cNvPr id="338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600" b="1" i="1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800" i="1">
                <a:latin typeface="Arial"/>
                <a:ea typeface="Arial"/>
                <a:cs typeface="Arial"/>
                <a:sym typeface="Arial"/>
              </a:defRPr>
            </a:pPr>
            <a:r>
              <a:t>(RelativePaths_DEMO | 1-RelativePaths)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Recap + Reassurances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-76200"/>
            <a:ext cx="8686800" cy="6949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EXTRA MATERIAL</a:t>
            </a:r>
          </a:p>
        </p:txBody>
      </p:sp>
    </p:spTree>
  </p:cSld>
  <p:clrMapOvr>
    <a:masterClrMapping/>
  </p:clrMapOvr>
  <p:transition spd="slow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534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5" name="TextBox 5"/>
          <p:cNvSpPr txBox="1"/>
          <p:nvPr/>
        </p:nvSpPr>
        <p:spPr>
          <a:xfrm>
            <a:off x="304800" y="914400"/>
            <a:ext cx="8686800" cy="470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Take a website you commonly visit (Amazon, Google, Huff Po, etc.) and heavily modify it with Google Developer Tools.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You have 15 minutes to test Chrome Inspector. Try modifying: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Content (change words).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Colors.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Spacing.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Any other CSS style rules.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When you’re done, send a screenshot to your class’s Slack.</a:t>
            </a:r>
          </a:p>
        </p:txBody>
      </p:sp>
    </p:spTree>
  </p:cSld>
  <p:clrMapOvr>
    <a:masterClrMapping/>
  </p:clrMapOvr>
  <p:transition spd="slow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CSS Resets</a:t>
            </a:r>
          </a:p>
        </p:txBody>
      </p:sp>
    </p:spTree>
  </p:cSld>
  <p:clrMapOvr>
    <a:masterClrMapping/>
  </p:clrMapOvr>
  <p:transition spd="slow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7086600" cy="6538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t>Loading Multiple CSS Files ***(Very Important!!!)***</a:t>
            </a:r>
          </a:p>
        </p:txBody>
      </p:sp>
      <p:pic>
        <p:nvPicPr>
          <p:cNvPr id="5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95" y="762000"/>
            <a:ext cx="8545216" cy="3141803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70"/>
          <p:cNvSpPr txBox="1"/>
          <p:nvPr/>
        </p:nvSpPr>
        <p:spPr>
          <a:xfrm>
            <a:off x="321546" y="3977290"/>
            <a:ext cx="8555265" cy="229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can link our documents to more than one stylesheet at a time—one of the most powerful features of CSS/HTML.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By tapping into different stylesheets simultaneously, we can create complex layouts with plenty of design rules.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Just remember: the loading </a:t>
            </a:r>
            <a:r>
              <a:rPr b="1" i="1" u="sng"/>
              <a:t>order matters!!!</a:t>
            </a:r>
          </a:p>
        </p:txBody>
      </p:sp>
    </p:spTree>
  </p:cSld>
  <p:clrMapOvr>
    <a:masterClrMapping/>
  </p:clrMapOvr>
  <p:transition spd="slow"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What Browser?</a:t>
            </a:r>
          </a:p>
        </p:txBody>
      </p:sp>
      <p:sp>
        <p:nvSpPr>
          <p:cNvPr id="544" name="Title 1"/>
          <p:cNvSpPr txBox="1"/>
          <p:nvPr/>
        </p:nvSpPr>
        <p:spPr>
          <a:xfrm>
            <a:off x="457200" y="1600200"/>
            <a:ext cx="8229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685800">
              <a:defRPr sz="3000" i="1">
                <a:latin typeface="Arial"/>
                <a:ea typeface="Arial"/>
                <a:cs typeface="Arial"/>
                <a:sym typeface="Arial"/>
              </a:defRPr>
            </a:pPr>
            <a:r>
              <a:t>By a show of hands…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4200" b="1" i="1">
                <a:latin typeface="Arial"/>
                <a:ea typeface="Arial"/>
                <a:cs typeface="Arial"/>
                <a:sym typeface="Arial"/>
              </a:defRPr>
            </a:pPr>
            <a:r>
              <a:t>Which browser do you use?</a:t>
            </a:r>
          </a:p>
        </p:txBody>
      </p:sp>
    </p:spTree>
  </p:cSld>
  <p:clrMapOvr>
    <a:masterClrMapping/>
  </p:clrMapOvr>
  <p:transition spd="slow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7086600" cy="653856"/>
          </a:xfrm>
          <a:prstGeom prst="rect">
            <a:avLst/>
          </a:prstGeom>
        </p:spPr>
        <p:txBody>
          <a:bodyPr/>
          <a:lstStyle/>
          <a:p>
            <a:r>
              <a:t>Battle of the Browsers</a:t>
            </a:r>
          </a:p>
        </p:txBody>
      </p:sp>
      <p:pic>
        <p:nvPicPr>
          <p:cNvPr id="5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003206"/>
            <a:ext cx="3810000" cy="505777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Shape 70"/>
          <p:cNvSpPr txBox="1"/>
          <p:nvPr/>
        </p:nvSpPr>
        <p:spPr>
          <a:xfrm>
            <a:off x="4724400" y="1307707"/>
            <a:ext cx="4321174" cy="394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Under the hood, web browsers often </a:t>
            </a:r>
            <a:r>
              <a:rPr b="1" u="sng"/>
              <a:t>render webpages differently</a:t>
            </a:r>
            <a:r>
              <a:t> than their competition.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disparities could mean HTML/CSS displaying differently  in each web client.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Because of these potential divergences, web developers need to make their websites </a:t>
            </a:r>
            <a:r>
              <a:rPr b="1" u="sng"/>
              <a:t>cross-browser compatible</a:t>
            </a:r>
            <a:r>
              <a:t>.</a:t>
            </a:r>
          </a:p>
        </p:txBody>
      </p:sp>
    </p:spTree>
  </p:cSld>
  <p:clrMapOvr>
    <a:masterClrMapping/>
  </p:clrMapOvr>
  <p:transition spd="slow"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itle 1"/>
          <p:cNvSpPr txBox="1">
            <a:spLocks noGrp="1"/>
          </p:cNvSpPr>
          <p:nvPr>
            <p:ph type="title"/>
          </p:nvPr>
        </p:nvSpPr>
        <p:spPr>
          <a:xfrm>
            <a:off x="304800" y="-1"/>
            <a:ext cx="7086600" cy="653856"/>
          </a:xfrm>
          <a:prstGeom prst="rect">
            <a:avLst/>
          </a:prstGeom>
        </p:spPr>
        <p:txBody>
          <a:bodyPr/>
          <a:lstStyle/>
          <a:p>
            <a:r>
              <a:t>Reset.css (or Normalize.css)</a:t>
            </a:r>
          </a:p>
        </p:txBody>
      </p:sp>
      <p:pic>
        <p:nvPicPr>
          <p:cNvPr id="5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783752"/>
            <a:ext cx="6867525" cy="3673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52" name="Shape 70"/>
          <p:cNvSpPr txBox="1"/>
          <p:nvPr/>
        </p:nvSpPr>
        <p:spPr>
          <a:xfrm>
            <a:off x="152398" y="4586811"/>
            <a:ext cx="8882745" cy="1634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Reset.css will “reset” all browser-specific CSS. This means your site will appear the same in all browsers.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However, you will have to re-style everything yourself.</a:t>
            </a:r>
          </a:p>
        </p:txBody>
      </p:sp>
    </p:spTree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ontent Placeholder 2"/>
          <p:cNvSpPr txBox="1"/>
          <p:nvPr/>
        </p:nvSpPr>
        <p:spPr>
          <a:xfrm>
            <a:off x="29900" y="2805111"/>
            <a:ext cx="4748516" cy="336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ALWAYS USE RELATIVE FILE PATHS. </a:t>
            </a:r>
            <a:endParaRPr sz="2400" dirty="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If you deploy your sites without them, </a:t>
            </a:r>
            <a:r>
              <a:rPr b="1" dirty="0"/>
              <a:t>all of your links will fail</a:t>
            </a:r>
            <a:r>
              <a:rPr dirty="0"/>
              <a:t>.</a:t>
            </a:r>
            <a:endParaRPr sz="2400" dirty="0"/>
          </a:p>
          <a:p>
            <a:pPr marL="557212" lvl="1" indent="-214313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same will happen if you move your project from one folder to another. </a:t>
            </a:r>
            <a:endParaRPr sz="2100" dirty="0"/>
          </a:p>
          <a:p>
            <a:pPr marL="557212" lvl="1" indent="-214313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100" dirty="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Remember, there is no such thing as a “C:” drive on the internet. </a:t>
            </a:r>
          </a:p>
        </p:txBody>
      </p:sp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Content Placeholder 2"/>
          <p:cNvSpPr txBox="1"/>
          <p:nvPr/>
        </p:nvSpPr>
        <p:spPr>
          <a:xfrm>
            <a:off x="29900" y="816767"/>
            <a:ext cx="4748516" cy="63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35" name="Straight Arrow Connector 10"/>
          <p:cNvSpPr/>
          <p:nvPr/>
        </p:nvSpPr>
        <p:spPr>
          <a:xfrm>
            <a:off x="3962399" y="1132283"/>
            <a:ext cx="1600201" cy="620318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Why CSS Resets Matter</a:t>
            </a:r>
          </a:p>
        </p:txBody>
      </p:sp>
      <p:sp>
        <p:nvSpPr>
          <p:cNvPr id="555" name="Shape 70"/>
          <p:cNvSpPr txBox="1"/>
          <p:nvPr/>
        </p:nvSpPr>
        <p:spPr>
          <a:xfrm>
            <a:off x="228599" y="1307707"/>
            <a:ext cx="8740776" cy="2533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457200" defTabSz="685800">
              <a:spcBef>
                <a:spcPts val="500"/>
              </a:spcBef>
              <a:buSzPct val="100000"/>
              <a:buAutoNum type="arabicPeriod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important for creating browser-compatible websites.</a:t>
            </a: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2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an example of using someone else’s CSS in </a:t>
            </a:r>
            <a:r>
              <a:rPr i="1" u="sng"/>
              <a:t>your </a:t>
            </a:r>
            <a:r>
              <a:t>website!!!</a:t>
            </a: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2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3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It’s a common Front-End Developer Interview question.</a:t>
            </a:r>
            <a:endParaRPr sz="2400"/>
          </a:p>
        </p:txBody>
      </p:sp>
    </p:spTree>
  </p:cSld>
  <p:clrMapOvr>
    <a:masterClrMapping/>
  </p:clrMapOvr>
  <p:transition spd="slow"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2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558" name="Rectangle 4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9" name="TextBox 5"/>
          <p:cNvSpPr txBox="1"/>
          <p:nvPr/>
        </p:nvSpPr>
        <p:spPr>
          <a:xfrm>
            <a:off x="304800" y="914399"/>
            <a:ext cx="8686800" cy="257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Follow the instructions given via Slack to incorporate a reset.css file in a basic HTML file.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Note the impact of the reset file makes after you include it.</a:t>
            </a:r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2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1" name="TextBox 3"/>
          <p:cNvSpPr txBox="1"/>
          <p:nvPr/>
        </p:nvSpPr>
        <p:spPr>
          <a:xfrm>
            <a:off x="304800" y="9143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Assignment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1. Unzip the folder sent to you via Slack.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2. Edit the HTML files in all of the “RelativePaths” folders. You need to write relative paths that link the HTML documents with CSS stylesheets.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Tip: Check out the “RelativePaths_WorkingExample” folder. </a:t>
            </a:r>
          </a:p>
        </p:txBody>
      </p:sp>
      <p:sp>
        <p:nvSpPr>
          <p:cNvPr id="342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343" name="TextBox 5"/>
          <p:cNvSpPr txBox="1"/>
          <p:nvPr/>
        </p:nvSpPr>
        <p:spPr>
          <a:xfrm>
            <a:off x="2971800" y="124824"/>
            <a:ext cx="6019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1-RelativePaths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We Be Floatin’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5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Concept of “Flow”</a:t>
            </a:r>
          </a:p>
        </p:txBody>
      </p:sp>
      <p:pic>
        <p:nvPicPr>
          <p:cNvPr id="3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726345"/>
            <a:ext cx="7386508" cy="3693256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70"/>
          <p:cNvSpPr txBox="1"/>
          <p:nvPr/>
        </p:nvSpPr>
        <p:spPr>
          <a:xfrm>
            <a:off x="304799" y="4419600"/>
            <a:ext cx="8610601" cy="1964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By default, every HTML element displayed in the browser is governed by a concept called </a:t>
            </a:r>
            <a:r>
              <a:rPr b="1"/>
              <a:t>flow.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means that HTML elements force their adjacent elements to </a:t>
            </a:r>
            <a:r>
              <a:rPr b="1"/>
              <a:t>flow around</a:t>
            </a:r>
            <a:r>
              <a:t> </a:t>
            </a:r>
            <a:r>
              <a:rPr b="1"/>
              <a:t>them</a:t>
            </a:r>
            <a: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Flow Analogy to MS Word</a:t>
            </a:r>
          </a:p>
        </p:txBody>
      </p:sp>
      <p:sp>
        <p:nvSpPr>
          <p:cNvPr id="379" name="Shape 70"/>
          <p:cNvSpPr txBox="1"/>
          <p:nvPr/>
        </p:nvSpPr>
        <p:spPr>
          <a:xfrm>
            <a:off x="5715000" y="1118620"/>
            <a:ext cx="3200400" cy="3946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This concept of “flow” is very similar to the </a:t>
            </a:r>
            <a:r>
              <a:rPr b="1"/>
              <a:t>wrap-text options </a:t>
            </a:r>
            <a:r>
              <a:t>you may be familiar with in Microsoft Word.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 b="1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Just as in MS Word, you can have images in-line with text, on-top of text, etc.</a:t>
            </a:r>
          </a:p>
        </p:txBody>
      </p:sp>
      <p:pic>
        <p:nvPicPr>
          <p:cNvPr id="3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118619"/>
            <a:ext cx="5124450" cy="463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in_Unbranded">
  <a:themeElements>
    <a:clrScheme name="Main_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ain_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in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in_Unbranded">
  <a:themeElements>
    <a:clrScheme name="Main_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Main_Unbrand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ain_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1205</Words>
  <Application>Microsoft Macintosh PowerPoint</Application>
  <PresentationFormat>On-screen Show (4:3)</PresentationFormat>
  <Paragraphs>175</Paragraphs>
  <Slides>51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Main_Unbranded</vt:lpstr>
      <vt:lpstr>Hero de CSS</vt:lpstr>
      <vt:lpstr>Relative File Paths</vt:lpstr>
      <vt:lpstr>Relative File Paths</vt:lpstr>
      <vt:lpstr>Quick Demo</vt:lpstr>
      <vt:lpstr>Absolutely No Absolute Paths</vt:lpstr>
      <vt:lpstr>PowerPoint Presentation</vt:lpstr>
      <vt:lpstr>We Be Floatin’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Next Class! </vt:lpstr>
      <vt:lpstr>Recap + Reassurances</vt:lpstr>
      <vt:lpstr>PowerPoint Presentation</vt:lpstr>
      <vt:lpstr>Questions?</vt:lpstr>
      <vt:lpstr>EXTRA MATERIAL</vt:lpstr>
      <vt:lpstr>PowerPoint Presentation</vt:lpstr>
      <vt:lpstr>CSS Resets</vt:lpstr>
      <vt:lpstr>Loading Multiple CSS Files ***(Very Important!!!)***</vt:lpstr>
      <vt:lpstr>What Browser?</vt:lpstr>
      <vt:lpstr>Battle of the Browsers</vt:lpstr>
      <vt:lpstr>Reset.css (or Normalize.css)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CSS</dc:title>
  <cp:lastModifiedBy>Esterling Accime</cp:lastModifiedBy>
  <cp:revision>9</cp:revision>
  <dcterms:modified xsi:type="dcterms:W3CDTF">2018-11-16T05:29:41Z</dcterms:modified>
</cp:coreProperties>
</file>