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8" r:id="rId2"/>
    <p:sldMasterId id="2147483669" r:id="rId3"/>
    <p:sldMasterId id="2147483670" r:id="rId4"/>
    <p:sldMasterId id="2147483671" r:id="rId5"/>
    <p:sldMasterId id="2147483672" r:id="rId6"/>
  </p:sldMasterIdLst>
  <p:notesMasterIdLst>
    <p:notesMasterId r:id="rId20"/>
  </p:notesMasterIdLst>
  <p:handoutMasterIdLst>
    <p:handoutMasterId r:id="rId21"/>
  </p:handoutMasterIdLst>
  <p:sldIdLst>
    <p:sldId id="257" r:id="rId7"/>
    <p:sldId id="258" r:id="rId8"/>
    <p:sldId id="265" r:id="rId9"/>
    <p:sldId id="266" r:id="rId10"/>
    <p:sldId id="267" r:id="rId11"/>
    <p:sldId id="268" r:id="rId12"/>
    <p:sldId id="269" r:id="rId13"/>
    <p:sldId id="270" r:id="rId14"/>
    <p:sldId id="279" r:id="rId15"/>
    <p:sldId id="280" r:id="rId16"/>
    <p:sldId id="309" r:id="rId17"/>
    <p:sldId id="310" r:id="rId18"/>
    <p:sldId id="295"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A35"/>
    <a:srgbClr val="1E4B87"/>
    <a:srgbClr val="BF5700"/>
    <a:srgbClr val="FF8200"/>
    <a:srgbClr val="1B306B"/>
    <a:srgbClr val="262626"/>
    <a:srgbClr val="FFCC00"/>
    <a:srgbClr val="F8F8F8"/>
    <a:srgbClr val="EEECE1"/>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63" autoAdjust="0"/>
    <p:restoredTop sz="80000" autoAdjust="0"/>
  </p:normalViewPr>
  <p:slideViewPr>
    <p:cSldViewPr>
      <p:cViewPr varScale="1">
        <p:scale>
          <a:sx n="94" d="100"/>
          <a:sy n="94" d="100"/>
        </p:scale>
        <p:origin x="1248"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11/14/18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11/14/18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numCol="1"/>
          <a:lstStyle/>
          <a:p>
            <a:r>
              <a:rPr lang="en-US" dirty="0"/>
              <a:t>This</a:t>
            </a:r>
            <a:r>
              <a:rPr lang="en-US" baseline="0" dirty="0"/>
              <a:t> class is, after all, about you </a:t>
            </a:r>
            <a:r>
              <a:rPr lang="mr-IN" baseline="0" dirty="0"/>
              <a:t>–</a:t>
            </a:r>
            <a:r>
              <a:rPr lang="en-US" baseline="0" dirty="0"/>
              <a:t> so let’s do some introductions.</a:t>
            </a:r>
          </a:p>
          <a:p>
            <a:endParaRPr lang="en-US" baseline="0" dirty="0"/>
          </a:p>
          <a:p>
            <a:endParaRPr lang="en-US" baseline="0" dirty="0"/>
          </a:p>
          <a:p>
            <a:r>
              <a:rPr lang="en-US" baseline="0" dirty="0"/>
              <a:t>(You may also want to ask “Fears about class?” </a:t>
            </a:r>
            <a:r>
              <a:rPr lang="mr-IN" baseline="0" dirty="0"/>
              <a:t>–</a:t>
            </a:r>
            <a:r>
              <a:rPr lang="en-US" baseline="0" dirty="0"/>
              <a:t> that can turn a little negative, so be ready to dissuade/make happy the students if you do ask this)</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Questions?</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11</a:t>
            </a:fld>
            <a:endParaRPr lang="en-US"/>
          </a:p>
        </p:txBody>
      </p:sp>
    </p:spTree>
    <p:extLst>
      <p:ext uri="{BB962C8B-B14F-4D97-AF65-F5344CB8AC3E}">
        <p14:creationId xmlns:p14="http://schemas.microsoft.com/office/powerpoint/2010/main" val="132583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12</a:t>
            </a:fld>
            <a:endParaRPr lang="en-US"/>
          </a:p>
        </p:txBody>
      </p:sp>
    </p:spTree>
    <p:extLst>
      <p:ext uri="{BB962C8B-B14F-4D97-AF65-F5344CB8AC3E}">
        <p14:creationId xmlns:p14="http://schemas.microsoft.com/office/powerpoint/2010/main" val="1125409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Of course, to do this, you’ll need to be great</a:t>
            </a:r>
            <a:r>
              <a:rPr lang="en-US" baseline="0" dirty="0"/>
              <a:t> at googling!</a:t>
            </a:r>
          </a:p>
          <a:p>
            <a:endParaRPr lang="en-US" baseline="0" dirty="0"/>
          </a:p>
          <a:p>
            <a:pPr marL="171450" indent="-171450">
              <a:buFontTx/>
              <a:buChar char="-"/>
            </a:pPr>
            <a:r>
              <a:rPr lang="en-US" baseline="0" dirty="0"/>
              <a:t>This is arguably the best/most important skill you can use.</a:t>
            </a:r>
          </a:p>
          <a:p>
            <a:pPr marL="171450" indent="-171450">
              <a:buFontTx/>
              <a:buChar char="-"/>
            </a:pPr>
            <a:r>
              <a:rPr lang="en-US" baseline="0" dirty="0"/>
              <a:t> It’s silly, but being able to find the answers to your questions is extremely important, and people won’t always be around. Google should almost always be your first go-to (it has almost every answer, if you know how to find it).</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13</a:t>
            </a:fld>
            <a:endParaRPr lang="en-US"/>
          </a:p>
        </p:txBody>
      </p:sp>
    </p:spTree>
    <p:extLst>
      <p:ext uri="{BB962C8B-B14F-4D97-AF65-F5344CB8AC3E}">
        <p14:creationId xmlns:p14="http://schemas.microsoft.com/office/powerpoint/2010/main" val="45223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numCol="1"/>
          <a:lstStyle/>
          <a:p>
            <a:r>
              <a:rPr lang="en-US" dirty="0"/>
              <a:t>Enough about you, time to talk about me.</a:t>
            </a:r>
          </a:p>
        </p:txBody>
      </p:sp>
      <p:sp>
        <p:nvSpPr>
          <p:cNvPr id="4" name="Slide Number Placeholder 3"/>
          <p:cNvSpPr>
            <a:spLocks noGrp="1"/>
          </p:cNvSpPr>
          <p:nvPr>
            <p:ph type="sldNum" sz="quarter" idx="10"/>
          </p:nvPr>
        </p:nvSpPr>
        <p:spPr/>
        <p:txBody>
          <a:bodyPr numCol="1"/>
          <a:lstStyle/>
          <a:p>
            <a:fld id="{F4EE911A-504C-45E1-9DD1-A7318D673F80}" type="slidenum">
              <a:rPr lang="en-US" smtClean="0"/>
              <a:t>2</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There are</a:t>
            </a:r>
            <a:r>
              <a:rPr lang="en-US" baseline="0" dirty="0"/>
              <a:t> a few things you can do to ensure your success</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3</a:t>
            </a:fld>
            <a:endParaRPr lang="en-US"/>
          </a:p>
        </p:txBody>
      </p:sp>
    </p:spTree>
    <p:extLst>
      <p:ext uri="{BB962C8B-B14F-4D97-AF65-F5344CB8AC3E}">
        <p14:creationId xmlns:p14="http://schemas.microsoft.com/office/powerpoint/2010/main" val="40028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First off, don’t be this guy.</a:t>
            </a:r>
          </a:p>
          <a:p>
            <a:endParaRPr lang="en-US" dirty="0"/>
          </a:p>
          <a:p>
            <a:r>
              <a:rPr lang="en-US" dirty="0"/>
              <a:t>Those</a:t>
            </a:r>
            <a:r>
              <a:rPr lang="en-US" baseline="0" dirty="0"/>
              <a:t> that have the hardest time in the program are not the ones who came in knowing no programming. </a:t>
            </a:r>
          </a:p>
          <a:p>
            <a:endParaRPr lang="en-US" baseline="0" dirty="0"/>
          </a:p>
          <a:p>
            <a:r>
              <a:rPr lang="en-US" baseline="0" dirty="0"/>
              <a:t>It’s not the ones who haven’t played around with HTML, CSS, or Javascript.</a:t>
            </a:r>
          </a:p>
          <a:p>
            <a:endParaRPr lang="en-US" baseline="0" dirty="0"/>
          </a:p>
          <a:p>
            <a:r>
              <a:rPr lang="en-US" baseline="0" dirty="0"/>
              <a:t>It’s the ones who walk in thinking they either A) Know more than they do. Or B) Are experts in a completely different field. </a:t>
            </a:r>
          </a:p>
          <a:p>
            <a:endParaRPr lang="en-US" baseline="0" dirty="0"/>
          </a:p>
          <a:p>
            <a:r>
              <a:rPr lang="en-US" baseline="0" dirty="0"/>
              <a:t>There is something that stops people like this from accepting the reality. </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5</a:t>
            </a:fld>
            <a:endParaRPr lang="en-US"/>
          </a:p>
        </p:txBody>
      </p:sp>
    </p:spTree>
    <p:extLst>
      <p:ext uri="{BB962C8B-B14F-4D97-AF65-F5344CB8AC3E}">
        <p14:creationId xmlns:p14="http://schemas.microsoft.com/office/powerpoint/2010/main" val="49604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this guy.</a:t>
            </a:r>
            <a:br>
              <a:rPr lang="en-US" dirty="0"/>
            </a:br>
            <a:br>
              <a:rPr lang="en-US" dirty="0"/>
            </a:br>
            <a:r>
              <a:rPr lang="en-US" sz="1200" b="0" i="0" kern="1200" dirty="0">
                <a:solidFill>
                  <a:schemeClr val="tx1"/>
                </a:solidFill>
                <a:effectLst/>
                <a:latin typeface="+mn-lt"/>
                <a:ea typeface="+mn-ea"/>
                <a:cs typeface="+mn-cs"/>
              </a:rPr>
              <a:t>Having</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humble attitude is the first requirement of being successful in this program. </a:t>
            </a:r>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32899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7</a:t>
            </a:fld>
            <a:endParaRPr lang="en-US"/>
          </a:p>
        </p:txBody>
      </p:sp>
    </p:spTree>
    <p:extLst>
      <p:ext uri="{BB962C8B-B14F-4D97-AF65-F5344CB8AC3E}">
        <p14:creationId xmlns:p14="http://schemas.microsoft.com/office/powerpoint/2010/main" val="98945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r>
              <a:rPr lang="en-US" dirty="0"/>
              <a:t>Don’t be frustrated! Keep an open mind </a:t>
            </a:r>
            <a:r>
              <a:rPr lang="mr-IN" dirty="0"/>
              <a:t>–</a:t>
            </a:r>
            <a:r>
              <a:rPr lang="en-US" baseline="0" dirty="0"/>
              <a:t> you’re here to learn.</a:t>
            </a:r>
          </a:p>
          <a:p>
            <a:endParaRPr lang="en-US" baseline="0" dirty="0"/>
          </a:p>
          <a:p>
            <a:r>
              <a:rPr lang="en-US" sz="1200" b="0" i="0" kern="1200" dirty="0">
                <a:solidFill>
                  <a:schemeClr val="tx1"/>
                </a:solidFill>
                <a:effectLst/>
                <a:latin typeface="+mn-lt"/>
                <a:ea typeface="+mn-ea"/>
                <a:cs typeface="+mn-cs"/>
              </a:rPr>
              <a:t>You mastery of other subjects, educational backgrounds, and professional successes do not guarantee that you will do well here. The only thing that will guarantee success is hard work, humility, and a relentless desire to be better. </a:t>
            </a:r>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8</a:t>
            </a:fld>
            <a:endParaRPr lang="en-US"/>
          </a:p>
        </p:txBody>
      </p:sp>
    </p:spTree>
    <p:extLst>
      <p:ext uri="{BB962C8B-B14F-4D97-AF65-F5344CB8AC3E}">
        <p14:creationId xmlns:p14="http://schemas.microsoft.com/office/powerpoint/2010/main" val="329963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
        <p:nvSpPr>
          <p:cNvPr id="4" name="Slide Number Placeholder 3"/>
          <p:cNvSpPr>
            <a:spLocks noGrp="1"/>
          </p:cNvSpPr>
          <p:nvPr>
            <p:ph type="sldNum" sz="quarter" idx="10"/>
          </p:nvPr>
        </p:nvSpPr>
        <p:spPr/>
        <p:txBody>
          <a:bodyPr numCol="1"/>
          <a:lstStyle/>
          <a:p>
            <a:fld id="{F4EE911A-504C-45E1-9DD1-A7318D673F80}" type="slidenum">
              <a:rPr lang="en-US" smtClean="0"/>
              <a:t>9</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dirty="0"/>
          </a:p>
        </p:txBody>
      </p:sp>
      <p:sp>
        <p:nvSpPr>
          <p:cNvPr id="4" name="Slide Number Placeholder 3"/>
          <p:cNvSpPr>
            <a:spLocks noGrp="1"/>
          </p:cNvSpPr>
          <p:nvPr>
            <p:ph type="sldNum" sz="quarter" idx="10"/>
          </p:nvPr>
        </p:nvSpPr>
        <p:spPr/>
        <p:txBody>
          <a:bodyPr numCol="1"/>
          <a:lstStyle/>
          <a:p>
            <a:fld id="{F4EE911A-504C-45E1-9DD1-A7318D673F80}" type="slidenum">
              <a:rPr lang="en-US" smtClean="0"/>
              <a:t>10</a:t>
            </a:fld>
            <a:endParaRPr lang="en-US"/>
          </a:p>
        </p:txBody>
      </p:sp>
    </p:spTree>
    <p:extLst>
      <p:ext uri="{BB962C8B-B14F-4D97-AF65-F5344CB8AC3E}">
        <p14:creationId xmlns:p14="http://schemas.microsoft.com/office/powerpoint/2010/main" val="3190112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28109018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0455077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6289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5308908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E4B87"/>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numCol="1"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UCLA Extension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00041"/>
            <a:ext cx="2270008" cy="381000"/>
          </a:xfrm>
        </p:spPr>
        <p:txBody>
          <a:bodyPr numCol="1">
            <a:noAutofit/>
          </a:bodyPr>
          <a:lstStyle>
            <a:lvl1pPr marL="0" indent="0">
              <a:buNone/>
              <a:defRPr sz="17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3" name="Rectangle 2"/>
          <p:cNvSpPr/>
          <p:nvPr userDrawn="1"/>
        </p:nvSpPr>
        <p:spPr>
          <a:xfrm>
            <a:off x="0" y="225480"/>
            <a:ext cx="9144000" cy="480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pic>
        <p:nvPicPr>
          <p:cNvPr id="10" name="Picture 9"/>
          <p:cNvPicPr>
            <a:picLocks noChangeAspect="1"/>
          </p:cNvPicPr>
          <p:nvPr userDrawn="1"/>
        </p:nvPicPr>
        <p:blipFill>
          <a:blip r:embed="rId2"/>
          <a:stretch>
            <a:fillRect/>
          </a:stretch>
        </p:blipFill>
        <p:spPr>
          <a:xfrm>
            <a:off x="6629400" y="236355"/>
            <a:ext cx="2256037" cy="423421"/>
          </a:xfrm>
          <a:prstGeom prst="rect">
            <a:avLst/>
          </a:prstGeom>
        </p:spPr>
      </p:pic>
      <p:pic>
        <p:nvPicPr>
          <p:cNvPr id="4" name="Picture 3"/>
          <p:cNvPicPr>
            <a:picLocks noChangeAspect="1"/>
          </p:cNvPicPr>
          <p:nvPr userDrawn="1"/>
        </p:nvPicPr>
        <p:blipFill>
          <a:blip r:embed="rId3"/>
          <a:stretch>
            <a:fillRect/>
          </a:stretch>
        </p:blipFill>
        <p:spPr>
          <a:xfrm>
            <a:off x="390606" y="266411"/>
            <a:ext cx="2565400" cy="363308"/>
          </a:xfrm>
          <a:prstGeom prst="rect">
            <a:avLst/>
          </a:prstGeom>
        </p:spPr>
      </p:pic>
    </p:spTree>
    <p:extLst>
      <p:ext uri="{BB962C8B-B14F-4D97-AF65-F5344CB8AC3E}">
        <p14:creationId xmlns:p14="http://schemas.microsoft.com/office/powerpoint/2010/main" val="33645368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1E4B87"/>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3714059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2514600" y="6410337"/>
            <a:ext cx="6635269" cy="457748"/>
          </a:xfrm>
          <a:prstGeom prst="flowChartProcess">
            <a:avLst/>
          </a:prstGeom>
          <a:solidFill>
            <a:srgbClr val="1E4B87"/>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2"/>
          <a:stretch>
            <a:fillRect/>
          </a:stretch>
        </p:blipFill>
        <p:spPr>
          <a:xfrm>
            <a:off x="152400" y="6387213"/>
            <a:ext cx="2256037" cy="423421"/>
          </a:xfrm>
          <a:prstGeom prst="rect">
            <a:avLst/>
          </a:prstGeom>
        </p:spPr>
      </p:pic>
    </p:spTree>
    <p:extLst>
      <p:ext uri="{BB962C8B-B14F-4D97-AF65-F5344CB8AC3E}">
        <p14:creationId xmlns:p14="http://schemas.microsoft.com/office/powerpoint/2010/main" val="40554174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12249837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4413"/>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21420282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numCol="1"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Tree>
    <p:extLst>
      <p:ext uri="{BB962C8B-B14F-4D97-AF65-F5344CB8AC3E}">
        <p14:creationId xmlns:p14="http://schemas.microsoft.com/office/powerpoint/2010/main" val="3782076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numCol="1" rtlCol="0" anchor="ctr"/>
          <a:lstStyle>
            <a:lvl1pPr algn="l">
              <a:defRPr sz="900">
                <a:solidFill>
                  <a:schemeClr val="tx1">
                    <a:tint val="75000"/>
                  </a:schemeClr>
                </a:solidFill>
              </a:defRPr>
            </a:lvl1pPr>
          </a:lstStyle>
          <a:p>
            <a:fld id="{06F2DAE4-C87D-464C-8529-C68309DD1CFC}" type="datetimeFigureOut">
              <a:rPr lang="en-US" smtClean="0"/>
              <a:t>11/14/18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numCol="1"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numCol="1"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Lst>
  <p:transition>
    <p:fade/>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143725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lmgtfy.com/?q=google+fu"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numCol="1">
            <a:normAutofit/>
          </a:bodyPr>
          <a:lstStyle/>
          <a:p>
            <a:r>
              <a:rPr lang="en-US" dirty="0" err="1"/>
              <a:t>Prezantasyon</a:t>
            </a:r>
            <a:r>
              <a:rPr lang="en-US" dirty="0"/>
              <a:t>(20 </a:t>
            </a:r>
            <a:r>
              <a:rPr lang="en-US" dirty="0" err="1"/>
              <a:t>segond</a:t>
            </a:r>
            <a:r>
              <a:rPr lang="en-US" dirty="0"/>
              <a:t>)</a:t>
            </a:r>
          </a:p>
        </p:txBody>
      </p:sp>
      <p:sp>
        <p:nvSpPr>
          <p:cNvPr id="5" name="Shape 70"/>
          <p:cNvSpPr txBox="1">
            <a:spLocks/>
          </p:cNvSpPr>
          <p:nvPr/>
        </p:nvSpPr>
        <p:spPr>
          <a:xfrm>
            <a:off x="196850" y="838200"/>
            <a:ext cx="8947150" cy="4495800"/>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altLang="en" sz="3200" dirty="0">
                <a:latin typeface="Arial" panose="020B0604020202020204" pitchFamily="34" charset="0"/>
                <a:ea typeface="Roboto" pitchFamily="2" charset="0"/>
                <a:cs typeface="Arial" panose="020B0604020202020204" pitchFamily="34" charset="0"/>
              </a:rPr>
              <a:t>Nom</a:t>
            </a: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r>
              <a:rPr lang="en" altLang="en" sz="3200" dirty="0" err="1">
                <a:latin typeface="Arial" panose="020B0604020202020204" pitchFamily="34" charset="0"/>
                <a:ea typeface="Roboto" pitchFamily="2" charset="0"/>
                <a:cs typeface="Arial" panose="020B0604020202020204" pitchFamily="34" charset="0"/>
              </a:rPr>
              <a:t>Zòn</a:t>
            </a: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r>
              <a:rPr lang="en" altLang="en" sz="3200" dirty="0" err="1">
                <a:latin typeface="Arial" panose="020B0604020202020204" pitchFamily="34" charset="0"/>
                <a:ea typeface="Roboto" pitchFamily="2" charset="0"/>
                <a:cs typeface="Arial" panose="020B0604020202020204" pitchFamily="34" charset="0"/>
              </a:rPr>
              <a:t>Pouki</a:t>
            </a:r>
            <a:r>
              <a:rPr lang="en" altLang="en" sz="3200" dirty="0">
                <a:latin typeface="Arial" panose="020B0604020202020204" pitchFamily="34" charset="0"/>
                <a:ea typeface="Roboto" pitchFamily="2" charset="0"/>
                <a:cs typeface="Arial" panose="020B0604020202020204" pitchFamily="34" charset="0"/>
              </a:rPr>
              <a:t> </a:t>
            </a:r>
            <a:r>
              <a:rPr lang="en" altLang="en" sz="3200" dirty="0" err="1">
                <a:latin typeface="Arial" panose="020B0604020202020204" pitchFamily="34" charset="0"/>
                <a:ea typeface="Roboto" pitchFamily="2" charset="0"/>
                <a:cs typeface="Arial" panose="020B0604020202020204" pitchFamily="34" charset="0"/>
              </a:rPr>
              <a:t>rezon</a:t>
            </a:r>
            <a:r>
              <a:rPr lang="en" altLang="en" sz="3200" dirty="0">
                <a:latin typeface="Arial" panose="020B0604020202020204" pitchFamily="34" charset="0"/>
                <a:ea typeface="Roboto" pitchFamily="2" charset="0"/>
                <a:cs typeface="Arial" panose="020B0604020202020204" pitchFamily="34" charset="0"/>
              </a:rPr>
              <a:t> </a:t>
            </a:r>
            <a:r>
              <a:rPr lang="en" altLang="en" sz="3200" dirty="0" err="1">
                <a:latin typeface="Arial" panose="020B0604020202020204" pitchFamily="34" charset="0"/>
                <a:ea typeface="Roboto" pitchFamily="2" charset="0"/>
                <a:cs typeface="Arial" panose="020B0604020202020204" pitchFamily="34" charset="0"/>
              </a:rPr>
              <a:t>ou</a:t>
            </a:r>
            <a:r>
              <a:rPr lang="en" altLang="en" sz="3200" dirty="0">
                <a:latin typeface="Arial" panose="020B0604020202020204" pitchFamily="34" charset="0"/>
                <a:ea typeface="Roboto" pitchFamily="2" charset="0"/>
                <a:cs typeface="Arial" panose="020B0604020202020204" pitchFamily="34" charset="0"/>
              </a:rPr>
              <a:t> </a:t>
            </a:r>
            <a:r>
              <a:rPr lang="en" altLang="en" sz="3200" dirty="0" err="1">
                <a:latin typeface="Arial" panose="020B0604020202020204" pitchFamily="34" charset="0"/>
                <a:ea typeface="Roboto" pitchFamily="2" charset="0"/>
                <a:cs typeface="Arial" panose="020B0604020202020204" pitchFamily="34" charset="0"/>
              </a:rPr>
              <a:t>chwazi</a:t>
            </a:r>
            <a:r>
              <a:rPr lang="en" altLang="en" sz="3200" dirty="0">
                <a:latin typeface="Arial" panose="020B0604020202020204" pitchFamily="34" charset="0"/>
                <a:ea typeface="Roboto" pitchFamily="2" charset="0"/>
                <a:cs typeface="Arial" panose="020B0604020202020204" pitchFamily="34" charset="0"/>
              </a:rPr>
              <a:t> </a:t>
            </a:r>
            <a:r>
              <a:rPr lang="en" altLang="en" sz="3200" dirty="0" err="1">
                <a:latin typeface="Arial" panose="020B0604020202020204" pitchFamily="34" charset="0"/>
                <a:ea typeface="Roboto" pitchFamily="2" charset="0"/>
                <a:cs typeface="Arial" panose="020B0604020202020204" pitchFamily="34" charset="0"/>
              </a:rPr>
              <a:t>patisipe</a:t>
            </a:r>
            <a:r>
              <a:rPr lang="en" altLang="en" sz="3200" dirty="0">
                <a:latin typeface="Arial" panose="020B0604020202020204" pitchFamily="34" charset="0"/>
                <a:ea typeface="Roboto" pitchFamily="2" charset="0"/>
                <a:cs typeface="Arial" panose="020B0604020202020204" pitchFamily="34" charset="0"/>
              </a:rPr>
              <a:t> nan </a:t>
            </a:r>
            <a:r>
              <a:rPr lang="en" altLang="en" sz="3200" dirty="0" err="1">
                <a:latin typeface="Arial" panose="020B0604020202020204" pitchFamily="34" charset="0"/>
                <a:ea typeface="Roboto" pitchFamily="2" charset="0"/>
                <a:cs typeface="Arial" panose="020B0604020202020204" pitchFamily="34" charset="0"/>
              </a:rPr>
              <a:t>kou</a:t>
            </a:r>
            <a:r>
              <a:rPr lang="en" altLang="en" sz="3200" dirty="0">
                <a:latin typeface="Arial" panose="020B0604020202020204" pitchFamily="34" charset="0"/>
                <a:ea typeface="Roboto" pitchFamily="2" charset="0"/>
                <a:cs typeface="Arial" panose="020B0604020202020204" pitchFamily="34" charset="0"/>
              </a:rPr>
              <a:t> </a:t>
            </a:r>
            <a:r>
              <a:rPr lang="en" altLang="en" sz="3200" dirty="0" err="1">
                <a:latin typeface="Arial" panose="020B0604020202020204" pitchFamily="34" charset="0"/>
                <a:ea typeface="Roboto" pitchFamily="2" charset="0"/>
                <a:cs typeface="Arial" panose="020B0604020202020204" pitchFamily="34" charset="0"/>
              </a:rPr>
              <a:t>sa</a:t>
            </a:r>
            <a:r>
              <a:rPr lang="en" altLang="en" sz="3200" dirty="0">
                <a:latin typeface="Arial" panose="020B0604020202020204" pitchFamily="34" charset="0"/>
                <a:ea typeface="Roboto" pitchFamily="2" charset="0"/>
                <a:cs typeface="Arial" panose="020B0604020202020204" pitchFamily="34" charset="0"/>
              </a:rPr>
              <a:t>?</a:t>
            </a:r>
            <a:endParaRPr lang="en" altLang="en" sz="15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15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altLang="en" sz="3200" dirty="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alt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r>
              <a:rPr lang="en-US" dirty="0"/>
              <a:t>Ide </a:t>
            </a:r>
            <a:r>
              <a:rPr lang="en-US" dirty="0" err="1"/>
              <a:t>pou</a:t>
            </a:r>
            <a:r>
              <a:rPr lang="en-US" dirty="0"/>
              <a:t> 2 </a:t>
            </a:r>
            <a:r>
              <a:rPr lang="en-US" dirty="0" err="1"/>
              <a:t>jou</a:t>
            </a:r>
            <a:r>
              <a:rPr lang="en-US" dirty="0"/>
              <a:t> Haiti Coding Workshop</a:t>
            </a:r>
          </a:p>
        </p:txBody>
      </p:sp>
      <p:sp>
        <p:nvSpPr>
          <p:cNvPr id="9" name="Rectangle 8"/>
          <p:cNvSpPr/>
          <p:nvPr/>
        </p:nvSpPr>
        <p:spPr>
          <a:xfrm>
            <a:off x="0" y="676039"/>
            <a:ext cx="9155741" cy="5763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a:xfrm>
            <a:off x="5102160" y="3657600"/>
            <a:ext cx="3607275" cy="260794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1D99683-5C65-314D-9477-3B7E7A8299CA}"/>
              </a:ext>
            </a:extLst>
          </p:cNvPr>
          <p:cNvSpPr txBox="1">
            <a:spLocks/>
          </p:cNvSpPr>
          <p:nvPr/>
        </p:nvSpPr>
        <p:spPr>
          <a:xfrm>
            <a:off x="443345" y="914400"/>
            <a:ext cx="8229600" cy="4525963"/>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Toujou</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sonje</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ke</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ou</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sipoze</a:t>
            </a:r>
            <a:endParaRPr lang="en-US" u="sng" dirty="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i="1" dirty="0" err="1">
                <a:solidFill>
                  <a:schemeClr val="bg1"/>
                </a:solidFill>
                <a:latin typeface="Arial" panose="020B0604020202020204" pitchFamily="34" charset="0"/>
                <a:ea typeface="Roboto" panose="02000000000000000000" pitchFamily="2" charset="0"/>
                <a:cs typeface="Arial" panose="020B0604020202020204" pitchFamily="34" charset="0"/>
              </a:rPr>
              <a:t>Travay</a:t>
            </a: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di!!</a:t>
            </a: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dirty="0" err="1">
                <a:solidFill>
                  <a:schemeClr val="bg1"/>
                </a:solidFill>
                <a:latin typeface="Arial" panose="020B0604020202020204" pitchFamily="34" charset="0"/>
                <a:ea typeface="Roboto" panose="02000000000000000000" pitchFamily="2" charset="0"/>
                <a:cs typeface="Arial" panose="020B0604020202020204" pitchFamily="34" charset="0"/>
              </a:rPr>
              <a:t>Apresye</a:t>
            </a:r>
            <a:r>
              <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dirty="0" err="1">
                <a:solidFill>
                  <a:schemeClr val="bg1"/>
                </a:solidFill>
                <a:latin typeface="Arial" panose="020B0604020202020204" pitchFamily="34" charset="0"/>
                <a:ea typeface="Roboto" panose="02000000000000000000" pitchFamily="2" charset="0"/>
                <a:cs typeface="Arial" panose="020B0604020202020204" pitchFamily="34" charset="0"/>
              </a:rPr>
              <a:t>siksè’w</a:t>
            </a:r>
            <a:endPar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alt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9362260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3110BC-70F1-EF42-98FD-6C010493E3F5}"/>
              </a:ext>
            </a:extLst>
          </p:cNvPr>
          <p:cNvSpPr/>
          <p:nvPr/>
        </p:nvSpPr>
        <p:spPr>
          <a:xfrm>
            <a:off x="0" y="676039"/>
            <a:ext cx="9155741" cy="5763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 name="Title 1"/>
          <p:cNvSpPr>
            <a:spLocks noGrp="1"/>
          </p:cNvSpPr>
          <p:nvPr>
            <p:ph type="title"/>
          </p:nvPr>
        </p:nvSpPr>
        <p:spPr/>
        <p:txBody>
          <a:bodyPr numCol="1">
            <a:normAutofit fontScale="90000"/>
          </a:bodyPr>
          <a:lstStyle/>
          <a:p>
            <a:r>
              <a:rPr lang="en-US" dirty="0"/>
              <a:t>Ide </a:t>
            </a:r>
            <a:r>
              <a:rPr lang="en-US" dirty="0" err="1"/>
              <a:t>pou</a:t>
            </a:r>
            <a:r>
              <a:rPr lang="en-US" dirty="0"/>
              <a:t> 2 </a:t>
            </a:r>
            <a:r>
              <a:rPr lang="en-US" dirty="0" err="1"/>
              <a:t>jou</a:t>
            </a:r>
            <a:r>
              <a:rPr lang="en-US" dirty="0"/>
              <a:t> Haiti Coding Workshop</a:t>
            </a:r>
          </a:p>
        </p:txBody>
      </p:sp>
      <p:sp>
        <p:nvSpPr>
          <p:cNvPr id="10" name="Content Placeholder 2"/>
          <p:cNvSpPr txBox="1">
            <a:spLocks/>
          </p:cNvSpPr>
          <p:nvPr/>
        </p:nvSpPr>
        <p:spPr>
          <a:xfrm>
            <a:off x="443345" y="914400"/>
            <a:ext cx="8229600" cy="4525963"/>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Toujou</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sonje</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ke</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ou</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sipoze</a:t>
            </a:r>
            <a:endParaRPr lang="en-US" u="sng" dirty="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i="1" dirty="0" err="1">
                <a:solidFill>
                  <a:schemeClr val="bg1"/>
                </a:solidFill>
                <a:latin typeface="Arial" panose="020B0604020202020204" pitchFamily="34" charset="0"/>
                <a:ea typeface="Roboto" panose="02000000000000000000" pitchFamily="2" charset="0"/>
                <a:cs typeface="Arial" panose="020B0604020202020204" pitchFamily="34" charset="0"/>
              </a:rPr>
              <a:t>Travay</a:t>
            </a: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di!!</a:t>
            </a: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i="1" dirty="0" err="1">
                <a:solidFill>
                  <a:schemeClr val="bg1"/>
                </a:solidFill>
                <a:latin typeface="Arial" panose="020B0604020202020204" pitchFamily="34" charset="0"/>
                <a:ea typeface="Roboto" panose="02000000000000000000" pitchFamily="2" charset="0"/>
                <a:cs typeface="Arial" panose="020B0604020202020204" pitchFamily="34" charset="0"/>
              </a:rPr>
              <a:t>Apresye</a:t>
            </a:r>
            <a:r>
              <a:rPr lang="en-US"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i="1" dirty="0" err="1">
                <a:solidFill>
                  <a:schemeClr val="bg1"/>
                </a:solidFill>
                <a:latin typeface="Arial" panose="020B0604020202020204" pitchFamily="34" charset="0"/>
                <a:ea typeface="Roboto" panose="02000000000000000000" pitchFamily="2" charset="0"/>
                <a:cs typeface="Arial" panose="020B0604020202020204" pitchFamily="34" charset="0"/>
              </a:rPr>
              <a:t>siksè’w</a:t>
            </a:r>
            <a:endParaRPr lang="en-US" sz="3600" i="1"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dirty="0" err="1">
                <a:solidFill>
                  <a:schemeClr val="bg1"/>
                </a:solidFill>
                <a:latin typeface="Arial" panose="020B0604020202020204" pitchFamily="34" charset="0"/>
                <a:ea typeface="Roboto" panose="02000000000000000000" pitchFamily="2" charset="0"/>
                <a:cs typeface="Arial" panose="020B0604020202020204" pitchFamily="34" charset="0"/>
              </a:rPr>
              <a:t>Kwè</a:t>
            </a:r>
            <a:r>
              <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rPr>
              <a:t> nan </a:t>
            </a:r>
            <a:r>
              <a:rPr lang="en-US" sz="3600" b="1" i="1" dirty="0" err="1">
                <a:solidFill>
                  <a:schemeClr val="bg1"/>
                </a:solidFill>
                <a:latin typeface="Arial" panose="020B0604020202020204" pitchFamily="34" charset="0"/>
                <a:ea typeface="Roboto" panose="02000000000000000000" pitchFamily="2" charset="0"/>
                <a:cs typeface="Arial" panose="020B0604020202020204" pitchFamily="34" charset="0"/>
              </a:rPr>
              <a:t>tèt</a:t>
            </a:r>
            <a:endPar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alt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a:xfrm>
            <a:off x="5181600" y="3733800"/>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1842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F615EC8-41A9-FB44-A948-9AC097B470AC}"/>
              </a:ext>
            </a:extLst>
          </p:cNvPr>
          <p:cNvSpPr/>
          <p:nvPr/>
        </p:nvSpPr>
        <p:spPr>
          <a:xfrm>
            <a:off x="0" y="676039"/>
            <a:ext cx="9155741" cy="5763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 name="Title 1"/>
          <p:cNvSpPr>
            <a:spLocks noGrp="1"/>
          </p:cNvSpPr>
          <p:nvPr>
            <p:ph type="title"/>
          </p:nvPr>
        </p:nvSpPr>
        <p:spPr/>
        <p:txBody>
          <a:bodyPr numCol="1"/>
          <a:lstStyle/>
          <a:p>
            <a:r>
              <a:rPr lang="en-US" dirty="0"/>
              <a:t>Men </a:t>
            </a:r>
            <a:r>
              <a:rPr lang="en-US" dirty="0" err="1"/>
              <a:t>sonje</a:t>
            </a:r>
            <a:r>
              <a:rPr lang="en-US" dirty="0"/>
              <a:t> </a:t>
            </a:r>
            <a:r>
              <a:rPr lang="en-US" dirty="0" err="1"/>
              <a:t>ke</a:t>
            </a:r>
            <a:r>
              <a:rPr lang="is-IS" dirty="0"/>
              <a:t>…</a:t>
            </a:r>
            <a:endParaRPr lang="en-US" dirty="0"/>
          </a:p>
        </p:txBody>
      </p:sp>
      <p:sp>
        <p:nvSpPr>
          <p:cNvPr id="10" name="Content Placeholder 2"/>
          <p:cNvSpPr txBox="1">
            <a:spLocks/>
          </p:cNvSpPr>
          <p:nvPr/>
        </p:nvSpPr>
        <p:spPr>
          <a:xfrm>
            <a:off x="920270" y="4876800"/>
            <a:ext cx="7315200" cy="1370918"/>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Font typeface="Arial" panose="020B0604020202020204" pitchFamily="34" charset="0"/>
              <a:buNone/>
            </a:pP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Si’w</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vle</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 ale rapid, ale </a:t>
            </a: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pou</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tèt</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ou</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a:t>
            </a:r>
            <a:b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b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Si’w</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vle</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 ale </a:t>
            </a: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lwen</a:t>
            </a:r>
            <a:r>
              <a:rPr lang="en-US" altLang="en" sz="3600" i="1" dirty="0">
                <a:solidFill>
                  <a:schemeClr val="bg1"/>
                </a:solidFill>
                <a:latin typeface="Arial" panose="020B0604020202020204" pitchFamily="34" charset="0"/>
                <a:ea typeface="Roboto" panose="02000000000000000000" pitchFamily="2" charset="0"/>
                <a:cs typeface="Arial" panose="020B0604020202020204" pitchFamily="34" charset="0"/>
              </a:rPr>
              <a:t>, ale an </a:t>
            </a:r>
            <a:r>
              <a:rPr lang="en-US" altLang="en" sz="3600" i="1" dirty="0" err="1">
                <a:solidFill>
                  <a:schemeClr val="bg1"/>
                </a:solidFill>
                <a:latin typeface="Arial" panose="020B0604020202020204" pitchFamily="34" charset="0"/>
                <a:ea typeface="Roboto" panose="02000000000000000000" pitchFamily="2" charset="0"/>
                <a:cs typeface="Arial" panose="020B0604020202020204" pitchFamily="34" charset="0"/>
              </a:rPr>
              <a:t>ekip</a:t>
            </a:r>
            <a:endParaRPr lang="en" altLang="en" sz="3600"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167" y="1145374"/>
            <a:ext cx="5049406" cy="3262092"/>
          </a:xfrm>
          <a:prstGeom prst="rect">
            <a:avLst/>
          </a:prstGeom>
        </p:spPr>
      </p:pic>
    </p:spTree>
    <p:extLst>
      <p:ext uri="{BB962C8B-B14F-4D97-AF65-F5344CB8AC3E}">
        <p14:creationId xmlns:p14="http://schemas.microsoft.com/office/powerpoint/2010/main" val="9906923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934200" cy="653854"/>
          </a:xfrm>
        </p:spPr>
        <p:txBody>
          <a:bodyPr numCol="1">
            <a:normAutofit fontScale="90000"/>
          </a:bodyPr>
          <a:lstStyle/>
          <a:p>
            <a:r>
              <a:rPr lang="en-US" dirty="0"/>
              <a:t>Google Fu – Pi </a:t>
            </a:r>
            <a:r>
              <a:rPr lang="en-US" dirty="0" err="1"/>
              <a:t>enpòtan</a:t>
            </a:r>
            <a:r>
              <a:rPr lang="en-US" dirty="0"/>
              <a:t> </a:t>
            </a:r>
            <a:r>
              <a:rPr lang="en-US" dirty="0" err="1"/>
              <a:t>konpetans</a:t>
            </a:r>
            <a:r>
              <a:rPr lang="en-US" dirty="0"/>
              <a:t> </a:t>
            </a:r>
            <a:r>
              <a:rPr lang="en-US" dirty="0" err="1"/>
              <a:t>ke’w</a:t>
            </a:r>
            <a:r>
              <a:rPr lang="en-US" dirty="0"/>
              <a:t> </a:t>
            </a:r>
            <a:r>
              <a:rPr lang="en-US" dirty="0" err="1"/>
              <a:t>genyen</a:t>
            </a:r>
            <a:endParaRPr lang="en-US" dirty="0"/>
          </a:p>
        </p:txBody>
      </p:sp>
      <p:sp>
        <p:nvSpPr>
          <p:cNvPr id="3" name="Rectangle 2"/>
          <p:cNvSpPr/>
          <p:nvPr/>
        </p:nvSpPr>
        <p:spPr>
          <a:xfrm>
            <a:off x="2667000" y="5638800"/>
            <a:ext cx="4365298" cy="646331"/>
          </a:xfrm>
          <a:prstGeom prst="rect">
            <a:avLst/>
          </a:prstGeom>
        </p:spPr>
        <p:txBody>
          <a:bodyPr wrap="none" numCol="1">
            <a:spAutoFit/>
          </a:bodyPr>
          <a:lstStyle/>
          <a:p>
            <a:r>
              <a:rPr lang="en-US" sz="3600" b="1" dirty="0">
                <a:latin typeface="Arial" panose="020B0604020202020204" pitchFamily="34" charset="0"/>
                <a:cs typeface="Arial" panose="020B0604020202020204" pitchFamily="34" charset="0"/>
                <a:hlinkClick r:id="rId3"/>
              </a:rPr>
              <a:t>Kisa ki Google Fu?</a:t>
            </a:r>
            <a:endParaRPr lang="en-US" sz="36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DAF2D18-5118-4D4E-9F4F-9D831852D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 y="2003327"/>
            <a:ext cx="9144000" cy="2286000"/>
          </a:xfrm>
          <a:prstGeom prst="rect">
            <a:avLst/>
          </a:prstGeom>
        </p:spPr>
      </p:pic>
    </p:spTree>
    <p:extLst>
      <p:ext uri="{BB962C8B-B14F-4D97-AF65-F5344CB8AC3E}">
        <p14:creationId xmlns:p14="http://schemas.microsoft.com/office/powerpoint/2010/main" val="7469888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0"/>
          <p:cNvSpPr txBox="1">
            <a:spLocks/>
          </p:cNvSpPr>
          <p:nvPr/>
        </p:nvSpPr>
        <p:spPr>
          <a:xfrm>
            <a:off x="196850" y="760690"/>
            <a:ext cx="8947150" cy="5676985"/>
          </a:xfrm>
          <a:prstGeom prst="rect">
            <a:avLst/>
          </a:prstGeom>
        </p:spPr>
        <p:txBody>
          <a:bodyPr vert="horz" lIns="91425" tIns="91425" rIns="91425" bIns="91425" numCol="1"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a:latin typeface="Arial" panose="020B0604020202020204" pitchFamily="34" charset="0"/>
                <a:ea typeface="Roboto" panose="02000000000000000000" pitchFamily="2" charset="0"/>
                <a:cs typeface="Arial" panose="020B0604020202020204" pitchFamily="34" charset="0"/>
              </a:rPr>
              <a:t>Esterling Accime</a:t>
            </a:r>
            <a:endParaRPr lang="en" altLang="en" sz="2800" b="1"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15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a:latin typeface="Arial" panose="020B0604020202020204" pitchFamily="34" charset="0"/>
                <a:ea typeface="Roboto" panose="02000000000000000000" pitchFamily="2" charset="0"/>
                <a:cs typeface="Arial" panose="020B0604020202020204" pitchFamily="34" charset="0"/>
              </a:rPr>
              <a:t>Software Engineer – Cox Automotive</a:t>
            </a: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err="1">
                <a:latin typeface="Arial" panose="020B0604020202020204" pitchFamily="34" charset="0"/>
                <a:ea typeface="Roboto" panose="02000000000000000000" pitchFamily="2" charset="0"/>
                <a:cs typeface="Arial" panose="020B0604020202020204" pitchFamily="34" charset="0"/>
              </a:rPr>
              <a:t>Pwofesè</a:t>
            </a:r>
            <a:r>
              <a:rPr lang="en-US" sz="2800" dirty="0">
                <a:latin typeface="Arial" panose="020B0604020202020204" pitchFamily="34" charset="0"/>
                <a:ea typeface="Roboto" panose="02000000000000000000" pitchFamily="2" charset="0"/>
                <a:cs typeface="Arial" panose="020B0604020202020204" pitchFamily="34" charset="0"/>
              </a:rPr>
              <a:t> - Georgia Tech Coding Bootcamp</a:t>
            </a: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alt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altLang="en" sz="2800" dirty="0">
                <a:latin typeface="Arial" panose="020B0604020202020204" pitchFamily="34" charset="0"/>
                <a:ea typeface="Roboto" panose="02000000000000000000" pitchFamily="2" charset="0"/>
                <a:cs typeface="Arial" panose="020B0604020202020204" pitchFamily="34" charset="0"/>
              </a:rPr>
              <a:t>4 </a:t>
            </a:r>
            <a:r>
              <a:rPr lang="en" altLang="en" sz="2800" dirty="0" err="1">
                <a:latin typeface="Arial" panose="020B0604020202020204" pitchFamily="34" charset="0"/>
                <a:ea typeface="Roboto" panose="02000000000000000000" pitchFamily="2" charset="0"/>
                <a:cs typeface="Arial" panose="020B0604020202020204" pitchFamily="34" charset="0"/>
              </a:rPr>
              <a:t>experyans</a:t>
            </a:r>
            <a:endParaRPr lang="en" altLang="en" sz="2800" b="1" dirty="0">
              <a:latin typeface="Arial" panose="020B0604020202020204" pitchFamily="34" charset="0"/>
              <a:ea typeface="Roboto" panose="02000000000000000000" pitchFamily="2" charset="0"/>
              <a:cs typeface="Arial" panose="020B0604020202020204" pitchFamily="34" charset="0"/>
            </a:endParaRPr>
          </a:p>
        </p:txBody>
      </p:sp>
      <p:pic>
        <p:nvPicPr>
          <p:cNvPr id="10" name="Picture 9" descr="A close up of a mask&#13;&#10;&#13;&#10;Description automatically generated">
            <a:extLst>
              <a:ext uri="{FF2B5EF4-FFF2-40B4-BE49-F238E27FC236}">
                <a16:creationId xmlns:a16="http://schemas.microsoft.com/office/drawing/2014/main" id="{17183929-9ABE-5340-AC79-34616CBAF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962400"/>
            <a:ext cx="2133600" cy="1943100"/>
          </a:xfrm>
          <a:prstGeom prst="rect">
            <a:avLst/>
          </a:prstGeom>
        </p:spPr>
      </p:pic>
    </p:spTree>
    <p:extLst>
      <p:ext uri="{BB962C8B-B14F-4D97-AF65-F5344CB8AC3E}">
        <p14:creationId xmlns:p14="http://schemas.microsoft.com/office/powerpoint/2010/main" val="14380862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Pa </a:t>
            </a:r>
            <a:r>
              <a:rPr lang="en-US" dirty="0" err="1"/>
              <a:t>bliye</a:t>
            </a:r>
            <a:r>
              <a:rPr lang="en-US" dirty="0"/>
              <a:t> </a:t>
            </a:r>
            <a:r>
              <a:rPr lang="en-US" dirty="0" err="1"/>
              <a:t>ke</a:t>
            </a:r>
            <a:r>
              <a:rPr lang="en-US" dirty="0"/>
              <a:t> …</a:t>
            </a:r>
          </a:p>
        </p:txBody>
      </p:sp>
      <p:sp>
        <p:nvSpPr>
          <p:cNvPr id="3" name="Content Placeholder 2"/>
          <p:cNvSpPr txBox="1">
            <a:spLocks/>
          </p:cNvSpPr>
          <p:nvPr/>
        </p:nvSpPr>
        <p:spPr>
          <a:xfrm>
            <a:off x="152400" y="1066800"/>
            <a:ext cx="8583814" cy="5638800"/>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48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48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48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4800" dirty="0" err="1">
                <a:latin typeface="Arial" panose="020B0604020202020204" pitchFamily="34" charset="0"/>
                <a:ea typeface="Roboto" panose="02000000000000000000" pitchFamily="2" charset="0"/>
                <a:cs typeface="Arial" panose="020B0604020202020204" pitchFamily="34" charset="0"/>
              </a:rPr>
              <a:t>Bagay</a:t>
            </a:r>
            <a:r>
              <a:rPr lang="en-US" sz="4800" dirty="0">
                <a:latin typeface="Arial" panose="020B0604020202020204" pitchFamily="34" charset="0"/>
                <a:ea typeface="Roboto" panose="02000000000000000000" pitchFamily="2" charset="0"/>
                <a:cs typeface="Arial" panose="020B0604020202020204" pitchFamily="34" charset="0"/>
              </a:rPr>
              <a:t> </a:t>
            </a:r>
            <a:r>
              <a:rPr lang="en-US" sz="4800" dirty="0" err="1">
                <a:latin typeface="Arial" panose="020B0604020202020204" pitchFamily="34" charset="0"/>
                <a:ea typeface="Roboto" panose="02000000000000000000" pitchFamily="2" charset="0"/>
                <a:cs typeface="Arial" panose="020B0604020202020204" pitchFamily="34" charset="0"/>
              </a:rPr>
              <a:t>ki</a:t>
            </a:r>
            <a:r>
              <a:rPr lang="en-US" sz="4800" dirty="0">
                <a:latin typeface="Arial" panose="020B0604020202020204" pitchFamily="34" charset="0"/>
                <a:ea typeface="Roboto" panose="02000000000000000000" pitchFamily="2" charset="0"/>
                <a:cs typeface="Arial" panose="020B0604020202020204" pitchFamily="34" charset="0"/>
              </a:rPr>
              <a:t> bon pa </a:t>
            </a:r>
            <a:r>
              <a:rPr lang="en-US" sz="4800" dirty="0" err="1">
                <a:latin typeface="Arial" panose="020B0604020202020204" pitchFamily="34" charset="0"/>
                <a:ea typeface="Roboto" panose="02000000000000000000" pitchFamily="2" charset="0"/>
                <a:cs typeface="Arial" panose="020B0604020202020204" pitchFamily="34" charset="0"/>
              </a:rPr>
              <a:t>vini</a:t>
            </a:r>
            <a:r>
              <a:rPr lang="en-US" sz="4800" dirty="0">
                <a:latin typeface="Arial" panose="020B0604020202020204" pitchFamily="34" charset="0"/>
                <a:ea typeface="Roboto" panose="02000000000000000000" pitchFamily="2" charset="0"/>
                <a:cs typeface="Arial" panose="020B0604020202020204" pitchFamily="34" charset="0"/>
              </a:rPr>
              <a:t> fasil</a:t>
            </a:r>
            <a:endParaRPr lang="en-US" sz="4800" b="1" u="sng"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6070269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err="1"/>
              <a:t>Kle</a:t>
            </a:r>
            <a:r>
              <a:rPr lang="en-US" dirty="0"/>
              <a:t> </a:t>
            </a:r>
            <a:r>
              <a:rPr lang="en-US" dirty="0" err="1"/>
              <a:t>pou</a:t>
            </a:r>
            <a:r>
              <a:rPr lang="en-US" dirty="0"/>
              <a:t> </a:t>
            </a:r>
            <a:r>
              <a:rPr lang="en-US" dirty="0" err="1"/>
              <a:t>reyisi</a:t>
            </a:r>
            <a:r>
              <a:rPr lang="en-US" dirty="0"/>
              <a:t>…</a:t>
            </a:r>
          </a:p>
        </p:txBody>
      </p:sp>
    </p:spTree>
    <p:extLst>
      <p:ext uri="{BB962C8B-B14F-4D97-AF65-F5344CB8AC3E}">
        <p14:creationId xmlns:p14="http://schemas.microsoft.com/office/powerpoint/2010/main" val="13608546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Pa </a:t>
            </a:r>
            <a:r>
              <a:rPr lang="en-US" dirty="0" err="1"/>
              <a:t>devni</a:t>
            </a:r>
            <a:r>
              <a:rPr lang="en-US" dirty="0"/>
              <a:t> </a:t>
            </a:r>
            <a:r>
              <a:rPr lang="en-US" dirty="0" err="1"/>
              <a:t>tankou</a:t>
            </a:r>
            <a:r>
              <a:rPr lang="en-US" dirty="0"/>
              <a:t> </a:t>
            </a:r>
            <a:r>
              <a:rPr lang="en-US" dirty="0" err="1"/>
              <a:t>misye</a:t>
            </a:r>
            <a:r>
              <a:rPr lang="en-US" dirty="0"/>
              <a:t>…</a:t>
            </a:r>
          </a:p>
        </p:txBody>
      </p:sp>
      <p:pic>
        <p:nvPicPr>
          <p:cNvPr id="3" name="Picture 2"/>
          <p:cNvPicPr>
            <a:picLocks noChangeAspect="1"/>
          </p:cNvPicPr>
          <p:nvPr/>
        </p:nvPicPr>
        <p:blipFill>
          <a:blip r:embed="rId3"/>
          <a:stretch>
            <a:fillRect/>
          </a:stretch>
        </p:blipFill>
        <p:spPr>
          <a:xfrm>
            <a:off x="-6439" y="666733"/>
            <a:ext cx="9192194" cy="6721792"/>
          </a:xfrm>
          <a:prstGeom prst="rect">
            <a:avLst/>
          </a:prstGeom>
        </p:spPr>
      </p:pic>
    </p:spTree>
    <p:extLst>
      <p:ext uri="{BB962C8B-B14F-4D97-AF65-F5344CB8AC3E}">
        <p14:creationId xmlns:p14="http://schemas.microsoft.com/office/powerpoint/2010/main" val="9721277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media.mnn.com/assets/images/2016/01/cute-baby.jpg.838x0_q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0" y="672099"/>
            <a:ext cx="9296400" cy="620129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304800" y="0"/>
            <a:ext cx="5470526" cy="653854"/>
          </a:xfrm>
        </p:spPr>
        <p:txBody>
          <a:bodyPr numCol="1"/>
          <a:lstStyle/>
          <a:p>
            <a:r>
              <a:rPr lang="en-US" dirty="0" err="1"/>
              <a:t>Ou</a:t>
            </a:r>
            <a:r>
              <a:rPr lang="en-US" dirty="0"/>
              <a:t> </a:t>
            </a:r>
            <a:r>
              <a:rPr lang="en-US" dirty="0" err="1"/>
              <a:t>sipoze</a:t>
            </a:r>
            <a:r>
              <a:rPr lang="en-US" dirty="0"/>
              <a:t> </a:t>
            </a:r>
            <a:r>
              <a:rPr lang="en-US" dirty="0" err="1"/>
              <a:t>tankou</a:t>
            </a:r>
            <a:r>
              <a:rPr lang="en-US" dirty="0"/>
              <a:t> </a:t>
            </a:r>
            <a:r>
              <a:rPr lang="en-US" dirty="0" err="1"/>
              <a:t>misye</a:t>
            </a:r>
            <a:r>
              <a:rPr lang="en-US" dirty="0"/>
              <a:t>.</a:t>
            </a:r>
          </a:p>
        </p:txBody>
      </p:sp>
    </p:spTree>
    <p:extLst>
      <p:ext uri="{BB962C8B-B14F-4D97-AF65-F5344CB8AC3E}">
        <p14:creationId xmlns:p14="http://schemas.microsoft.com/office/powerpoint/2010/main" val="5085286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0"/>
            <a:ext cx="8610600" cy="584775"/>
          </a:xfrm>
          <a:prstGeom prst="rect">
            <a:avLst/>
          </a:prstGeom>
          <a:noFill/>
        </p:spPr>
        <p:txBody>
          <a:bodyPr wrap="square" numCol="1" rtlCol="0">
            <a:spAutoFit/>
          </a:bodyPr>
          <a:lstStyle/>
          <a:p>
            <a:pPr algn="ctr"/>
            <a:r>
              <a:rPr lang="en-US" sz="3200" i="1" dirty="0" err="1">
                <a:latin typeface="Arial" panose="020B0604020202020204" pitchFamily="34" charset="0"/>
                <a:cs typeface="Arial" panose="020B0604020202020204" pitchFamily="34" charset="0"/>
              </a:rPr>
              <a:t>Lè’w</a:t>
            </a:r>
            <a:r>
              <a:rPr lang="en-US" sz="3200" i="1" dirty="0">
                <a:latin typeface="Arial" panose="020B0604020202020204" pitchFamily="34" charset="0"/>
                <a:cs typeface="Arial" panose="020B0604020202020204" pitchFamily="34" charset="0"/>
              </a:rPr>
              <a:t> </a:t>
            </a:r>
            <a:r>
              <a:rPr lang="en-US" sz="3200" i="1" dirty="0" err="1">
                <a:latin typeface="Arial" panose="020B0604020202020204" pitchFamily="34" charset="0"/>
                <a:cs typeface="Arial" panose="020B0604020202020204" pitchFamily="34" charset="0"/>
              </a:rPr>
              <a:t>ap</a:t>
            </a:r>
            <a:r>
              <a:rPr lang="en-US" sz="3200" i="1" dirty="0">
                <a:latin typeface="Arial" panose="020B0604020202020204" pitchFamily="34" charset="0"/>
                <a:cs typeface="Arial" panose="020B0604020202020204" pitchFamily="34" charset="0"/>
              </a:rPr>
              <a:t> </a:t>
            </a:r>
            <a:r>
              <a:rPr lang="en-US" sz="3200" i="1" dirty="0" err="1">
                <a:latin typeface="Arial" panose="020B0604020202020204" pitchFamily="34" charset="0"/>
                <a:cs typeface="Arial" panose="020B0604020202020204" pitchFamily="34" charset="0"/>
              </a:rPr>
              <a:t>aprann</a:t>
            </a:r>
            <a:r>
              <a:rPr lang="en-US" sz="3200" i="1" dirty="0">
                <a:latin typeface="Arial" panose="020B0604020202020204" pitchFamily="34" charset="0"/>
                <a:cs typeface="Arial" panose="020B0604020202020204" pitchFamily="34" charset="0"/>
              </a:rPr>
              <a:t> Web Development</a:t>
            </a:r>
          </a:p>
        </p:txBody>
      </p:sp>
    </p:spTree>
    <p:extLst>
      <p:ext uri="{BB962C8B-B14F-4D97-AF65-F5344CB8AC3E}">
        <p14:creationId xmlns:p14="http://schemas.microsoft.com/office/powerpoint/2010/main" val="20032866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743200"/>
            <a:ext cx="8610600" cy="1107996"/>
          </a:xfrm>
          <a:prstGeom prst="rect">
            <a:avLst/>
          </a:prstGeom>
          <a:noFill/>
        </p:spPr>
        <p:txBody>
          <a:bodyPr wrap="square" numCol="1" rtlCol="0">
            <a:spAutoFit/>
          </a:bodyPr>
          <a:lstStyle/>
          <a:p>
            <a:pPr algn="ctr"/>
            <a:r>
              <a:rPr lang="en-US" sz="6600" i="1" dirty="0" err="1">
                <a:latin typeface="Arial" panose="020B0604020202020204" pitchFamily="34" charset="0"/>
                <a:cs typeface="Arial" panose="020B0604020202020204" pitchFamily="34" charset="0"/>
              </a:rPr>
              <a:t>Mwen</a:t>
            </a:r>
            <a:r>
              <a:rPr lang="en-US" sz="6600" i="1" dirty="0">
                <a:latin typeface="Arial" panose="020B0604020202020204" pitchFamily="34" charset="0"/>
                <a:cs typeface="Arial" panose="020B0604020202020204" pitchFamily="34" charset="0"/>
              </a:rPr>
              <a:t> pa </a:t>
            </a:r>
            <a:r>
              <a:rPr lang="en-US" sz="6600" i="1" dirty="0" err="1">
                <a:latin typeface="Arial" panose="020B0604020202020204" pitchFamily="34" charset="0"/>
                <a:cs typeface="Arial" panose="020B0604020202020204" pitchFamily="34" charset="0"/>
              </a:rPr>
              <a:t>konn</a:t>
            </a:r>
            <a:r>
              <a:rPr lang="en-US" sz="6600" i="1" dirty="0">
                <a:latin typeface="Arial" panose="020B0604020202020204" pitchFamily="34" charset="0"/>
                <a:cs typeface="Arial" panose="020B0604020202020204" pitchFamily="34" charset="0"/>
              </a:rPr>
              <a:t> </a:t>
            </a:r>
            <a:r>
              <a:rPr lang="en-US" sz="6600" b="1" i="1" u="sng" dirty="0" err="1">
                <a:latin typeface="Arial" panose="020B0604020202020204" pitchFamily="34" charset="0"/>
                <a:cs typeface="Arial" panose="020B0604020202020204" pitchFamily="34" charset="0"/>
              </a:rPr>
              <a:t>anyen</a:t>
            </a:r>
            <a:r>
              <a:rPr lang="en-US" sz="6600" b="1" i="1" u="sng"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775999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1D3CA6-6AD0-D640-8E28-3736BAA661A5}"/>
              </a:ext>
            </a:extLst>
          </p:cNvPr>
          <p:cNvSpPr/>
          <p:nvPr/>
        </p:nvSpPr>
        <p:spPr>
          <a:xfrm>
            <a:off x="0" y="676039"/>
            <a:ext cx="9155741" cy="57633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2" name="Title 1"/>
          <p:cNvSpPr>
            <a:spLocks noGrp="1"/>
          </p:cNvSpPr>
          <p:nvPr>
            <p:ph type="title"/>
          </p:nvPr>
        </p:nvSpPr>
        <p:spPr/>
        <p:txBody>
          <a:bodyPr numCol="1">
            <a:normAutofit fontScale="90000"/>
          </a:bodyPr>
          <a:lstStyle/>
          <a:p>
            <a:r>
              <a:rPr lang="en-US" dirty="0"/>
              <a:t>Ide </a:t>
            </a:r>
            <a:r>
              <a:rPr lang="en-US" dirty="0" err="1"/>
              <a:t>pou</a:t>
            </a:r>
            <a:r>
              <a:rPr lang="en-US" dirty="0"/>
              <a:t> 2 </a:t>
            </a:r>
            <a:r>
              <a:rPr lang="en-US" dirty="0" err="1"/>
              <a:t>jou</a:t>
            </a:r>
            <a:r>
              <a:rPr lang="en-US" dirty="0"/>
              <a:t> Haiti Coding Workshop</a:t>
            </a: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75326" y="3177381"/>
            <a:ext cx="3042684" cy="300875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5BEE9D69-BB30-174B-8AED-35CA99F76119}"/>
              </a:ext>
            </a:extLst>
          </p:cNvPr>
          <p:cNvSpPr txBox="1">
            <a:spLocks/>
          </p:cNvSpPr>
          <p:nvPr/>
        </p:nvSpPr>
        <p:spPr>
          <a:xfrm>
            <a:off x="443345" y="914400"/>
            <a:ext cx="8229600" cy="4525963"/>
          </a:xfrm>
          <a:prstGeom prst="rect">
            <a:avLst/>
          </a:prstGeom>
        </p:spPr>
        <p:txBody>
          <a:bodyPr numCol="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Toujou</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sonje</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ke</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ou</a:t>
            </a:r>
            <a:r>
              <a:rPr lang="en-US" u="sng"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u="sng" dirty="0" err="1">
                <a:solidFill>
                  <a:schemeClr val="bg1"/>
                </a:solidFill>
                <a:latin typeface="Arial" panose="020B0604020202020204" pitchFamily="34" charset="0"/>
                <a:ea typeface="Roboto" panose="02000000000000000000" pitchFamily="2" charset="0"/>
                <a:cs typeface="Arial" panose="020B0604020202020204" pitchFamily="34" charset="0"/>
              </a:rPr>
              <a:t>sipoze</a:t>
            </a:r>
            <a:endParaRPr lang="en-US" u="sng" dirty="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dirty="0" err="1">
                <a:solidFill>
                  <a:schemeClr val="bg1"/>
                </a:solidFill>
                <a:latin typeface="Arial" panose="020B0604020202020204" pitchFamily="34" charset="0"/>
                <a:ea typeface="Roboto" panose="02000000000000000000" pitchFamily="2" charset="0"/>
                <a:cs typeface="Arial" panose="020B0604020202020204" pitchFamily="34" charset="0"/>
              </a:rPr>
              <a:t>Travay</a:t>
            </a:r>
            <a:r>
              <a:rPr lang="en-US" sz="3600" b="1" i="1" dirty="0">
                <a:solidFill>
                  <a:schemeClr val="bg1"/>
                </a:solidFill>
                <a:latin typeface="Arial" panose="020B0604020202020204" pitchFamily="34" charset="0"/>
                <a:ea typeface="Roboto" panose="02000000000000000000" pitchFamily="2" charset="0"/>
                <a:cs typeface="Arial" panose="020B0604020202020204" pitchFamily="34" charset="0"/>
              </a:rPr>
              <a:t> di!!</a:t>
            </a:r>
          </a:p>
          <a:p>
            <a:pPr marL="742950" indent="-514350">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endParaRPr lang="en-US" sz="36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alt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21079334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UCL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13199</TotalTime>
  <Words>460</Words>
  <Application>Microsoft Macintosh PowerPoint</Application>
  <PresentationFormat>On-screen Show (4:3)</PresentationFormat>
  <Paragraphs>87</Paragraphs>
  <Slides>13</Slides>
  <Notes>12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13</vt:i4>
      </vt:variant>
    </vt:vector>
  </HeadingPairs>
  <TitlesOfParts>
    <vt:vector size="24" baseType="lpstr">
      <vt:lpstr>Arial</vt:lpstr>
      <vt:lpstr>Calibri</vt:lpstr>
      <vt:lpstr>Calibri Light</vt:lpstr>
      <vt:lpstr>Mangal</vt:lpstr>
      <vt:lpstr>Roboto</vt:lpstr>
      <vt:lpstr>UCF - Theme</vt:lpstr>
      <vt:lpstr>1_Unbranded</vt:lpstr>
      <vt:lpstr>Rutgers - Theme</vt:lpstr>
      <vt:lpstr>Unbranded</vt:lpstr>
      <vt:lpstr>UTAustin</vt:lpstr>
      <vt:lpstr>UCLA</vt:lpstr>
      <vt:lpstr>Prezantasyon(20 segond)</vt:lpstr>
      <vt:lpstr>PowerPoint Presentation</vt:lpstr>
      <vt:lpstr>Pa bliye ke …</vt:lpstr>
      <vt:lpstr>Kle pou reyisi…</vt:lpstr>
      <vt:lpstr>Pa devni tankou misye…</vt:lpstr>
      <vt:lpstr>Ou sipoze tankou misye.</vt:lpstr>
      <vt:lpstr>PowerPoint Presentation</vt:lpstr>
      <vt:lpstr>PowerPoint Presentation</vt:lpstr>
      <vt:lpstr>Ide pou 2 jou Haiti Coding Workshop</vt:lpstr>
      <vt:lpstr>Ide pou 2 jou Haiti Coding Workshop</vt:lpstr>
      <vt:lpstr>Ide pou 2 jou Haiti Coding Workshop</vt:lpstr>
      <vt:lpstr>Men sonje ke…</vt:lpstr>
      <vt:lpstr>Google Fu – Pi enpòtan konpetans ke’w genyen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Esterling Accime</cp:lastModifiedBy>
  <cp:revision>1511</cp:revision>
  <cp:lastPrinted>2016-01-30T16:23:56Z</cp:lastPrinted>
  <dcterms:created xsi:type="dcterms:W3CDTF">2015-01-20T17:19:00Z</dcterms:created>
  <dcterms:modified xsi:type="dcterms:W3CDTF">2018-11-14T16:22:43Z</dcterms:modified>
</cp:coreProperties>
</file>