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3"/>
    <p:restoredTop sz="91497"/>
  </p:normalViewPr>
  <p:slideViewPr>
    <p:cSldViewPr snapToGrid="0" snapToObjects="1">
      <p:cViewPr varScale="1">
        <p:scale>
          <a:sx n="74" d="100"/>
          <a:sy n="74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en-US" dirty="0"/>
              <a:t> Jodi an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198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Etidyan</a:t>
            </a:r>
            <a:r>
              <a:rPr lang="en-US" dirty="0"/>
              <a:t> dye </a:t>
            </a:r>
            <a:r>
              <a:rPr lang="en-US" dirty="0" err="1"/>
              <a:t>pratike</a:t>
            </a:r>
            <a:r>
              <a:rPr lang="en-US" dirty="0"/>
              <a:t> </a:t>
            </a:r>
            <a:r>
              <a:rPr lang="en-US" dirty="0" err="1"/>
              <a:t>anpil</a:t>
            </a:r>
            <a:r>
              <a:rPr lang="en-US" dirty="0"/>
              <a:t> HTML</a:t>
            </a:r>
            <a:r>
              <a:rPr dirty="0"/>
              <a:t>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Edityan</a:t>
            </a:r>
            <a:r>
              <a:rPr lang="en-US" dirty="0"/>
              <a:t> </a:t>
            </a:r>
            <a:r>
              <a:rPr lang="en-US" dirty="0" err="1"/>
              <a:t>pral</a:t>
            </a:r>
            <a:r>
              <a:rPr lang="en-US" dirty="0"/>
              <a:t> </a:t>
            </a:r>
            <a:r>
              <a:rPr lang="en-US" dirty="0" err="1"/>
              <a:t>komanse</a:t>
            </a:r>
            <a:r>
              <a:rPr lang="en-US" dirty="0"/>
              <a:t> </a:t>
            </a:r>
            <a:r>
              <a:rPr lang="en-US" dirty="0" err="1"/>
              <a:t>aprann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 </a:t>
            </a:r>
            <a:r>
              <a:rPr lang="en-US" dirty="0" err="1"/>
              <a:t>senp</a:t>
            </a:r>
            <a:r>
              <a:rPr lang="en-US" dirty="0"/>
              <a:t> HTML tag.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Etidyan</a:t>
            </a:r>
            <a:r>
              <a:rPr lang="en-US" dirty="0"/>
              <a:t> </a:t>
            </a:r>
            <a:r>
              <a:rPr lang="en-US" dirty="0" err="1"/>
              <a:t>pral</a:t>
            </a:r>
            <a:r>
              <a:rPr lang="en-US" dirty="0"/>
              <a:t> </a:t>
            </a:r>
            <a:r>
              <a:rPr lang="en-US" dirty="0" err="1"/>
              <a:t>aprann</a:t>
            </a:r>
            <a:r>
              <a:rPr lang="en-US" dirty="0"/>
              <a:t> </a:t>
            </a:r>
            <a:r>
              <a:rPr lang="en-US" dirty="0" err="1"/>
              <a:t>aplike</a:t>
            </a:r>
            <a:r>
              <a:rPr lang="en-US" dirty="0"/>
              <a:t> CSS nan HTML </a:t>
            </a:r>
            <a:r>
              <a:rPr lang="en-US" dirty="0" err="1"/>
              <a:t>yo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Yon HTML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lèd</a:t>
            </a:r>
            <a:endParaRPr dirty="0"/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653856"/>
            <a:ext cx="7463739" cy="2743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3584275"/>
            <a:ext cx="8686800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Pa </a:t>
            </a:r>
            <a:r>
              <a:rPr lang="en-US" dirty="0" err="1"/>
              <a:t>fè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lang="en-US" dirty="0" err="1"/>
              <a:t>Itilize</a:t>
            </a:r>
            <a:r>
              <a:rPr lang="en-US" dirty="0"/>
              <a:t> </a:t>
            </a:r>
            <a:r>
              <a:rPr lang="en-US" dirty="0" err="1"/>
              <a:t>bonjan</a:t>
            </a:r>
            <a:r>
              <a:rPr lang="en-US" dirty="0"/>
              <a:t> </a:t>
            </a:r>
            <a:r>
              <a:rPr lang="en-US" dirty="0" err="1"/>
              <a:t>endantasyon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Fòk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fasil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lòt</a:t>
            </a:r>
            <a:r>
              <a:rPr lang="en-US" dirty="0"/>
              <a:t> </a:t>
            </a:r>
            <a:r>
              <a:rPr lang="en-US" dirty="0" err="1"/>
              <a:t>moun</a:t>
            </a:r>
            <a:r>
              <a:rPr lang="en-US" dirty="0"/>
              <a:t> </a:t>
            </a:r>
            <a:r>
              <a:rPr lang="en-US" dirty="0" err="1"/>
              <a:t>lil</a:t>
            </a:r>
            <a:r>
              <a:rPr lang="en-US" dirty="0"/>
              <a:t>.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Envesti</a:t>
            </a:r>
            <a:r>
              <a:rPr lang="en-US" dirty="0"/>
              <a:t> </a:t>
            </a:r>
            <a:r>
              <a:rPr lang="en-US" dirty="0" err="1"/>
              <a:t>tan’w</a:t>
            </a:r>
            <a:r>
              <a:rPr lang="en-US" dirty="0"/>
              <a:t> </a:t>
            </a:r>
            <a:r>
              <a:rPr lang="en-US" dirty="0" err="1"/>
              <a:t>pou’w</a:t>
            </a:r>
            <a:r>
              <a:rPr lang="en-US" dirty="0"/>
              <a:t> evite </a:t>
            </a:r>
            <a:r>
              <a:rPr lang="en-US" dirty="0" err="1"/>
              <a:t>ekri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sanble</a:t>
            </a:r>
            <a:r>
              <a:rPr lang="en-US" dirty="0"/>
              <a:t> </a:t>
            </a:r>
            <a:r>
              <a:rPr lang="en-US" dirty="0" err="1"/>
              <a:t>avek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nan </a:t>
            </a:r>
            <a:r>
              <a:rPr lang="en-US" dirty="0" err="1"/>
              <a:t>imaj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 err="1">
                <a:sym typeface="Arial"/>
              </a:rPr>
              <a:t>Egzèsis</a:t>
            </a: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r>
              <a:rPr lang="en-US" sz="2800" dirty="0" err="1"/>
              <a:t>Kreye</a:t>
            </a:r>
            <a:r>
              <a:rPr lang="en-US" sz="2800" dirty="0"/>
              <a:t> yon </a:t>
            </a:r>
            <a:r>
              <a:rPr lang="en-US" sz="2800" dirty="0" err="1"/>
              <a:t>senp</a:t>
            </a:r>
            <a:r>
              <a:rPr lang="en-US" sz="2800" dirty="0"/>
              <a:t> </a:t>
            </a:r>
            <a:r>
              <a:rPr lang="en-US" sz="2800" dirty="0" err="1"/>
              <a:t>paj</a:t>
            </a:r>
            <a:r>
              <a:rPr lang="en-US" sz="2800" dirty="0"/>
              <a:t> HTML </a:t>
            </a:r>
            <a:r>
              <a:rPr lang="en-US" sz="2800" dirty="0" err="1"/>
              <a:t>avèk</a:t>
            </a:r>
            <a:r>
              <a:rPr lang="en-US" sz="2800" dirty="0"/>
              <a:t> </a:t>
            </a:r>
            <a:r>
              <a:rPr lang="en-US" sz="2800" dirty="0" err="1"/>
              <a:t>enfòmasyon'w</a:t>
            </a:r>
            <a:r>
              <a:rPr lang="en-US" sz="2800" dirty="0"/>
              <a:t> </a:t>
            </a:r>
            <a:r>
              <a:rPr lang="en-US" sz="2800" dirty="0" err="1"/>
              <a:t>ki</a:t>
            </a:r>
            <a:r>
              <a:rPr lang="en-US" sz="2800" dirty="0"/>
              <a:t> </a:t>
            </a:r>
            <a:r>
              <a:rPr lang="en-US" sz="2800" dirty="0" err="1"/>
              <a:t>sanble</a:t>
            </a:r>
            <a:r>
              <a:rPr lang="en-US" sz="2800" dirty="0"/>
              <a:t> </a:t>
            </a:r>
            <a:r>
              <a:rPr lang="en-US" sz="2800" dirty="0" err="1"/>
              <a:t>avèk</a:t>
            </a:r>
            <a:r>
              <a:rPr lang="en-US" sz="2800" dirty="0"/>
              <a:t> </a:t>
            </a:r>
            <a:r>
              <a:rPr lang="en-US" sz="2800" dirty="0" err="1"/>
              <a:t>imaj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Tan</a:t>
            </a:r>
            <a:r>
              <a:rPr dirty="0"/>
              <a:t>: </a:t>
            </a:r>
            <a:r>
              <a:rPr lang="en-US" b="0" dirty="0"/>
              <a:t>20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pa’w</a:t>
            </a:r>
            <a:r>
              <a:rPr dirty="0"/>
              <a:t>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rPr dirty="0"/>
              <a:t>HTML</a:t>
            </a: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CSS works by hooking onto </a:t>
            </a:r>
            <a:r>
              <a:rPr b="1" dirty="0"/>
              <a:t>selectors</a:t>
            </a:r>
            <a:r>
              <a:rPr dirty="0"/>
              <a:t> added into HTML using </a:t>
            </a:r>
            <a:r>
              <a:rPr b="1" dirty="0"/>
              <a:t>classes</a:t>
            </a:r>
            <a:r>
              <a:rPr dirty="0"/>
              <a:t> and </a:t>
            </a:r>
            <a:r>
              <a:rPr b="1" dirty="0"/>
              <a:t>identifiers.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Once hooked, we apply </a:t>
            </a:r>
            <a:r>
              <a:rPr b="1" dirty="0"/>
              <a:t>styles </a:t>
            </a:r>
            <a:r>
              <a:rPr dirty="0"/>
              <a:t>to those HTML elements using CSS.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Sentaks</a:t>
            </a:r>
            <a:r>
              <a:rPr lang="en-US" dirty="0"/>
              <a:t> HTML</a:t>
            </a:r>
            <a:endParaRPr dirty="0"/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70788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Sa se kay </a:t>
            </a:r>
            <a:r>
              <a:rPr lang="en-US" dirty="0" err="1"/>
              <a:t>Matye</a:t>
            </a:r>
            <a:r>
              <a:rPr lang="en-US" dirty="0"/>
              <a:t> an</a:t>
            </a:r>
            <a:endParaRPr dirty="0"/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4164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Ouvèti</a:t>
            </a:r>
            <a:r>
              <a:rPr dirty="0"/>
              <a:t>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44686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Fèmen</a:t>
            </a:r>
            <a:r>
              <a:rPr dirty="0"/>
              <a:t>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97558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/>
              <a:t>Kontni</a:t>
            </a:r>
            <a:r>
              <a:rPr dirty="0"/>
              <a:t>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424941" y="2974636"/>
            <a:ext cx="158477" cy="1522682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Sentaks</a:t>
            </a:r>
            <a:r>
              <a:rPr lang="en-US" dirty="0"/>
              <a:t> HTML </a:t>
            </a:r>
            <a:r>
              <a:rPr dirty="0"/>
              <a:t>(</a:t>
            </a:r>
            <a:r>
              <a:rPr lang="en-US" dirty="0" err="1"/>
              <a:t>avèk</a:t>
            </a:r>
            <a:r>
              <a:rPr lang="en-US" dirty="0"/>
              <a:t> </a:t>
            </a:r>
            <a:r>
              <a:rPr lang="en-US" dirty="0" err="1"/>
              <a:t>atribi</a:t>
            </a:r>
            <a:r>
              <a:rPr dirty="0"/>
              <a:t>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Tags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enpòtan</a:t>
            </a:r>
            <a:r>
              <a:rPr lang="en-US" dirty="0"/>
              <a:t> (</a:t>
            </a:r>
            <a:r>
              <a:rPr lang="en-US" dirty="0" err="1"/>
              <a:t>Souvan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Headings: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&lt;h1&gt; &lt;/h1&gt;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1 (</a:t>
            </a:r>
            <a:r>
              <a:rPr lang="en-US" b="0" dirty="0"/>
              <a:t>Tit </a:t>
            </a:r>
            <a:r>
              <a:rPr lang="en-US" dirty="0" err="1"/>
              <a:t>ki</a:t>
            </a:r>
            <a:r>
              <a:rPr lang="en-US" dirty="0"/>
              <a:t> pi </a:t>
            </a:r>
            <a:r>
              <a:rPr lang="en-US" dirty="0" err="1"/>
              <a:t>laj</a:t>
            </a:r>
            <a:r>
              <a:rPr lang="en-US" dirty="0"/>
              <a:t> </a:t>
            </a:r>
            <a:r>
              <a:rPr lang="en-US" dirty="0" err="1"/>
              <a:t>laj</a:t>
            </a:r>
            <a:r>
              <a:rPr b="0" dirty="0"/>
              <a:t>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&lt;h2&gt; &lt;/h2&gt;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2 (</a:t>
            </a:r>
            <a:r>
              <a:rPr lang="en-US" b="0" dirty="0" err="1"/>
              <a:t>Dezyèm</a:t>
            </a:r>
            <a:r>
              <a:rPr lang="en-US" b="0" dirty="0"/>
              <a:t> tit li </a:t>
            </a:r>
            <a:r>
              <a:rPr lang="en-US" b="0" dirty="0" err="1"/>
              <a:t>laj</a:t>
            </a:r>
            <a:r>
              <a:rPr b="0" dirty="0"/>
              <a:t>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&lt;h3&gt; &lt;/h3&gt; </a:t>
            </a:r>
            <a:r>
              <a:rPr b="0" dirty="0"/>
              <a:t>- </a:t>
            </a:r>
            <a:r>
              <a:rPr lang="en-US" b="0" dirty="0"/>
              <a:t>Tit</a:t>
            </a:r>
            <a:r>
              <a:rPr b="0" dirty="0"/>
              <a:t> 3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…</a:t>
            </a: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Containers: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&lt;html&gt; &lt;/html&gt;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tout </a:t>
            </a:r>
            <a:r>
              <a:rPr lang="en-US" b="0" dirty="0" err="1"/>
              <a:t>paj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r>
              <a:rPr b="0" dirty="0"/>
              <a:t> </a:t>
            </a:r>
            <a:endParaRPr lang="en-US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&lt;head&gt; &lt;/head&gt;</a:t>
            </a:r>
            <a:r>
              <a:rPr lang="en-US" b="0" dirty="0"/>
              <a:t> - </a:t>
            </a:r>
            <a:r>
              <a:rPr lang="en-US" b="0" dirty="0" err="1"/>
              <a:t>Vlope</a:t>
            </a:r>
            <a:r>
              <a:rPr lang="en-US" b="0" dirty="0"/>
              <a:t> </a:t>
            </a:r>
            <a:r>
              <a:rPr lang="en-US" b="0" dirty="0" err="1"/>
              <a:t>tèt</a:t>
            </a:r>
            <a:r>
              <a:rPr lang="en-US" b="0" dirty="0"/>
              <a:t> </a:t>
            </a:r>
            <a:r>
              <a:rPr lang="en-US" b="0" dirty="0" err="1"/>
              <a:t>paj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r>
              <a:rPr lang="en-US" b="0" dirty="0"/>
              <a:t> </a:t>
            </a:r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&lt;body&gt; &lt;/body&gt;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</a:t>
            </a:r>
            <a:r>
              <a:rPr lang="en-US" b="0" dirty="0" err="1"/>
              <a:t>Kontni</a:t>
            </a:r>
            <a:r>
              <a:rPr lang="en-US" b="0" dirty="0"/>
              <a:t> </a:t>
            </a:r>
            <a:r>
              <a:rPr lang="en-US" b="0" dirty="0" err="1"/>
              <a:t>prensipal</a:t>
            </a:r>
            <a:r>
              <a:rPr lang="en-US" b="0" dirty="0"/>
              <a:t> </a:t>
            </a:r>
            <a:r>
              <a:rPr lang="en-US" b="0" dirty="0" err="1"/>
              <a:t>lan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&lt;div&gt; &lt;/div&gt; </a:t>
            </a:r>
            <a:r>
              <a:rPr b="0" dirty="0"/>
              <a:t>- </a:t>
            </a:r>
            <a:r>
              <a:rPr lang="en-US" b="0" dirty="0" err="1"/>
              <a:t>Kontni</a:t>
            </a:r>
            <a:r>
              <a:rPr lang="en-US" b="0" dirty="0"/>
              <a:t> </a:t>
            </a:r>
            <a:r>
              <a:rPr lang="en-US" b="0" dirty="0" err="1"/>
              <a:t>lojik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&lt;p&gt; &lt;/p&gt; </a:t>
            </a:r>
            <a:r>
              <a:rPr b="0" dirty="0"/>
              <a:t>- </a:t>
            </a:r>
            <a:r>
              <a:rPr lang="en-US" b="0" dirty="0" err="1"/>
              <a:t>Vlope</a:t>
            </a:r>
            <a:r>
              <a:rPr lang="en-US" b="0" dirty="0"/>
              <a:t> paragraph </a:t>
            </a:r>
            <a:r>
              <a:rPr lang="en-US" b="0" dirty="0" err="1"/>
              <a:t>endividyèl</a:t>
            </a:r>
            <a:endParaRPr lang="en-US" b="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Lòt</a:t>
            </a:r>
            <a:r>
              <a:rPr dirty="0"/>
              <a:t>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&lt;strong&gt; </a:t>
            </a:r>
            <a:r>
              <a:rPr b="0" dirty="0"/>
              <a:t>(</a:t>
            </a:r>
            <a:r>
              <a:rPr lang="en-US" b="0" dirty="0" err="1"/>
              <a:t>fonse</a:t>
            </a:r>
            <a:r>
              <a:rPr b="0" dirty="0"/>
              <a:t>), </a:t>
            </a:r>
            <a:r>
              <a:rPr dirty="0"/>
              <a:t>&lt;</a:t>
            </a:r>
            <a:r>
              <a:rPr dirty="0" err="1"/>
              <a:t>em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anfaz</a:t>
            </a:r>
            <a:r>
              <a:rPr b="0" dirty="0"/>
              <a:t>)</a:t>
            </a:r>
            <a:endParaRPr sz="22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img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imaj</a:t>
            </a:r>
            <a:r>
              <a:rPr b="0" dirty="0"/>
              <a:t>)</a:t>
            </a:r>
            <a:r>
              <a:rPr dirty="0"/>
              <a:t>, &lt;a </a:t>
            </a:r>
            <a:r>
              <a:rPr dirty="0" err="1"/>
              <a:t>href</a:t>
            </a:r>
            <a:r>
              <a:rPr dirty="0"/>
              <a:t>&gt; </a:t>
            </a:r>
            <a:r>
              <a:rPr b="0" dirty="0"/>
              <a:t>(</a:t>
            </a:r>
            <a:r>
              <a:rPr lang="en-US" b="0" dirty="0" err="1"/>
              <a:t>lyen</a:t>
            </a:r>
            <a:r>
              <a:rPr b="0" dirty="0"/>
              <a:t>)</a:t>
            </a:r>
            <a:r>
              <a:rPr dirty="0"/>
              <a:t>, &lt;li&gt; </a:t>
            </a:r>
            <a:r>
              <a:rPr b="0" dirty="0"/>
              <a:t>(</a:t>
            </a:r>
            <a:r>
              <a:rPr lang="en-US" b="0" dirty="0" err="1"/>
              <a:t>lis</a:t>
            </a:r>
            <a:r>
              <a:rPr lang="en-US" b="0" dirty="0"/>
              <a:t> </a:t>
            </a:r>
            <a:r>
              <a:rPr lang="en-US" b="0" dirty="0" err="1"/>
              <a:t>atik</a:t>
            </a:r>
            <a:r>
              <a:rPr lang="en-US" b="0" dirty="0"/>
              <a:t> </a:t>
            </a:r>
            <a:r>
              <a:rPr lang="en-US" b="0" dirty="0" err="1"/>
              <a:t>yo</a:t>
            </a:r>
            <a:r>
              <a:rPr b="0" dirty="0"/>
              <a:t>)</a:t>
            </a:r>
            <a:r>
              <a:rPr dirty="0"/>
              <a:t> , &lt;title&gt;</a:t>
            </a:r>
            <a:r>
              <a:rPr b="0" dirty="0"/>
              <a:t> (</a:t>
            </a:r>
            <a:r>
              <a:rPr lang="en-US" b="0" dirty="0"/>
              <a:t>tit</a:t>
            </a:r>
            <a:r>
              <a:rPr b="0" dirty="0"/>
              <a:t>), </a:t>
            </a:r>
            <a:br>
              <a:rPr b="0" dirty="0"/>
            </a:br>
            <a:r>
              <a:rPr dirty="0"/>
              <a:t>&lt;</a:t>
            </a:r>
            <a:r>
              <a:rPr dirty="0" err="1"/>
              <a:t>br</a:t>
            </a:r>
            <a:r>
              <a:rPr dirty="0"/>
              <a:t>&gt;</a:t>
            </a:r>
            <a:r>
              <a:rPr b="0" dirty="0"/>
              <a:t> (</a:t>
            </a:r>
            <a:r>
              <a:rPr lang="en-US" b="0" dirty="0" err="1"/>
              <a:t>liy</a:t>
            </a:r>
            <a:r>
              <a:rPr lang="en-US" b="0" dirty="0"/>
              <a:t> </a:t>
            </a:r>
            <a:r>
              <a:rPr lang="en-US" b="0" dirty="0" err="1"/>
              <a:t>kraze</a:t>
            </a:r>
            <a:r>
              <a:rPr b="0" dirty="0"/>
              <a:t>), </a:t>
            </a:r>
            <a:r>
              <a:rPr dirty="0"/>
              <a:t>&lt;table&gt; </a:t>
            </a:r>
            <a:r>
              <a:rPr b="0" dirty="0"/>
              <a:t>(</a:t>
            </a:r>
            <a:r>
              <a:rPr lang="en-US" b="0" dirty="0"/>
              <a:t>tab</a:t>
            </a:r>
            <a:r>
              <a:rPr b="0" dirty="0"/>
              <a:t>), </a:t>
            </a:r>
            <a:r>
              <a:rPr dirty="0"/>
              <a:t>&lt;!-- --&gt;</a:t>
            </a:r>
            <a:r>
              <a:rPr b="0" dirty="0"/>
              <a:t> (</a:t>
            </a:r>
            <a:r>
              <a:rPr lang="en-US" b="0" dirty="0" err="1"/>
              <a:t>komantè</a:t>
            </a:r>
            <a:r>
              <a:rPr b="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Tags </a:t>
            </a:r>
            <a:r>
              <a:rPr lang="en-US" dirty="0" err="1"/>
              <a:t>ki</a:t>
            </a:r>
            <a:r>
              <a:rPr lang="en-US" dirty="0"/>
              <a:t> pa two </a:t>
            </a:r>
            <a:r>
              <a:rPr lang="en-US" dirty="0" err="1"/>
              <a:t>popilè</a:t>
            </a:r>
            <a:endParaRPr dirty="0"/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kapab</a:t>
            </a:r>
            <a:r>
              <a:rPr lang="en-US" dirty="0"/>
              <a:t> </a:t>
            </a:r>
            <a:r>
              <a:rPr lang="en-US" dirty="0" err="1"/>
              <a:t>jwenn</a:t>
            </a:r>
            <a:r>
              <a:rPr lang="en-US" dirty="0"/>
              <a:t> tout tags HTML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sit </a:t>
            </a:r>
            <a:r>
              <a:rPr lang="en-US" dirty="0" err="1"/>
              <a:t>sa</a:t>
            </a:r>
            <a:r>
              <a:rPr lang="en-US" dirty="0"/>
              <a:t>. </a:t>
            </a:r>
            <a:r>
              <a:rPr b="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Pa </a:t>
            </a:r>
            <a:r>
              <a:rPr lang="en-US" dirty="0" err="1"/>
              <a:t>eseye</a:t>
            </a:r>
            <a:r>
              <a:rPr lang="en-US" dirty="0"/>
              <a:t> memorize </a:t>
            </a:r>
            <a:r>
              <a:rPr lang="en-US" dirty="0" err="1"/>
              <a:t>yo</a:t>
            </a:r>
            <a:r>
              <a:rPr lang="en-US" dirty="0"/>
              <a:t>. </a:t>
            </a:r>
            <a:r>
              <a:rPr lang="en-US" dirty="0" err="1"/>
              <a:t>Senpleman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 </a:t>
            </a:r>
            <a:r>
              <a:rPr lang="en-US" dirty="0" err="1"/>
              <a:t>avèk</a:t>
            </a:r>
            <a:r>
              <a:rPr lang="en-US" dirty="0"/>
              <a:t>  </a:t>
            </a:r>
            <a:r>
              <a:rPr lang="en-US" dirty="0" err="1"/>
              <a:t>yo</a:t>
            </a:r>
            <a:r>
              <a:rPr lang="en-US" dirty="0"/>
              <a:t> nan </a:t>
            </a:r>
            <a:r>
              <a:rPr lang="en-US" dirty="0" err="1"/>
              <a:t>dokiman</a:t>
            </a:r>
            <a:r>
              <a:rPr lang="en-US" dirty="0"/>
              <a:t> an </a:t>
            </a:r>
            <a:r>
              <a:rPr lang="en-US" dirty="0" err="1"/>
              <a:t>lè’w</a:t>
            </a:r>
            <a:r>
              <a:rPr lang="en-US" dirty="0"/>
              <a:t> </a:t>
            </a:r>
            <a:r>
              <a:rPr lang="en-US" dirty="0" err="1"/>
              <a:t>bezwen</a:t>
            </a:r>
            <a:r>
              <a:rPr lang="en-US" dirty="0"/>
              <a:t>.</a:t>
            </a: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 dirty="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Lòt</a:t>
            </a:r>
            <a:r>
              <a:rPr dirty="0"/>
              <a:t> tags:</a:t>
            </a:r>
            <a:endParaRPr sz="23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&lt;video&gt; </a:t>
            </a:r>
            <a:r>
              <a:rPr lang="en-US" dirty="0" err="1"/>
              <a:t>Pou</a:t>
            </a:r>
            <a:r>
              <a:rPr dirty="0"/>
              <a:t> Videos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&lt;audio&gt;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fichye</a:t>
            </a:r>
            <a:r>
              <a:rPr dirty="0"/>
              <a:t> Audio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&lt;embed&gt; for </a:t>
            </a:r>
            <a:r>
              <a:rPr lang="en-US" dirty="0" err="1"/>
              <a:t>fichye</a:t>
            </a:r>
            <a:r>
              <a:rPr lang="en-US" dirty="0"/>
              <a:t> </a:t>
            </a:r>
            <a:r>
              <a:rPr dirty="0"/>
              <a:t>Embedde</a:t>
            </a:r>
            <a:r>
              <a:rPr lang="en-US" dirty="0"/>
              <a:t>d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&lt;code&gt;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inkli</a:t>
            </a:r>
            <a:r>
              <a:rPr lang="en-US" dirty="0"/>
              <a:t> </a:t>
            </a:r>
            <a:r>
              <a:rPr lang="en-US" dirty="0" err="1"/>
              <a:t>Kòd</a:t>
            </a:r>
            <a:r>
              <a:rPr lang="en-US" dirty="0"/>
              <a:t> </a:t>
            </a:r>
            <a:r>
              <a:rPr lang="en-US" dirty="0" err="1"/>
              <a:t>Òdinatè</a:t>
            </a:r>
            <a:r>
              <a:rPr lang="en-US" dirty="0"/>
              <a:t>. </a:t>
            </a:r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&lt;header&gt;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tèt</a:t>
            </a:r>
            <a:r>
              <a:rPr lang="en-US" dirty="0"/>
              <a:t> </a:t>
            </a:r>
            <a:r>
              <a:rPr lang="en-US" dirty="0" err="1"/>
              <a:t>lan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nav</a:t>
            </a:r>
            <a:r>
              <a:rPr dirty="0"/>
              <a:t>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navigasyon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yo</a:t>
            </a:r>
            <a:endParaRPr sz="2000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&lt;footer&gt; </a:t>
            </a:r>
            <a:r>
              <a:rPr lang="en-US" dirty="0" err="1"/>
              <a:t>Pou</a:t>
            </a:r>
            <a:r>
              <a:rPr lang="en-US" dirty="0"/>
              <a:t> </a:t>
            </a:r>
            <a:r>
              <a:rPr lang="en-US" dirty="0" err="1"/>
              <a:t>pye</a:t>
            </a:r>
            <a:r>
              <a:rPr lang="en-US" dirty="0"/>
              <a:t> </a:t>
            </a:r>
            <a:r>
              <a:rPr lang="en-US" dirty="0" err="1"/>
              <a:t>yo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Fòm</a:t>
            </a:r>
            <a:r>
              <a:rPr lang="en-US" dirty="0"/>
              <a:t> HTML</a:t>
            </a:r>
            <a:endParaRPr dirty="0"/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&lt;form&gt; </a:t>
            </a:r>
            <a:r>
              <a:rPr b="0" dirty="0"/>
              <a:t>- </a:t>
            </a:r>
            <a:r>
              <a:rPr lang="en-US" b="0" dirty="0" err="1"/>
              <a:t>Kreye</a:t>
            </a:r>
            <a:r>
              <a:rPr lang="en-US" b="0" dirty="0"/>
              <a:t> yon </a:t>
            </a:r>
            <a:r>
              <a:rPr lang="en-US" b="0" dirty="0" err="1"/>
              <a:t>seksyon</a:t>
            </a:r>
            <a:r>
              <a:rPr lang="en-US" b="0" dirty="0"/>
              <a:t> </a:t>
            </a:r>
            <a:r>
              <a:rPr lang="en-US" b="0" dirty="0" err="1"/>
              <a:t>pou</a:t>
            </a:r>
            <a:r>
              <a:rPr lang="en-US" b="0" dirty="0"/>
              <a:t> </a:t>
            </a:r>
            <a:r>
              <a:rPr lang="en-US" b="0" dirty="0" err="1"/>
              <a:t>fòm</a:t>
            </a:r>
            <a:r>
              <a:rPr lang="en-US" b="0" dirty="0"/>
              <a:t> HTML </a:t>
            </a:r>
            <a:r>
              <a:rPr lang="en-US" b="0" dirty="0" err="1"/>
              <a:t>ou</a:t>
            </a:r>
            <a:r>
              <a:rPr lang="en-US" b="0" dirty="0"/>
              <a:t>. 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&lt;input&gt; </a:t>
            </a:r>
            <a:r>
              <a:rPr b="0" dirty="0"/>
              <a:t>-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opinyon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&lt;label&gt; </a:t>
            </a:r>
            <a:r>
              <a:rPr b="0" dirty="0"/>
              <a:t>- </a:t>
            </a:r>
            <a:r>
              <a:rPr lang="en-US" b="0" dirty="0" err="1"/>
              <a:t>Etikèt</a:t>
            </a:r>
            <a:r>
              <a:rPr lang="en-US" b="0" dirty="0"/>
              <a:t>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&lt;button&gt; </a:t>
            </a:r>
            <a:r>
              <a:rPr b="0" dirty="0"/>
              <a:t>- </a:t>
            </a:r>
            <a:r>
              <a:rPr lang="en-US" b="0" dirty="0"/>
              <a:t>Bouton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textarea</a:t>
            </a:r>
            <a:r>
              <a:rPr dirty="0"/>
              <a:t>&gt; </a:t>
            </a:r>
            <a:r>
              <a:rPr lang="en-US" b="0" dirty="0"/>
              <a:t>- </a:t>
            </a:r>
            <a:r>
              <a:rPr lang="en-US" b="0" dirty="0" err="1"/>
              <a:t>Gwo</a:t>
            </a:r>
            <a:r>
              <a:rPr lang="en-US" b="0" dirty="0"/>
              <a:t> </a:t>
            </a:r>
            <a:r>
              <a:rPr lang="en-US" b="0" dirty="0" err="1"/>
              <a:t>bwat</a:t>
            </a:r>
            <a:r>
              <a:rPr lang="en-US" b="0" dirty="0"/>
              <a:t> </a:t>
            </a:r>
            <a:r>
              <a:rPr lang="en-US" b="0" dirty="0" err="1"/>
              <a:t>tèx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957</Words>
  <Application>Microsoft Macintosh PowerPoint</Application>
  <PresentationFormat>On-screen Show (4:3)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UCF - Theme</vt:lpstr>
      <vt:lpstr>Objektif pou Jodi an</vt:lpstr>
      <vt:lpstr>HTML5</vt:lpstr>
      <vt:lpstr>Sentaks HTML</vt:lpstr>
      <vt:lpstr>Sentaks HTML (avèk atribi)</vt:lpstr>
      <vt:lpstr>Tricky Tags (Self-Closing)</vt:lpstr>
      <vt:lpstr>Tags ki enpòtan (Souvan itilize)</vt:lpstr>
      <vt:lpstr>Tags ki pa two popilè</vt:lpstr>
      <vt:lpstr>Fòm HTML</vt:lpstr>
      <vt:lpstr>HTML for Forms</vt:lpstr>
      <vt:lpstr>Yon HTML ki lèd</vt:lpstr>
      <vt:lpstr>&gt; Tou pa’w!</vt:lpstr>
      <vt:lpstr>&gt; Tou pa’w!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Esterling Accime</cp:lastModifiedBy>
  <cp:revision>82</cp:revision>
  <dcterms:modified xsi:type="dcterms:W3CDTF">2018-11-22T05:22:38Z</dcterms:modified>
</cp:coreProperties>
</file>