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64" r:id="rId2"/>
    <p:sldId id="258" r:id="rId3"/>
    <p:sldId id="257" r:id="rId4"/>
    <p:sldId id="260" r:id="rId5"/>
    <p:sldId id="263" r:id="rId6"/>
    <p:sldId id="268" r:id="rId7"/>
    <p:sldId id="265" r:id="rId8"/>
    <p:sldId id="261" r:id="rId9"/>
    <p:sldId id="259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60"/>
  </p:normalViewPr>
  <p:slideViewPr>
    <p:cSldViewPr snapToGrid="0">
      <p:cViewPr>
        <p:scale>
          <a:sx n="50" d="100"/>
          <a:sy n="50" d="100"/>
        </p:scale>
        <p:origin x="1458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6C108-61D1-40F2-BEB6-C9223D353695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47880-A399-47E1-B167-6B64122FA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803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47880-A399-47E1-B167-6B64122FA33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62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2508-2DF5-4BB5-BA36-192485C9BDA7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ECE4-6C88-42B2-8B3C-EB844FDD8E6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48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2508-2DF5-4BB5-BA36-192485C9BDA7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ECE4-6C88-42B2-8B3C-EB844FDD8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53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2508-2DF5-4BB5-BA36-192485C9BDA7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ECE4-6C88-42B2-8B3C-EB844FDD8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30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2508-2DF5-4BB5-BA36-192485C9BDA7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ECE4-6C88-42B2-8B3C-EB844FDD8E6D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8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2508-2DF5-4BB5-BA36-192485C9BDA7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ECE4-6C88-42B2-8B3C-EB844FDD8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35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2508-2DF5-4BB5-BA36-192485C9BDA7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ECE4-6C88-42B2-8B3C-EB844FDD8E6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2508-2DF5-4BB5-BA36-192485C9BDA7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ECE4-6C88-42B2-8B3C-EB844FDD8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75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2508-2DF5-4BB5-BA36-192485C9BDA7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ECE4-6C88-42B2-8B3C-EB844FDD8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84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2508-2DF5-4BB5-BA36-192485C9BDA7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ECE4-6C88-42B2-8B3C-EB844FDD8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2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2508-2DF5-4BB5-BA36-192485C9BDA7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ECE4-6C88-42B2-8B3C-EB844FDD8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50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2508-2DF5-4BB5-BA36-192485C9BDA7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ECE4-6C88-42B2-8B3C-EB844FDD8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00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2508-2DF5-4BB5-BA36-192485C9BDA7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ECE4-6C88-42B2-8B3C-EB844FDD8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70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2508-2DF5-4BB5-BA36-192485C9BDA7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ECE4-6C88-42B2-8B3C-EB844FDD8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3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2508-2DF5-4BB5-BA36-192485C9BDA7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ECE4-6C88-42B2-8B3C-EB844FDD8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68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2508-2DF5-4BB5-BA36-192485C9BDA7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ECE4-6C88-42B2-8B3C-EB844FDD8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53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2508-2DF5-4BB5-BA36-192485C9BDA7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ECE4-6C88-42B2-8B3C-EB844FDD8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79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2508-2DF5-4BB5-BA36-192485C9BDA7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ECE4-6C88-42B2-8B3C-EB844FDD8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6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072508-2DF5-4BB5-BA36-192485C9BDA7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AEECE4-6C88-42B2-8B3C-EB844FDD8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997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microsoft.com/office/2007/relationships/hdphoto" Target="../media/hdphoto1.wdp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lh5.googleusercontent.com/A2B53To4ciqfec8yum92WzV9AXV8DI5JRcms-ATf6iIWC2Jq75Hcy3SDFq5srU48wl3V_yazjbkDRSmUyXgoND7hJ-Y77Bm8Hs4YZX2jMjznzGrc8Xc3h_6Jla4dqOdeqU9nMnrAdLA">
            <a:extLst>
              <a:ext uri="{FF2B5EF4-FFF2-40B4-BE49-F238E27FC236}">
                <a16:creationId xmlns:a16="http://schemas.microsoft.com/office/drawing/2014/main" id="{59B96F34-38AF-4334-BF05-16A4436AB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30" y="824286"/>
            <a:ext cx="7372350" cy="426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DD86EC6-7A0D-4D4C-BE07-AAD64BBAD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0" y="121920"/>
            <a:ext cx="17145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6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Uma imagem contendo clip-art&#10;&#10;Descrição gerada automaticamente">
            <a:extLst>
              <a:ext uri="{FF2B5EF4-FFF2-40B4-BE49-F238E27FC236}">
                <a16:creationId xmlns:a16="http://schemas.microsoft.com/office/drawing/2014/main" id="{6DC02052-E236-4C9F-A0CD-8551A1826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21" t="851" r="15928" b="54500"/>
          <a:stretch/>
        </p:blipFill>
        <p:spPr bwMode="auto">
          <a:xfrm>
            <a:off x="1181110" y="1922919"/>
            <a:ext cx="1924516" cy="16485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0CB07A4-CE07-4893-A590-533761D0A491}"/>
              </a:ext>
            </a:extLst>
          </p:cNvPr>
          <p:cNvSpPr txBox="1"/>
          <p:nvPr/>
        </p:nvSpPr>
        <p:spPr>
          <a:xfrm>
            <a:off x="1245104" y="1381006"/>
            <a:ext cx="180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Empresário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4217ED2E-A215-4115-B69E-7EFAD89A68A3}"/>
              </a:ext>
            </a:extLst>
          </p:cNvPr>
          <p:cNvSpPr txBox="1">
            <a:spLocks/>
          </p:cNvSpPr>
          <p:nvPr/>
        </p:nvSpPr>
        <p:spPr bwMode="black">
          <a:xfrm>
            <a:off x="4741946" y="396303"/>
            <a:ext cx="2708106" cy="71687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Power Bi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906261" y="2193626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Apresentação Do Power BI</a:t>
            </a:r>
          </a:p>
        </p:txBody>
      </p:sp>
      <p:pic>
        <p:nvPicPr>
          <p:cNvPr id="1026" name="Picture 2" descr="Resultado de imagem para power b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25" y="2747201"/>
            <a:ext cx="6823163" cy="358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424" y="4757737"/>
            <a:ext cx="6823163" cy="157298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225" y="2880830"/>
            <a:ext cx="5121362" cy="23320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119" y="3359057"/>
            <a:ext cx="4781319" cy="23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217ED2E-A215-4115-B69E-7EFAD89A68A3}"/>
              </a:ext>
            </a:extLst>
          </p:cNvPr>
          <p:cNvSpPr txBox="1">
            <a:spLocks/>
          </p:cNvSpPr>
          <p:nvPr/>
        </p:nvSpPr>
        <p:spPr bwMode="black">
          <a:xfrm>
            <a:off x="4899109" y="567745"/>
            <a:ext cx="2708106" cy="71687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Conclusão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66701" y="2094553"/>
            <a:ext cx="5362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Analise Estatísticas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Criatividade no  desenvolvimento das interfaces do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Probabilidade de continuação do projeto (mobile)</a:t>
            </a:r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154485" y="4371796"/>
            <a:ext cx="5362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Comunicação com grupo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Ajuda dos integrantes com as íntegras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Colaboração dos integrantes para troca de conhecimento</a:t>
            </a:r>
          </a:p>
        </p:txBody>
      </p:sp>
    </p:spTree>
    <p:extLst>
      <p:ext uri="{BB962C8B-B14F-4D97-AF65-F5344CB8AC3E}">
        <p14:creationId xmlns:p14="http://schemas.microsoft.com/office/powerpoint/2010/main" val="32352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217ED2E-A215-4115-B69E-7EFAD89A68A3}"/>
              </a:ext>
            </a:extLst>
          </p:cNvPr>
          <p:cNvSpPr txBox="1">
            <a:spLocks/>
          </p:cNvSpPr>
          <p:nvPr/>
        </p:nvSpPr>
        <p:spPr bwMode="black">
          <a:xfrm>
            <a:off x="4899109" y="567745"/>
            <a:ext cx="2708106" cy="71687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Agradecimentos</a:t>
            </a:r>
          </a:p>
        </p:txBody>
      </p:sp>
      <p:pic>
        <p:nvPicPr>
          <p:cNvPr id="2052" name="Picture 4" descr="Resultado de imagem para logicali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99" y="669009"/>
            <a:ext cx="3192462" cy="319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tiv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6" y="1692592"/>
            <a:ext cx="3622675" cy="128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848" y="4596271"/>
            <a:ext cx="2503500" cy="1151610"/>
          </a:xfrm>
          <a:prstGeom prst="rect">
            <a:avLst/>
          </a:prstGeom>
        </p:spPr>
      </p:pic>
      <p:pic>
        <p:nvPicPr>
          <p:cNvPr id="2062" name="Picture 14" descr="Resultado de imagem para Cateno"/>
          <p:cNvPicPr>
            <a:picLocks noChangeAspect="1" noChangeArrowheads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33"/>
          <a:stretch/>
        </p:blipFill>
        <p:spPr bwMode="auto">
          <a:xfrm>
            <a:off x="1068387" y="4920675"/>
            <a:ext cx="2494164" cy="68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sultado de imagem para bandte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4" y="2976002"/>
            <a:ext cx="40671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Resultado de imagem para Caten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5" b="63778"/>
          <a:stretch/>
        </p:blipFill>
        <p:spPr bwMode="auto">
          <a:xfrm>
            <a:off x="1959177" y="4596271"/>
            <a:ext cx="1298376" cy="29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65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5E9A2C-778E-4ACA-BE4E-ED040DF79863}"/>
              </a:ext>
            </a:extLst>
          </p:cNvPr>
          <p:cNvSpPr txBox="1">
            <a:spLocks/>
          </p:cNvSpPr>
          <p:nvPr/>
        </p:nvSpPr>
        <p:spPr bwMode="black">
          <a:xfrm>
            <a:off x="2531427" y="397567"/>
            <a:ext cx="7129141" cy="9144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Nosso</a:t>
            </a:r>
            <a:r>
              <a:rPr lang="en-GB" dirty="0"/>
              <a:t> </a:t>
            </a:r>
            <a:r>
              <a:rPr lang="pt-BR" dirty="0"/>
              <a:t>Objetivo</a:t>
            </a:r>
            <a:r>
              <a:rPr lang="en-GB" dirty="0"/>
              <a:t> </a:t>
            </a:r>
            <a:r>
              <a:rPr lang="pt-BR" dirty="0"/>
              <a:t>como</a:t>
            </a:r>
            <a:r>
              <a:rPr lang="en-GB" dirty="0"/>
              <a:t> </a:t>
            </a:r>
            <a:r>
              <a:rPr lang="pt-BR" dirty="0"/>
              <a:t>Grupo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9A38816-3141-44E8-8CAC-3D90A3AAF5F8}"/>
              </a:ext>
            </a:extLst>
          </p:cNvPr>
          <p:cNvSpPr txBox="1"/>
          <p:nvPr/>
        </p:nvSpPr>
        <p:spPr>
          <a:xfrm>
            <a:off x="982909" y="2090172"/>
            <a:ext cx="102261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desafio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semestre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nos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proposto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decidir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grupo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que fosse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inovador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desafiador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após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conversa com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integrantes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observamos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pontos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em comum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gostam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de games 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pontos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fracos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e fortes no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informação, disso optamos por criar um jogo, com uma analise de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bi para darmos também valores aos dados adquiridos com o jogo gerando assim uma inovação para nosso projeto.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829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6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9" y="1613359"/>
            <a:ext cx="1696577" cy="1696578"/>
          </a:xfrm>
          <a:prstGeom prst="ellipse">
            <a:avLst/>
          </a:prstGeom>
          <a:ln w="285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30" name="Picture 6" descr="https://lh6.googleusercontent.com/weDEYFQGtaDqOniIf9Pl7gmSN3n_quitej6Tt8ooFv-Z9jMYGtBs1G5zMS5oc18bpawBpmaUe2x3j4qHzaP0Sd3WUk8kDbB-AcfKJFuDM3oKGOvuU-fXdniyBY-AxJ18dBy49RmMXe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522" y="1613359"/>
            <a:ext cx="1715999" cy="1717200"/>
          </a:xfrm>
          <a:prstGeom prst="ellipse">
            <a:avLst/>
          </a:prstGeom>
          <a:ln w="285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KbrLthgc1fx--eFI6hIWgwh5hjsiVD5nr2G7oaS2K-eHa50fkW7bJCy8KYLA3Nd1C1UhTVf6MqfqKNj0ruURl_051sq6ja5LkcmVAFqKsDc3-TBYU-r_gq4aM16BDUUfdqRTpPrKnK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233" y="4242141"/>
            <a:ext cx="1836000" cy="1836001"/>
          </a:xfrm>
          <a:prstGeom prst="ellipse">
            <a:avLst/>
          </a:prstGeom>
          <a:ln w="285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efT1VJ_c57VKA_MEL1hCQ1c4BD2hFOTxhEmyocOomG1Rb2HmUBXA_a9PXFwxNeuhJ6iZ2sMCrgvdMhAT7rilQVj5TE02F6qpsSOrUu3OpwTdJsD0vieok2mHjxOh4sq2OqekLnIu7R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567" y="4206475"/>
            <a:ext cx="1811555" cy="1811556"/>
          </a:xfrm>
          <a:prstGeom prst="ellipse">
            <a:avLst/>
          </a:prstGeom>
          <a:ln w="285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131" y="4242140"/>
            <a:ext cx="1833936" cy="1775891"/>
          </a:xfrm>
          <a:prstGeom prst="ellipse">
            <a:avLst/>
          </a:prstGeom>
          <a:ln w="285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21CB9AE-12DC-4BC5-9D4A-15B6034118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321" y="1614937"/>
            <a:ext cx="1718058" cy="1718058"/>
          </a:xfrm>
          <a:prstGeom prst="ellipse">
            <a:avLst/>
          </a:prstGeom>
          <a:ln w="285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C4FF00AC-9F5C-4F62-9F3A-973C1FB4EE5B}"/>
              </a:ext>
            </a:extLst>
          </p:cNvPr>
          <p:cNvSpPr txBox="1">
            <a:spLocks/>
          </p:cNvSpPr>
          <p:nvPr/>
        </p:nvSpPr>
        <p:spPr bwMode="black">
          <a:xfrm>
            <a:off x="3750497" y="397925"/>
            <a:ext cx="4691006" cy="77751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Quem Somos nós?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038520" y="3467458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Igor Inácio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877110" y="6131444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Joshua </a:t>
            </a:r>
            <a:r>
              <a:rPr lang="pt-BR" dirty="0" err="1"/>
              <a:t>Geronimo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742407" y="6140068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Leonardo </a:t>
            </a:r>
            <a:r>
              <a:rPr lang="pt-BR" dirty="0" err="1"/>
              <a:t>Ohashi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8800762" y="614006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Tiago Penha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8784234" y="3467458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Paulo Victor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960067" y="346745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Lemes</a:t>
            </a:r>
          </a:p>
        </p:txBody>
      </p:sp>
    </p:spTree>
    <p:extLst>
      <p:ext uri="{BB962C8B-B14F-4D97-AF65-F5344CB8AC3E}">
        <p14:creationId xmlns:p14="http://schemas.microsoft.com/office/powerpoint/2010/main" val="1312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html javascript e css icons">
            <a:extLst>
              <a:ext uri="{FF2B5EF4-FFF2-40B4-BE49-F238E27FC236}">
                <a16:creationId xmlns:a16="http://schemas.microsoft.com/office/drawing/2014/main" id="{015F025A-7F6D-4978-8FF5-5FEB77192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31" y="3323938"/>
            <a:ext cx="1822056" cy="106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java logo png">
            <a:extLst>
              <a:ext uri="{FF2B5EF4-FFF2-40B4-BE49-F238E27FC236}">
                <a16:creationId xmlns:a16="http://schemas.microsoft.com/office/drawing/2014/main" id="{9CA3FC04-9173-4876-A17F-9AF561895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501" y="1716584"/>
            <a:ext cx="1706392" cy="95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java com spring logo">
            <a:extLst>
              <a:ext uri="{FF2B5EF4-FFF2-40B4-BE49-F238E27FC236}">
                <a16:creationId xmlns:a16="http://schemas.microsoft.com/office/drawing/2014/main" id="{C9519F5A-A1AB-405B-984B-7F5B3C0C9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501" y="3706692"/>
            <a:ext cx="2191165" cy="56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sultado de imagem para postman logo png">
            <a:extLst>
              <a:ext uri="{FF2B5EF4-FFF2-40B4-BE49-F238E27FC236}">
                <a16:creationId xmlns:a16="http://schemas.microsoft.com/office/drawing/2014/main" id="{14BD7701-F2DA-4E3D-BF63-17A2B8DA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538" y="5215899"/>
            <a:ext cx="965090" cy="96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sultado de imagem para react logo png">
            <a:extLst>
              <a:ext uri="{FF2B5EF4-FFF2-40B4-BE49-F238E27FC236}">
                <a16:creationId xmlns:a16="http://schemas.microsoft.com/office/drawing/2014/main" id="{562AD686-BBDB-45ED-8A62-317393F3F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703" y="1866739"/>
            <a:ext cx="2220594" cy="74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Resultado de imagem para mongodb logo png">
            <a:extLst>
              <a:ext uri="{FF2B5EF4-FFF2-40B4-BE49-F238E27FC236}">
                <a16:creationId xmlns:a16="http://schemas.microsoft.com/office/drawing/2014/main" id="{FFABB194-B257-42AB-8125-088360B31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004" y="3530125"/>
            <a:ext cx="2426330" cy="65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Resultado de imagem para bootstrap logo png">
            <a:extLst>
              <a:ext uri="{FF2B5EF4-FFF2-40B4-BE49-F238E27FC236}">
                <a16:creationId xmlns:a16="http://schemas.microsoft.com/office/drawing/2014/main" id="{5FF53D28-04E7-4683-8A05-30A8C5377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028" y="5100013"/>
            <a:ext cx="1227138" cy="103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Resultado de imagem para power bi logo png">
            <a:extLst>
              <a:ext uri="{FF2B5EF4-FFF2-40B4-BE49-F238E27FC236}">
                <a16:creationId xmlns:a16="http://schemas.microsoft.com/office/drawing/2014/main" id="{1DE7A01A-7781-48AB-AF71-5ED0149A0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3" r="17790"/>
          <a:stretch/>
        </p:blipFill>
        <p:spPr bwMode="auto">
          <a:xfrm>
            <a:off x="8805667" y="1859096"/>
            <a:ext cx="1715851" cy="11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 descr="Resultado de imagem para swagger logo png">
            <a:extLst>
              <a:ext uri="{FF2B5EF4-FFF2-40B4-BE49-F238E27FC236}">
                <a16:creationId xmlns:a16="http://schemas.microsoft.com/office/drawing/2014/main" id="{5D408F9C-640D-4D29-AA0F-658E1206B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78" b="89778" l="2167" r="100000">
                        <a14:foregroundMark x1="89000" y1="42222" x2="89000" y2="42222"/>
                        <a14:foregroundMark x1="85167" y1="45333" x2="85167" y2="45333"/>
                        <a14:foregroundMark x1="78000" y1="40444" x2="78000" y2="40444"/>
                        <a14:foregroundMark x1="71000" y1="42222" x2="71000" y2="42222"/>
                        <a14:foregroundMark x1="62667" y1="40444" x2="62667" y2="40444"/>
                        <a14:foregroundMark x1="56833" y1="47111" x2="56833" y2="47111"/>
                        <a14:foregroundMark x1="51667" y1="43556" x2="51667" y2="43556"/>
                        <a14:foregroundMark x1="53667" y1="52444" x2="53667" y2="52444"/>
                        <a14:foregroundMark x1="42667" y1="47111" x2="42667" y2="47111"/>
                        <a14:foregroundMark x1="29833" y1="38667" x2="29833" y2="38667"/>
                        <a14:foregroundMark x1="25333" y1="42222" x2="25333" y2="42222"/>
                        <a14:foregroundMark x1="12500" y1="42222" x2="12500" y2="42222"/>
                        <a14:foregroundMark x1="77500" y1="57333" x2="77500" y2="5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134" y="5198774"/>
            <a:ext cx="2221450" cy="83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AEAF83C6-687C-4123-AFCA-6EE5FDE95664}"/>
              </a:ext>
            </a:extLst>
          </p:cNvPr>
          <p:cNvSpPr txBox="1">
            <a:spLocks/>
          </p:cNvSpPr>
          <p:nvPr/>
        </p:nvSpPr>
        <p:spPr bwMode="black">
          <a:xfrm>
            <a:off x="3352932" y="339840"/>
            <a:ext cx="5486136" cy="9144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Tecnologias Utilizadas</a:t>
            </a:r>
          </a:p>
        </p:txBody>
      </p:sp>
    </p:spTree>
    <p:extLst>
      <p:ext uri="{BB962C8B-B14F-4D97-AF65-F5344CB8AC3E}">
        <p14:creationId xmlns:p14="http://schemas.microsoft.com/office/powerpoint/2010/main" val="4342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CF95B59-7616-4FB1-971E-8BFA103E1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56" b="75864"/>
          <a:stretch/>
        </p:blipFill>
        <p:spPr>
          <a:xfrm>
            <a:off x="4642581" y="5855322"/>
            <a:ext cx="1546920" cy="904578"/>
          </a:xfrm>
          <a:prstGeom prst="rect">
            <a:avLst/>
          </a:prstGeom>
          <a:ln w="28575">
            <a:noFill/>
            <a:prstDash val="lgDashDot"/>
          </a:ln>
          <a:effectLst>
            <a:outerShdw blurRad="292100" dist="139700" dir="2700000" algn="tl" rotWithShape="0">
              <a:srgbClr val="333333">
                <a:alpha val="0"/>
              </a:srgbClr>
            </a:outerShdw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66403CD-D4A4-44E8-843F-018F40962059}"/>
              </a:ext>
            </a:extLst>
          </p:cNvPr>
          <p:cNvSpPr txBox="1">
            <a:spLocks/>
          </p:cNvSpPr>
          <p:nvPr/>
        </p:nvSpPr>
        <p:spPr bwMode="black">
          <a:xfrm>
            <a:off x="3352932" y="406401"/>
            <a:ext cx="5486136" cy="72920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ARQUITETURA</a:t>
            </a:r>
          </a:p>
        </p:txBody>
      </p:sp>
      <p:pic>
        <p:nvPicPr>
          <p:cNvPr id="5" name="Picture 20" descr="Resultado de imagem para mongodb logo png">
            <a:extLst>
              <a:ext uri="{FF2B5EF4-FFF2-40B4-BE49-F238E27FC236}">
                <a16:creationId xmlns:a16="http://schemas.microsoft.com/office/drawing/2014/main" id="{4794D97E-DAE3-4AEE-9D0B-E02982EC1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56" y="5905091"/>
            <a:ext cx="2068026" cy="558476"/>
          </a:xfrm>
          <a:prstGeom prst="rect">
            <a:avLst/>
          </a:prstGeom>
          <a:noFill/>
          <a:ln w="28575">
            <a:noFill/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2BF530C-2572-4495-9422-B500FF502508}"/>
              </a:ext>
            </a:extLst>
          </p:cNvPr>
          <p:cNvSpPr/>
          <p:nvPr/>
        </p:nvSpPr>
        <p:spPr>
          <a:xfrm>
            <a:off x="2921214" y="3756618"/>
            <a:ext cx="7080915" cy="1837773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C97C235-8AC0-4BDE-964D-0F7154648870}"/>
              </a:ext>
            </a:extLst>
          </p:cNvPr>
          <p:cNvSpPr/>
          <p:nvPr/>
        </p:nvSpPr>
        <p:spPr>
          <a:xfrm>
            <a:off x="3699802" y="4209951"/>
            <a:ext cx="1659988" cy="729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PLAYER SERVICE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80D916-A6CE-4C76-8C40-40340807FFD7}"/>
              </a:ext>
            </a:extLst>
          </p:cNvPr>
          <p:cNvSpPr/>
          <p:nvPr/>
        </p:nvSpPr>
        <p:spPr>
          <a:xfrm>
            <a:off x="6832211" y="4209951"/>
            <a:ext cx="1659988" cy="729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REPORT</a:t>
            </a:r>
            <a:r>
              <a:rPr lang="pt-BR" b="1" dirty="0">
                <a:solidFill>
                  <a:schemeClr val="tx1"/>
                </a:solidFill>
              </a:rPr>
              <a:t> SERVICE</a:t>
            </a:r>
          </a:p>
        </p:txBody>
      </p:sp>
      <p:pic>
        <p:nvPicPr>
          <p:cNvPr id="9" name="Picture 8" descr="Resultado de imagem para java com spring logo">
            <a:extLst>
              <a:ext uri="{FF2B5EF4-FFF2-40B4-BE49-F238E27FC236}">
                <a16:creationId xmlns:a16="http://schemas.microsoft.com/office/drawing/2014/main" id="{01BFC45F-6B95-4875-AA5D-249DBFDF1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84" y="5069399"/>
            <a:ext cx="1535797" cy="39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esultado de imagem para java com spring logo">
            <a:extLst>
              <a:ext uri="{FF2B5EF4-FFF2-40B4-BE49-F238E27FC236}">
                <a16:creationId xmlns:a16="http://schemas.microsoft.com/office/drawing/2014/main" id="{9EAE15CC-D0EE-4FCA-A88A-2DCB84007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722" y="5076692"/>
            <a:ext cx="1520032" cy="39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000143-90E1-4038-B88B-6A726189AD7C}"/>
              </a:ext>
            </a:extLst>
          </p:cNvPr>
          <p:cNvSpPr txBox="1"/>
          <p:nvPr/>
        </p:nvSpPr>
        <p:spPr>
          <a:xfrm>
            <a:off x="3023676" y="3798619"/>
            <a:ext cx="22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</a:rPr>
              <a:t>BACKEND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08099A-0781-45DE-957A-79897ABA0B9F}"/>
              </a:ext>
            </a:extLst>
          </p:cNvPr>
          <p:cNvSpPr/>
          <p:nvPr/>
        </p:nvSpPr>
        <p:spPr>
          <a:xfrm>
            <a:off x="2921213" y="1368314"/>
            <a:ext cx="7080915" cy="1360818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27E2E22-DB24-44CC-A2E5-42C286C4CF25}"/>
              </a:ext>
            </a:extLst>
          </p:cNvPr>
          <p:cNvSpPr txBox="1"/>
          <p:nvPr/>
        </p:nvSpPr>
        <p:spPr>
          <a:xfrm>
            <a:off x="3023675" y="1405637"/>
            <a:ext cx="22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</a:rPr>
              <a:t>FRONTEND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4" name="Picture 14" descr="Resultado de imagem para react logo png">
            <a:extLst>
              <a:ext uri="{FF2B5EF4-FFF2-40B4-BE49-F238E27FC236}">
                <a16:creationId xmlns:a16="http://schemas.microsoft.com/office/drawing/2014/main" id="{35646ABD-18A1-4B77-8AE3-88EAD921A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914" y="1840091"/>
            <a:ext cx="2220594" cy="74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2472EC2-872E-4568-BAD8-32DE279B25B6}"/>
              </a:ext>
            </a:extLst>
          </p:cNvPr>
          <p:cNvCxnSpPr>
            <a:cxnSpLocks/>
          </p:cNvCxnSpPr>
          <p:nvPr/>
        </p:nvCxnSpPr>
        <p:spPr>
          <a:xfrm>
            <a:off x="4965895" y="2610993"/>
            <a:ext cx="0" cy="1511731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30C7A2B-F80F-434E-AA12-7B2FF3B7DA7F}"/>
              </a:ext>
            </a:extLst>
          </p:cNvPr>
          <p:cNvCxnSpPr>
            <a:cxnSpLocks/>
          </p:cNvCxnSpPr>
          <p:nvPr/>
        </p:nvCxnSpPr>
        <p:spPr>
          <a:xfrm flipH="1">
            <a:off x="5240537" y="5076692"/>
            <a:ext cx="21549" cy="828399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99FC35ED-C00A-4114-B7D8-051962CF2667}"/>
              </a:ext>
            </a:extLst>
          </p:cNvPr>
          <p:cNvCxnSpPr>
            <a:cxnSpLocks/>
          </p:cNvCxnSpPr>
          <p:nvPr/>
        </p:nvCxnSpPr>
        <p:spPr>
          <a:xfrm>
            <a:off x="5542671" y="4574553"/>
            <a:ext cx="1079051" cy="0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6C140A5-55F0-4020-AD2F-4315C33A5745}"/>
              </a:ext>
            </a:extLst>
          </p:cNvPr>
          <p:cNvCxnSpPr>
            <a:cxnSpLocks/>
          </p:cNvCxnSpPr>
          <p:nvPr/>
        </p:nvCxnSpPr>
        <p:spPr>
          <a:xfrm>
            <a:off x="8492199" y="5076692"/>
            <a:ext cx="0" cy="828399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03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D916B81-BA50-4D63-B5C6-13239261F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31" r="7032"/>
          <a:stretch/>
        </p:blipFill>
        <p:spPr>
          <a:xfrm>
            <a:off x="1466850" y="1673"/>
            <a:ext cx="98679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3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6960EE3-32E3-407A-87D8-9148817A3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99" y="1475117"/>
            <a:ext cx="5630927" cy="3181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B5474D6-0684-48AE-ACCD-68460F5B3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218" y="3351604"/>
            <a:ext cx="5824331" cy="3290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5CC6AF0-BA9F-4248-AAC7-717441A7B777}"/>
              </a:ext>
            </a:extLst>
          </p:cNvPr>
          <p:cNvSpPr txBox="1">
            <a:spLocks/>
          </p:cNvSpPr>
          <p:nvPr/>
        </p:nvSpPr>
        <p:spPr bwMode="black">
          <a:xfrm>
            <a:off x="3511960" y="417420"/>
            <a:ext cx="5486136" cy="72920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Personas</a:t>
            </a:r>
          </a:p>
        </p:txBody>
      </p:sp>
    </p:spTree>
    <p:extLst>
      <p:ext uri="{BB962C8B-B14F-4D97-AF65-F5344CB8AC3E}">
        <p14:creationId xmlns:p14="http://schemas.microsoft.com/office/powerpoint/2010/main" val="379810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graficos de vantagens que os jogos eletronicos trazem">
            <a:extLst>
              <a:ext uri="{FF2B5EF4-FFF2-40B4-BE49-F238E27FC236}">
                <a16:creationId xmlns:a16="http://schemas.microsoft.com/office/drawing/2014/main" id="{B70CFAFD-4DD0-4924-8E3B-79F6C4341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05" y="2706368"/>
            <a:ext cx="8619370" cy="3638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161732C-6938-4880-A7B4-9FF8941C3417}"/>
              </a:ext>
            </a:extLst>
          </p:cNvPr>
          <p:cNvSpPr txBox="1"/>
          <p:nvPr/>
        </p:nvSpPr>
        <p:spPr>
          <a:xfrm>
            <a:off x="1066799" y="1247713"/>
            <a:ext cx="10058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Agilidade no raciocínio: De acordo com um estudo divulgado em 2010, jogos que exigem que o jogador tome decisões, tenha que utilizar seus reflexos e tenham o hábito de jogar foram aprimorados pelos games.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3353796-ABFF-44F8-BED2-97F225E8A74D}"/>
              </a:ext>
            </a:extLst>
          </p:cNvPr>
          <p:cNvSpPr txBox="1">
            <a:spLocks/>
          </p:cNvSpPr>
          <p:nvPr/>
        </p:nvSpPr>
        <p:spPr bwMode="black">
          <a:xfrm>
            <a:off x="3352931" y="274472"/>
            <a:ext cx="5486136" cy="72920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Benefícios dos games </a:t>
            </a:r>
          </a:p>
        </p:txBody>
      </p:sp>
    </p:spTree>
    <p:extLst>
      <p:ext uri="{BB962C8B-B14F-4D97-AF65-F5344CB8AC3E}">
        <p14:creationId xmlns:p14="http://schemas.microsoft.com/office/powerpoint/2010/main" val="190952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rello-attachments.s3.amazonaws.com/5d5db49124994a37976f641c/5d8bcf3e90e2428cca55f325/838d3fa2deefe8c2b4235d2da4e28c7c/CapivaraWars-logo_bgWhite.png">
            <a:extLst>
              <a:ext uri="{FF2B5EF4-FFF2-40B4-BE49-F238E27FC236}">
                <a16:creationId xmlns:a16="http://schemas.microsoft.com/office/drawing/2014/main" id="{38E50974-9A08-487D-AC6D-7791193D9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61536"/>
            <a:ext cx="6096000" cy="3013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82369BE-C64A-48D2-8CD1-50D7802389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00" b="95000" l="4373" r="97238">
                        <a14:foregroundMark x1="68700" y1="14922" x2="68700" y2="14922"/>
                        <a14:foregroundMark x1="68700" y1="14922" x2="68700" y2="14922"/>
                        <a14:foregroundMark x1="67319" y1="9297" x2="67319" y2="9297"/>
                        <a14:foregroundMark x1="67319" y1="9297" x2="67319" y2="9297"/>
                        <a14:foregroundMark x1="67319" y1="5625" x2="67319" y2="5625"/>
                        <a14:foregroundMark x1="67319" y1="2734" x2="67319" y2="2734"/>
                        <a14:foregroundMark x1="93441" y1="16641" x2="93441" y2="16641"/>
                        <a14:foregroundMark x1="97468" y1="48281" x2="97468" y2="48281"/>
                        <a14:foregroundMark x1="94591" y1="95078" x2="94591" y2="95078"/>
                        <a14:foregroundMark x1="69850" y1="2500" x2="69850" y2="2500"/>
                        <a14:foregroundMark x1="9781" y1="52344" x2="9781" y2="52344"/>
                        <a14:foregroundMark x1="4373" y1="54297" x2="4373" y2="542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68" y="1191337"/>
            <a:ext cx="1749632" cy="2577134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0C9DA09-F184-4EAC-978C-49854CC3ACE3}"/>
              </a:ext>
            </a:extLst>
          </p:cNvPr>
          <p:cNvSpPr txBox="1">
            <a:spLocks/>
          </p:cNvSpPr>
          <p:nvPr/>
        </p:nvSpPr>
        <p:spPr bwMode="black">
          <a:xfrm>
            <a:off x="4024420" y="349808"/>
            <a:ext cx="4143160" cy="72920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Vamos jogar ?</a:t>
            </a:r>
          </a:p>
        </p:txBody>
      </p:sp>
    </p:spTree>
    <p:extLst>
      <p:ext uri="{BB962C8B-B14F-4D97-AF65-F5344CB8AC3E}">
        <p14:creationId xmlns:p14="http://schemas.microsoft.com/office/powerpoint/2010/main" val="56575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t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777</TotalTime>
  <Words>195</Words>
  <Application>Microsoft Office PowerPoint</Application>
  <PresentationFormat>Widescreen</PresentationFormat>
  <Paragraphs>31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 8.1 JOSHUA</dc:creator>
  <cp:lastModifiedBy>Tiago Penha Pedroso</cp:lastModifiedBy>
  <cp:revision>55</cp:revision>
  <dcterms:created xsi:type="dcterms:W3CDTF">2019-11-10T21:57:14Z</dcterms:created>
  <dcterms:modified xsi:type="dcterms:W3CDTF">2019-12-04T23:38:03Z</dcterms:modified>
</cp:coreProperties>
</file>