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5"/>
  </p:sldMasterIdLst>
  <p:handoutMasterIdLst>
    <p:handoutMasterId r:id="rId10"/>
  </p:handoutMasterIdLst>
  <p:sldIdLst>
    <p:sldId id="257" r:id="rId6"/>
    <p:sldId id="259" r:id="rId7"/>
    <p:sldId id="260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3" autoAdjust="0"/>
    <p:restoredTop sz="94648"/>
  </p:normalViewPr>
  <p:slideViewPr>
    <p:cSldViewPr snapToGrid="0" snapToObjects="1">
      <p:cViewPr varScale="1">
        <p:scale>
          <a:sx n="138" d="100"/>
          <a:sy n="138" d="100"/>
        </p:scale>
        <p:origin x="109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E3E3F-55A1-8741-B536-1935E8E759C9}" type="datetimeFigureOut">
              <a:rPr kumimoji="1" lang="zh-TW" altLang="en-US" smtClean="0"/>
              <a:t>2024/5/23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4EEA7-CD80-AC44-A454-D40DB384F0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4805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D069858-5B58-50AE-3A02-690CD0AA2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119" y="0"/>
            <a:ext cx="9168423" cy="5163270"/>
          </a:xfrm>
          <a:prstGeom prst="rect">
            <a:avLst/>
          </a:prstGeom>
        </p:spPr>
      </p:pic>
      <p:sp>
        <p:nvSpPr>
          <p:cNvPr id="9" name="文字版面配置區 2"/>
          <p:cNvSpPr>
            <a:spLocks noGrp="1"/>
          </p:cNvSpPr>
          <p:nvPr>
            <p:ph type="body" idx="13"/>
          </p:nvPr>
        </p:nvSpPr>
        <p:spPr>
          <a:xfrm>
            <a:off x="467544" y="4155926"/>
            <a:ext cx="4104456" cy="40506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solidFill>
                  <a:srgbClr val="FF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文字版面配置區 2"/>
          <p:cNvSpPr>
            <a:spLocks noGrp="1"/>
          </p:cNvSpPr>
          <p:nvPr>
            <p:ph type="body" idx="14"/>
          </p:nvPr>
        </p:nvSpPr>
        <p:spPr>
          <a:xfrm>
            <a:off x="467544" y="3363838"/>
            <a:ext cx="7772400" cy="6930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pic>
        <p:nvPicPr>
          <p:cNvPr id="12" name="圖片 11" descr="metaage ppt-05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8264" y="195486"/>
            <a:ext cx="2088232" cy="355444"/>
          </a:xfrm>
          <a:prstGeom prst="rect">
            <a:avLst/>
          </a:prstGeom>
        </p:spPr>
      </p:pic>
      <p:pic>
        <p:nvPicPr>
          <p:cNvPr id="11" name="圖片 10" descr="metaage ppt-1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5322"/>
          <a:stretch/>
        </p:blipFill>
        <p:spPr>
          <a:xfrm>
            <a:off x="4583186" y="2355726"/>
            <a:ext cx="4338302" cy="5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單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203598"/>
            <a:ext cx="8219256" cy="3243807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z="2000"/>
            </a:lvl1pPr>
            <a:lvl2pPr>
              <a:lnSpc>
                <a:spcPct val="130000"/>
              </a:lnSpc>
              <a:defRPr sz="18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800"/>
            </a:lvl4pPr>
            <a:lvl5pPr>
              <a:lnSpc>
                <a:spcPct val="130000"/>
              </a:lnSpc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2"/>
          <p:cNvSpPr>
            <a:spLocks noGrp="1"/>
          </p:cNvSpPr>
          <p:nvPr>
            <p:ph type="body" idx="14"/>
          </p:nvPr>
        </p:nvSpPr>
        <p:spPr>
          <a:xfrm>
            <a:off x="467544" y="339502"/>
            <a:ext cx="8208912" cy="6930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5" name="投影片編號版面配置區 13"/>
          <p:cNvSpPr txBox="1">
            <a:spLocks/>
          </p:cNvSpPr>
          <p:nvPr userDrawn="1"/>
        </p:nvSpPr>
        <p:spPr>
          <a:xfrm>
            <a:off x="8316416" y="4371950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B06542-409F-2D49-B80D-8534074B195D}" type="slidenum">
              <a:rPr kumimoji="1" lang="zh-TW" altLang="en-US" sz="11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/>
              <a:t>‹#›</a:t>
            </a:fld>
            <a:endParaRPr kumimoji="1" lang="zh-TW" altLang="en-US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9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>
            <a:spLocks noGrp="1"/>
          </p:cNvSpPr>
          <p:nvPr>
            <p:ph sz="half" idx="1"/>
          </p:nvPr>
        </p:nvSpPr>
        <p:spPr>
          <a:xfrm>
            <a:off x="467544" y="1203598"/>
            <a:ext cx="4028256" cy="324036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z="2000"/>
            </a:lvl1pPr>
            <a:lvl2pPr>
              <a:lnSpc>
                <a:spcPct val="130000"/>
              </a:lnSpc>
              <a:defRPr sz="18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800"/>
            </a:lvl4pPr>
            <a:lvl5pPr>
              <a:lnSpc>
                <a:spcPct val="13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8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3598"/>
            <a:ext cx="4028256" cy="3240360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z="2000"/>
            </a:lvl1pPr>
            <a:lvl2pPr>
              <a:lnSpc>
                <a:spcPct val="130000"/>
              </a:lnSpc>
              <a:defRPr sz="18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800"/>
            </a:lvl4pPr>
            <a:lvl5pPr>
              <a:lnSpc>
                <a:spcPct val="13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文字版面配置區 2"/>
          <p:cNvSpPr>
            <a:spLocks noGrp="1"/>
          </p:cNvSpPr>
          <p:nvPr>
            <p:ph type="body" idx="14"/>
          </p:nvPr>
        </p:nvSpPr>
        <p:spPr>
          <a:xfrm>
            <a:off x="467544" y="339502"/>
            <a:ext cx="8208912" cy="69309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0" name="投影片編號版面配置區 13"/>
          <p:cNvSpPr txBox="1">
            <a:spLocks/>
          </p:cNvSpPr>
          <p:nvPr userDrawn="1"/>
        </p:nvSpPr>
        <p:spPr>
          <a:xfrm>
            <a:off x="8316416" y="4371950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B06542-409F-2D49-B80D-8534074B195D}" type="slidenum">
              <a:rPr kumimoji="1" lang="zh-TW" altLang="en-US" sz="11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/>
              <a:t>‹#›</a:t>
            </a:fld>
            <a:endParaRPr kumimoji="1" lang="zh-TW" altLang="en-US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22313" y="2427734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118244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9" name="投影片編號版面配置區 13"/>
          <p:cNvSpPr txBox="1">
            <a:spLocks/>
          </p:cNvSpPr>
          <p:nvPr userDrawn="1"/>
        </p:nvSpPr>
        <p:spPr>
          <a:xfrm>
            <a:off x="8316416" y="4371950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B06542-409F-2D49-B80D-8534074B195D}" type="slidenum">
              <a:rPr kumimoji="1" lang="zh-TW" altLang="en-US" sz="110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/>
              <a:t>‹#›</a:t>
            </a:fld>
            <a:endParaRPr kumimoji="1" lang="zh-TW" altLang="en-US" sz="1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強調頁面-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8E43C93-3748-6EAC-CC58-8288B3340B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89" y="1"/>
            <a:ext cx="9166993" cy="5160228"/>
          </a:xfrm>
          <a:prstGeom prst="rect">
            <a:avLst/>
          </a:prstGeom>
        </p:spPr>
      </p:pic>
      <p:sp>
        <p:nvSpPr>
          <p:cNvPr id="11" name="投影片編號版面配置區 13"/>
          <p:cNvSpPr txBox="1">
            <a:spLocks/>
          </p:cNvSpPr>
          <p:nvPr userDrawn="1"/>
        </p:nvSpPr>
        <p:spPr>
          <a:xfrm>
            <a:off x="8316416" y="4731990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B06542-409F-2D49-B80D-8534074B195D}" type="slidenum">
              <a:rPr kumimoji="1" lang="zh-TW" alt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kumimoji="1" lang="zh-TW" alt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強調頁面-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E83D2A8-CFC2-3EC4-BDC3-5C361901B2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4889"/>
            <a:ext cx="9166304" cy="5175117"/>
          </a:xfrm>
          <a:prstGeom prst="rect">
            <a:avLst/>
          </a:prstGeom>
        </p:spPr>
      </p:pic>
      <p:sp>
        <p:nvSpPr>
          <p:cNvPr id="7" name="投影片編號版面配置區 13"/>
          <p:cNvSpPr txBox="1">
            <a:spLocks/>
          </p:cNvSpPr>
          <p:nvPr userDrawn="1"/>
        </p:nvSpPr>
        <p:spPr>
          <a:xfrm>
            <a:off x="8316416" y="4731990"/>
            <a:ext cx="6934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B06542-409F-2D49-B80D-8534074B195D}" type="slidenum">
              <a:rPr kumimoji="1" lang="zh-TW" alt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kumimoji="1" lang="zh-TW" altLang="en-US" sz="11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強調頁面-淺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29F6DE-7F0E-4C37-5E1C-777844142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729" y="1"/>
            <a:ext cx="9179609" cy="51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EE6BE00-E91D-1E00-F263-DED95E2CE3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4197"/>
            <a:ext cx="9166440" cy="517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410" y="-7029"/>
            <a:ext cx="9178434" cy="51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4" r:id="rId2"/>
    <p:sldLayoutId id="2147493457" r:id="rId3"/>
    <p:sldLayoutId id="2147493458" r:id="rId4"/>
    <p:sldLayoutId id="2147493459" r:id="rId5"/>
    <p:sldLayoutId id="2147493460" r:id="rId6"/>
    <p:sldLayoutId id="2147493461" r:id="rId7"/>
    <p:sldLayoutId id="2147493462" r:id="rId8"/>
    <p:sldLayoutId id="214749346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074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2915816" y="2355726"/>
            <a:ext cx="6228184" cy="648072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solidFill>
                  <a:srgbClr val="FFFFFF"/>
                </a:solidFill>
              </a:rPr>
              <a:t>SAMPLE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3" name="文字版面配置區 2"/>
          <p:cNvSpPr txBox="1">
            <a:spLocks/>
          </p:cNvSpPr>
          <p:nvPr/>
        </p:nvSpPr>
        <p:spPr>
          <a:xfrm>
            <a:off x="2843808" y="1779662"/>
            <a:ext cx="6300192" cy="391714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 dirty="0">
                <a:solidFill>
                  <a:schemeClr val="bg1"/>
                </a:solidFill>
              </a:rPr>
              <a:t>Part 1.</a:t>
            </a:r>
            <a:endParaRPr lang="zh-TW" alt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2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06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221171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5400" b="1" dirty="0">
                <a:solidFill>
                  <a:schemeClr val="bg1"/>
                </a:solidFill>
                <a:cs typeface="Gill Sans"/>
              </a:rPr>
              <a:t>Thank You</a:t>
            </a:r>
            <a:endParaRPr kumimoji="1" lang="zh-TW" altLang="en-US" sz="5400" b="1" dirty="0">
              <a:solidFill>
                <a:schemeClr val="bg1"/>
              </a:solidFill>
              <a:cs typeface="Gill Sans"/>
            </a:endParaRPr>
          </a:p>
        </p:txBody>
      </p:sp>
      <p:pic>
        <p:nvPicPr>
          <p:cNvPr id="3" name="圖片 2" descr="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411510"/>
            <a:ext cx="3694560" cy="409806"/>
          </a:xfrm>
          <a:prstGeom prst="rect">
            <a:avLst/>
          </a:prstGeom>
        </p:spPr>
      </p:pic>
      <p:pic>
        <p:nvPicPr>
          <p:cNvPr id="4" name="圖片 3" descr="metaage ppt-05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248" y="4659982"/>
            <a:ext cx="2088232" cy="35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5887"/>
      </p:ext>
    </p:extLst>
  </p:cSld>
  <p:clrMapOvr>
    <a:masterClrMapping/>
  </p:clrMapOvr>
</p:sld>
</file>

<file path=ppt/theme/theme1.xml><?xml version="1.0" encoding="utf-8"?>
<a:theme xmlns:a="http://schemas.openxmlformats.org/drawingml/2006/main" name="Meta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典雅色系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13E55F6E9F2447A3C8DF3821166CB2" ma:contentTypeVersion="16" ma:contentTypeDescription="Create a new document." ma:contentTypeScope="" ma:versionID="09469da9e3e6a948cb04c2bfbc5b4627">
  <xsd:schema xmlns:xsd="http://www.w3.org/2001/XMLSchema" xmlns:xs="http://www.w3.org/2001/XMLSchema" xmlns:p="http://schemas.microsoft.com/office/2006/metadata/properties" xmlns:ns2="ac2d3403-5760-4d04-91dd-9f45360bd6d5" xmlns:ns3="11c34d55-4c3a-4594-80d8-7ff168825b9b" targetNamespace="http://schemas.microsoft.com/office/2006/metadata/properties" ma:root="true" ma:fieldsID="41baf73d7b6a97732f1c2ae837fc450f" ns2:_="" ns3:_="">
    <xsd:import namespace="ac2d3403-5760-4d04-91dd-9f45360bd6d5"/>
    <xsd:import namespace="11c34d55-4c3a-4594-80d8-7ff168825b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2d3403-5760-4d04-91dd-9f45360bd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42e99ca-2149-40e4-9f10-9570e546c0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c34d55-4c3a-4594-80d8-7ff168825b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300f079-476c-4921-a5d8-60cbe4d9b464}" ma:internalName="TaxCatchAll" ma:showField="CatchAllData" ma:web="11c34d55-4c3a-4594-80d8-7ff168825b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c34d55-4c3a-4594-80d8-7ff168825b9b" xsi:nil="true"/>
    <lcf76f155ced4ddcb4097134ff3c332f xmlns="ac2d3403-5760-4d04-91dd-9f45360bd6d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C0DC95-13A2-4ACE-ACC4-EAF548A9443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26AFC32-157B-4DA2-8160-FB7727777509}"/>
</file>

<file path=customXml/itemProps4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20a3c8be-564a-4ba8-b654-d32b365e9f9a"/>
    <ds:schemaRef ds:uri="ccbbc283-a298-4849-8856-6e0b55632c9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165</TotalTime>
  <Words>6</Words>
  <Application>Microsoft Office PowerPoint</Application>
  <PresentationFormat>如螢幕大小 (16:9)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Gill Sans</vt:lpstr>
      <vt:lpstr>Arial</vt:lpstr>
      <vt:lpstr>Calibri</vt:lpstr>
      <vt:lpstr>MetaAge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Sally Lai 賴堉瑄</cp:lastModifiedBy>
  <cp:revision>56</cp:revision>
  <dcterms:created xsi:type="dcterms:W3CDTF">2010-04-12T23:12:02Z</dcterms:created>
  <dcterms:modified xsi:type="dcterms:W3CDTF">2024-05-23T02:17:11Z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0x010100E613E55F6E9F2447A3C8DF3821166CB2</vt:lpwstr>
  </property>
  <property fmtid="{D5CDD505-2E9C-101B-9397-08002B2CF9AE}" pid="3" name="_dlc_DocIdItemGuid">
    <vt:lpwstr>f9dc8b2e-5cd8-4cb3-8ce6-6678346d5e8c</vt:lpwstr>
  </property>
</Properties>
</file>