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10287000" cx="18288000"/>
  <p:notesSz cx="10287000" cy="1828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34" roundtripDataSignature="AMtx7mh6BcUuxKmXkFcZV4fVqfHfCzpb7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0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1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1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2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2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3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3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4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4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5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5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6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6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7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8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8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9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9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0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0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1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1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2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2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3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3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4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4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5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5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6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6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7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7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8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8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7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8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9:notes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9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/>
        </p:txBody>
      </p:sp>
      <p:sp>
        <p:nvSpPr>
          <p:cNvPr id="71" name="Google Shape;71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0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0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/>
        </p:txBody>
      </p:sp>
      <p:sp>
        <p:nvSpPr>
          <p:cNvPr id="77" name="Google Shape;77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/>
        </p:txBody>
      </p:sp>
      <p:sp>
        <p:nvSpPr>
          <p:cNvPr id="20" name="Google Shape;20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/>
        </p:txBody>
      </p:sp>
      <p:sp>
        <p:nvSpPr>
          <p:cNvPr id="32" name="Google Shape;32;p3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/>
        </p:txBody>
      </p:sp>
      <p:sp>
        <p:nvSpPr>
          <p:cNvPr id="33" name="Google Shape;33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3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/>
        </p:txBody>
      </p:sp>
      <p:sp>
        <p:nvSpPr>
          <p:cNvPr id="40" name="Google Shape;40;p3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3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/>
        </p:txBody>
      </p:sp>
      <p:sp>
        <p:nvSpPr>
          <p:cNvPr id="42" name="Google Shape;42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�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9pPr>
          </a:lstStyle>
          <a:p/>
        </p:txBody>
      </p:sp>
      <p:sp>
        <p:nvSpPr>
          <p:cNvPr id="57" name="Google Shape;57;p3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�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�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�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23.png"/><Relationship Id="rId6" Type="http://schemas.openxmlformats.org/officeDocument/2006/relationships/image" Target="../media/image50.png"/><Relationship Id="rId7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0" Type="http://schemas.openxmlformats.org/officeDocument/2006/relationships/image" Target="../media/image10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101.png"/><Relationship Id="rId9" Type="http://schemas.openxmlformats.org/officeDocument/2006/relationships/image" Target="../media/image108.png"/><Relationship Id="rId5" Type="http://schemas.openxmlformats.org/officeDocument/2006/relationships/image" Target="../media/image30.png"/><Relationship Id="rId6" Type="http://schemas.openxmlformats.org/officeDocument/2006/relationships/image" Target="../media/image42.png"/><Relationship Id="rId7" Type="http://schemas.openxmlformats.org/officeDocument/2006/relationships/image" Target="../media/image112.png"/><Relationship Id="rId8" Type="http://schemas.openxmlformats.org/officeDocument/2006/relationships/image" Target="../media/image107.png"/></Relationships>
</file>

<file path=ppt/slides/_rels/slide11.xml.rels><?xml version="1.0" encoding="UTF-8" standalone="yes"?><Relationships xmlns="http://schemas.openxmlformats.org/package/2006/relationships"><Relationship Id="rId10" Type="http://schemas.openxmlformats.org/officeDocument/2006/relationships/image" Target="../media/image13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101.png"/><Relationship Id="rId9" Type="http://schemas.openxmlformats.org/officeDocument/2006/relationships/image" Target="../media/image132.png"/><Relationship Id="rId5" Type="http://schemas.openxmlformats.org/officeDocument/2006/relationships/image" Target="../media/image30.png"/><Relationship Id="rId6" Type="http://schemas.openxmlformats.org/officeDocument/2006/relationships/image" Target="../media/image42.png"/><Relationship Id="rId7" Type="http://schemas.openxmlformats.org/officeDocument/2006/relationships/image" Target="../media/image112.png"/><Relationship Id="rId8" Type="http://schemas.openxmlformats.org/officeDocument/2006/relationships/image" Target="../media/image107.png"/></Relationships>
</file>

<file path=ppt/slides/_rels/slide12.xml.rels><?xml version="1.0" encoding="UTF-8" standalone="yes"?><Relationships xmlns="http://schemas.openxmlformats.org/package/2006/relationships"><Relationship Id="rId10" Type="http://schemas.openxmlformats.org/officeDocument/2006/relationships/image" Target="../media/image12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101.png"/><Relationship Id="rId9" Type="http://schemas.openxmlformats.org/officeDocument/2006/relationships/image" Target="../media/image148.png"/><Relationship Id="rId5" Type="http://schemas.openxmlformats.org/officeDocument/2006/relationships/image" Target="../media/image30.png"/><Relationship Id="rId6" Type="http://schemas.openxmlformats.org/officeDocument/2006/relationships/image" Target="../media/image42.png"/><Relationship Id="rId7" Type="http://schemas.openxmlformats.org/officeDocument/2006/relationships/image" Target="../media/image112.png"/><Relationship Id="rId8" Type="http://schemas.openxmlformats.org/officeDocument/2006/relationships/image" Target="../media/image107.png"/></Relationships>
</file>

<file path=ppt/slides/_rels/slide13.xml.rels><?xml version="1.0" encoding="UTF-8" standalone="yes"?><Relationships xmlns="http://schemas.openxmlformats.org/package/2006/relationships"><Relationship Id="rId10" Type="http://schemas.openxmlformats.org/officeDocument/2006/relationships/image" Target="../media/image13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101.png"/><Relationship Id="rId9" Type="http://schemas.openxmlformats.org/officeDocument/2006/relationships/image" Target="../media/image141.png"/><Relationship Id="rId5" Type="http://schemas.openxmlformats.org/officeDocument/2006/relationships/image" Target="../media/image30.png"/><Relationship Id="rId6" Type="http://schemas.openxmlformats.org/officeDocument/2006/relationships/image" Target="../media/image42.png"/><Relationship Id="rId7" Type="http://schemas.openxmlformats.org/officeDocument/2006/relationships/image" Target="../media/image112.png"/><Relationship Id="rId8" Type="http://schemas.openxmlformats.org/officeDocument/2006/relationships/image" Target="../media/image107.png"/></Relationships>
</file>

<file path=ppt/slides/_rels/slide14.xml.rels><?xml version="1.0" encoding="UTF-8" standalone="yes"?><Relationships xmlns="http://schemas.openxmlformats.org/package/2006/relationships"><Relationship Id="rId10" Type="http://schemas.openxmlformats.org/officeDocument/2006/relationships/image" Target="../media/image15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101.png"/><Relationship Id="rId9" Type="http://schemas.openxmlformats.org/officeDocument/2006/relationships/image" Target="../media/image166.png"/><Relationship Id="rId5" Type="http://schemas.openxmlformats.org/officeDocument/2006/relationships/image" Target="../media/image30.png"/><Relationship Id="rId6" Type="http://schemas.openxmlformats.org/officeDocument/2006/relationships/image" Target="../media/image42.png"/><Relationship Id="rId7" Type="http://schemas.openxmlformats.org/officeDocument/2006/relationships/image" Target="../media/image112.png"/><Relationship Id="rId8" Type="http://schemas.openxmlformats.org/officeDocument/2006/relationships/image" Target="../media/image107.png"/></Relationships>
</file>

<file path=ppt/slides/_rels/slide15.xml.rels><?xml version="1.0" encoding="UTF-8" standalone="yes"?><Relationships xmlns="http://schemas.openxmlformats.org/package/2006/relationships"><Relationship Id="rId10" Type="http://schemas.openxmlformats.org/officeDocument/2006/relationships/image" Target="../media/image17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101.png"/><Relationship Id="rId9" Type="http://schemas.openxmlformats.org/officeDocument/2006/relationships/image" Target="../media/image178.png"/><Relationship Id="rId5" Type="http://schemas.openxmlformats.org/officeDocument/2006/relationships/image" Target="../media/image30.png"/><Relationship Id="rId6" Type="http://schemas.openxmlformats.org/officeDocument/2006/relationships/image" Target="../media/image42.png"/><Relationship Id="rId7" Type="http://schemas.openxmlformats.org/officeDocument/2006/relationships/image" Target="../media/image112.png"/><Relationship Id="rId8" Type="http://schemas.openxmlformats.org/officeDocument/2006/relationships/image" Target="../media/image107.png"/></Relationships>
</file>

<file path=ppt/slides/_rels/slide16.xml.rels><?xml version="1.0" encoding="UTF-8" standalone="yes"?><Relationships xmlns="http://schemas.openxmlformats.org/package/2006/relationships"><Relationship Id="rId10" Type="http://schemas.openxmlformats.org/officeDocument/2006/relationships/image" Target="../media/image18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101.png"/><Relationship Id="rId9" Type="http://schemas.openxmlformats.org/officeDocument/2006/relationships/image" Target="../media/image160.png"/><Relationship Id="rId5" Type="http://schemas.openxmlformats.org/officeDocument/2006/relationships/image" Target="../media/image30.png"/><Relationship Id="rId6" Type="http://schemas.openxmlformats.org/officeDocument/2006/relationships/image" Target="../media/image42.png"/><Relationship Id="rId7" Type="http://schemas.openxmlformats.org/officeDocument/2006/relationships/image" Target="../media/image112.png"/><Relationship Id="rId8" Type="http://schemas.openxmlformats.org/officeDocument/2006/relationships/image" Target="../media/image107.png"/></Relationships>
</file>

<file path=ppt/slides/_rels/slide17.xml.rels><?xml version="1.0" encoding="UTF-8" standalone="yes"?><Relationships xmlns="http://schemas.openxmlformats.org/package/2006/relationships"><Relationship Id="rId10" Type="http://schemas.openxmlformats.org/officeDocument/2006/relationships/image" Target="../media/image20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2.png"/><Relationship Id="rId4" Type="http://schemas.openxmlformats.org/officeDocument/2006/relationships/image" Target="../media/image18.png"/><Relationship Id="rId9" Type="http://schemas.openxmlformats.org/officeDocument/2006/relationships/image" Target="../media/image169.png"/><Relationship Id="rId5" Type="http://schemas.openxmlformats.org/officeDocument/2006/relationships/image" Target="../media/image101.png"/><Relationship Id="rId6" Type="http://schemas.openxmlformats.org/officeDocument/2006/relationships/image" Target="../media/image30.png"/><Relationship Id="rId7" Type="http://schemas.openxmlformats.org/officeDocument/2006/relationships/image" Target="../media/image42.png"/><Relationship Id="rId8" Type="http://schemas.openxmlformats.org/officeDocument/2006/relationships/image" Target="../media/image176.png"/></Relationships>
</file>

<file path=ppt/slides/_rels/slide18.xml.rels><?xml version="1.0" encoding="UTF-8" standalone="yes"?><Relationships xmlns="http://schemas.openxmlformats.org/package/2006/relationships"><Relationship Id="rId10" Type="http://schemas.openxmlformats.org/officeDocument/2006/relationships/image" Target="../media/image17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101.png"/><Relationship Id="rId9" Type="http://schemas.openxmlformats.org/officeDocument/2006/relationships/image" Target="../media/image169.png"/><Relationship Id="rId5" Type="http://schemas.openxmlformats.org/officeDocument/2006/relationships/image" Target="../media/image30.png"/><Relationship Id="rId6" Type="http://schemas.openxmlformats.org/officeDocument/2006/relationships/image" Target="../media/image42.png"/><Relationship Id="rId7" Type="http://schemas.openxmlformats.org/officeDocument/2006/relationships/image" Target="../media/image164.png"/><Relationship Id="rId8" Type="http://schemas.openxmlformats.org/officeDocument/2006/relationships/image" Target="../media/image112.png"/></Relationships>
</file>

<file path=ppt/slides/_rels/slide19.xml.rels><?xml version="1.0" encoding="UTF-8" standalone="yes"?><Relationships xmlns="http://schemas.openxmlformats.org/package/2006/relationships"><Relationship Id="rId11" Type="http://schemas.openxmlformats.org/officeDocument/2006/relationships/image" Target="../media/image181.png"/><Relationship Id="rId10" Type="http://schemas.openxmlformats.org/officeDocument/2006/relationships/image" Target="../media/image16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Relationship Id="rId4" Type="http://schemas.openxmlformats.org/officeDocument/2006/relationships/image" Target="../media/image101.png"/><Relationship Id="rId9" Type="http://schemas.openxmlformats.org/officeDocument/2006/relationships/image" Target="../media/image112.png"/><Relationship Id="rId5" Type="http://schemas.openxmlformats.org/officeDocument/2006/relationships/image" Target="../media/image30.png"/><Relationship Id="rId6" Type="http://schemas.openxmlformats.org/officeDocument/2006/relationships/image" Target="../media/image42.png"/><Relationship Id="rId7" Type="http://schemas.openxmlformats.org/officeDocument/2006/relationships/image" Target="../media/image164.png"/><Relationship Id="rId8" Type="http://schemas.openxmlformats.org/officeDocument/2006/relationships/image" Target="../media/image17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3.png"/><Relationship Id="rId11" Type="http://schemas.openxmlformats.org/officeDocument/2006/relationships/image" Target="../media/image14.png"/><Relationship Id="rId10" Type="http://schemas.openxmlformats.org/officeDocument/2006/relationships/image" Target="../media/image9.png"/><Relationship Id="rId9" Type="http://schemas.openxmlformats.org/officeDocument/2006/relationships/image" Target="../media/image50.png"/><Relationship Id="rId5" Type="http://schemas.openxmlformats.org/officeDocument/2006/relationships/image" Target="../media/image12.png"/><Relationship Id="rId6" Type="http://schemas.openxmlformats.org/officeDocument/2006/relationships/image" Target="../media/image4.png"/><Relationship Id="rId7" Type="http://schemas.openxmlformats.org/officeDocument/2006/relationships/image" Target="../media/image13.png"/><Relationship Id="rId8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1" Type="http://schemas.openxmlformats.org/officeDocument/2006/relationships/image" Target="../media/image169.png"/><Relationship Id="rId10" Type="http://schemas.openxmlformats.org/officeDocument/2006/relationships/image" Target="../media/image112.png"/><Relationship Id="rId12" Type="http://schemas.openxmlformats.org/officeDocument/2006/relationships/image" Target="../media/image18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Relationship Id="rId4" Type="http://schemas.openxmlformats.org/officeDocument/2006/relationships/image" Target="../media/image101.png"/><Relationship Id="rId9" Type="http://schemas.openxmlformats.org/officeDocument/2006/relationships/image" Target="../media/image263.png"/><Relationship Id="rId5" Type="http://schemas.openxmlformats.org/officeDocument/2006/relationships/image" Target="../media/image30.png"/><Relationship Id="rId6" Type="http://schemas.openxmlformats.org/officeDocument/2006/relationships/image" Target="../media/image42.png"/><Relationship Id="rId7" Type="http://schemas.openxmlformats.org/officeDocument/2006/relationships/image" Target="../media/image164.png"/><Relationship Id="rId8" Type="http://schemas.openxmlformats.org/officeDocument/2006/relationships/image" Target="../media/image174.png"/></Relationships>
</file>

<file path=ppt/slides/_rels/slide21.xml.rels><?xml version="1.0" encoding="UTF-8" standalone="yes"?><Relationships xmlns="http://schemas.openxmlformats.org/package/2006/relationships"><Relationship Id="rId10" Type="http://schemas.openxmlformats.org/officeDocument/2006/relationships/image" Target="../media/image20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Relationship Id="rId4" Type="http://schemas.openxmlformats.org/officeDocument/2006/relationships/image" Target="../media/image101.png"/><Relationship Id="rId9" Type="http://schemas.openxmlformats.org/officeDocument/2006/relationships/image" Target="../media/image169.png"/><Relationship Id="rId5" Type="http://schemas.openxmlformats.org/officeDocument/2006/relationships/image" Target="../media/image30.png"/><Relationship Id="rId6" Type="http://schemas.openxmlformats.org/officeDocument/2006/relationships/image" Target="../media/image42.png"/><Relationship Id="rId7" Type="http://schemas.openxmlformats.org/officeDocument/2006/relationships/image" Target="../media/image214.png"/><Relationship Id="rId8" Type="http://schemas.openxmlformats.org/officeDocument/2006/relationships/image" Target="../media/image112.png"/></Relationships>
</file>

<file path=ppt/slides/_rels/slide22.xml.rels><?xml version="1.0" encoding="UTF-8" standalone="yes"?><Relationships xmlns="http://schemas.openxmlformats.org/package/2006/relationships"><Relationship Id="rId10" Type="http://schemas.openxmlformats.org/officeDocument/2006/relationships/image" Target="../media/image23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image" Target="../media/image229.png"/><Relationship Id="rId9" Type="http://schemas.openxmlformats.org/officeDocument/2006/relationships/image" Target="../media/image207.png"/><Relationship Id="rId5" Type="http://schemas.openxmlformats.org/officeDocument/2006/relationships/image" Target="../media/image220.png"/><Relationship Id="rId6" Type="http://schemas.openxmlformats.org/officeDocument/2006/relationships/image" Target="../media/image109.png"/><Relationship Id="rId7" Type="http://schemas.openxmlformats.org/officeDocument/2006/relationships/image" Target="../media/image50.png"/><Relationship Id="rId8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5.png"/><Relationship Id="rId4" Type="http://schemas.openxmlformats.org/officeDocument/2006/relationships/image" Target="../media/image18.png"/><Relationship Id="rId5" Type="http://schemas.openxmlformats.org/officeDocument/2006/relationships/image" Target="../media/image223.png"/><Relationship Id="rId6" Type="http://schemas.openxmlformats.org/officeDocument/2006/relationships/image" Target="../media/image30.png"/><Relationship Id="rId7" Type="http://schemas.openxmlformats.org/officeDocument/2006/relationships/image" Target="../media/image42.png"/><Relationship Id="rId8" Type="http://schemas.openxmlformats.org/officeDocument/2006/relationships/image" Target="../media/image2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8.png"/><Relationship Id="rId4" Type="http://schemas.openxmlformats.org/officeDocument/2006/relationships/image" Target="../media/image18.png"/><Relationship Id="rId5" Type="http://schemas.openxmlformats.org/officeDocument/2006/relationships/image" Target="../media/image223.png"/><Relationship Id="rId6" Type="http://schemas.openxmlformats.org/officeDocument/2006/relationships/image" Target="../media/image30.png"/><Relationship Id="rId7" Type="http://schemas.openxmlformats.org/officeDocument/2006/relationships/image" Target="../media/image42.png"/><Relationship Id="rId8" Type="http://schemas.openxmlformats.org/officeDocument/2006/relationships/image" Target="../media/image2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Relationship Id="rId4" Type="http://schemas.openxmlformats.org/officeDocument/2006/relationships/image" Target="../media/image216.png"/><Relationship Id="rId5" Type="http://schemas.openxmlformats.org/officeDocument/2006/relationships/image" Target="../media/image218.png"/><Relationship Id="rId6" Type="http://schemas.openxmlformats.org/officeDocument/2006/relationships/image" Target="../media/image109.png"/><Relationship Id="rId7" Type="http://schemas.openxmlformats.org/officeDocument/2006/relationships/image" Target="../media/image50.png"/><Relationship Id="rId8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20" Type="http://schemas.openxmlformats.org/officeDocument/2006/relationships/image" Target="../media/image30.png"/><Relationship Id="rId11" Type="http://schemas.openxmlformats.org/officeDocument/2006/relationships/image" Target="../media/image224.png"/><Relationship Id="rId10" Type="http://schemas.openxmlformats.org/officeDocument/2006/relationships/image" Target="../media/image227.png"/><Relationship Id="rId21" Type="http://schemas.openxmlformats.org/officeDocument/2006/relationships/image" Target="../media/image42.png"/><Relationship Id="rId13" Type="http://schemas.openxmlformats.org/officeDocument/2006/relationships/image" Target="../media/image242.png"/><Relationship Id="rId12" Type="http://schemas.openxmlformats.org/officeDocument/2006/relationships/image" Target="../media/image27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5.png"/><Relationship Id="rId4" Type="http://schemas.openxmlformats.org/officeDocument/2006/relationships/image" Target="../media/image18.png"/><Relationship Id="rId9" Type="http://schemas.openxmlformats.org/officeDocument/2006/relationships/image" Target="../media/image226.png"/><Relationship Id="rId15" Type="http://schemas.openxmlformats.org/officeDocument/2006/relationships/image" Target="../media/image243.png"/><Relationship Id="rId14" Type="http://schemas.openxmlformats.org/officeDocument/2006/relationships/image" Target="../media/image228.png"/><Relationship Id="rId17" Type="http://schemas.openxmlformats.org/officeDocument/2006/relationships/image" Target="../media/image239.png"/><Relationship Id="rId16" Type="http://schemas.openxmlformats.org/officeDocument/2006/relationships/image" Target="../media/image233.png"/><Relationship Id="rId5" Type="http://schemas.openxmlformats.org/officeDocument/2006/relationships/image" Target="../media/image250.png"/><Relationship Id="rId19" Type="http://schemas.openxmlformats.org/officeDocument/2006/relationships/image" Target="../media/image261.png"/><Relationship Id="rId6" Type="http://schemas.openxmlformats.org/officeDocument/2006/relationships/image" Target="../media/image232.png"/><Relationship Id="rId18" Type="http://schemas.openxmlformats.org/officeDocument/2006/relationships/image" Target="../media/image238.png"/><Relationship Id="rId7" Type="http://schemas.openxmlformats.org/officeDocument/2006/relationships/image" Target="../media/image240.png"/><Relationship Id="rId8" Type="http://schemas.openxmlformats.org/officeDocument/2006/relationships/image" Target="../media/image221.png"/></Relationships>
</file>

<file path=ppt/slides/_rels/slide27.xml.rels><?xml version="1.0" encoding="UTF-8" standalone="yes"?><Relationships xmlns="http://schemas.openxmlformats.org/package/2006/relationships"><Relationship Id="rId20" Type="http://schemas.openxmlformats.org/officeDocument/2006/relationships/image" Target="../media/image30.png"/><Relationship Id="rId11" Type="http://schemas.openxmlformats.org/officeDocument/2006/relationships/image" Target="../media/image224.png"/><Relationship Id="rId10" Type="http://schemas.openxmlformats.org/officeDocument/2006/relationships/image" Target="../media/image271.png"/><Relationship Id="rId21" Type="http://schemas.openxmlformats.org/officeDocument/2006/relationships/image" Target="../media/image42.png"/><Relationship Id="rId13" Type="http://schemas.openxmlformats.org/officeDocument/2006/relationships/image" Target="../media/image248.png"/><Relationship Id="rId12" Type="http://schemas.openxmlformats.org/officeDocument/2006/relationships/image" Target="../media/image26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5.png"/><Relationship Id="rId4" Type="http://schemas.openxmlformats.org/officeDocument/2006/relationships/image" Target="../media/image18.png"/><Relationship Id="rId9" Type="http://schemas.openxmlformats.org/officeDocument/2006/relationships/image" Target="../media/image256.png"/><Relationship Id="rId15" Type="http://schemas.openxmlformats.org/officeDocument/2006/relationships/image" Target="../media/image243.png"/><Relationship Id="rId14" Type="http://schemas.openxmlformats.org/officeDocument/2006/relationships/image" Target="../media/image228.png"/><Relationship Id="rId17" Type="http://schemas.openxmlformats.org/officeDocument/2006/relationships/image" Target="../media/image239.png"/><Relationship Id="rId16" Type="http://schemas.openxmlformats.org/officeDocument/2006/relationships/image" Target="../media/image233.png"/><Relationship Id="rId5" Type="http://schemas.openxmlformats.org/officeDocument/2006/relationships/image" Target="../media/image250.png"/><Relationship Id="rId19" Type="http://schemas.openxmlformats.org/officeDocument/2006/relationships/image" Target="../media/image261.png"/><Relationship Id="rId6" Type="http://schemas.openxmlformats.org/officeDocument/2006/relationships/image" Target="../media/image232.png"/><Relationship Id="rId18" Type="http://schemas.openxmlformats.org/officeDocument/2006/relationships/image" Target="../media/image238.png"/><Relationship Id="rId7" Type="http://schemas.openxmlformats.org/officeDocument/2006/relationships/image" Target="../media/image259.png"/><Relationship Id="rId8" Type="http://schemas.openxmlformats.org/officeDocument/2006/relationships/image" Target="../media/image26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9.png"/><Relationship Id="rId4" Type="http://schemas.openxmlformats.org/officeDocument/2006/relationships/image" Target="../media/image265.png"/><Relationship Id="rId5" Type="http://schemas.openxmlformats.org/officeDocument/2006/relationships/image" Target="../media/image50.png"/><Relationship Id="rId6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19.png"/><Relationship Id="rId6" Type="http://schemas.openxmlformats.org/officeDocument/2006/relationships/image" Target="../media/image29.png"/><Relationship Id="rId7" Type="http://schemas.openxmlformats.org/officeDocument/2006/relationships/image" Target="../media/image50.png"/><Relationship Id="rId8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8.png"/><Relationship Id="rId4" Type="http://schemas.openxmlformats.org/officeDocument/2006/relationships/image" Target="../media/image18.png"/><Relationship Id="rId11" Type="http://schemas.openxmlformats.org/officeDocument/2006/relationships/image" Target="../media/image42.png"/><Relationship Id="rId10" Type="http://schemas.openxmlformats.org/officeDocument/2006/relationships/image" Target="../media/image24.png"/><Relationship Id="rId9" Type="http://schemas.openxmlformats.org/officeDocument/2006/relationships/image" Target="../media/image35.png"/><Relationship Id="rId5" Type="http://schemas.openxmlformats.org/officeDocument/2006/relationships/image" Target="../media/image17.png"/><Relationship Id="rId6" Type="http://schemas.openxmlformats.org/officeDocument/2006/relationships/image" Target="../media/image30.png"/><Relationship Id="rId7" Type="http://schemas.openxmlformats.org/officeDocument/2006/relationships/image" Target="../media/image25.png"/><Relationship Id="rId8" Type="http://schemas.openxmlformats.org/officeDocument/2006/relationships/image" Target="../media/image3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8.png"/><Relationship Id="rId4" Type="http://schemas.openxmlformats.org/officeDocument/2006/relationships/image" Target="../media/image18.png"/><Relationship Id="rId11" Type="http://schemas.openxmlformats.org/officeDocument/2006/relationships/image" Target="../media/image38.png"/><Relationship Id="rId10" Type="http://schemas.openxmlformats.org/officeDocument/2006/relationships/image" Target="../media/image42.png"/><Relationship Id="rId9" Type="http://schemas.openxmlformats.org/officeDocument/2006/relationships/image" Target="../media/image30.png"/><Relationship Id="rId5" Type="http://schemas.openxmlformats.org/officeDocument/2006/relationships/image" Target="../media/image17.png"/><Relationship Id="rId6" Type="http://schemas.openxmlformats.org/officeDocument/2006/relationships/image" Target="../media/image25.png"/><Relationship Id="rId7" Type="http://schemas.openxmlformats.org/officeDocument/2006/relationships/image" Target="../media/image98.png"/><Relationship Id="rId8" Type="http://schemas.openxmlformats.org/officeDocument/2006/relationships/image" Target="../media/image65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40.png"/><Relationship Id="rId10" Type="http://schemas.openxmlformats.org/officeDocument/2006/relationships/image" Target="../media/image70.png"/><Relationship Id="rId13" Type="http://schemas.openxmlformats.org/officeDocument/2006/relationships/image" Target="../media/image47.png"/><Relationship Id="rId1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3.png"/><Relationship Id="rId4" Type="http://schemas.openxmlformats.org/officeDocument/2006/relationships/image" Target="../media/image30.png"/><Relationship Id="rId9" Type="http://schemas.openxmlformats.org/officeDocument/2006/relationships/image" Target="../media/image51.png"/><Relationship Id="rId15" Type="http://schemas.openxmlformats.org/officeDocument/2006/relationships/image" Target="../media/image43.png"/><Relationship Id="rId14" Type="http://schemas.openxmlformats.org/officeDocument/2006/relationships/image" Target="../media/image44.png"/><Relationship Id="rId17" Type="http://schemas.openxmlformats.org/officeDocument/2006/relationships/image" Target="../media/image56.png"/><Relationship Id="rId16" Type="http://schemas.openxmlformats.org/officeDocument/2006/relationships/image" Target="../media/image69.png"/><Relationship Id="rId5" Type="http://schemas.openxmlformats.org/officeDocument/2006/relationships/image" Target="../media/image42.png"/><Relationship Id="rId6" Type="http://schemas.openxmlformats.org/officeDocument/2006/relationships/image" Target="../media/image39.png"/><Relationship Id="rId18" Type="http://schemas.openxmlformats.org/officeDocument/2006/relationships/image" Target="../media/image55.png"/><Relationship Id="rId7" Type="http://schemas.openxmlformats.org/officeDocument/2006/relationships/image" Target="../media/image46.png"/><Relationship Id="rId8" Type="http://schemas.openxmlformats.org/officeDocument/2006/relationships/image" Target="../media/image45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59.png"/><Relationship Id="rId10" Type="http://schemas.openxmlformats.org/officeDocument/2006/relationships/image" Target="../media/image63.png"/><Relationship Id="rId13" Type="http://schemas.openxmlformats.org/officeDocument/2006/relationships/image" Target="../media/image72.png"/><Relationship Id="rId1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2.png"/><Relationship Id="rId4" Type="http://schemas.openxmlformats.org/officeDocument/2006/relationships/image" Target="../media/image18.png"/><Relationship Id="rId9" Type="http://schemas.openxmlformats.org/officeDocument/2006/relationships/image" Target="../media/image60.png"/><Relationship Id="rId15" Type="http://schemas.openxmlformats.org/officeDocument/2006/relationships/image" Target="../media/image30.png"/><Relationship Id="rId14" Type="http://schemas.openxmlformats.org/officeDocument/2006/relationships/image" Target="../media/image71.png"/><Relationship Id="rId16" Type="http://schemas.openxmlformats.org/officeDocument/2006/relationships/image" Target="../media/image42.png"/><Relationship Id="rId5" Type="http://schemas.openxmlformats.org/officeDocument/2006/relationships/image" Target="../media/image17.png"/><Relationship Id="rId6" Type="http://schemas.openxmlformats.org/officeDocument/2006/relationships/image" Target="../media/image85.png"/><Relationship Id="rId7" Type="http://schemas.openxmlformats.org/officeDocument/2006/relationships/image" Target="../media/image77.png"/><Relationship Id="rId8" Type="http://schemas.openxmlformats.org/officeDocument/2006/relationships/image" Target="../media/image73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3.png"/><Relationship Id="rId10" Type="http://schemas.openxmlformats.org/officeDocument/2006/relationships/image" Target="../media/image82.png"/><Relationship Id="rId13" Type="http://schemas.openxmlformats.org/officeDocument/2006/relationships/image" Target="../media/image83.png"/><Relationship Id="rId12" Type="http://schemas.openxmlformats.org/officeDocument/2006/relationships/image" Target="../media/image9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8.png"/><Relationship Id="rId4" Type="http://schemas.openxmlformats.org/officeDocument/2006/relationships/image" Target="../media/image18.png"/><Relationship Id="rId9" Type="http://schemas.openxmlformats.org/officeDocument/2006/relationships/image" Target="../media/image75.png"/><Relationship Id="rId15" Type="http://schemas.openxmlformats.org/officeDocument/2006/relationships/image" Target="../media/image87.png"/><Relationship Id="rId14" Type="http://schemas.openxmlformats.org/officeDocument/2006/relationships/image" Target="../media/image102.png"/><Relationship Id="rId5" Type="http://schemas.openxmlformats.org/officeDocument/2006/relationships/image" Target="../media/image74.png"/><Relationship Id="rId6" Type="http://schemas.openxmlformats.org/officeDocument/2006/relationships/image" Target="../media/image30.png"/><Relationship Id="rId7" Type="http://schemas.openxmlformats.org/officeDocument/2006/relationships/image" Target="../media/image42.png"/><Relationship Id="rId8" Type="http://schemas.openxmlformats.org/officeDocument/2006/relationships/image" Target="../media/image80.png"/></Relationships>
</file>

<file path=ppt/slides/_rels/slide9.xml.rels><?xml version="1.0" encoding="UTF-8" standalone="yes"?><Relationships xmlns="http://schemas.openxmlformats.org/package/2006/relationships"><Relationship Id="rId10" Type="http://schemas.openxmlformats.org/officeDocument/2006/relationships/image" Target="../media/image9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43.png"/><Relationship Id="rId9" Type="http://schemas.openxmlformats.org/officeDocument/2006/relationships/image" Target="../media/image97.png"/><Relationship Id="rId5" Type="http://schemas.openxmlformats.org/officeDocument/2006/relationships/image" Target="../media/image91.png"/><Relationship Id="rId6" Type="http://schemas.openxmlformats.org/officeDocument/2006/relationships/image" Target="../media/image109.png"/><Relationship Id="rId7" Type="http://schemas.openxmlformats.org/officeDocument/2006/relationships/image" Target="../media/image50.png"/><Relationship Id="rId8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43A8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04710" y="6828063"/>
            <a:ext cx="1712685" cy="3214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16274" y="3213134"/>
            <a:ext cx="3701472" cy="2918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81797" y="3504328"/>
            <a:ext cx="12154045" cy="3410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5400000">
            <a:off x="13561414" y="5304270"/>
            <a:ext cx="7489744" cy="762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857283" y="861637"/>
            <a:ext cx="996038" cy="1010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399" y="761905"/>
            <a:ext cx="1296158" cy="128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0021" y="699487"/>
            <a:ext cx="1864618" cy="1665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05393" y="585392"/>
            <a:ext cx="7025528" cy="446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850321" y="255758"/>
            <a:ext cx="996038" cy="1010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07505" y="530956"/>
            <a:ext cx="5242395" cy="1507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476945" y="1331707"/>
            <a:ext cx="1131058" cy="845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274213" y="2257644"/>
            <a:ext cx="4987301" cy="7617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1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882000" y="9189581"/>
            <a:ext cx="8043914" cy="1084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399" y="761905"/>
            <a:ext cx="1296158" cy="128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0021" y="699487"/>
            <a:ext cx="1864618" cy="1665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05393" y="585392"/>
            <a:ext cx="7025528" cy="446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850321" y="255758"/>
            <a:ext cx="996038" cy="1010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07505" y="530956"/>
            <a:ext cx="5242395" cy="1507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476945" y="1331707"/>
            <a:ext cx="1131058" cy="845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1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513759" y="2057143"/>
            <a:ext cx="5138588" cy="7993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1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2016619" y="9137886"/>
            <a:ext cx="7898476" cy="1156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399" y="761905"/>
            <a:ext cx="1296158" cy="128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0021" y="699487"/>
            <a:ext cx="1864618" cy="1665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05393" y="585392"/>
            <a:ext cx="7025528" cy="446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850321" y="255758"/>
            <a:ext cx="996038" cy="1010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07505" y="530956"/>
            <a:ext cx="5242395" cy="1507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1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476945" y="1331707"/>
            <a:ext cx="1131058" cy="845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026954" y="2047619"/>
            <a:ext cx="12231806" cy="7308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1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789495" y="9099791"/>
            <a:ext cx="8248323" cy="1195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399" y="761905"/>
            <a:ext cx="1296158" cy="128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0021" y="699487"/>
            <a:ext cx="1864618" cy="1665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05393" y="585392"/>
            <a:ext cx="7025528" cy="446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850321" y="255758"/>
            <a:ext cx="996038" cy="1010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07505" y="530956"/>
            <a:ext cx="5242395" cy="1507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476945" y="1331707"/>
            <a:ext cx="1131058" cy="845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694038" y="2047619"/>
            <a:ext cx="13138239" cy="7560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1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2473657" y="9189581"/>
            <a:ext cx="7441323" cy="1084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399" y="761905"/>
            <a:ext cx="1296158" cy="128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0021" y="699487"/>
            <a:ext cx="1864618" cy="1665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05393" y="585392"/>
            <a:ext cx="7025528" cy="446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850321" y="255758"/>
            <a:ext cx="996038" cy="1010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07505" y="530956"/>
            <a:ext cx="5242395" cy="1507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476945" y="1331707"/>
            <a:ext cx="1131058" cy="845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1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497978" y="2007519"/>
            <a:ext cx="14033547" cy="8059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1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2349257" y="9189581"/>
            <a:ext cx="7574733" cy="1084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399" y="761905"/>
            <a:ext cx="1296158" cy="128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0021" y="699487"/>
            <a:ext cx="1864618" cy="1665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05393" y="585392"/>
            <a:ext cx="7025528" cy="446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850321" y="255758"/>
            <a:ext cx="996038" cy="1010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07505" y="530956"/>
            <a:ext cx="5242395" cy="1507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476945" y="1331707"/>
            <a:ext cx="1131058" cy="845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1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497978" y="2047619"/>
            <a:ext cx="13411274" cy="7713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1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653486" y="9137886"/>
            <a:ext cx="8309095" cy="1156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399" y="761905"/>
            <a:ext cx="1296158" cy="128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0021" y="699487"/>
            <a:ext cx="1864618" cy="1665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05393" y="585392"/>
            <a:ext cx="7025528" cy="446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850321" y="255758"/>
            <a:ext cx="996038" cy="1010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07505" y="530956"/>
            <a:ext cx="5242395" cy="1507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476945" y="1331707"/>
            <a:ext cx="1131058" cy="845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416259" y="2087719"/>
            <a:ext cx="13453196" cy="7679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653486" y="9137886"/>
            <a:ext cx="8261476" cy="1156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7505" y="530956"/>
            <a:ext cx="5242395" cy="1507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1399" y="761905"/>
            <a:ext cx="1296158" cy="128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0021" y="699487"/>
            <a:ext cx="1864618" cy="1665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805393" y="585392"/>
            <a:ext cx="7025528" cy="446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850321" y="255758"/>
            <a:ext cx="996038" cy="1010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449477" y="2445200"/>
            <a:ext cx="15593219" cy="6802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476945" y="1331707"/>
            <a:ext cx="1250791" cy="845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877762" y="9189581"/>
            <a:ext cx="8020980" cy="1084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399" y="761905"/>
            <a:ext cx="1296158" cy="128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0021" y="699487"/>
            <a:ext cx="1864618" cy="1665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05393" y="585392"/>
            <a:ext cx="7025528" cy="446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850321" y="255758"/>
            <a:ext cx="996038" cy="1010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84464" y="2362357"/>
            <a:ext cx="15621549" cy="6844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307505" y="530956"/>
            <a:ext cx="5242395" cy="1507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476945" y="1331707"/>
            <a:ext cx="1250791" cy="845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1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971667" y="9189581"/>
            <a:ext cx="7953990" cy="1084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399" y="761905"/>
            <a:ext cx="1296158" cy="128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0021" y="699487"/>
            <a:ext cx="1864618" cy="1665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05393" y="585392"/>
            <a:ext cx="7025528" cy="446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850321" y="255758"/>
            <a:ext cx="996038" cy="1010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49477" y="2334818"/>
            <a:ext cx="15621549" cy="6844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449477" y="2340330"/>
            <a:ext cx="15621549" cy="7303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1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307505" y="530956"/>
            <a:ext cx="5242395" cy="1507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1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476945" y="1331707"/>
            <a:ext cx="1250791" cy="845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1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2063572" y="9189581"/>
            <a:ext cx="7862342" cy="1084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43A8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740000">
            <a:off x="-1796601" y="7732000"/>
            <a:ext cx="3983197" cy="3983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84046" y="-605650"/>
            <a:ext cx="14736696" cy="11047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69014" y="1271612"/>
            <a:ext cx="5275275" cy="3006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07052" y="3648512"/>
            <a:ext cx="7345287" cy="79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85776" y="4335414"/>
            <a:ext cx="5643096" cy="5028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805152" y="4153245"/>
            <a:ext cx="1467896" cy="5298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rot="5400000">
            <a:off x="13561414" y="5304270"/>
            <a:ext cx="7489744" cy="762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6857283" y="861637"/>
            <a:ext cx="996038" cy="1010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727648" y="1648725"/>
            <a:ext cx="2342009" cy="1846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399" y="761905"/>
            <a:ext cx="1296158" cy="128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0021" y="699487"/>
            <a:ext cx="1864618" cy="1665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05393" y="585392"/>
            <a:ext cx="7025528" cy="446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850321" y="255758"/>
            <a:ext cx="996038" cy="1010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49477" y="2334818"/>
            <a:ext cx="15621549" cy="6844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449477" y="2340330"/>
            <a:ext cx="15621549" cy="7303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2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449477" y="2334818"/>
            <a:ext cx="15621549" cy="7459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2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307505" y="530956"/>
            <a:ext cx="5242395" cy="1507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2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476945" y="1331707"/>
            <a:ext cx="1250791" cy="845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2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653486" y="9137886"/>
            <a:ext cx="8261476" cy="1156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399" y="761905"/>
            <a:ext cx="1296158" cy="128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0021" y="699487"/>
            <a:ext cx="1864618" cy="1665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05393" y="585392"/>
            <a:ext cx="7025528" cy="446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850321" y="255758"/>
            <a:ext cx="996038" cy="1010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04325" y="2422373"/>
            <a:ext cx="16244015" cy="7187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307505" y="530956"/>
            <a:ext cx="5242395" cy="1507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2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476945" y="1331707"/>
            <a:ext cx="1250791" cy="845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2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653486" y="9137886"/>
            <a:ext cx="8309095" cy="1156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90476" cy="1028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25288" y="3967688"/>
            <a:ext cx="6501439" cy="2836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36307" y="2944393"/>
            <a:ext cx="1762475" cy="2204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495238" y="0"/>
            <a:ext cx="2059725" cy="1028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5400000">
            <a:off x="13561414" y="5304270"/>
            <a:ext cx="7489744" cy="762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2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6857283" y="861637"/>
            <a:ext cx="996038" cy="1010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2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062431" y="6205136"/>
            <a:ext cx="2951562" cy="848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2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078412" y="5748336"/>
            <a:ext cx="2895866" cy="848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3013" y="773432"/>
            <a:ext cx="5452168" cy="1522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1399" y="761905"/>
            <a:ext cx="1296158" cy="128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9545" y="685041"/>
            <a:ext cx="1848504" cy="1676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805393" y="585392"/>
            <a:ext cx="7025528" cy="446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850321" y="255758"/>
            <a:ext cx="996038" cy="1010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2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911203" y="2047619"/>
            <a:ext cx="12463309" cy="7630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3013" y="773432"/>
            <a:ext cx="5697434" cy="1522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1399" y="761905"/>
            <a:ext cx="1296158" cy="128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9545" y="685041"/>
            <a:ext cx="1848504" cy="1676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805393" y="585392"/>
            <a:ext cx="7025528" cy="446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850321" y="255758"/>
            <a:ext cx="996038" cy="1010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2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513962" y="2047619"/>
            <a:ext cx="14017563" cy="7598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Google Shape;40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90476" cy="1028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06240" y="3967688"/>
            <a:ext cx="8729782" cy="2836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36307" y="2944393"/>
            <a:ext cx="1781523" cy="2204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495238" y="0"/>
            <a:ext cx="2059725" cy="1028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5400000">
            <a:off x="13561414" y="5304270"/>
            <a:ext cx="7489744" cy="762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2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6857283" y="861637"/>
            <a:ext cx="996038" cy="1010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" name="Google Shape;41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9473" y="854516"/>
            <a:ext cx="4741194" cy="1530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1399" y="761905"/>
            <a:ext cx="1296158" cy="128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8012" y="678917"/>
            <a:ext cx="1950581" cy="1719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267097" y="2313134"/>
            <a:ext cx="2063633" cy="126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152489" y="3009867"/>
            <a:ext cx="4336371" cy="1084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2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386953" y="2699977"/>
            <a:ext cx="5081942" cy="1558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2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00192" y="7100822"/>
            <a:ext cx="5402628" cy="1084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2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2418981" y="7111667"/>
            <a:ext cx="4098695" cy="10892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0" name="Google Shape;420;p26"/>
          <p:cNvGrpSpPr/>
          <p:nvPr/>
        </p:nvGrpSpPr>
        <p:grpSpPr>
          <a:xfrm>
            <a:off x="6887820" y="3516484"/>
            <a:ext cx="4478034" cy="4478034"/>
            <a:chOff x="6887820" y="3516484"/>
            <a:chExt cx="4478034" cy="4478034"/>
          </a:xfrm>
        </p:grpSpPr>
        <p:pic>
          <p:nvPicPr>
            <p:cNvPr id="421" name="Google Shape;421;p26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6887820" y="3516484"/>
              <a:ext cx="4478034" cy="44780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2" name="Google Shape;422;p26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6999043" y="3627707"/>
              <a:ext cx="4255587" cy="425558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23" name="Google Shape;423;p2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8579516" y="2627307"/>
            <a:ext cx="1348228" cy="1156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2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 rot="-60000">
            <a:off x="6329622" y="3396095"/>
            <a:ext cx="900863" cy="3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2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 rot="3480000">
            <a:off x="6923297" y="3923278"/>
            <a:ext cx="1272959" cy="3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26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6274284" y="7557482"/>
            <a:ext cx="923348" cy="3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26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 rot="-2220000">
            <a:off x="7093240" y="7249450"/>
            <a:ext cx="1003381" cy="3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2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 rot="-60000">
            <a:off x="11356544" y="3471213"/>
            <a:ext cx="900863" cy="3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26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 rot="7740000">
            <a:off x="10287298" y="3981561"/>
            <a:ext cx="1307482" cy="3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26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1365925" y="7557482"/>
            <a:ext cx="923348" cy="3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26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 rot="-7740000">
            <a:off x="10411109" y="7102547"/>
            <a:ext cx="1192219" cy="3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26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0805393" y="585392"/>
            <a:ext cx="7025528" cy="446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26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16850321" y="255758"/>
            <a:ext cx="996038" cy="1010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8" name="Google Shape;43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9473" y="854516"/>
            <a:ext cx="4741194" cy="1530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1399" y="761905"/>
            <a:ext cx="1296158" cy="128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8012" y="678917"/>
            <a:ext cx="1950581" cy="1719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267097" y="2313134"/>
            <a:ext cx="2063633" cy="126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26850" y="2918763"/>
            <a:ext cx="4624847" cy="1084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2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386981" y="2945600"/>
            <a:ext cx="3639276" cy="1089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2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524116" y="7100822"/>
            <a:ext cx="2799447" cy="1084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2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2380886" y="7100819"/>
            <a:ext cx="2467504" cy="10844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6" name="Google Shape;446;p27"/>
          <p:cNvGrpSpPr/>
          <p:nvPr/>
        </p:nvGrpSpPr>
        <p:grpSpPr>
          <a:xfrm>
            <a:off x="6887820" y="3516484"/>
            <a:ext cx="4478034" cy="4478034"/>
            <a:chOff x="6887820" y="3516484"/>
            <a:chExt cx="4478034" cy="4478034"/>
          </a:xfrm>
        </p:grpSpPr>
        <p:pic>
          <p:nvPicPr>
            <p:cNvPr id="447" name="Google Shape;447;p27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6887820" y="3516484"/>
              <a:ext cx="4478034" cy="44780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8" name="Google Shape;448;p27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6999043" y="3627707"/>
              <a:ext cx="4255587" cy="425558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49" name="Google Shape;449;p2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8202780" y="2643291"/>
            <a:ext cx="2036533" cy="1156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27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 rot="-60000">
            <a:off x="6329622" y="3396095"/>
            <a:ext cx="900863" cy="3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27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 rot="3480000">
            <a:off x="6923297" y="3923278"/>
            <a:ext cx="1272959" cy="3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27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6274284" y="7557482"/>
            <a:ext cx="923348" cy="3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27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 rot="-2220000">
            <a:off x="7093240" y="7249450"/>
            <a:ext cx="1003381" cy="3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27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 rot="-60000">
            <a:off x="11356544" y="3471213"/>
            <a:ext cx="900863" cy="3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27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 rot="7740000">
            <a:off x="10287298" y="3981561"/>
            <a:ext cx="1307482" cy="3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27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1365925" y="7557482"/>
            <a:ext cx="923348" cy="3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27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 rot="-7740000">
            <a:off x="10411109" y="7102547"/>
            <a:ext cx="1192219" cy="3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27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0805393" y="585392"/>
            <a:ext cx="7025528" cy="446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27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16850321" y="255758"/>
            <a:ext cx="996038" cy="1010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43A8"/>
        </a:solidFill>
      </p:bgPr>
    </p:bg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" name="Google Shape;46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1862" y="3205640"/>
            <a:ext cx="11408258" cy="4617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59888" y="6198248"/>
            <a:ext cx="3845305" cy="903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13561414" y="5304270"/>
            <a:ext cx="7489744" cy="762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857283" y="861637"/>
            <a:ext cx="996038" cy="1010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90476" cy="1028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72837" y="3967687"/>
            <a:ext cx="7437877" cy="2836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78427" y="2949026"/>
            <a:ext cx="1641028" cy="2199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5400000">
            <a:off x="12749753" y="4671571"/>
            <a:ext cx="8712200" cy="760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95238" y="0"/>
            <a:ext cx="1790476" cy="1028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5400000">
            <a:off x="13561414" y="5304270"/>
            <a:ext cx="7489744" cy="762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6857283" y="861637"/>
            <a:ext cx="996038" cy="1010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7423" y="531730"/>
            <a:ext cx="4031556" cy="1530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1399" y="761905"/>
            <a:ext cx="1296158" cy="128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9069" y="672804"/>
            <a:ext cx="2012820" cy="1728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805393" y="585392"/>
            <a:ext cx="7025528" cy="446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467421" y="1395869"/>
            <a:ext cx="2176896" cy="813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206492" y="4161543"/>
            <a:ext cx="5510258" cy="1702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41535" y="3193631"/>
            <a:ext cx="8408717" cy="5610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286492" y="5307976"/>
            <a:ext cx="4949943" cy="1987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6850321" y="255758"/>
            <a:ext cx="996038" cy="1010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7423" y="531730"/>
            <a:ext cx="4031556" cy="1530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1399" y="761905"/>
            <a:ext cx="1296158" cy="128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9069" y="672804"/>
            <a:ext cx="2012820" cy="1728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67421" y="1395869"/>
            <a:ext cx="2176896" cy="813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32801" y="8502727"/>
            <a:ext cx="16078420" cy="1085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577895" y="3229570"/>
            <a:ext cx="12728786" cy="4896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805393" y="585392"/>
            <a:ext cx="7025528" cy="446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6850321" y="255758"/>
            <a:ext cx="996038" cy="1010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828529" y="1936451"/>
            <a:ext cx="4653832" cy="1319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984" y="968596"/>
            <a:ext cx="5690310" cy="8304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05393" y="585392"/>
            <a:ext cx="7025528" cy="446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850321" y="255758"/>
            <a:ext cx="996038" cy="1010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65960" y="1645729"/>
            <a:ext cx="3324070" cy="1694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2190" y="3316276"/>
            <a:ext cx="4110965" cy="2518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93413" y="6225408"/>
            <a:ext cx="2503483" cy="2281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030883" y="1572641"/>
            <a:ext cx="3260290" cy="1378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798432" y="3785621"/>
            <a:ext cx="3218080" cy="1381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477585" y="6488195"/>
            <a:ext cx="3799032" cy="1503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190926" y="2629995"/>
            <a:ext cx="7018190" cy="1213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209973" y="4779871"/>
            <a:ext cx="5999571" cy="1962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9184468" y="7551890"/>
            <a:ext cx="8340800" cy="1594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674324" y="4358172"/>
            <a:ext cx="3055461" cy="3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6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7425616" y="2153462"/>
            <a:ext cx="1319573" cy="3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6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7410212" y="7121239"/>
            <a:ext cx="1319573" cy="3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6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 rot="5400000">
            <a:off x="4933266" y="4632384"/>
            <a:ext cx="4989606" cy="3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6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8538348" y="1966351"/>
            <a:ext cx="445650" cy="44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6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8538348" y="4135348"/>
            <a:ext cx="445650" cy="44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6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8538348" y="6914732"/>
            <a:ext cx="445650" cy="44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7899" y="774596"/>
            <a:ext cx="5826013" cy="1530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1399" y="761905"/>
            <a:ext cx="1296158" cy="128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9069" y="672804"/>
            <a:ext cx="2012820" cy="1728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37393" y="4913538"/>
            <a:ext cx="1219653" cy="580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64880" y="6812718"/>
            <a:ext cx="5098634" cy="128272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1" name="Google Shape;171;p7"/>
          <p:cNvGrpSpPr/>
          <p:nvPr/>
        </p:nvGrpSpPr>
        <p:grpSpPr>
          <a:xfrm>
            <a:off x="1396361" y="2989438"/>
            <a:ext cx="3848200" cy="3848200"/>
            <a:chOff x="1396361" y="2989438"/>
            <a:chExt cx="3848200" cy="3848200"/>
          </a:xfrm>
        </p:grpSpPr>
        <p:pic>
          <p:nvPicPr>
            <p:cNvPr id="172" name="Google Shape;172;p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396361" y="2989438"/>
              <a:ext cx="3848200" cy="3848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491942" y="3085018"/>
              <a:ext cx="3657040" cy="36570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4" name="Google Shape;174;p7"/>
          <p:cNvGrpSpPr/>
          <p:nvPr/>
        </p:nvGrpSpPr>
        <p:grpSpPr>
          <a:xfrm>
            <a:off x="6963013" y="2840722"/>
            <a:ext cx="3848200" cy="3848200"/>
            <a:chOff x="6963013" y="2840722"/>
            <a:chExt cx="3848200" cy="3848200"/>
          </a:xfrm>
        </p:grpSpPr>
        <p:pic>
          <p:nvPicPr>
            <p:cNvPr id="175" name="Google Shape;175;p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963013" y="2840722"/>
              <a:ext cx="3848200" cy="3848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7058593" y="2936302"/>
              <a:ext cx="3657040" cy="36570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7" name="Google Shape;177;p7"/>
          <p:cNvGrpSpPr/>
          <p:nvPr/>
        </p:nvGrpSpPr>
        <p:grpSpPr>
          <a:xfrm>
            <a:off x="12565382" y="3130801"/>
            <a:ext cx="3848200" cy="3848200"/>
            <a:chOff x="12565382" y="3130801"/>
            <a:chExt cx="3848200" cy="3848200"/>
          </a:xfrm>
        </p:grpSpPr>
        <p:pic>
          <p:nvPicPr>
            <p:cNvPr id="178" name="Google Shape;178;p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2565382" y="3130801"/>
              <a:ext cx="3848200" cy="3848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" name="Google Shape;179;p7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2660962" y="3226381"/>
              <a:ext cx="3657040" cy="365704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0" name="Google Shape;180;p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374727" y="6812718"/>
            <a:ext cx="5708758" cy="128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1717407" y="6812718"/>
            <a:ext cx="4971701" cy="128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964061" y="5493696"/>
            <a:ext cx="1219653" cy="580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7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 rot="10800000">
            <a:off x="10891133" y="4474743"/>
            <a:ext cx="1219653" cy="580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7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0805393" y="585392"/>
            <a:ext cx="7025528" cy="446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7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6850321" y="255758"/>
            <a:ext cx="996038" cy="1010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3013" y="774594"/>
            <a:ext cx="9457566" cy="1530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1399" y="761905"/>
            <a:ext cx="1296158" cy="128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9069" y="678915"/>
            <a:ext cx="2012820" cy="1719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805393" y="585392"/>
            <a:ext cx="7025528" cy="446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850321" y="255758"/>
            <a:ext cx="996038" cy="1010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145674" y="2759357"/>
            <a:ext cx="6990447" cy="1084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922007" y="3925829"/>
            <a:ext cx="7155103" cy="1084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930360" y="6155035"/>
            <a:ext cx="8280523" cy="1156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750531" y="5093454"/>
            <a:ext cx="7488942" cy="1084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412369" y="7039985"/>
            <a:ext cx="6864828" cy="1084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703579" y="8240500"/>
            <a:ext cx="7507323" cy="1084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8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 rot="5400000">
            <a:off x="14879111" y="3329416"/>
            <a:ext cx="397583" cy="10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8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 rot="5400000">
            <a:off x="14879111" y="4612603"/>
            <a:ext cx="397583" cy="10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8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 rot="5400000">
            <a:off x="14879111" y="5802070"/>
            <a:ext cx="397583" cy="10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8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 rot="5400000">
            <a:off x="14879111" y="6936629"/>
            <a:ext cx="397583" cy="10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8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 rot="5400000">
            <a:off x="14879111" y="8040003"/>
            <a:ext cx="397583" cy="10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8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940133" y="2731792"/>
            <a:ext cx="11995358" cy="688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790476" cy="1028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34812" y="3967687"/>
            <a:ext cx="9628067" cy="2836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36307" y="2950360"/>
            <a:ext cx="1763285" cy="2195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495238" y="0"/>
            <a:ext cx="2059725" cy="10285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5400000">
            <a:off x="13561414" y="5304270"/>
            <a:ext cx="7489744" cy="762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6857283" y="861637"/>
            <a:ext cx="996038" cy="1010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062431" y="6205136"/>
            <a:ext cx="1442714" cy="848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078411" y="5748337"/>
            <a:ext cx="1387171" cy="848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2023-08-11T14:40:29Z</dcterms:created>
  <dc:creator>officegen</dc:creator>
</cp:coreProperties>
</file>