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12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900CF-ED75-72AD-72BF-A47A65C69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4FFFCEF-7C1F-4F36-923E-4559283B9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Network analysis of twitter with </a:t>
            </a:r>
            <a:r>
              <a:rPr lang="en-US" sz="4400" dirty="0" err="1"/>
              <a:t>NodeXL</a:t>
            </a:r>
            <a:r>
              <a:rPr lang="en-US" sz="4400" dirty="0"/>
              <a:t> and Kumu</a:t>
            </a:r>
            <a:endParaRPr lang="el-GR" sz="44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D76AA02-1041-4747-9632-B9EA78DA1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l-GR" sz="2000"/>
              <a:t>Φράνκο Καρόλι</a:t>
            </a:r>
          </a:p>
          <a:p>
            <a:r>
              <a:rPr lang="el-GR" sz="2000"/>
              <a:t>3119178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6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E1AC63-1400-499A-A3A9-8F34E36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ED2E8D1-5351-48C5-8A08-DC76AE11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516" y="5259914"/>
            <a:ext cx="10607040" cy="585216"/>
          </a:xfrm>
        </p:spPr>
        <p:txBody>
          <a:bodyPr>
            <a:normAutofit fontScale="85000" lnSpcReduction="10000"/>
          </a:bodyPr>
          <a:lstStyle/>
          <a:p>
            <a:r>
              <a:rPr lang="el-GR" dirty="0"/>
              <a:t>Αν για παράδειγμα κρύψουμε έναν κεντρικό κόμβο που λειτουργεί σαν γέφυρα για τους υπόλοιπους κόμβους.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EB6F30C-A5D5-4DAE-A919-358036262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0" y="436036"/>
            <a:ext cx="6119390" cy="4823878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B957D46-8957-46CD-9E23-A306FC322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20" y="549311"/>
            <a:ext cx="5707875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8557AD7-8EB1-461C-B285-B43A0A99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Kumu Degree Centrality</a:t>
            </a:r>
            <a:endParaRPr lang="el-GR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6C9EEF-DC97-4347-9FB2-05361BA4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l-GR" sz="1700"/>
              <a:t>Στην επιλογή </a:t>
            </a:r>
            <a:r>
              <a:rPr lang="en-US" sz="1700"/>
              <a:t>Metics&gt;Social Media Analysis,</a:t>
            </a:r>
            <a:r>
              <a:rPr lang="el-GR" sz="1700"/>
              <a:t> έχει διάφορες επιλογές για να καταλάβουμε κάποια πράγματα για το γράφημα.</a:t>
            </a:r>
          </a:p>
          <a:p>
            <a:r>
              <a:rPr lang="el-GR" sz="1700"/>
              <a:t>Με την επιλογή </a:t>
            </a:r>
            <a:r>
              <a:rPr lang="en-US" sz="1700"/>
              <a:t>Degree centrality</a:t>
            </a:r>
            <a:r>
              <a:rPr lang="el-GR" sz="1700"/>
              <a:t> δείχνει ποιος κόμβος είχε τις περισσότερες συνδέσεις</a:t>
            </a:r>
          </a:p>
          <a:p>
            <a:endParaRPr lang="el-GR" sz="1700"/>
          </a:p>
        </p:txBody>
      </p:sp>
      <p:pic>
        <p:nvPicPr>
          <p:cNvPr id="5" name="Εικόνα 4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EFF06D3C-4560-4325-B11B-C40C53ACB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12" y="843533"/>
            <a:ext cx="6104249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4304072-93AA-47D5-A2AB-64FA3765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Closeness Centrality</a:t>
            </a:r>
            <a:endParaRPr lang="el-G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4F8E0420-8F60-43D2-8D94-F3530F36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1400" dirty="0"/>
              <a:t>Με την επιλογή </a:t>
            </a:r>
            <a:r>
              <a:rPr lang="en-US" sz="1400" dirty="0"/>
              <a:t>closeness centrality</a:t>
            </a:r>
            <a:r>
              <a:rPr lang="el-GR" sz="1400" dirty="0"/>
              <a:t> βλέπουμε πόσα βήματα (</a:t>
            </a:r>
            <a:r>
              <a:rPr lang="en-US" sz="1400" dirty="0"/>
              <a:t>hops</a:t>
            </a:r>
            <a:r>
              <a:rPr lang="el-GR" sz="1400" dirty="0"/>
              <a:t>) μακριά είναι οι υπόλοιποι κόμβοι.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sz="1400" dirty="0"/>
              <a:t>Για ποιόν λόγο μπορεί να μας φανεί αυτό χρήσιμο;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sz="1400" dirty="0"/>
              <a:t>Συνήθως κόμβοι που έχουν </a:t>
            </a:r>
            <a:r>
              <a:rPr lang="en-US" sz="1400" dirty="0"/>
              <a:t>high closeness</a:t>
            </a:r>
            <a:r>
              <a:rPr lang="el-GR" sz="1400" dirty="0"/>
              <a:t>, μπορούν να κοινοποιήσουν πιο γρήγορα πληροφορίες στους υπόλοιπους κόμβους και είναι αυτοί που είναι πιο </a:t>
            </a:r>
            <a:r>
              <a:rPr lang="en-US" sz="1400" dirty="0"/>
              <a:t>popular (higher visibility)</a:t>
            </a:r>
            <a:r>
              <a:rPr lang="el-GR" sz="1400" dirty="0"/>
              <a:t> </a:t>
            </a:r>
            <a:r>
              <a:rPr lang="en-US" sz="1400" dirty="0"/>
              <a:t>.</a:t>
            </a:r>
            <a:endParaRPr lang="el-GR" sz="14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11DB61A-3099-4BDC-9659-DCB3C152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95" y="841248"/>
            <a:ext cx="613498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6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0C99BA5-B2C8-4B1A-972C-B3AC0749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Betweenness Centrality</a:t>
            </a:r>
            <a:endParaRPr lang="el-GR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C96794-18B0-4147-8AA4-61D5861D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l-GR" sz="1700"/>
              <a:t>Με την επιλογή </a:t>
            </a:r>
            <a:r>
              <a:rPr lang="en-US" sz="1700"/>
              <a:t>Betweenness Centrality </a:t>
            </a:r>
            <a:r>
              <a:rPr lang="el-GR" sz="1700"/>
              <a:t>βλέπουμε πόσες φορές ένας κόμβος έχει απαντήσει σε έναν άλλον γειτονικό. Μας βοηθάει δηλαδή να παρακολουθήσουμε κάποιες συζητήσεις που έχουν γίνει (τα </a:t>
            </a:r>
            <a:r>
              <a:rPr lang="en-US" sz="1700"/>
              <a:t>retweets</a:t>
            </a:r>
            <a:r>
              <a:rPr lang="el-GR" sz="1700"/>
              <a:t>). Αρκετές φορές όμως μπορεί να είναι ένας μοναδικός κόμβος που αποτυγχάνει</a:t>
            </a:r>
          </a:p>
        </p:txBody>
      </p:sp>
      <p:pic>
        <p:nvPicPr>
          <p:cNvPr id="5" name="Εικόνα 4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A6EAC050-7798-49C5-9320-6DAFA3B4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63" y="841248"/>
            <a:ext cx="5878649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Θέση περιεχομένου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2B9006A-3CEA-4968-B368-5D6ECDF75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C70448-846B-4C7A-BD00-ACE8342A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Γιατί να κάνουμε </a:t>
            </a:r>
            <a:r>
              <a:rPr lang="en-US" dirty="0"/>
              <a:t>Network Analysis</a:t>
            </a:r>
            <a:r>
              <a:rPr lang="el-GR" dirty="0"/>
              <a:t> σε ένα κοινωνικό δίκτυο;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E468E4-1108-4DA9-BA8B-8612CEBE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να δούμε ποιοι είναι συνδεδεμένοι μεταξύ τους (</a:t>
            </a:r>
            <a:r>
              <a:rPr lang="en-US" dirty="0"/>
              <a:t>connected</a:t>
            </a:r>
            <a:r>
              <a:rPr lang="el-GR" dirty="0"/>
              <a:t>).</a:t>
            </a:r>
          </a:p>
          <a:p>
            <a:r>
              <a:rPr lang="el-GR" dirty="0"/>
              <a:t>Για να δούμε ποιοι είναι οι συνδετικοί κρίκοι (</a:t>
            </a:r>
            <a:r>
              <a:rPr lang="en-US" dirty="0"/>
              <a:t>connector</a:t>
            </a:r>
            <a:r>
              <a:rPr lang="el-GR" dirty="0"/>
              <a:t>).</a:t>
            </a:r>
          </a:p>
          <a:p>
            <a:r>
              <a:rPr lang="el-GR" dirty="0"/>
              <a:t>Για να υπολογίσουμε την απόσταση μεταξύ των </a:t>
            </a:r>
            <a:r>
              <a:rPr lang="en-US" dirty="0"/>
              <a:t>groups</a:t>
            </a:r>
            <a:r>
              <a:rPr lang="el-GR" dirty="0"/>
              <a:t> </a:t>
            </a:r>
            <a:r>
              <a:rPr lang="en-US" dirty="0"/>
              <a:t>(closeness)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Για να διακρίνουμε πως αλλάζει το γράφημα με την πάροδο του χρόνου.</a:t>
            </a:r>
          </a:p>
        </p:txBody>
      </p:sp>
    </p:spTree>
    <p:extLst>
      <p:ext uri="{BB962C8B-B14F-4D97-AF65-F5344CB8AC3E}">
        <p14:creationId xmlns:p14="http://schemas.microsoft.com/office/powerpoint/2010/main" val="32783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D8336AF-F9B0-47D5-98DE-49345A69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l-GR" sz="2800"/>
              <a:t>Εργαλεία που χρησιμοποιήθηκαν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B07D3F-07CD-424F-AA53-6135BC29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Για την ανάλυση κοινωνικού δικτύου χρησιμοποιήθηκαν δύο δωρεάν εργαλεία, το </a:t>
            </a:r>
            <a:r>
              <a:rPr lang="en-US" sz="2000" dirty="0" err="1"/>
              <a:t>NodeXL</a:t>
            </a:r>
            <a:r>
              <a:rPr lang="en-US" sz="2000" dirty="0"/>
              <a:t> </a:t>
            </a:r>
            <a:r>
              <a:rPr lang="el-GR" sz="2000" dirty="0"/>
              <a:t>και το </a:t>
            </a:r>
            <a:r>
              <a:rPr lang="en-US" sz="2000" dirty="0"/>
              <a:t>Kumu.</a:t>
            </a:r>
          </a:p>
          <a:p>
            <a:r>
              <a:rPr lang="el-GR" sz="2000" dirty="0"/>
              <a:t>Το </a:t>
            </a:r>
            <a:r>
              <a:rPr lang="en-US" sz="2000" dirty="0" err="1"/>
              <a:t>NodeXL</a:t>
            </a:r>
            <a:r>
              <a:rPr lang="el-GR" sz="2000" dirty="0"/>
              <a:t> χρησιμοποιήθηκε για να τραβήξουμε δεδομένα από το</a:t>
            </a:r>
            <a:r>
              <a:rPr lang="en-US" sz="2000" dirty="0"/>
              <a:t> twitter</a:t>
            </a:r>
            <a:r>
              <a:rPr lang="el-GR" sz="2000" dirty="0"/>
              <a:t> αλλά όχι για την απεικόνιση.</a:t>
            </a:r>
          </a:p>
          <a:p>
            <a:r>
              <a:rPr lang="el-GR" sz="2000" dirty="0"/>
              <a:t>Για την απεικόνιση χρησιμοποιούμαι το </a:t>
            </a:r>
            <a:r>
              <a:rPr lang="en-US" sz="2000" dirty="0"/>
              <a:t>kumu</a:t>
            </a:r>
            <a:r>
              <a:rPr lang="el-GR" sz="2000" dirty="0"/>
              <a:t> που είναι πιο απλό στην χρήση.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F8EEDD3F-8AB7-4CC6-AFFB-0367D588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16" y="633619"/>
            <a:ext cx="2651760" cy="265176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AC487C04-E5F0-42D4-904E-015599B2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38" y="3472468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23C9B4-49C2-4E7A-8DC3-9700D3EC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δημιουργούνται τα δίκτυα;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D8D55D-87D7-47CE-BB39-917BD4F1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Ας υποθέσουμε ότι ο χρήστης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κάνει μια δημοσίευση με τον χρήστη </a:t>
            </a:r>
            <a:r>
              <a:rPr lang="en-US" dirty="0"/>
              <a:t>j.</a:t>
            </a:r>
            <a:r>
              <a:rPr lang="el-GR" dirty="0"/>
              <a:t> Τότε μια σχέση ενώνει τον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με τον </a:t>
            </a:r>
            <a:r>
              <a:rPr lang="en-US" dirty="0"/>
              <a:t>j.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029B01B-53EA-40DA-9E7A-1CE6D7FC8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71" y="3857555"/>
            <a:ext cx="3673158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2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3AB9D3-E6B3-45E1-8F41-F3100273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τραβάμε τα δεδομένα;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8527CFF-47AE-4F96-B082-33F8B946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Μπαίνουμε στο </a:t>
            </a:r>
            <a:r>
              <a:rPr lang="en-US" dirty="0" err="1"/>
              <a:t>NodeXL</a:t>
            </a:r>
            <a:r>
              <a:rPr lang="en-US" dirty="0"/>
              <a:t>, </a:t>
            </a:r>
            <a:r>
              <a:rPr lang="el-GR" dirty="0"/>
              <a:t>επιλέγουμε την ετικέτα </a:t>
            </a:r>
            <a:r>
              <a:rPr lang="en-US" dirty="0" err="1"/>
              <a:t>NodeXl</a:t>
            </a:r>
            <a:r>
              <a:rPr lang="en-US" dirty="0"/>
              <a:t> Basic &gt; Import &gt; From Twitter Search Network.</a:t>
            </a:r>
          </a:p>
          <a:p>
            <a:pPr marL="0" indent="0">
              <a:buNone/>
            </a:pPr>
            <a:r>
              <a:rPr lang="el-GR" dirty="0"/>
              <a:t>Μετά επιλέγουμε ένα </a:t>
            </a:r>
            <a:r>
              <a:rPr lang="en-US" dirty="0"/>
              <a:t>hashtag</a:t>
            </a:r>
            <a:r>
              <a:rPr lang="el-GR" dirty="0"/>
              <a:t> που θέλουμε να αναλύσουμε και πατάμε </a:t>
            </a:r>
            <a:r>
              <a:rPr lang="en-US" dirty="0"/>
              <a:t>“ok”.</a:t>
            </a:r>
            <a:r>
              <a:rPr lang="el-GR" dirty="0"/>
              <a:t> Ανάλογα με το πόσα </a:t>
            </a:r>
            <a:r>
              <a:rPr lang="en-US" dirty="0"/>
              <a:t>tweets</a:t>
            </a:r>
            <a:r>
              <a:rPr lang="el-GR" dirty="0"/>
              <a:t> επιλέξουμε, τόση ώρα θα πάρει(Με μέγιστο όριο 2000 για την δωρεάν έκδοση).</a:t>
            </a:r>
          </a:p>
        </p:txBody>
      </p:sp>
    </p:spTree>
    <p:extLst>
      <p:ext uri="{BB962C8B-B14F-4D97-AF65-F5344CB8AC3E}">
        <p14:creationId xmlns:p14="http://schemas.microsoft.com/office/powerpoint/2010/main" val="11258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8BF1EA46-09F9-422B-AC3E-B7AEC340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2" y="733425"/>
            <a:ext cx="9944253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4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8E59F775-3848-446D-81C0-FA9507444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969137"/>
            <a:ext cx="10215562" cy="54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38C2114-DED4-4807-9F37-E48B7EE9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Kumu Software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127034-9B1E-451F-A982-2F89B0E80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Αφού ανοίξουμε τα δεδομένα από το NodeXL σε έναν νεό project του kumu, θα σχεδιαστεί αυτόματα το γράφημα.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5E93CDAA-C6D8-4CDA-94AE-F4439E9A7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69" y="990600"/>
            <a:ext cx="72489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5E4B658-B76D-49DE-B7EE-D3B0AB91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2BF02B7-D994-4FF3-AB5D-9EDAA3A14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Οι σχέσεις είναι </a:t>
            </a:r>
            <a:r>
              <a:rPr lang="en-US"/>
              <a:t>directed.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1E1AA05-5320-42B9-AAA2-6920C11FE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88565"/>
            <a:ext cx="10890504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57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3E8"/>
      </a:lt2>
      <a:accent1>
        <a:srgbClr val="ACA176"/>
      </a:accent1>
      <a:accent2>
        <a:srgbClr val="BD9A85"/>
      </a:accent2>
      <a:accent3>
        <a:srgbClr val="9CA57D"/>
      </a:accent3>
      <a:accent4>
        <a:srgbClr val="77A8AE"/>
      </a:accent4>
      <a:accent5>
        <a:srgbClr val="8AA3C0"/>
      </a:accent5>
      <a:accent6>
        <a:srgbClr val="7F82BA"/>
      </a:accent6>
      <a:hlink>
        <a:srgbClr val="6977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380</Words>
  <Application>Microsoft Office PowerPoint</Application>
  <PresentationFormat>Ευρεία οθόνη</PresentationFormat>
  <Paragraphs>30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Network analysis of twitter with NodeXL and Kumu</vt:lpstr>
      <vt:lpstr>Γιατί να κάνουμε Network Analysis σε ένα κοινωνικό δίκτυο;</vt:lpstr>
      <vt:lpstr>Εργαλεία που χρησιμοποιήθηκαν</vt:lpstr>
      <vt:lpstr>Πως δημιουργούνται τα δίκτυα;</vt:lpstr>
      <vt:lpstr>Πως τραβάμε τα δεδομένα;</vt:lpstr>
      <vt:lpstr>Παρουσίαση του PowerPoint</vt:lpstr>
      <vt:lpstr>Παρουσίαση του PowerPoint</vt:lpstr>
      <vt:lpstr>Kumu Software</vt:lpstr>
      <vt:lpstr>Παρουσίαση του PowerPoint</vt:lpstr>
      <vt:lpstr>Παρουσίαση του PowerPoint</vt:lpstr>
      <vt:lpstr>Kumu Degree Centrality</vt:lpstr>
      <vt:lpstr>Closeness Centrality</vt:lpstr>
      <vt:lpstr>Betweenness Centrality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of twitter with NodeXL and Komu</dc:title>
  <dc:creator>KAROLI FRANKO</dc:creator>
  <cp:lastModifiedBy>KAROLI FRANKO</cp:lastModifiedBy>
  <cp:revision>13</cp:revision>
  <dcterms:created xsi:type="dcterms:W3CDTF">2022-06-03T11:08:19Z</dcterms:created>
  <dcterms:modified xsi:type="dcterms:W3CDTF">2022-06-03T14:00:27Z</dcterms:modified>
</cp:coreProperties>
</file>