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Dosis Light"/>
      <p:regular r:id="rId7"/>
      <p:bold r:id="rId8"/>
    </p:embeddedFont>
    <p:embeddedFont>
      <p:font typeface="Dosis"/>
      <p:regular r:id="rId9"/>
      <p:bold r:id="rId10"/>
    </p:embeddedFont>
    <p:embeddedFont>
      <p:font typeface="Staatliches"/>
      <p:regular r:id="rId11"/>
    </p:embeddedFont>
    <p:embeddedFont>
      <p:font typeface="Fira Sans Extra Condensed Medium"/>
      <p:regular r:id="rId12"/>
      <p:bold r:id="rId13"/>
      <p:italic r:id="rId14"/>
      <p:boldItalic r:id="rId15"/>
    </p:embeddedFont>
    <p:embeddedFont>
      <p:font typeface="Abel"/>
      <p:regular r:id="rId16"/>
    </p:embeddedFont>
    <p:embeddedFont>
      <p:font typeface="Squada One"/>
      <p:regular r:id="rId17"/>
    </p:embeddedFont>
    <p:embeddedFont>
      <p:font typeface="Josefin Sans"/>
      <p:regular r:id="rId18"/>
      <p:bold r:id="rId19"/>
      <p:italic r:id="rId20"/>
      <p:boldItalic r:id="rId21"/>
    </p:embeddedFont>
    <p:embeddedFont>
      <p:font typeface="Fira Sans Condensed ExtraLight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454">
          <p15:clr>
            <a:srgbClr val="9AA0A6"/>
          </p15:clr>
        </p15:guide>
        <p15:guide id="2" orient="horz" pos="336">
          <p15:clr>
            <a:srgbClr val="9AA0A6"/>
          </p15:clr>
        </p15:guide>
        <p15:guide id="3" orient="horz" pos="2904">
          <p15:clr>
            <a:srgbClr val="9AA0A6"/>
          </p15:clr>
        </p15:guide>
        <p15:guide id="4" pos="2880">
          <p15:clr>
            <a:srgbClr val="9AA0A6"/>
          </p15:clr>
        </p15:guide>
        <p15:guide id="5" pos="701">
          <p15:clr>
            <a:srgbClr val="9AA0A6"/>
          </p15:clr>
        </p15:guide>
        <p15:guide id="6" orient="horz" pos="261">
          <p15:clr>
            <a:srgbClr val="9AA0A6"/>
          </p15:clr>
        </p15:guide>
        <p15:guide id="7" pos="885">
          <p15:clr>
            <a:srgbClr val="9AA0A6"/>
          </p15:clr>
        </p15:guide>
        <p15:guide id="8" pos="532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454"/>
        <p:guide pos="336" orient="horz"/>
        <p:guide pos="2904" orient="horz"/>
        <p:guide pos="2880"/>
        <p:guide pos="701"/>
        <p:guide pos="261" orient="horz"/>
        <p:guide pos="885"/>
        <p:guide pos="53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italic.fntdata"/><Relationship Id="rId22" Type="http://schemas.openxmlformats.org/officeDocument/2006/relationships/font" Target="fonts/FiraSansCondensedExtraLight-regular.fntdata"/><Relationship Id="rId21" Type="http://schemas.openxmlformats.org/officeDocument/2006/relationships/font" Target="fonts/JosefinSans-boldItalic.fntdata"/><Relationship Id="rId24" Type="http://schemas.openxmlformats.org/officeDocument/2006/relationships/font" Target="fonts/FiraSansCondensedExtraLight-italic.fntdata"/><Relationship Id="rId23" Type="http://schemas.openxmlformats.org/officeDocument/2006/relationships/font" Target="fonts/FiraSansCondensedExtraLight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Dosis-regular.fntdata"/><Relationship Id="rId25" Type="http://schemas.openxmlformats.org/officeDocument/2006/relationships/font" Target="fonts/FiraSansCondensedExtraLight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DosisLight-regular.fntdata"/><Relationship Id="rId8" Type="http://schemas.openxmlformats.org/officeDocument/2006/relationships/font" Target="fonts/DosisLight-bold.fntdata"/><Relationship Id="rId11" Type="http://schemas.openxmlformats.org/officeDocument/2006/relationships/font" Target="fonts/Staatliches-regular.fntdata"/><Relationship Id="rId10" Type="http://schemas.openxmlformats.org/officeDocument/2006/relationships/font" Target="fonts/Dosis-bold.fntdata"/><Relationship Id="rId13" Type="http://schemas.openxmlformats.org/officeDocument/2006/relationships/font" Target="fonts/FiraSansExtraCondensedMedium-bold.fntdata"/><Relationship Id="rId12" Type="http://schemas.openxmlformats.org/officeDocument/2006/relationships/font" Target="fonts/FiraSansExtraCondensedMedium-regular.fntdata"/><Relationship Id="rId15" Type="http://schemas.openxmlformats.org/officeDocument/2006/relationships/font" Target="fonts/FiraSansExtraCondensedMedium-boldItalic.fntdata"/><Relationship Id="rId14" Type="http://schemas.openxmlformats.org/officeDocument/2006/relationships/font" Target="fonts/FiraSansExtraCondensedMedium-italic.fntdata"/><Relationship Id="rId17" Type="http://schemas.openxmlformats.org/officeDocument/2006/relationships/font" Target="fonts/SquadaOne-regular.fntdata"/><Relationship Id="rId16" Type="http://schemas.openxmlformats.org/officeDocument/2006/relationships/font" Target="fonts/Abel-regular.fntdata"/><Relationship Id="rId19" Type="http://schemas.openxmlformats.org/officeDocument/2006/relationships/font" Target="fonts/JosefinSans-bold.fntdata"/><Relationship Id="rId18" Type="http://schemas.openxmlformats.org/officeDocument/2006/relationships/font" Target="fonts/JosefinSans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571f33f51b_1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571f33f51b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ies.freepik.com/" TargetMode="Externa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rgbClr val="EFEFEF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 flipH="1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4818613" y="1392125"/>
            <a:ext cx="3527100" cy="20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5013313" y="3277126"/>
            <a:ext cx="3332400" cy="336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>
                <a:solidFill>
                  <a:srgbClr val="EFEFEF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26_1_1_1">
    <p:bg>
      <p:bgPr>
        <a:solidFill>
          <a:srgbClr val="EFEFE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1"/>
          <p:cNvSpPr txBox="1"/>
          <p:nvPr>
            <p:ph idx="1" type="subTitle"/>
          </p:nvPr>
        </p:nvSpPr>
        <p:spPr>
          <a:xfrm>
            <a:off x="6189713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2" type="subTitle"/>
          </p:nvPr>
        </p:nvSpPr>
        <p:spPr>
          <a:xfrm>
            <a:off x="58786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3" type="subTitle"/>
          </p:nvPr>
        </p:nvSpPr>
        <p:spPr>
          <a:xfrm>
            <a:off x="3359112" y="2321100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3" name="Google Shape;73;p11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1"/>
          <p:cNvSpPr txBox="1"/>
          <p:nvPr>
            <p:ph type="ctrTitle"/>
          </p:nvPr>
        </p:nvSpPr>
        <p:spPr>
          <a:xfrm flipH="1">
            <a:off x="930900" y="36680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4" type="subTitle"/>
          </p:nvPr>
        </p:nvSpPr>
        <p:spPr>
          <a:xfrm>
            <a:off x="618971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5" type="subTitle"/>
          </p:nvPr>
        </p:nvSpPr>
        <p:spPr>
          <a:xfrm>
            <a:off x="587850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6" type="subTitle"/>
          </p:nvPr>
        </p:nvSpPr>
        <p:spPr>
          <a:xfrm>
            <a:off x="3359108" y="2005346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7" type="subTitle"/>
          </p:nvPr>
        </p:nvSpPr>
        <p:spPr>
          <a:xfrm>
            <a:off x="6189713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8" type="subTitle"/>
          </p:nvPr>
        </p:nvSpPr>
        <p:spPr>
          <a:xfrm>
            <a:off x="58786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9" type="subTitle"/>
          </p:nvPr>
        </p:nvSpPr>
        <p:spPr>
          <a:xfrm>
            <a:off x="3359112" y="4056305"/>
            <a:ext cx="2425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11"/>
          <p:cNvSpPr txBox="1"/>
          <p:nvPr>
            <p:ph idx="13" type="subTitle"/>
          </p:nvPr>
        </p:nvSpPr>
        <p:spPr>
          <a:xfrm>
            <a:off x="618971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4" type="subTitle"/>
          </p:nvPr>
        </p:nvSpPr>
        <p:spPr>
          <a:xfrm>
            <a:off x="587850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5" type="subTitle"/>
          </p:nvPr>
        </p:nvSpPr>
        <p:spPr>
          <a:xfrm>
            <a:off x="3359108" y="3740552"/>
            <a:ext cx="2425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 ">
  <p:cSld name="CUSTOM_26_1_1_1_2">
    <p:bg>
      <p:bgPr>
        <a:solidFill>
          <a:srgbClr val="EFEFEF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idx="1" type="subTitle"/>
          </p:nvPr>
        </p:nvSpPr>
        <p:spPr>
          <a:xfrm>
            <a:off x="4736030" y="1531703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2" type="subTitle"/>
          </p:nvPr>
        </p:nvSpPr>
        <p:spPr>
          <a:xfrm>
            <a:off x="4736037" y="1215950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7" name="Google Shape;87;p12"/>
          <p:cNvSpPr txBox="1"/>
          <p:nvPr>
            <p:ph idx="3" type="subTitle"/>
          </p:nvPr>
        </p:nvSpPr>
        <p:spPr>
          <a:xfrm>
            <a:off x="4736030" y="4056302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12"/>
          <p:cNvSpPr txBox="1"/>
          <p:nvPr>
            <p:ph idx="4" type="subTitle"/>
          </p:nvPr>
        </p:nvSpPr>
        <p:spPr>
          <a:xfrm>
            <a:off x="4736037" y="3740549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89" name="Google Shape;89;p12"/>
          <p:cNvSpPr txBox="1"/>
          <p:nvPr>
            <p:ph idx="5" type="subTitle"/>
          </p:nvPr>
        </p:nvSpPr>
        <p:spPr>
          <a:xfrm>
            <a:off x="4736030" y="2793999"/>
            <a:ext cx="34938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6" type="subTitle"/>
          </p:nvPr>
        </p:nvSpPr>
        <p:spPr>
          <a:xfrm>
            <a:off x="4736037" y="2478247"/>
            <a:ext cx="3493800" cy="37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4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taatliches"/>
              <a:buNone/>
              <a:defRPr sz="1200">
                <a:solidFill>
                  <a:schemeClr val="lt1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1" name="Google Shape;91;p12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2"/>
          <p:cNvSpPr txBox="1"/>
          <p:nvPr>
            <p:ph type="ctrTitle"/>
          </p:nvPr>
        </p:nvSpPr>
        <p:spPr>
          <a:xfrm>
            <a:off x="948600" y="366800"/>
            <a:ext cx="55641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">
  <p:cSld name="CUSTOM_26_1_1_1_1">
    <p:bg>
      <p:bgPr>
        <a:solidFill>
          <a:srgbClr val="EFEFEF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3"/>
          <p:cNvSpPr txBox="1"/>
          <p:nvPr>
            <p:ph type="ctrTitle"/>
          </p:nvPr>
        </p:nvSpPr>
        <p:spPr>
          <a:xfrm>
            <a:off x="939750" y="366800"/>
            <a:ext cx="38100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1">
  <p:cSld name="CUSTOM_26_1_1_1_1_2">
    <p:bg>
      <p:bgPr>
        <a:solidFill>
          <a:srgbClr val="EFEFEF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/>
          <p:nvPr/>
        </p:nvSpPr>
        <p:spPr>
          <a:xfrm flipH="1">
            <a:off x="775530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4"/>
          <p:cNvSpPr txBox="1"/>
          <p:nvPr>
            <p:ph type="ctrTitle"/>
          </p:nvPr>
        </p:nvSpPr>
        <p:spPr>
          <a:xfrm flipH="1">
            <a:off x="5944500" y="366800"/>
            <a:ext cx="22509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7_1">
    <p:bg>
      <p:bgPr>
        <a:solidFill>
          <a:srgbClr val="EFEFE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/>
          <p:nvPr/>
        </p:nvSpPr>
        <p:spPr>
          <a:xfrm flipH="1">
            <a:off x="-7075" y="-130931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type="ctrTitle"/>
          </p:nvPr>
        </p:nvSpPr>
        <p:spPr>
          <a:xfrm>
            <a:off x="5502775" y="1410925"/>
            <a:ext cx="2597100" cy="11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Font typeface="Josefin Sans"/>
              <a:buNone/>
              <a:defRPr b="1" sz="60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102" name="Google Shape;102;p15"/>
          <p:cNvSpPr txBox="1"/>
          <p:nvPr>
            <p:ph idx="1" type="subTitle"/>
          </p:nvPr>
        </p:nvSpPr>
        <p:spPr>
          <a:xfrm>
            <a:off x="5502775" y="2438625"/>
            <a:ext cx="2677800" cy="139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Fira Sans Condensed ExtraLight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Fira Sans Condensed ExtraLight"/>
              <a:buNone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03" name="Google Shape;103;p15"/>
          <p:cNvSpPr txBox="1"/>
          <p:nvPr/>
        </p:nvSpPr>
        <p:spPr>
          <a:xfrm>
            <a:off x="5502775" y="4090950"/>
            <a:ext cx="2946900" cy="8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CREDITS: This presentation template was created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including icons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, and infographics &amp; images by </a:t>
            </a:r>
            <a:r>
              <a:rPr b="1" lang="en" sz="900">
                <a:solidFill>
                  <a:srgbClr val="FFFFFF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900">
                <a:solidFill>
                  <a:srgbClr val="FFFFFF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and illustrations by</a:t>
            </a:r>
            <a:r>
              <a:rPr b="1" lang="en" sz="900">
                <a:solidFill>
                  <a:schemeClr val="accent3"/>
                </a:solidFill>
                <a:latin typeface="Dosis"/>
                <a:ea typeface="Dosis"/>
                <a:cs typeface="Dosis"/>
                <a:sym typeface="Dosis"/>
              </a:rPr>
              <a:t> </a:t>
            </a:r>
            <a:r>
              <a:rPr b="1" lang="en" sz="900">
                <a:solidFill>
                  <a:schemeClr val="accent3"/>
                </a:solidFill>
                <a:uFill>
                  <a:noFill/>
                </a:uFill>
                <a:latin typeface="Dosis"/>
                <a:ea typeface="Dosis"/>
                <a:cs typeface="Dosis"/>
                <a:sym typeface="Dosi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sz="900">
              <a:solidFill>
                <a:schemeClr val="accent3"/>
              </a:solidFill>
              <a:latin typeface="Dosis"/>
              <a:ea typeface="Dosis"/>
              <a:cs typeface="Dosis"/>
              <a:sym typeface="Dosi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27_1_1">
    <p:bg>
      <p:bgPr>
        <a:solidFill>
          <a:srgbClr val="EFEFEF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7_1_1_1">
    <p:bg>
      <p:bgPr>
        <a:solidFill>
          <a:schemeClr val="lt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noFill/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">
  <p:cSld name="CUSTOM_28">
    <p:bg>
      <p:bgPr>
        <a:solidFill>
          <a:schemeClr val="lt1"/>
        </a:soli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idx="1" type="subTitle"/>
          </p:nvPr>
        </p:nvSpPr>
        <p:spPr>
          <a:xfrm>
            <a:off x="856200" y="1115677"/>
            <a:ext cx="7670400" cy="3416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000"/>
              <a:buFont typeface="Abel"/>
              <a:buChar char="●"/>
              <a:defRPr>
                <a:solidFill>
                  <a:srgbClr val="EFEFEF"/>
                </a:solidFill>
                <a:latin typeface="Abel"/>
                <a:ea typeface="Abel"/>
                <a:cs typeface="Abel"/>
                <a:sym typeface="Abel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●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○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0293B"/>
              </a:buClr>
              <a:buSzPts val="1400"/>
              <a:buFont typeface="Arial"/>
              <a:buChar char="■"/>
              <a:defRPr sz="2800">
                <a:latin typeface="Fira Sans Condensed ExtraLight"/>
                <a:ea typeface="Fira Sans Condensed ExtraLight"/>
                <a:cs typeface="Fira Sans Condensed ExtraLight"/>
                <a:sym typeface="Fira Sans Condensed ExtraLight"/>
              </a:defRPr>
            </a:lvl9pPr>
          </a:lstStyle>
          <a:p/>
        </p:txBody>
      </p:sp>
      <p:sp>
        <p:nvSpPr>
          <p:cNvPr id="14" name="Google Shape;14;p3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Josefin Sans"/>
              <a:buNone/>
              <a:defRPr b="1" sz="2400">
                <a:solidFill>
                  <a:srgbClr val="FFFFFF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40">
          <p15:clr>
            <a:srgbClr val="FA7B17"/>
          </p15:clr>
        </p15:guide>
        <p15:guide id="2" pos="454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2">
    <p:bg>
      <p:bgPr>
        <a:solidFill>
          <a:srgbClr val="EFEFEF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/>
          <p:nvPr/>
        </p:nvSpPr>
        <p:spPr>
          <a:xfrm flipH="1" rot="10800000">
            <a:off x="-7075" y="-137525"/>
            <a:ext cx="9190500" cy="52809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"/>
          <p:cNvSpPr txBox="1"/>
          <p:nvPr>
            <p:ph idx="1" type="subTitle"/>
          </p:nvPr>
        </p:nvSpPr>
        <p:spPr>
          <a:xfrm>
            <a:off x="6825175" y="3742225"/>
            <a:ext cx="8043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2" type="subTitle"/>
          </p:nvPr>
        </p:nvSpPr>
        <p:spPr>
          <a:xfrm>
            <a:off x="6825175" y="2380050"/>
            <a:ext cx="11085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3" type="subTitle"/>
          </p:nvPr>
        </p:nvSpPr>
        <p:spPr>
          <a:xfrm>
            <a:off x="4189488" y="5792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1" name="Google Shape;21;p4"/>
          <p:cNvSpPr txBox="1"/>
          <p:nvPr>
            <p:ph idx="4" type="subTitle"/>
          </p:nvPr>
        </p:nvSpPr>
        <p:spPr>
          <a:xfrm>
            <a:off x="1392142" y="579250"/>
            <a:ext cx="1146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5" type="subTitle"/>
          </p:nvPr>
        </p:nvSpPr>
        <p:spPr>
          <a:xfrm>
            <a:off x="4181076" y="3742224"/>
            <a:ext cx="13449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3" name="Google Shape;23;p4"/>
          <p:cNvSpPr txBox="1"/>
          <p:nvPr>
            <p:ph idx="6" type="subTitle"/>
          </p:nvPr>
        </p:nvSpPr>
        <p:spPr>
          <a:xfrm>
            <a:off x="1392142" y="1969950"/>
            <a:ext cx="1394400" cy="57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Squada One"/>
              <a:buNone/>
              <a:defRPr sz="1800">
                <a:solidFill>
                  <a:schemeClr val="accent3"/>
                </a:solidFill>
                <a:latin typeface="Squada One"/>
                <a:ea typeface="Squada One"/>
                <a:cs typeface="Squada One"/>
                <a:sym typeface="Squada One"/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7" type="subTitle"/>
          </p:nvPr>
        </p:nvSpPr>
        <p:spPr>
          <a:xfrm>
            <a:off x="141072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4"/>
          <p:cNvSpPr txBox="1"/>
          <p:nvPr>
            <p:ph idx="8" type="subTitle"/>
          </p:nvPr>
        </p:nvSpPr>
        <p:spPr>
          <a:xfrm>
            <a:off x="4199651" y="4148741"/>
            <a:ext cx="15735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9" type="subTitle"/>
          </p:nvPr>
        </p:nvSpPr>
        <p:spPr>
          <a:xfrm>
            <a:off x="1410724" y="2380873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7" name="Google Shape;27;p4"/>
          <p:cNvSpPr txBox="1"/>
          <p:nvPr>
            <p:ph idx="13" type="subTitle"/>
          </p:nvPr>
        </p:nvSpPr>
        <p:spPr>
          <a:xfrm>
            <a:off x="4208074" y="987775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000"/>
              <a:buNone/>
              <a:defRPr sz="12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28" name="Google Shape;28;p4"/>
          <p:cNvSpPr txBox="1"/>
          <p:nvPr>
            <p:ph idx="14" type="subTitle"/>
          </p:nvPr>
        </p:nvSpPr>
        <p:spPr>
          <a:xfrm>
            <a:off x="6843751" y="41487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15" type="subTitle"/>
          </p:nvPr>
        </p:nvSpPr>
        <p:spPr>
          <a:xfrm>
            <a:off x="6843751" y="2790941"/>
            <a:ext cx="1665600" cy="57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hasCustomPrompt="1" type="title"/>
          </p:nvPr>
        </p:nvSpPr>
        <p:spPr>
          <a:xfrm>
            <a:off x="607642" y="483494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4"/>
          <p:cNvSpPr txBox="1"/>
          <p:nvPr>
            <p:ph hasCustomPrompt="1" idx="16" type="title"/>
          </p:nvPr>
        </p:nvSpPr>
        <p:spPr>
          <a:xfrm>
            <a:off x="2988898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2" name="Google Shape;32;p4"/>
          <p:cNvSpPr txBox="1"/>
          <p:nvPr>
            <p:ph hasCustomPrompt="1" idx="17" type="title"/>
          </p:nvPr>
        </p:nvSpPr>
        <p:spPr>
          <a:xfrm>
            <a:off x="607642" y="1886125"/>
            <a:ext cx="8043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3" name="Google Shape;33;p4"/>
          <p:cNvSpPr txBox="1"/>
          <p:nvPr>
            <p:ph hasCustomPrompt="1" idx="18" type="title"/>
          </p:nvPr>
        </p:nvSpPr>
        <p:spPr>
          <a:xfrm>
            <a:off x="3333707" y="483494"/>
            <a:ext cx="8556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4" name="Google Shape;34;p4"/>
          <p:cNvSpPr txBox="1"/>
          <p:nvPr>
            <p:ph hasCustomPrompt="1" idx="19" type="title"/>
          </p:nvPr>
        </p:nvSpPr>
        <p:spPr>
          <a:xfrm>
            <a:off x="5632779" y="3646354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35" name="Google Shape;35;p4"/>
          <p:cNvSpPr txBox="1"/>
          <p:nvPr>
            <p:ph hasCustomPrompt="1" idx="20" type="title"/>
          </p:nvPr>
        </p:nvSpPr>
        <p:spPr>
          <a:xfrm>
            <a:off x="5632779" y="2283003"/>
            <a:ext cx="1212000" cy="57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6000"/>
              <a:buFont typeface="Fira Sans Extra Condensed Medium"/>
              <a:buNone/>
              <a:defRPr sz="6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1">
  <p:cSld name="CUSTOM_13">
    <p:bg>
      <p:bgPr>
        <a:solidFill>
          <a:srgbClr val="EFEFEF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/>
          <p:nvPr/>
        </p:nvSpPr>
        <p:spPr>
          <a:xfrm>
            <a:off x="0" y="556000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856197" y="1666525"/>
            <a:ext cx="23763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" type="subTitle"/>
          </p:nvPr>
        </p:nvSpPr>
        <p:spPr>
          <a:xfrm flipH="1">
            <a:off x="856195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0" name="Google Shape;40;p5"/>
          <p:cNvSpPr/>
          <p:nvPr/>
        </p:nvSpPr>
        <p:spPr>
          <a:xfrm flipH="1">
            <a:off x="6648725" y="3686950"/>
            <a:ext cx="25347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4_1">
    <p:bg>
      <p:bgPr>
        <a:solidFill>
          <a:srgbClr val="EFEFEF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/>
          <p:nvPr/>
        </p:nvSpPr>
        <p:spPr>
          <a:xfrm>
            <a:off x="0" y="556000"/>
            <a:ext cx="1388700" cy="23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6"/>
          <p:cNvSpPr txBox="1"/>
          <p:nvPr>
            <p:ph idx="1" type="subTitle"/>
          </p:nvPr>
        </p:nvSpPr>
        <p:spPr>
          <a:xfrm>
            <a:off x="5207350" y="3796621"/>
            <a:ext cx="23850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2" type="subTitle"/>
          </p:nvPr>
        </p:nvSpPr>
        <p:spPr>
          <a:xfrm>
            <a:off x="5207350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3" type="subTitle"/>
          </p:nvPr>
        </p:nvSpPr>
        <p:spPr>
          <a:xfrm>
            <a:off x="5207350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4" type="subTitle"/>
          </p:nvPr>
        </p:nvSpPr>
        <p:spPr>
          <a:xfrm>
            <a:off x="5207350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6"/>
          <p:cNvSpPr/>
          <p:nvPr/>
        </p:nvSpPr>
        <p:spPr>
          <a:xfrm>
            <a:off x="0" y="3687000"/>
            <a:ext cx="1637400" cy="14565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6"/>
          <p:cNvSpPr txBox="1"/>
          <p:nvPr>
            <p:ph type="ctrTitle"/>
          </p:nvPr>
        </p:nvSpPr>
        <p:spPr>
          <a:xfrm>
            <a:off x="948600" y="360643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2400"/>
              <a:buFont typeface="Josefin Sans"/>
              <a:buNone/>
              <a:defRPr b="1" sz="2400">
                <a:solidFill>
                  <a:srgbClr val="62BCBE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5" type="subTitle"/>
          </p:nvPr>
        </p:nvSpPr>
        <p:spPr>
          <a:xfrm>
            <a:off x="1455675" y="3796625"/>
            <a:ext cx="2661600" cy="30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6" type="subTitle"/>
          </p:nvPr>
        </p:nvSpPr>
        <p:spPr>
          <a:xfrm>
            <a:off x="1455675" y="1957850"/>
            <a:ext cx="2385000" cy="264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8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7" type="subTitle"/>
          </p:nvPr>
        </p:nvSpPr>
        <p:spPr>
          <a:xfrm>
            <a:off x="1455675" y="21184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8" type="subTitle"/>
          </p:nvPr>
        </p:nvSpPr>
        <p:spPr>
          <a:xfrm>
            <a:off x="1455675" y="3977375"/>
            <a:ext cx="2887500" cy="5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26">
    <p:bg>
      <p:bgPr>
        <a:solidFill>
          <a:srgbClr val="EFEFE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"/>
          <p:cNvSpPr/>
          <p:nvPr/>
        </p:nvSpPr>
        <p:spPr>
          <a:xfrm>
            <a:off x="7365425" y="556000"/>
            <a:ext cx="177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5" name="Google Shape;55;p7"/>
          <p:cNvSpPr txBox="1"/>
          <p:nvPr>
            <p:ph type="title"/>
          </p:nvPr>
        </p:nvSpPr>
        <p:spPr>
          <a:xfrm flipH="1">
            <a:off x="4321203" y="1666525"/>
            <a:ext cx="39666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None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" type="subTitle"/>
          </p:nvPr>
        </p:nvSpPr>
        <p:spPr>
          <a:xfrm>
            <a:off x="5219097" y="2760775"/>
            <a:ext cx="3068700" cy="1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">
  <p:cSld name="CUSTOM_26_2">
    <p:bg>
      <p:bgPr>
        <a:solidFill>
          <a:schemeClr val="lt1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 flipH="1">
            <a:off x="-12" y="2905000"/>
            <a:ext cx="3097800" cy="237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9" name="Google Shape;59;p8"/>
          <p:cNvSpPr txBox="1"/>
          <p:nvPr>
            <p:ph idx="1" type="subTitle"/>
          </p:nvPr>
        </p:nvSpPr>
        <p:spPr>
          <a:xfrm flipH="1">
            <a:off x="1511142" y="2906433"/>
            <a:ext cx="3051000" cy="54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FFFFFF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2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2" type="subTitle"/>
          </p:nvPr>
        </p:nvSpPr>
        <p:spPr>
          <a:xfrm flipH="1">
            <a:off x="1511213" y="2084750"/>
            <a:ext cx="3089400" cy="5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B3C43"/>
              </a:buClr>
              <a:buSzPts val="1400"/>
              <a:buNone/>
              <a:defRPr sz="1400">
                <a:solidFill>
                  <a:srgbClr val="5B3C4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3">
  <p:cSld name="CUSTOM_26_1">
    <p:bg>
      <p:bgPr>
        <a:solidFill>
          <a:srgbClr val="EFEFEF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 flipH="1">
            <a:off x="7755299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3" name="Google Shape;63;p9"/>
          <p:cNvSpPr txBox="1"/>
          <p:nvPr>
            <p:ph type="title"/>
          </p:nvPr>
        </p:nvSpPr>
        <p:spPr>
          <a:xfrm>
            <a:off x="5646900" y="1753400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" type="subTitle"/>
          </p:nvPr>
        </p:nvSpPr>
        <p:spPr>
          <a:xfrm flipH="1">
            <a:off x="5485100" y="2753100"/>
            <a:ext cx="28026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4">
  <p:cSld name="CUSTOM_26_1_1">
    <p:bg>
      <p:bgPr>
        <a:solidFill>
          <a:srgbClr val="EFEFE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/>
          <p:nvPr/>
        </p:nvSpPr>
        <p:spPr>
          <a:xfrm>
            <a:off x="0" y="868425"/>
            <a:ext cx="1388700" cy="1767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67" name="Google Shape;67;p10"/>
          <p:cNvSpPr txBox="1"/>
          <p:nvPr>
            <p:ph type="title"/>
          </p:nvPr>
        </p:nvSpPr>
        <p:spPr>
          <a:xfrm flipH="1">
            <a:off x="856199" y="1705548"/>
            <a:ext cx="2640900" cy="8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62BCBE"/>
              </a:buClr>
              <a:buSzPts val="6000"/>
              <a:buNone/>
              <a:defRPr sz="6000">
                <a:solidFill>
                  <a:srgbClr val="62BCBE"/>
                </a:solidFill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856300" y="2747325"/>
            <a:ext cx="2799000" cy="155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18" Type="http://schemas.openxmlformats.org/officeDocument/2006/relationships/theme" Target="../theme/theme2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sz="2800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sz="2800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1pPr>
            <a:lvl2pPr indent="-29845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2pPr>
            <a:lvl3pPr indent="-29845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3pPr>
            <a:lvl4pPr indent="-29845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4pPr>
            <a:lvl5pPr indent="-29845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5pPr>
            <a:lvl6pPr indent="-29845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6pPr>
            <a:lvl7pPr indent="-29845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●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7pPr>
            <a:lvl8pPr indent="-29845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FEFEF"/>
              </a:buClr>
              <a:buSzPts val="1100"/>
              <a:buFont typeface="Dosis Light"/>
              <a:buChar char="○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8pPr>
            <a:lvl9pPr indent="-29845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EFEFEF"/>
              </a:buClr>
              <a:buSzPts val="1100"/>
              <a:buFont typeface="Dosis Light"/>
              <a:buChar char="■"/>
              <a:defRPr sz="1100">
                <a:solidFill>
                  <a:srgbClr val="EFEFEF"/>
                </a:solidFill>
                <a:latin typeface="Dosis Light"/>
                <a:ea typeface="Dosis Light"/>
                <a:cs typeface="Dosis Light"/>
                <a:sym typeface="Dosis Ligh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ctrTitle"/>
          </p:nvPr>
        </p:nvSpPr>
        <p:spPr>
          <a:xfrm flipH="1">
            <a:off x="1563700" y="892378"/>
            <a:ext cx="7264500" cy="5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DOWNLOAD  iMAGES METADATA</a:t>
            </a:r>
            <a:endParaRPr sz="4000"/>
          </a:p>
        </p:txBody>
      </p:sp>
      <p:sp>
        <p:nvSpPr>
          <p:cNvPr id="112" name="Google Shape;112;p19"/>
          <p:cNvSpPr txBox="1"/>
          <p:nvPr/>
        </p:nvSpPr>
        <p:spPr>
          <a:xfrm>
            <a:off x="2472325" y="1396375"/>
            <a:ext cx="6237900" cy="39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accent5"/>
                </a:solidFill>
                <a:latin typeface="Staatliches"/>
                <a:ea typeface="Staatliches"/>
                <a:cs typeface="Staatliches"/>
                <a:sym typeface="Staatliches"/>
              </a:rPr>
              <a:t>FROM SUPERVISELY PROJECT</a:t>
            </a:r>
            <a:endParaRPr sz="4000">
              <a:latin typeface="Dosis Light"/>
              <a:ea typeface="Dosis Light"/>
              <a:cs typeface="Dosis Light"/>
              <a:sym typeface="Dosis L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sometric Proposal by Slidesgo">
  <a:themeElements>
    <a:clrScheme name="Simple Light">
      <a:dk1>
        <a:srgbClr val="263238"/>
      </a:dk1>
      <a:lt1>
        <a:srgbClr val="37474F"/>
      </a:lt1>
      <a:dk2>
        <a:srgbClr val="455A64"/>
      </a:dk2>
      <a:lt2>
        <a:srgbClr val="999999"/>
      </a:lt2>
      <a:accent1>
        <a:srgbClr val="E0E0E0"/>
      </a:accent1>
      <a:accent2>
        <a:srgbClr val="EBEBEB"/>
      </a:accent2>
      <a:accent3>
        <a:srgbClr val="FAFAFA"/>
      </a:accent3>
      <a:accent4>
        <a:srgbClr val="1FB299"/>
      </a:accent4>
      <a:accent5>
        <a:srgbClr val="23C7AC"/>
      </a:accent5>
      <a:accent6>
        <a:srgbClr val="7DEBD9"/>
      </a:accent6>
      <a:hlink>
        <a:srgbClr val="7DEBD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