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10287000" cx="18288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Fira Sans"/>
      <p:regular r:id="rId44"/>
      <p:bold r:id="rId45"/>
      <p:italic r:id="rId46"/>
      <p:boldItalic r:id="rId47"/>
    </p:embeddedFont>
    <p:embeddedFont>
      <p:font typeface="Fira Sans Extra Condensed"/>
      <p:regular r:id="rId48"/>
      <p:bold r:id="rId49"/>
      <p:italic r:id="rId50"/>
      <p:boldItalic r:id="rId51"/>
    </p:embeddedFont>
    <p:embeddedFont>
      <p:font typeface="Fira Sans Extra Condensed SemiBold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  <p15:guide id="2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FiraSans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FiraSans-italic.fntdata"/><Relationship Id="rId45" Type="http://schemas.openxmlformats.org/officeDocument/2006/relationships/font" Target="fonts/Fira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-regular.fntdata"/><Relationship Id="rId47" Type="http://schemas.openxmlformats.org/officeDocument/2006/relationships/font" Target="fonts/FiraSans-boldItalic.fntdata"/><Relationship Id="rId49" Type="http://schemas.openxmlformats.org/officeDocument/2006/relationships/font" Target="fonts/FiraSansExtra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-boldItalic.fntdata"/><Relationship Id="rId50" Type="http://schemas.openxmlformats.org/officeDocument/2006/relationships/font" Target="fonts/FiraSansExtraCondensed-italic.fntdata"/><Relationship Id="rId53" Type="http://schemas.openxmlformats.org/officeDocument/2006/relationships/font" Target="fonts/FiraSansExtraCondensedSemiBold-bold.fntdata"/><Relationship Id="rId52" Type="http://schemas.openxmlformats.org/officeDocument/2006/relationships/font" Target="fonts/FiraSansExtraCondensed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SemiBold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e4f8ac85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e4f8ac85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e4f8ac85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e4f8ac85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e4f8ac85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e4f8ac85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9e4f8ac85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9e4f8ac85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e4f8ac851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e4f8ac85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9e4f8ac85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9e4f8ac85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9e4f8ac85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9e4f8ac85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9e4f8ac85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9e4f8ac85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4f8ac851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4f8ac851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e4f8ac851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e4f8ac851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2273512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2273512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9e4f8ac851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9e4f8ac851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9e4f8ac851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9e4f8ac851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9e4f8ac851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9e4f8ac85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9e4f8ac851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9e4f8ac851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9e4f8ac851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9e4f8ac851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9e4f8ac851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9e4f8ac85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9e4f8ac851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9e4f8ac851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9e4f8ac851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9e4f8ac851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9e4f8ac851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9e4f8ac85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9e4f8ac851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9e4f8ac851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a71385a0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a71385a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9e4f8ac85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9e4f8ac85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9e4f8ac851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9e4f8ac851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9e4f8ac851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9e4f8ac851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9e4f8ac851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9e4f8ac851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9e4f8ac851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9e4f8ac851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3342f076f_0_1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3342f076f_0_1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3342f076f_0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3342f076f_0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3342f076f_0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3342f076f_0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3342f076f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3342f076f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3342f076f_0_2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3342f076f_0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3342f076f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3342f076f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/>
        </p:nvSpPr>
        <p:spPr>
          <a:xfrm>
            <a:off x="914400" y="487650"/>
            <a:ext cx="16458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3D CUBE DIAGRAMS</a:t>
            </a:r>
            <a:endParaRPr b="1" sz="5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A7B17"/>
          </p15:clr>
        </p15:guide>
        <p15:guide id="2" orient="horz" pos="534">
          <p15:clr>
            <a:srgbClr val="FA7B17"/>
          </p15:clr>
        </p15:guide>
        <p15:guide id="3" orient="horz" pos="5946">
          <p15:clr>
            <a:srgbClr val="FA7B17"/>
          </p15:clr>
        </p15:guide>
        <p15:guide id="4" pos="10944">
          <p15:clr>
            <a:srgbClr val="FA7B17"/>
          </p15:clr>
        </p15:guide>
        <p15:guide id="5" pos="576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ra Sans"/>
              <a:buNone/>
              <a:defRPr b="1" sz="5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"/>
              <a:buChar char="●"/>
              <a:defRPr sz="36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"/>
              <a:buChar char="○"/>
              <a:defRPr sz="2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"/>
              <a:buChar char="■"/>
              <a:defRPr sz="2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"/>
              <a:buChar char="●"/>
              <a:defRPr sz="2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"/>
              <a:buChar char="○"/>
              <a:defRPr sz="2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"/>
              <a:buChar char="■"/>
              <a:defRPr sz="2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"/>
              <a:buChar char="●"/>
              <a:defRPr sz="2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"/>
              <a:buChar char="○"/>
              <a:defRPr sz="2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Font typeface="Fira Sans"/>
              <a:buChar char="■"/>
              <a:defRPr sz="2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68500" y="-183700"/>
            <a:ext cx="18571200" cy="10485000"/>
          </a:xfrm>
          <a:prstGeom prst="rect">
            <a:avLst/>
          </a:prstGeom>
          <a:solidFill>
            <a:srgbClr val="39FFB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6" y="2312983"/>
            <a:ext cx="8891400" cy="56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6000">
                <a:solidFill>
                  <a:srgbClr val="24292F"/>
                </a:solidFill>
              </a:rPr>
              <a:t>Export Pointcloud</a:t>
            </a:r>
            <a:r>
              <a:rPr b="1" lang="en" sz="6000">
                <a:solidFill>
                  <a:srgbClr val="24292F"/>
                </a:solidFill>
              </a:rPr>
              <a:t>s</a:t>
            </a:r>
            <a:r>
              <a:rPr b="1" lang="en" sz="6000">
                <a:solidFill>
                  <a:srgbClr val="24292F"/>
                </a:solidFill>
              </a:rPr>
              <a:t> </a:t>
            </a:r>
            <a:r>
              <a:rPr b="1" lang="en" sz="6000">
                <a:solidFill>
                  <a:srgbClr val="24292F"/>
                </a:solidFill>
              </a:rPr>
              <a:t>P</a:t>
            </a:r>
            <a:r>
              <a:rPr b="1" lang="en" sz="6000">
                <a:solidFill>
                  <a:srgbClr val="24292F"/>
                </a:solidFill>
              </a:rPr>
              <a:t>roject in Supervisely format</a:t>
            </a:r>
            <a:endParaRPr b="1" sz="60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3200"/>
              </a:spcAft>
              <a:buNone/>
            </a:pPr>
            <a:r>
              <a:t/>
            </a:r>
            <a:endParaRPr sz="114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0" y="6598900"/>
            <a:ext cx="986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lang="en" sz="34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annotations | photocontext | pointclouds</a:t>
            </a:r>
            <a:endParaRPr sz="34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00" y="2007450"/>
            <a:ext cx="10025351" cy="627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/>
        </p:nvSpPr>
        <p:spPr>
          <a:xfrm>
            <a:off x="737798" y="541451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737798" y="4794049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3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6525250" y="3912170"/>
            <a:ext cx="1060414" cy="1944373"/>
          </a:xfrm>
          <a:custGeom>
            <a:rect b="b" l="l" r="r" t="t"/>
            <a:pathLst>
              <a:path extrusionOk="0" h="20771" w="11328">
                <a:moveTo>
                  <a:pt x="5803" y="17060"/>
                </a:moveTo>
                <a:lnTo>
                  <a:pt x="2442" y="14786"/>
                </a:lnTo>
                <a:lnTo>
                  <a:pt x="1689" y="14284"/>
                </a:lnTo>
                <a:lnTo>
                  <a:pt x="1270" y="10755"/>
                </a:lnTo>
                <a:lnTo>
                  <a:pt x="1" y="1"/>
                </a:lnTo>
                <a:lnTo>
                  <a:pt x="10030" y="6152"/>
                </a:lnTo>
                <a:lnTo>
                  <a:pt x="11327" y="207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6525250" y="3452628"/>
            <a:ext cx="2158459" cy="1035514"/>
          </a:xfrm>
          <a:custGeom>
            <a:rect b="b" l="l" r="r" t="t"/>
            <a:pathLst>
              <a:path extrusionOk="0" h="11062" w="23058">
                <a:moveTo>
                  <a:pt x="10030" y="11061"/>
                </a:moveTo>
                <a:lnTo>
                  <a:pt x="1" y="4910"/>
                </a:lnTo>
                <a:lnTo>
                  <a:pt x="9681" y="1241"/>
                </a:lnTo>
                <a:lnTo>
                  <a:pt x="12959" y="0"/>
                </a:lnTo>
                <a:lnTo>
                  <a:pt x="15567" y="1451"/>
                </a:lnTo>
                <a:lnTo>
                  <a:pt x="19083" y="3431"/>
                </a:lnTo>
                <a:lnTo>
                  <a:pt x="23058" y="5649"/>
                </a:lnTo>
                <a:close/>
              </a:path>
            </a:pathLst>
          </a:custGeom>
          <a:solidFill>
            <a:srgbClr val="AA86CA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7464085" y="3981443"/>
            <a:ext cx="1237992" cy="1875102"/>
          </a:xfrm>
          <a:custGeom>
            <a:rect b="b" l="l" r="r" t="t"/>
            <a:pathLst>
              <a:path extrusionOk="0" h="20031" w="13225">
                <a:moveTo>
                  <a:pt x="1" y="5412"/>
                </a:moveTo>
                <a:lnTo>
                  <a:pt x="13029" y="0"/>
                </a:lnTo>
                <a:lnTo>
                  <a:pt x="13224" y="3878"/>
                </a:lnTo>
                <a:lnTo>
                  <a:pt x="3962" y="7853"/>
                </a:lnTo>
                <a:lnTo>
                  <a:pt x="4785" y="18398"/>
                </a:lnTo>
                <a:lnTo>
                  <a:pt x="1298" y="20030"/>
                </a:lnTo>
                <a:close/>
              </a:path>
            </a:pathLst>
          </a:custGeom>
          <a:solidFill>
            <a:srgbClr val="6F449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7834976" y="4191602"/>
            <a:ext cx="2285114" cy="1176584"/>
          </a:xfrm>
          <a:custGeom>
            <a:rect b="b" l="l" r="r" t="t"/>
            <a:pathLst>
              <a:path extrusionOk="0" h="12569" w="24411">
                <a:moveTo>
                  <a:pt x="9262" y="1633"/>
                </a:moveTo>
                <a:lnTo>
                  <a:pt x="13056" y="1"/>
                </a:lnTo>
                <a:lnTo>
                  <a:pt x="15051" y="1117"/>
                </a:lnTo>
                <a:lnTo>
                  <a:pt x="19486" y="3600"/>
                </a:lnTo>
                <a:lnTo>
                  <a:pt x="24410" y="6362"/>
                </a:lnTo>
                <a:lnTo>
                  <a:pt x="11340" y="12569"/>
                </a:lnTo>
                <a:lnTo>
                  <a:pt x="0" y="5608"/>
                </a:lnTo>
                <a:close/>
              </a:path>
            </a:pathLst>
          </a:custGeom>
          <a:solidFill>
            <a:srgbClr val="3FBADB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9648616" y="3936977"/>
            <a:ext cx="1061725" cy="1918256"/>
          </a:xfrm>
          <a:custGeom>
            <a:rect b="b" l="l" r="r" t="t"/>
            <a:pathLst>
              <a:path extrusionOk="0" h="20492" w="11342">
                <a:moveTo>
                  <a:pt x="5036" y="9082"/>
                </a:moveTo>
                <a:lnTo>
                  <a:pt x="112" y="6320"/>
                </a:lnTo>
                <a:lnTo>
                  <a:pt x="1" y="1"/>
                </a:lnTo>
                <a:lnTo>
                  <a:pt x="11341" y="6083"/>
                </a:lnTo>
                <a:lnTo>
                  <a:pt x="11104" y="20492"/>
                </a:lnTo>
                <a:lnTo>
                  <a:pt x="5050" y="1692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8896537" y="4787068"/>
            <a:ext cx="1227508" cy="1992676"/>
          </a:xfrm>
          <a:custGeom>
            <a:rect b="b" l="l" r="r" t="t"/>
            <a:pathLst>
              <a:path extrusionOk="0" h="21287" w="13113">
                <a:moveTo>
                  <a:pt x="13070" y="1"/>
                </a:moveTo>
                <a:lnTo>
                  <a:pt x="13084" y="7840"/>
                </a:lnTo>
                <a:lnTo>
                  <a:pt x="13098" y="12220"/>
                </a:lnTo>
                <a:lnTo>
                  <a:pt x="13112" y="14633"/>
                </a:lnTo>
                <a:lnTo>
                  <a:pt x="9276" y="16683"/>
                </a:lnTo>
                <a:lnTo>
                  <a:pt x="656" y="21286"/>
                </a:lnTo>
                <a:lnTo>
                  <a:pt x="0" y="6208"/>
                </a:lnTo>
                <a:close/>
              </a:path>
            </a:pathLst>
          </a:custGeom>
          <a:solidFill>
            <a:srgbClr val="016C88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6731571" y="5509191"/>
            <a:ext cx="1231440" cy="766479"/>
          </a:xfrm>
          <a:custGeom>
            <a:rect b="b" l="l" r="r" t="t"/>
            <a:pathLst>
              <a:path extrusionOk="0" h="8188" w="13155">
                <a:moveTo>
                  <a:pt x="9123" y="3710"/>
                </a:moveTo>
                <a:lnTo>
                  <a:pt x="12610" y="2078"/>
                </a:lnTo>
                <a:lnTo>
                  <a:pt x="12945" y="6277"/>
                </a:lnTo>
                <a:lnTo>
                  <a:pt x="13154" y="6416"/>
                </a:lnTo>
                <a:lnTo>
                  <a:pt x="9528" y="8188"/>
                </a:lnTo>
                <a:lnTo>
                  <a:pt x="1" y="1618"/>
                </a:lnTo>
                <a:lnTo>
                  <a:pt x="3599" y="0"/>
                </a:lnTo>
                <a:close/>
              </a:path>
            </a:pathLst>
          </a:custGeom>
          <a:solidFill>
            <a:srgbClr val="DAB3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7834976" y="4716578"/>
            <a:ext cx="1123039" cy="2063164"/>
          </a:xfrm>
          <a:custGeom>
            <a:rect b="b" l="l" r="r" t="t"/>
            <a:pathLst>
              <a:path extrusionOk="0" h="22040" w="11997">
                <a:moveTo>
                  <a:pt x="1367" y="14883"/>
                </a:moveTo>
                <a:lnTo>
                  <a:pt x="1158" y="14744"/>
                </a:lnTo>
                <a:lnTo>
                  <a:pt x="823" y="10545"/>
                </a:lnTo>
                <a:lnTo>
                  <a:pt x="0" y="0"/>
                </a:lnTo>
                <a:lnTo>
                  <a:pt x="11340" y="6961"/>
                </a:lnTo>
                <a:lnTo>
                  <a:pt x="11996" y="22039"/>
                </a:lnTo>
                <a:lnTo>
                  <a:pt x="5133" y="174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9648616" y="3482584"/>
            <a:ext cx="2114088" cy="1023813"/>
          </a:xfrm>
          <a:custGeom>
            <a:rect b="b" l="l" r="r" t="t"/>
            <a:pathLst>
              <a:path extrusionOk="0" h="10937" w="22584">
                <a:moveTo>
                  <a:pt x="6850" y="1912"/>
                </a:moveTo>
                <a:lnTo>
                  <a:pt x="11313" y="1"/>
                </a:lnTo>
                <a:lnTo>
                  <a:pt x="12820" y="754"/>
                </a:lnTo>
                <a:lnTo>
                  <a:pt x="16725" y="2693"/>
                </a:lnTo>
                <a:lnTo>
                  <a:pt x="22584" y="5594"/>
                </a:lnTo>
                <a:lnTo>
                  <a:pt x="11341" y="10937"/>
                </a:lnTo>
                <a:lnTo>
                  <a:pt x="1" y="48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10687990" y="4006250"/>
            <a:ext cx="1074736" cy="1848985"/>
          </a:xfrm>
          <a:custGeom>
            <a:rect b="b" l="l" r="r" t="t"/>
            <a:pathLst>
              <a:path extrusionOk="0" h="19752" w="11481">
                <a:moveTo>
                  <a:pt x="11481" y="0"/>
                </a:moveTo>
                <a:lnTo>
                  <a:pt x="11062" y="8481"/>
                </a:lnTo>
                <a:lnTo>
                  <a:pt x="10853" y="12680"/>
                </a:lnTo>
                <a:lnTo>
                  <a:pt x="10783" y="13991"/>
                </a:lnTo>
                <a:lnTo>
                  <a:pt x="6752" y="16153"/>
                </a:lnTo>
                <a:lnTo>
                  <a:pt x="1" y="19752"/>
                </a:lnTo>
                <a:lnTo>
                  <a:pt x="238" y="5343"/>
                </a:lnTo>
                <a:close/>
              </a:path>
            </a:pathLst>
          </a:custGeom>
          <a:solidFill>
            <a:srgbClr val="D59C0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0121357" y="5518272"/>
            <a:ext cx="1556453" cy="750939"/>
          </a:xfrm>
          <a:custGeom>
            <a:rect b="b" l="l" r="r" t="t"/>
            <a:pathLst>
              <a:path extrusionOk="0" h="8022" w="16627">
                <a:moveTo>
                  <a:pt x="6054" y="3600"/>
                </a:moveTo>
                <a:lnTo>
                  <a:pt x="12805" y="1"/>
                </a:lnTo>
                <a:lnTo>
                  <a:pt x="16627" y="2149"/>
                </a:lnTo>
                <a:lnTo>
                  <a:pt x="5984" y="8021"/>
                </a:lnTo>
                <a:lnTo>
                  <a:pt x="14" y="4409"/>
                </a:lnTo>
                <a:lnTo>
                  <a:pt x="0" y="29"/>
                </a:lnTo>
                <a:close/>
              </a:path>
            </a:pathLst>
          </a:custGeom>
          <a:solidFill>
            <a:srgbClr val="FFDC7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6731571" y="5660655"/>
            <a:ext cx="1000316" cy="1832041"/>
          </a:xfrm>
          <a:custGeom>
            <a:rect b="b" l="l" r="r" t="t"/>
            <a:pathLst>
              <a:path extrusionOk="0" h="19571" w="10686">
                <a:moveTo>
                  <a:pt x="1" y="0"/>
                </a:moveTo>
                <a:lnTo>
                  <a:pt x="9528" y="6570"/>
                </a:lnTo>
                <a:lnTo>
                  <a:pt x="10685" y="19570"/>
                </a:lnTo>
                <a:lnTo>
                  <a:pt x="4827" y="15232"/>
                </a:lnTo>
                <a:lnTo>
                  <a:pt x="1605" y="12847"/>
                </a:lnTo>
                <a:lnTo>
                  <a:pt x="1507" y="12763"/>
                </a:lnTo>
                <a:lnTo>
                  <a:pt x="1061" y="89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7623413" y="6109806"/>
            <a:ext cx="692152" cy="1382901"/>
          </a:xfrm>
          <a:custGeom>
            <a:rect b="b" l="l" r="r" t="t"/>
            <a:pathLst>
              <a:path extrusionOk="0" h="14773" w="7394">
                <a:moveTo>
                  <a:pt x="1" y="1772"/>
                </a:moveTo>
                <a:lnTo>
                  <a:pt x="3627" y="0"/>
                </a:lnTo>
                <a:lnTo>
                  <a:pt x="7393" y="2539"/>
                </a:lnTo>
                <a:lnTo>
                  <a:pt x="3767" y="4366"/>
                </a:lnTo>
                <a:lnTo>
                  <a:pt x="4436" y="13015"/>
                </a:lnTo>
                <a:lnTo>
                  <a:pt x="1158" y="14772"/>
                </a:lnTo>
                <a:close/>
              </a:path>
            </a:pathLst>
          </a:custGeom>
          <a:solidFill>
            <a:srgbClr val="B86B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7975956" y="6518516"/>
            <a:ext cx="1055172" cy="1937821"/>
          </a:xfrm>
          <a:custGeom>
            <a:rect b="b" l="l" r="r" t="t"/>
            <a:pathLst>
              <a:path extrusionOk="0" h="20701" w="11272">
                <a:moveTo>
                  <a:pt x="670" y="8649"/>
                </a:moveTo>
                <a:lnTo>
                  <a:pt x="1" y="0"/>
                </a:lnTo>
                <a:lnTo>
                  <a:pt x="10699" y="7379"/>
                </a:lnTo>
                <a:lnTo>
                  <a:pt x="11271" y="20700"/>
                </a:lnTo>
                <a:lnTo>
                  <a:pt x="4213" y="15455"/>
                </a:lnTo>
                <a:lnTo>
                  <a:pt x="1019" y="13084"/>
                </a:lnTo>
                <a:lnTo>
                  <a:pt x="977" y="1262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7975956" y="6347487"/>
            <a:ext cx="2149379" cy="861867"/>
          </a:xfrm>
          <a:custGeom>
            <a:rect b="b" l="l" r="r" t="t"/>
            <a:pathLst>
              <a:path extrusionOk="0" h="9207" w="22961">
                <a:moveTo>
                  <a:pt x="1" y="1827"/>
                </a:moveTo>
                <a:lnTo>
                  <a:pt x="3627" y="0"/>
                </a:lnTo>
                <a:lnTo>
                  <a:pt x="10490" y="4617"/>
                </a:lnTo>
                <a:lnTo>
                  <a:pt x="19110" y="14"/>
                </a:lnTo>
                <a:lnTo>
                  <a:pt x="22960" y="2441"/>
                </a:lnTo>
                <a:lnTo>
                  <a:pt x="10699" y="9206"/>
                </a:lnTo>
                <a:close/>
              </a:path>
            </a:pathLst>
          </a:custGeom>
          <a:solidFill>
            <a:srgbClr val="76D7E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9764882" y="5930913"/>
            <a:ext cx="916723" cy="1539510"/>
          </a:xfrm>
          <a:custGeom>
            <a:rect b="b" l="l" r="r" t="t"/>
            <a:pathLst>
              <a:path extrusionOk="0" h="16446" w="9793">
                <a:moveTo>
                  <a:pt x="3850" y="6891"/>
                </a:moveTo>
                <a:lnTo>
                  <a:pt x="0" y="4464"/>
                </a:lnTo>
                <a:lnTo>
                  <a:pt x="3836" y="2414"/>
                </a:lnTo>
                <a:lnTo>
                  <a:pt x="3822" y="1"/>
                </a:lnTo>
                <a:lnTo>
                  <a:pt x="9792" y="3613"/>
                </a:lnTo>
                <a:lnTo>
                  <a:pt x="9569" y="16446"/>
                </a:lnTo>
                <a:lnTo>
                  <a:pt x="3864" y="12708"/>
                </a:lnTo>
                <a:close/>
              </a:path>
            </a:pathLst>
          </a:custGeom>
          <a:solidFill>
            <a:srgbClr val="FFE39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8977511" y="6575994"/>
            <a:ext cx="1150373" cy="1880344"/>
          </a:xfrm>
          <a:custGeom>
            <a:rect b="b" l="l" r="r" t="t"/>
            <a:pathLst>
              <a:path extrusionOk="0" h="20087" w="12289">
                <a:moveTo>
                  <a:pt x="12261" y="0"/>
                </a:moveTo>
                <a:lnTo>
                  <a:pt x="12275" y="5817"/>
                </a:lnTo>
                <a:lnTo>
                  <a:pt x="12289" y="9736"/>
                </a:lnTo>
                <a:lnTo>
                  <a:pt x="12289" y="13000"/>
                </a:lnTo>
                <a:lnTo>
                  <a:pt x="9234" y="14855"/>
                </a:lnTo>
                <a:lnTo>
                  <a:pt x="572" y="20086"/>
                </a:lnTo>
                <a:lnTo>
                  <a:pt x="0" y="6765"/>
                </a:lnTo>
                <a:close/>
              </a:path>
            </a:pathLst>
          </a:custGeom>
          <a:solidFill>
            <a:srgbClr val="319CA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10660562" y="5719350"/>
            <a:ext cx="1017260" cy="1751069"/>
          </a:xfrm>
          <a:custGeom>
            <a:rect b="b" l="l" r="r" t="t"/>
            <a:pathLst>
              <a:path extrusionOk="0" h="18706" w="10867">
                <a:moveTo>
                  <a:pt x="6989" y="14480"/>
                </a:moveTo>
                <a:lnTo>
                  <a:pt x="1" y="18706"/>
                </a:lnTo>
                <a:lnTo>
                  <a:pt x="224" y="5873"/>
                </a:lnTo>
                <a:lnTo>
                  <a:pt x="10867" y="1"/>
                </a:lnTo>
                <a:lnTo>
                  <a:pt x="10532" y="6654"/>
                </a:lnTo>
                <a:lnTo>
                  <a:pt x="10337" y="10434"/>
                </a:lnTo>
                <a:lnTo>
                  <a:pt x="10239" y="125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1364746" y="2665812"/>
            <a:ext cx="64259" cy="64016"/>
          </a:xfrm>
          <a:custGeom>
            <a:rect b="b" l="l" r="r" t="t"/>
            <a:pathLst>
              <a:path extrusionOk="0" h="264" w="265">
                <a:moveTo>
                  <a:pt x="132" y="1"/>
                </a:moveTo>
                <a:cubicBezTo>
                  <a:pt x="97" y="1"/>
                  <a:pt x="63" y="13"/>
                  <a:pt x="39" y="39"/>
                </a:cubicBezTo>
                <a:cubicBezTo>
                  <a:pt x="13" y="61"/>
                  <a:pt x="0" y="96"/>
                  <a:pt x="0" y="131"/>
                </a:cubicBezTo>
                <a:cubicBezTo>
                  <a:pt x="0" y="164"/>
                  <a:pt x="13" y="199"/>
                  <a:pt x="39" y="226"/>
                </a:cubicBezTo>
                <a:cubicBezTo>
                  <a:pt x="64" y="250"/>
                  <a:pt x="99" y="264"/>
                  <a:pt x="133" y="264"/>
                </a:cubicBezTo>
                <a:cubicBezTo>
                  <a:pt x="167" y="264"/>
                  <a:pt x="202" y="250"/>
                  <a:pt x="226" y="226"/>
                </a:cubicBezTo>
                <a:cubicBezTo>
                  <a:pt x="252" y="199"/>
                  <a:pt x="264" y="164"/>
                  <a:pt x="264" y="131"/>
                </a:cubicBezTo>
                <a:cubicBezTo>
                  <a:pt x="264" y="97"/>
                  <a:pt x="252" y="62"/>
                  <a:pt x="226" y="39"/>
                </a:cubicBezTo>
                <a:cubicBezTo>
                  <a:pt x="200" y="13"/>
                  <a:pt x="166" y="1"/>
                  <a:pt x="132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1364746" y="8188419"/>
            <a:ext cx="64259" cy="63774"/>
          </a:xfrm>
          <a:custGeom>
            <a:rect b="b" l="l" r="r" t="t"/>
            <a:pathLst>
              <a:path extrusionOk="0" h="263" w="265">
                <a:moveTo>
                  <a:pt x="132" y="1"/>
                </a:moveTo>
                <a:cubicBezTo>
                  <a:pt x="97" y="1"/>
                  <a:pt x="63" y="13"/>
                  <a:pt x="39" y="38"/>
                </a:cubicBezTo>
                <a:cubicBezTo>
                  <a:pt x="13" y="61"/>
                  <a:pt x="0" y="96"/>
                  <a:pt x="0" y="130"/>
                </a:cubicBezTo>
                <a:cubicBezTo>
                  <a:pt x="0" y="165"/>
                  <a:pt x="13" y="199"/>
                  <a:pt x="39" y="226"/>
                </a:cubicBezTo>
                <a:cubicBezTo>
                  <a:pt x="64" y="250"/>
                  <a:pt x="99" y="263"/>
                  <a:pt x="133" y="263"/>
                </a:cubicBezTo>
                <a:cubicBezTo>
                  <a:pt x="167" y="263"/>
                  <a:pt x="202" y="250"/>
                  <a:pt x="226" y="226"/>
                </a:cubicBezTo>
                <a:cubicBezTo>
                  <a:pt x="252" y="199"/>
                  <a:pt x="264" y="163"/>
                  <a:pt x="264" y="130"/>
                </a:cubicBezTo>
                <a:cubicBezTo>
                  <a:pt x="264" y="97"/>
                  <a:pt x="252" y="62"/>
                  <a:pt x="226" y="38"/>
                </a:cubicBezTo>
                <a:cubicBezTo>
                  <a:pt x="200" y="13"/>
                  <a:pt x="166" y="1"/>
                  <a:pt x="132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 txBox="1"/>
          <p:nvPr/>
        </p:nvSpPr>
        <p:spPr>
          <a:xfrm>
            <a:off x="737798" y="2982303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737798" y="2359290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3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3" name="Google Shape;443;p22"/>
          <p:cNvSpPr txBox="1"/>
          <p:nvPr/>
        </p:nvSpPr>
        <p:spPr>
          <a:xfrm>
            <a:off x="737798" y="7231291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3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4" name="Google Shape;444;p22"/>
          <p:cNvSpPr txBox="1"/>
          <p:nvPr/>
        </p:nvSpPr>
        <p:spPr>
          <a:xfrm>
            <a:off x="13700223" y="2972845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2"/>
          <p:cNvSpPr txBox="1"/>
          <p:nvPr/>
        </p:nvSpPr>
        <p:spPr>
          <a:xfrm>
            <a:off x="14935623" y="2359290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rgbClr val="3FBAD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3200">
              <a:solidFill>
                <a:srgbClr val="3FBAD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14935623" y="4794049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rgbClr val="FCBD2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3200">
              <a:solidFill>
                <a:srgbClr val="FCBD2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14935623" y="7228642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rgbClr val="FFDC7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3200">
              <a:solidFill>
                <a:srgbClr val="FFDC7E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13578400" y="7846733"/>
            <a:ext cx="3975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13578423" y="5414518"/>
            <a:ext cx="3975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737798" y="7846733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3"/>
          <p:cNvGrpSpPr/>
          <p:nvPr/>
        </p:nvGrpSpPr>
        <p:grpSpPr>
          <a:xfrm>
            <a:off x="6591275" y="3042300"/>
            <a:ext cx="5105435" cy="5424730"/>
            <a:chOff x="3295638" y="1635450"/>
            <a:chExt cx="2552717" cy="2712365"/>
          </a:xfrm>
        </p:grpSpPr>
        <p:sp>
          <p:nvSpPr>
            <p:cNvPr id="456" name="Google Shape;456;p23"/>
            <p:cNvSpPr/>
            <p:nvPr/>
          </p:nvSpPr>
          <p:spPr>
            <a:xfrm>
              <a:off x="5051215" y="2935799"/>
              <a:ext cx="733009" cy="335975"/>
            </a:xfrm>
            <a:custGeom>
              <a:rect b="b" l="l" r="r" t="t"/>
              <a:pathLst>
                <a:path extrusionOk="0" h="7896" w="17227">
                  <a:moveTo>
                    <a:pt x="17227" y="1"/>
                  </a:moveTo>
                  <a:lnTo>
                    <a:pt x="10294" y="2804"/>
                  </a:lnTo>
                  <a:lnTo>
                    <a:pt x="4562" y="7087"/>
                  </a:lnTo>
                  <a:lnTo>
                    <a:pt x="2107" y="3544"/>
                  </a:lnTo>
                  <a:lnTo>
                    <a:pt x="0" y="5594"/>
                  </a:lnTo>
                  <a:lnTo>
                    <a:pt x="3836" y="7896"/>
                  </a:lnTo>
                  <a:lnTo>
                    <a:pt x="7128" y="7645"/>
                  </a:lnTo>
                  <a:lnTo>
                    <a:pt x="17227" y="1"/>
                  </a:lnTo>
                  <a:close/>
                </a:path>
              </a:pathLst>
            </a:custGeom>
            <a:solidFill>
              <a:srgbClr val="325A6D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004293" y="1846154"/>
              <a:ext cx="566809" cy="384014"/>
            </a:xfrm>
            <a:custGeom>
              <a:rect b="b" l="l" r="r" t="t"/>
              <a:pathLst>
                <a:path extrusionOk="0" h="9025" w="13321">
                  <a:moveTo>
                    <a:pt x="0" y="0"/>
                  </a:moveTo>
                  <a:lnTo>
                    <a:pt x="0" y="2120"/>
                  </a:lnTo>
                  <a:lnTo>
                    <a:pt x="9192" y="6221"/>
                  </a:lnTo>
                  <a:lnTo>
                    <a:pt x="9680" y="9025"/>
                  </a:lnTo>
                  <a:lnTo>
                    <a:pt x="13321" y="7323"/>
                  </a:lnTo>
                  <a:lnTo>
                    <a:pt x="13293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361504" y="2935799"/>
              <a:ext cx="574553" cy="1004861"/>
            </a:xfrm>
            <a:custGeom>
              <a:rect b="b" l="l" r="r" t="t"/>
              <a:pathLst>
                <a:path extrusionOk="0" h="23616" w="13503">
                  <a:moveTo>
                    <a:pt x="1" y="1"/>
                  </a:moveTo>
                  <a:lnTo>
                    <a:pt x="4213" y="5315"/>
                  </a:lnTo>
                  <a:lnTo>
                    <a:pt x="12708" y="7170"/>
                  </a:lnTo>
                  <a:lnTo>
                    <a:pt x="11174" y="12262"/>
                  </a:lnTo>
                  <a:lnTo>
                    <a:pt x="13266" y="23616"/>
                  </a:lnTo>
                  <a:lnTo>
                    <a:pt x="13503" y="10323"/>
                  </a:lnTo>
                  <a:lnTo>
                    <a:pt x="12722" y="6640"/>
                  </a:lnTo>
                  <a:lnTo>
                    <a:pt x="5524" y="2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364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902175" y="3144120"/>
              <a:ext cx="214920" cy="796536"/>
            </a:xfrm>
            <a:custGeom>
              <a:rect b="b" l="l" r="r" t="t"/>
              <a:pathLst>
                <a:path extrusionOk="0" h="18720" w="5051">
                  <a:moveTo>
                    <a:pt x="4046" y="1"/>
                  </a:moveTo>
                  <a:lnTo>
                    <a:pt x="1" y="2274"/>
                  </a:lnTo>
                  <a:lnTo>
                    <a:pt x="559" y="18720"/>
                  </a:lnTo>
                  <a:lnTo>
                    <a:pt x="5050" y="16348"/>
                  </a:lnTo>
                  <a:lnTo>
                    <a:pt x="40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61839" y="2110853"/>
              <a:ext cx="648164" cy="1051155"/>
            </a:xfrm>
            <a:custGeom>
              <a:rect b="b" l="l" r="r" t="t"/>
              <a:pathLst>
                <a:path extrusionOk="0" h="24704" w="15233">
                  <a:moveTo>
                    <a:pt x="15232" y="0"/>
                  </a:moveTo>
                  <a:lnTo>
                    <a:pt x="0" y="6389"/>
                  </a:lnTo>
                  <a:lnTo>
                    <a:pt x="823" y="24703"/>
                  </a:lnTo>
                  <a:lnTo>
                    <a:pt x="3892" y="23280"/>
                  </a:lnTo>
                  <a:lnTo>
                    <a:pt x="3557" y="8774"/>
                  </a:lnTo>
                  <a:lnTo>
                    <a:pt x="15232" y="2023"/>
                  </a:lnTo>
                  <a:lnTo>
                    <a:pt x="15232" y="0"/>
                  </a:lnTo>
                  <a:close/>
                </a:path>
              </a:pathLst>
            </a:custGeom>
            <a:solidFill>
              <a:srgbClr val="2798A7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5185330" y="3237303"/>
              <a:ext cx="96801" cy="703351"/>
            </a:xfrm>
            <a:custGeom>
              <a:rect b="b" l="l" r="r" t="t"/>
              <a:pathLst>
                <a:path extrusionOk="0" h="16530" w="2275">
                  <a:moveTo>
                    <a:pt x="1410" y="1"/>
                  </a:moveTo>
                  <a:lnTo>
                    <a:pt x="1" y="6570"/>
                  </a:lnTo>
                  <a:lnTo>
                    <a:pt x="684" y="16530"/>
                  </a:lnTo>
                  <a:lnTo>
                    <a:pt x="2274" y="6570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B81F3C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4961606" y="3132845"/>
              <a:ext cx="283723" cy="807812"/>
            </a:xfrm>
            <a:custGeom>
              <a:rect b="b" l="l" r="r" t="t"/>
              <a:pathLst>
                <a:path extrusionOk="0" h="18985" w="6668">
                  <a:moveTo>
                    <a:pt x="1939" y="1"/>
                  </a:moveTo>
                  <a:lnTo>
                    <a:pt x="0" y="684"/>
                  </a:lnTo>
                  <a:lnTo>
                    <a:pt x="544" y="3585"/>
                  </a:lnTo>
                  <a:lnTo>
                    <a:pt x="2678" y="4715"/>
                  </a:lnTo>
                  <a:lnTo>
                    <a:pt x="4729" y="18385"/>
                  </a:lnTo>
                  <a:lnTo>
                    <a:pt x="5942" y="18985"/>
                  </a:lnTo>
                  <a:lnTo>
                    <a:pt x="6668" y="2456"/>
                  </a:lnTo>
                  <a:lnTo>
                    <a:pt x="1939" y="1"/>
                  </a:lnTo>
                  <a:close/>
                </a:path>
              </a:pathLst>
            </a:custGeom>
            <a:solidFill>
              <a:srgbClr val="A977D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4565133" y="1846154"/>
              <a:ext cx="572766" cy="368611"/>
            </a:xfrm>
            <a:custGeom>
              <a:rect b="b" l="l" r="r" t="t"/>
              <a:pathLst>
                <a:path extrusionOk="0" h="8663" w="13461">
                  <a:moveTo>
                    <a:pt x="13461" y="0"/>
                  </a:moveTo>
                  <a:lnTo>
                    <a:pt x="112" y="5663"/>
                  </a:lnTo>
                  <a:lnTo>
                    <a:pt x="0" y="8034"/>
                  </a:lnTo>
                  <a:lnTo>
                    <a:pt x="2762" y="8662"/>
                  </a:lnTo>
                  <a:lnTo>
                    <a:pt x="2762" y="8662"/>
                  </a:lnTo>
                  <a:lnTo>
                    <a:pt x="2693" y="6221"/>
                  </a:lnTo>
                  <a:lnTo>
                    <a:pt x="13461" y="1576"/>
                  </a:lnTo>
                  <a:lnTo>
                    <a:pt x="13461" y="0"/>
                  </a:lnTo>
                  <a:close/>
                </a:path>
              </a:pathLst>
            </a:custGeom>
            <a:solidFill>
              <a:srgbClr val="D59C0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954426" y="3185095"/>
              <a:ext cx="1230972" cy="432691"/>
            </a:xfrm>
            <a:custGeom>
              <a:rect b="b" l="l" r="r" t="t"/>
              <a:pathLst>
                <a:path extrusionOk="0" h="10169" w="28930">
                  <a:moveTo>
                    <a:pt x="3501" y="0"/>
                  </a:moveTo>
                  <a:lnTo>
                    <a:pt x="0" y="2037"/>
                  </a:lnTo>
                  <a:lnTo>
                    <a:pt x="14493" y="10169"/>
                  </a:lnTo>
                  <a:lnTo>
                    <a:pt x="28930" y="2037"/>
                  </a:lnTo>
                  <a:lnTo>
                    <a:pt x="27019" y="1018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3FBAD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5114102" y="2817682"/>
              <a:ext cx="670120" cy="419671"/>
            </a:xfrm>
            <a:custGeom>
              <a:rect b="b" l="l" r="r" t="t"/>
              <a:pathLst>
                <a:path extrusionOk="0" h="9863" w="15749">
                  <a:moveTo>
                    <a:pt x="10672" y="1"/>
                  </a:moveTo>
                  <a:lnTo>
                    <a:pt x="1" y="4186"/>
                  </a:lnTo>
                  <a:lnTo>
                    <a:pt x="1424" y="8998"/>
                  </a:lnTo>
                  <a:lnTo>
                    <a:pt x="3084" y="9863"/>
                  </a:lnTo>
                  <a:lnTo>
                    <a:pt x="15749" y="2777"/>
                  </a:lnTo>
                  <a:lnTo>
                    <a:pt x="10672" y="1"/>
                  </a:lnTo>
                  <a:close/>
                </a:path>
              </a:pathLst>
            </a:custGeom>
            <a:solidFill>
              <a:srgbClr val="DAB3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361504" y="2823639"/>
              <a:ext cx="608422" cy="417288"/>
            </a:xfrm>
            <a:custGeom>
              <a:rect b="b" l="l" r="r" t="t"/>
              <a:pathLst>
                <a:path extrusionOk="0" h="9807" w="14299">
                  <a:moveTo>
                    <a:pt x="4911" y="0"/>
                  </a:moveTo>
                  <a:lnTo>
                    <a:pt x="1" y="2637"/>
                  </a:lnTo>
                  <a:lnTo>
                    <a:pt x="12708" y="9806"/>
                  </a:lnTo>
                  <a:lnTo>
                    <a:pt x="14298" y="8914"/>
                  </a:lnTo>
                  <a:lnTo>
                    <a:pt x="14298" y="7128"/>
                  </a:lnTo>
                  <a:lnTo>
                    <a:pt x="12582" y="7951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361504" y="2935799"/>
              <a:ext cx="564468" cy="1004861"/>
            </a:xfrm>
            <a:custGeom>
              <a:rect b="b" l="l" r="r" t="t"/>
              <a:pathLst>
                <a:path extrusionOk="0" h="23616" w="13266">
                  <a:moveTo>
                    <a:pt x="1" y="1"/>
                  </a:moveTo>
                  <a:lnTo>
                    <a:pt x="1089" y="15986"/>
                  </a:lnTo>
                  <a:lnTo>
                    <a:pt x="13266" y="23616"/>
                  </a:lnTo>
                  <a:lnTo>
                    <a:pt x="12708" y="71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295638" y="2116172"/>
              <a:ext cx="601274" cy="1045836"/>
            </a:xfrm>
            <a:custGeom>
              <a:rect b="b" l="l" r="r" t="t"/>
              <a:pathLst>
                <a:path extrusionOk="0" h="24579" w="14131">
                  <a:moveTo>
                    <a:pt x="0" y="1"/>
                  </a:moveTo>
                  <a:lnTo>
                    <a:pt x="1270" y="17492"/>
                  </a:lnTo>
                  <a:lnTo>
                    <a:pt x="14130" y="24578"/>
                  </a:lnTo>
                  <a:lnTo>
                    <a:pt x="13307" y="62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4636361" y="2116172"/>
              <a:ext cx="645781" cy="1045836"/>
            </a:xfrm>
            <a:custGeom>
              <a:rect b="b" l="l" r="r" t="t"/>
              <a:pathLst>
                <a:path extrusionOk="0" h="24579" w="15177">
                  <a:moveTo>
                    <a:pt x="0" y="1"/>
                  </a:moveTo>
                  <a:lnTo>
                    <a:pt x="0" y="2093"/>
                  </a:lnTo>
                  <a:lnTo>
                    <a:pt x="12038" y="7380"/>
                  </a:lnTo>
                  <a:lnTo>
                    <a:pt x="12038" y="23616"/>
                  </a:lnTo>
                  <a:lnTo>
                    <a:pt x="14312" y="24578"/>
                  </a:lnTo>
                  <a:lnTo>
                    <a:pt x="15176" y="63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925918" y="2414102"/>
              <a:ext cx="645186" cy="1116469"/>
            </a:xfrm>
            <a:custGeom>
              <a:rect b="b" l="l" r="r" t="t"/>
              <a:pathLst>
                <a:path extrusionOk="0" h="26239" w="15163">
                  <a:moveTo>
                    <a:pt x="1" y="1"/>
                  </a:moveTo>
                  <a:lnTo>
                    <a:pt x="670" y="18343"/>
                  </a:lnTo>
                  <a:lnTo>
                    <a:pt x="15163" y="26238"/>
                  </a:lnTo>
                  <a:lnTo>
                    <a:pt x="15163" y="72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954426" y="3271726"/>
              <a:ext cx="616677" cy="1076090"/>
            </a:xfrm>
            <a:custGeom>
              <a:rect b="b" l="l" r="r" t="t"/>
              <a:pathLst>
                <a:path extrusionOk="0" h="25290" w="14493">
                  <a:moveTo>
                    <a:pt x="0" y="1"/>
                  </a:moveTo>
                  <a:lnTo>
                    <a:pt x="684" y="16572"/>
                  </a:lnTo>
                  <a:lnTo>
                    <a:pt x="14493" y="25289"/>
                  </a:lnTo>
                  <a:lnTo>
                    <a:pt x="14493" y="8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4571048" y="3271726"/>
              <a:ext cx="614337" cy="1076090"/>
            </a:xfrm>
            <a:custGeom>
              <a:rect b="b" l="l" r="r" t="t"/>
              <a:pathLst>
                <a:path extrusionOk="0" h="25290" w="14438">
                  <a:moveTo>
                    <a:pt x="14438" y="1"/>
                  </a:moveTo>
                  <a:lnTo>
                    <a:pt x="1" y="8133"/>
                  </a:lnTo>
                  <a:lnTo>
                    <a:pt x="1" y="25289"/>
                  </a:lnTo>
                  <a:lnTo>
                    <a:pt x="13852" y="16572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016C8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571048" y="2414102"/>
              <a:ext cx="643441" cy="1116469"/>
            </a:xfrm>
            <a:custGeom>
              <a:rect b="b" l="l" r="r" t="t"/>
              <a:pathLst>
                <a:path extrusionOk="0" h="26239" w="15122">
                  <a:moveTo>
                    <a:pt x="15121" y="1"/>
                  </a:moveTo>
                  <a:lnTo>
                    <a:pt x="1" y="7212"/>
                  </a:lnTo>
                  <a:lnTo>
                    <a:pt x="1" y="26238"/>
                  </a:lnTo>
                  <a:lnTo>
                    <a:pt x="14438" y="18343"/>
                  </a:lnTo>
                  <a:lnTo>
                    <a:pt x="1512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5245281" y="2116172"/>
              <a:ext cx="603061" cy="1045836"/>
            </a:xfrm>
            <a:custGeom>
              <a:rect b="b" l="l" r="r" t="t"/>
              <a:pathLst>
                <a:path extrusionOk="0" h="24579" w="14173">
                  <a:moveTo>
                    <a:pt x="14172" y="1"/>
                  </a:moveTo>
                  <a:lnTo>
                    <a:pt x="865" y="6319"/>
                  </a:lnTo>
                  <a:lnTo>
                    <a:pt x="1" y="24578"/>
                  </a:lnTo>
                  <a:lnTo>
                    <a:pt x="12847" y="17436"/>
                  </a:lnTo>
                  <a:lnTo>
                    <a:pt x="1417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5214433" y="2935799"/>
              <a:ext cx="569787" cy="1004861"/>
            </a:xfrm>
            <a:custGeom>
              <a:rect b="b" l="l" r="r" t="t"/>
              <a:pathLst>
                <a:path extrusionOk="0" h="23616" w="13391">
                  <a:moveTo>
                    <a:pt x="13391" y="1"/>
                  </a:moveTo>
                  <a:lnTo>
                    <a:pt x="726" y="7087"/>
                  </a:lnTo>
                  <a:lnTo>
                    <a:pt x="0" y="23616"/>
                  </a:lnTo>
                  <a:lnTo>
                    <a:pt x="12219" y="15888"/>
                  </a:lnTo>
                  <a:lnTo>
                    <a:pt x="133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925918" y="2139319"/>
              <a:ext cx="1288584" cy="581701"/>
            </a:xfrm>
            <a:custGeom>
              <a:rect b="b" l="l" r="r" t="t"/>
              <a:pathLst>
                <a:path extrusionOk="0" h="13671" w="30284">
                  <a:moveTo>
                    <a:pt x="15163" y="1"/>
                  </a:moveTo>
                  <a:lnTo>
                    <a:pt x="1" y="6459"/>
                  </a:lnTo>
                  <a:lnTo>
                    <a:pt x="15163" y="13670"/>
                  </a:lnTo>
                  <a:lnTo>
                    <a:pt x="30283" y="6459"/>
                  </a:lnTo>
                  <a:lnTo>
                    <a:pt x="1516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295638" y="1871045"/>
              <a:ext cx="1214377" cy="511664"/>
            </a:xfrm>
            <a:custGeom>
              <a:rect b="b" l="l" r="r" t="t"/>
              <a:pathLst>
                <a:path extrusionOk="0" h="12025" w="28540">
                  <a:moveTo>
                    <a:pt x="15093" y="1"/>
                  </a:moveTo>
                  <a:lnTo>
                    <a:pt x="0" y="5762"/>
                  </a:lnTo>
                  <a:lnTo>
                    <a:pt x="13307" y="12025"/>
                  </a:lnTo>
                  <a:lnTo>
                    <a:pt x="28539" y="5636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rgbClr val="76D7E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636361" y="1871045"/>
              <a:ext cx="1211994" cy="514047"/>
            </a:xfrm>
            <a:custGeom>
              <a:rect b="b" l="l" r="r" t="t"/>
              <a:pathLst>
                <a:path extrusionOk="0" h="12081" w="28484">
                  <a:moveTo>
                    <a:pt x="13447" y="1"/>
                  </a:moveTo>
                  <a:lnTo>
                    <a:pt x="0" y="5762"/>
                  </a:lnTo>
                  <a:lnTo>
                    <a:pt x="15176" y="12080"/>
                  </a:lnTo>
                  <a:lnTo>
                    <a:pt x="28483" y="5762"/>
                  </a:lnTo>
                  <a:lnTo>
                    <a:pt x="1344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999528" y="1635450"/>
              <a:ext cx="1143148" cy="453498"/>
            </a:xfrm>
            <a:custGeom>
              <a:rect b="b" l="l" r="r" t="t"/>
              <a:pathLst>
                <a:path extrusionOk="0" h="10658" w="26866">
                  <a:moveTo>
                    <a:pt x="13405" y="0"/>
                  </a:moveTo>
                  <a:lnTo>
                    <a:pt x="0" y="4952"/>
                  </a:lnTo>
                  <a:lnTo>
                    <a:pt x="13405" y="10657"/>
                  </a:lnTo>
                  <a:lnTo>
                    <a:pt x="26865" y="4952"/>
                  </a:lnTo>
                  <a:lnTo>
                    <a:pt x="134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23"/>
          <p:cNvSpPr txBox="1"/>
          <p:nvPr/>
        </p:nvSpPr>
        <p:spPr>
          <a:xfrm>
            <a:off x="737798" y="7688193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737798" y="389392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737798" y="3270915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3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3" name="Google Shape;483;p23"/>
          <p:cNvSpPr txBox="1"/>
          <p:nvPr/>
        </p:nvSpPr>
        <p:spPr>
          <a:xfrm>
            <a:off x="737798" y="7067724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3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4" name="Google Shape;484;p23"/>
          <p:cNvSpPr txBox="1"/>
          <p:nvPr/>
        </p:nvSpPr>
        <p:spPr>
          <a:xfrm>
            <a:off x="13700223" y="3884470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23"/>
          <p:cNvSpPr txBox="1"/>
          <p:nvPr/>
        </p:nvSpPr>
        <p:spPr>
          <a:xfrm>
            <a:off x="14935623" y="3270915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3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6" name="Google Shape;486;p23"/>
          <p:cNvSpPr txBox="1"/>
          <p:nvPr/>
        </p:nvSpPr>
        <p:spPr>
          <a:xfrm>
            <a:off x="14935623" y="7067724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3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7" name="Google Shape;487;p23"/>
          <p:cNvSpPr txBox="1"/>
          <p:nvPr/>
        </p:nvSpPr>
        <p:spPr>
          <a:xfrm>
            <a:off x="13578423" y="7688193"/>
            <a:ext cx="3975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8" name="Google Shape;488;p23"/>
          <p:cNvGrpSpPr/>
          <p:nvPr/>
        </p:nvGrpSpPr>
        <p:grpSpPr>
          <a:xfrm>
            <a:off x="16636380" y="6367805"/>
            <a:ext cx="736644" cy="735310"/>
            <a:chOff x="4915800" y="4529950"/>
            <a:chExt cx="524750" cy="523800"/>
          </a:xfrm>
        </p:grpSpPr>
        <p:sp>
          <p:nvSpPr>
            <p:cNvPr id="489" name="Google Shape;489;p23"/>
            <p:cNvSpPr/>
            <p:nvPr/>
          </p:nvSpPr>
          <p:spPr>
            <a:xfrm>
              <a:off x="5003400" y="4617550"/>
              <a:ext cx="349525" cy="349525"/>
            </a:xfrm>
            <a:custGeom>
              <a:rect b="b" l="l" r="r" t="t"/>
              <a:pathLst>
                <a:path extrusionOk="0" h="13981" w="13981">
                  <a:moveTo>
                    <a:pt x="6972" y="1"/>
                  </a:moveTo>
                  <a:cubicBezTo>
                    <a:pt x="6525" y="1"/>
                    <a:pt x="6189" y="337"/>
                    <a:pt x="6189" y="784"/>
                  </a:cubicBezTo>
                  <a:lnTo>
                    <a:pt x="6189" y="1604"/>
                  </a:lnTo>
                  <a:cubicBezTo>
                    <a:pt x="6189" y="2051"/>
                    <a:pt x="6525" y="2387"/>
                    <a:pt x="6972" y="2387"/>
                  </a:cubicBezTo>
                  <a:cubicBezTo>
                    <a:pt x="7420" y="2387"/>
                    <a:pt x="7792" y="2051"/>
                    <a:pt x="7792" y="1604"/>
                  </a:cubicBezTo>
                  <a:lnTo>
                    <a:pt x="7792" y="784"/>
                  </a:lnTo>
                  <a:cubicBezTo>
                    <a:pt x="7792" y="337"/>
                    <a:pt x="7420" y="1"/>
                    <a:pt x="6972" y="1"/>
                  </a:cubicBezTo>
                  <a:close/>
                  <a:moveTo>
                    <a:pt x="821" y="6152"/>
                  </a:moveTo>
                  <a:cubicBezTo>
                    <a:pt x="374" y="6152"/>
                    <a:pt x="1" y="6525"/>
                    <a:pt x="1" y="6972"/>
                  </a:cubicBezTo>
                  <a:cubicBezTo>
                    <a:pt x="1" y="7420"/>
                    <a:pt x="374" y="7792"/>
                    <a:pt x="821" y="7792"/>
                  </a:cubicBezTo>
                  <a:lnTo>
                    <a:pt x="1604" y="7792"/>
                  </a:lnTo>
                  <a:cubicBezTo>
                    <a:pt x="2051" y="7792"/>
                    <a:pt x="2424" y="7420"/>
                    <a:pt x="2424" y="6972"/>
                  </a:cubicBezTo>
                  <a:cubicBezTo>
                    <a:pt x="2424" y="6525"/>
                    <a:pt x="2051" y="6152"/>
                    <a:pt x="1604" y="6152"/>
                  </a:cubicBezTo>
                  <a:close/>
                  <a:moveTo>
                    <a:pt x="12378" y="6152"/>
                  </a:moveTo>
                  <a:cubicBezTo>
                    <a:pt x="11930" y="6152"/>
                    <a:pt x="11558" y="6525"/>
                    <a:pt x="11558" y="6972"/>
                  </a:cubicBezTo>
                  <a:cubicBezTo>
                    <a:pt x="11558" y="7420"/>
                    <a:pt x="11930" y="7792"/>
                    <a:pt x="12378" y="7792"/>
                  </a:cubicBezTo>
                  <a:lnTo>
                    <a:pt x="13161" y="7792"/>
                  </a:lnTo>
                  <a:cubicBezTo>
                    <a:pt x="13608" y="7792"/>
                    <a:pt x="13981" y="7420"/>
                    <a:pt x="13981" y="6972"/>
                  </a:cubicBezTo>
                  <a:cubicBezTo>
                    <a:pt x="13981" y="6525"/>
                    <a:pt x="13608" y="6152"/>
                    <a:pt x="13161" y="6152"/>
                  </a:cubicBezTo>
                  <a:close/>
                  <a:moveTo>
                    <a:pt x="6972" y="11558"/>
                  </a:moveTo>
                  <a:cubicBezTo>
                    <a:pt x="6525" y="11558"/>
                    <a:pt x="6189" y="11893"/>
                    <a:pt x="6189" y="12341"/>
                  </a:cubicBezTo>
                  <a:lnTo>
                    <a:pt x="6189" y="13161"/>
                  </a:lnTo>
                  <a:cubicBezTo>
                    <a:pt x="6189" y="13608"/>
                    <a:pt x="6525" y="13981"/>
                    <a:pt x="6972" y="13981"/>
                  </a:cubicBezTo>
                  <a:cubicBezTo>
                    <a:pt x="7420" y="13981"/>
                    <a:pt x="7792" y="13608"/>
                    <a:pt x="7792" y="13161"/>
                  </a:cubicBezTo>
                  <a:lnTo>
                    <a:pt x="7792" y="12341"/>
                  </a:lnTo>
                  <a:cubicBezTo>
                    <a:pt x="7792" y="11893"/>
                    <a:pt x="7420" y="11558"/>
                    <a:pt x="6972" y="115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4915800" y="4529950"/>
              <a:ext cx="524750" cy="523800"/>
            </a:xfrm>
            <a:custGeom>
              <a:rect b="b" l="l" r="r" t="t"/>
              <a:pathLst>
                <a:path extrusionOk="0" h="20952" w="20990">
                  <a:moveTo>
                    <a:pt x="14577" y="5751"/>
                  </a:moveTo>
                  <a:cubicBezTo>
                    <a:pt x="14372" y="5751"/>
                    <a:pt x="14167" y="5835"/>
                    <a:pt x="14018" y="6003"/>
                  </a:cubicBezTo>
                  <a:lnTo>
                    <a:pt x="10849" y="9172"/>
                  </a:lnTo>
                  <a:cubicBezTo>
                    <a:pt x="10737" y="9134"/>
                    <a:pt x="10625" y="9134"/>
                    <a:pt x="10476" y="9134"/>
                  </a:cubicBezTo>
                  <a:cubicBezTo>
                    <a:pt x="10327" y="9134"/>
                    <a:pt x="10178" y="9172"/>
                    <a:pt x="9992" y="9209"/>
                  </a:cubicBezTo>
                  <a:lnTo>
                    <a:pt x="7531" y="6748"/>
                  </a:lnTo>
                  <a:cubicBezTo>
                    <a:pt x="7382" y="6599"/>
                    <a:pt x="7177" y="6525"/>
                    <a:pt x="6972" y="6525"/>
                  </a:cubicBezTo>
                  <a:cubicBezTo>
                    <a:pt x="6767" y="6525"/>
                    <a:pt x="6562" y="6599"/>
                    <a:pt x="6413" y="6748"/>
                  </a:cubicBezTo>
                  <a:cubicBezTo>
                    <a:pt x="6077" y="7084"/>
                    <a:pt x="6077" y="7568"/>
                    <a:pt x="6413" y="7904"/>
                  </a:cubicBezTo>
                  <a:lnTo>
                    <a:pt x="8910" y="10402"/>
                  </a:lnTo>
                  <a:cubicBezTo>
                    <a:pt x="8910" y="10514"/>
                    <a:pt x="8873" y="10625"/>
                    <a:pt x="8873" y="10737"/>
                  </a:cubicBezTo>
                  <a:cubicBezTo>
                    <a:pt x="8873" y="11632"/>
                    <a:pt x="9619" y="12378"/>
                    <a:pt x="10476" y="12378"/>
                  </a:cubicBezTo>
                  <a:cubicBezTo>
                    <a:pt x="11371" y="12378"/>
                    <a:pt x="12116" y="11632"/>
                    <a:pt x="12116" y="10737"/>
                  </a:cubicBezTo>
                  <a:cubicBezTo>
                    <a:pt x="12116" y="10588"/>
                    <a:pt x="12079" y="10439"/>
                    <a:pt x="12005" y="10253"/>
                  </a:cubicBezTo>
                  <a:lnTo>
                    <a:pt x="15136" y="7158"/>
                  </a:lnTo>
                  <a:cubicBezTo>
                    <a:pt x="15472" y="6823"/>
                    <a:pt x="15472" y="6301"/>
                    <a:pt x="15136" y="6003"/>
                  </a:cubicBezTo>
                  <a:cubicBezTo>
                    <a:pt x="14987" y="5835"/>
                    <a:pt x="14782" y="5751"/>
                    <a:pt x="14577" y="5751"/>
                  </a:cubicBezTo>
                  <a:close/>
                  <a:moveTo>
                    <a:pt x="10476" y="2685"/>
                  </a:moveTo>
                  <a:cubicBezTo>
                    <a:pt x="14801" y="2685"/>
                    <a:pt x="18305" y="6189"/>
                    <a:pt x="18305" y="10476"/>
                  </a:cubicBezTo>
                  <a:cubicBezTo>
                    <a:pt x="18305" y="14764"/>
                    <a:pt x="14801" y="18268"/>
                    <a:pt x="10476" y="18268"/>
                  </a:cubicBezTo>
                  <a:cubicBezTo>
                    <a:pt x="6189" y="18268"/>
                    <a:pt x="2685" y="14764"/>
                    <a:pt x="2685" y="10476"/>
                  </a:cubicBezTo>
                  <a:cubicBezTo>
                    <a:pt x="2685" y="6189"/>
                    <a:pt x="6189" y="2685"/>
                    <a:pt x="10476" y="2685"/>
                  </a:cubicBezTo>
                  <a:close/>
                  <a:moveTo>
                    <a:pt x="10476" y="1"/>
                  </a:moveTo>
                  <a:cubicBezTo>
                    <a:pt x="4698" y="1"/>
                    <a:pt x="1" y="4698"/>
                    <a:pt x="1" y="10476"/>
                  </a:cubicBezTo>
                  <a:cubicBezTo>
                    <a:pt x="1" y="16255"/>
                    <a:pt x="4698" y="20952"/>
                    <a:pt x="10476" y="20952"/>
                  </a:cubicBezTo>
                  <a:cubicBezTo>
                    <a:pt x="16292" y="20952"/>
                    <a:pt x="20989" y="16255"/>
                    <a:pt x="20989" y="10476"/>
                  </a:cubicBezTo>
                  <a:cubicBezTo>
                    <a:pt x="20989" y="4698"/>
                    <a:pt x="16292" y="1"/>
                    <a:pt x="10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16628837" y="2692286"/>
            <a:ext cx="751735" cy="669297"/>
            <a:chOff x="5824250" y="3639425"/>
            <a:chExt cx="535500" cy="476775"/>
          </a:xfrm>
        </p:grpSpPr>
        <p:sp>
          <p:nvSpPr>
            <p:cNvPr id="492" name="Google Shape;492;p23"/>
            <p:cNvSpPr/>
            <p:nvPr/>
          </p:nvSpPr>
          <p:spPr>
            <a:xfrm>
              <a:off x="6024875" y="3743350"/>
              <a:ext cx="334875" cy="372850"/>
            </a:xfrm>
            <a:custGeom>
              <a:rect b="b" l="l" r="r" t="t"/>
              <a:pathLst>
                <a:path extrusionOk="0" h="14914" w="13395">
                  <a:moveTo>
                    <a:pt x="8016" y="0"/>
                  </a:moveTo>
                  <a:lnTo>
                    <a:pt x="8016" y="0"/>
                  </a:lnTo>
                  <a:cubicBezTo>
                    <a:pt x="8687" y="1604"/>
                    <a:pt x="8873" y="3393"/>
                    <a:pt x="8538" y="5145"/>
                  </a:cubicBezTo>
                  <a:cubicBezTo>
                    <a:pt x="7867" y="8724"/>
                    <a:pt x="5033" y="11557"/>
                    <a:pt x="1417" y="12191"/>
                  </a:cubicBezTo>
                  <a:cubicBezTo>
                    <a:pt x="970" y="12266"/>
                    <a:pt x="485" y="12303"/>
                    <a:pt x="1" y="12340"/>
                  </a:cubicBezTo>
                  <a:cubicBezTo>
                    <a:pt x="1119" y="13496"/>
                    <a:pt x="2573" y="14353"/>
                    <a:pt x="4176" y="14651"/>
                  </a:cubicBezTo>
                  <a:cubicBezTo>
                    <a:pt x="4633" y="14729"/>
                    <a:pt x="5084" y="14766"/>
                    <a:pt x="5527" y="14766"/>
                  </a:cubicBezTo>
                  <a:cubicBezTo>
                    <a:pt x="6785" y="14766"/>
                    <a:pt x="7975" y="14467"/>
                    <a:pt x="9022" y="13943"/>
                  </a:cubicBezTo>
                  <a:cubicBezTo>
                    <a:pt x="9114" y="13897"/>
                    <a:pt x="9207" y="13865"/>
                    <a:pt x="9308" y="13865"/>
                  </a:cubicBezTo>
                  <a:cubicBezTo>
                    <a:pt x="9370" y="13865"/>
                    <a:pt x="9436" y="13877"/>
                    <a:pt x="9507" y="13906"/>
                  </a:cubicBezTo>
                  <a:lnTo>
                    <a:pt x="12415" y="14875"/>
                  </a:lnTo>
                  <a:cubicBezTo>
                    <a:pt x="12489" y="14902"/>
                    <a:pt x="12562" y="14914"/>
                    <a:pt x="12633" y="14914"/>
                  </a:cubicBezTo>
                  <a:cubicBezTo>
                    <a:pt x="13061" y="14914"/>
                    <a:pt x="13395" y="14471"/>
                    <a:pt x="13235" y="14055"/>
                  </a:cubicBezTo>
                  <a:lnTo>
                    <a:pt x="12266" y="11147"/>
                  </a:lnTo>
                  <a:cubicBezTo>
                    <a:pt x="12228" y="10961"/>
                    <a:pt x="12228" y="10812"/>
                    <a:pt x="12340" y="10625"/>
                  </a:cubicBezTo>
                  <a:cubicBezTo>
                    <a:pt x="13049" y="9246"/>
                    <a:pt x="13347" y="7568"/>
                    <a:pt x="13049" y="5816"/>
                  </a:cubicBezTo>
                  <a:cubicBezTo>
                    <a:pt x="12564" y="3095"/>
                    <a:pt x="10588" y="858"/>
                    <a:pt x="8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5824250" y="3639425"/>
              <a:ext cx="404325" cy="382700"/>
            </a:xfrm>
            <a:custGeom>
              <a:rect b="b" l="l" r="r" t="t"/>
              <a:pathLst>
                <a:path extrusionOk="0" h="15308" w="16173">
                  <a:moveTo>
                    <a:pt x="10971" y="5910"/>
                  </a:moveTo>
                  <a:cubicBezTo>
                    <a:pt x="11343" y="5910"/>
                    <a:pt x="11642" y="6208"/>
                    <a:pt x="11642" y="6581"/>
                  </a:cubicBezTo>
                  <a:cubicBezTo>
                    <a:pt x="11642" y="6953"/>
                    <a:pt x="11343" y="7252"/>
                    <a:pt x="10971" y="7252"/>
                  </a:cubicBezTo>
                  <a:lnTo>
                    <a:pt x="4521" y="7252"/>
                  </a:lnTo>
                  <a:cubicBezTo>
                    <a:pt x="4148" y="7252"/>
                    <a:pt x="3850" y="6953"/>
                    <a:pt x="3850" y="6581"/>
                  </a:cubicBezTo>
                  <a:cubicBezTo>
                    <a:pt x="3850" y="6208"/>
                    <a:pt x="4148" y="5910"/>
                    <a:pt x="4521" y="5910"/>
                  </a:cubicBezTo>
                  <a:close/>
                  <a:moveTo>
                    <a:pt x="8287" y="8594"/>
                  </a:moveTo>
                  <a:cubicBezTo>
                    <a:pt x="8659" y="8594"/>
                    <a:pt x="8958" y="8892"/>
                    <a:pt x="8958" y="9265"/>
                  </a:cubicBezTo>
                  <a:cubicBezTo>
                    <a:pt x="8958" y="9638"/>
                    <a:pt x="8659" y="9936"/>
                    <a:pt x="8287" y="9936"/>
                  </a:cubicBezTo>
                  <a:lnTo>
                    <a:pt x="4521" y="9936"/>
                  </a:lnTo>
                  <a:cubicBezTo>
                    <a:pt x="4148" y="9936"/>
                    <a:pt x="3850" y="9638"/>
                    <a:pt x="3850" y="9265"/>
                  </a:cubicBezTo>
                  <a:cubicBezTo>
                    <a:pt x="3850" y="8892"/>
                    <a:pt x="4148" y="8594"/>
                    <a:pt x="4521" y="8594"/>
                  </a:cubicBezTo>
                  <a:close/>
                  <a:moveTo>
                    <a:pt x="7816" y="0"/>
                  </a:moveTo>
                  <a:cubicBezTo>
                    <a:pt x="7347" y="0"/>
                    <a:pt x="6869" y="43"/>
                    <a:pt x="6385" y="131"/>
                  </a:cubicBezTo>
                  <a:cubicBezTo>
                    <a:pt x="3328" y="690"/>
                    <a:pt x="905" y="3151"/>
                    <a:pt x="383" y="6208"/>
                  </a:cubicBezTo>
                  <a:cubicBezTo>
                    <a:pt x="48" y="7960"/>
                    <a:pt x="346" y="9638"/>
                    <a:pt x="1092" y="11054"/>
                  </a:cubicBezTo>
                  <a:cubicBezTo>
                    <a:pt x="1166" y="11203"/>
                    <a:pt x="1166" y="11390"/>
                    <a:pt x="1129" y="11539"/>
                  </a:cubicBezTo>
                  <a:lnTo>
                    <a:pt x="160" y="14447"/>
                  </a:lnTo>
                  <a:cubicBezTo>
                    <a:pt x="1" y="14891"/>
                    <a:pt x="328" y="15308"/>
                    <a:pt x="750" y="15308"/>
                  </a:cubicBezTo>
                  <a:cubicBezTo>
                    <a:pt x="825" y="15308"/>
                    <a:pt x="902" y="15295"/>
                    <a:pt x="980" y="15267"/>
                  </a:cubicBezTo>
                  <a:lnTo>
                    <a:pt x="3887" y="14298"/>
                  </a:lnTo>
                  <a:cubicBezTo>
                    <a:pt x="3949" y="14282"/>
                    <a:pt x="4017" y="14273"/>
                    <a:pt x="4087" y="14273"/>
                  </a:cubicBezTo>
                  <a:cubicBezTo>
                    <a:pt x="4185" y="14273"/>
                    <a:pt x="4285" y="14291"/>
                    <a:pt x="4372" y="14335"/>
                  </a:cubicBezTo>
                  <a:cubicBezTo>
                    <a:pt x="5420" y="14859"/>
                    <a:pt x="6610" y="15158"/>
                    <a:pt x="7867" y="15158"/>
                  </a:cubicBezTo>
                  <a:cubicBezTo>
                    <a:pt x="8310" y="15158"/>
                    <a:pt x="8762" y="15121"/>
                    <a:pt x="9219" y="15043"/>
                  </a:cubicBezTo>
                  <a:cubicBezTo>
                    <a:pt x="12238" y="14484"/>
                    <a:pt x="14661" y="12061"/>
                    <a:pt x="15258" y="9041"/>
                  </a:cubicBezTo>
                  <a:cubicBezTo>
                    <a:pt x="16172" y="4198"/>
                    <a:pt x="12471" y="0"/>
                    <a:pt x="7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3"/>
          <p:cNvGrpSpPr/>
          <p:nvPr/>
        </p:nvGrpSpPr>
        <p:grpSpPr>
          <a:xfrm>
            <a:off x="914422" y="6392921"/>
            <a:ext cx="713060" cy="735346"/>
            <a:chOff x="5229111" y="1509923"/>
            <a:chExt cx="356530" cy="367673"/>
          </a:xfrm>
        </p:grpSpPr>
        <p:sp>
          <p:nvSpPr>
            <p:cNvPr id="495" name="Google Shape;495;p23"/>
            <p:cNvSpPr/>
            <p:nvPr/>
          </p:nvSpPr>
          <p:spPr>
            <a:xfrm>
              <a:off x="5229111" y="1547212"/>
              <a:ext cx="330367" cy="330384"/>
            </a:xfrm>
            <a:custGeom>
              <a:rect b="b" l="l" r="r" t="t"/>
              <a:pathLst>
                <a:path extrusionOk="0" h="18828" w="18827">
                  <a:moveTo>
                    <a:pt x="5704" y="2573"/>
                  </a:moveTo>
                  <a:cubicBezTo>
                    <a:pt x="4735" y="4139"/>
                    <a:pt x="4138" y="6376"/>
                    <a:pt x="4064" y="8873"/>
                  </a:cubicBezTo>
                  <a:lnTo>
                    <a:pt x="1640" y="8873"/>
                  </a:lnTo>
                  <a:cubicBezTo>
                    <a:pt x="1827" y="6152"/>
                    <a:pt x="3430" y="3803"/>
                    <a:pt x="5704" y="2573"/>
                  </a:cubicBezTo>
                  <a:close/>
                  <a:moveTo>
                    <a:pt x="8612" y="1828"/>
                  </a:moveTo>
                  <a:lnTo>
                    <a:pt x="8612" y="8873"/>
                  </a:lnTo>
                  <a:lnTo>
                    <a:pt x="5667" y="8873"/>
                  </a:lnTo>
                  <a:cubicBezTo>
                    <a:pt x="5778" y="5816"/>
                    <a:pt x="6934" y="2610"/>
                    <a:pt x="8612" y="1828"/>
                  </a:cubicBezTo>
                  <a:close/>
                  <a:moveTo>
                    <a:pt x="4064" y="10514"/>
                  </a:moveTo>
                  <a:cubicBezTo>
                    <a:pt x="4213" y="12788"/>
                    <a:pt x="4809" y="14801"/>
                    <a:pt x="5704" y="16292"/>
                  </a:cubicBezTo>
                  <a:cubicBezTo>
                    <a:pt x="3579" y="15136"/>
                    <a:pt x="2050" y="13011"/>
                    <a:pt x="1715" y="10514"/>
                  </a:cubicBezTo>
                  <a:close/>
                  <a:moveTo>
                    <a:pt x="8612" y="10514"/>
                  </a:moveTo>
                  <a:lnTo>
                    <a:pt x="8612" y="17038"/>
                  </a:lnTo>
                  <a:cubicBezTo>
                    <a:pt x="7046" y="16292"/>
                    <a:pt x="5928" y="13384"/>
                    <a:pt x="5704" y="10514"/>
                  </a:cubicBezTo>
                  <a:close/>
                  <a:moveTo>
                    <a:pt x="9395" y="1"/>
                  </a:moveTo>
                  <a:cubicBezTo>
                    <a:pt x="4213" y="1"/>
                    <a:pt x="0" y="4251"/>
                    <a:pt x="0" y="9433"/>
                  </a:cubicBezTo>
                  <a:cubicBezTo>
                    <a:pt x="0" y="14615"/>
                    <a:pt x="4213" y="18827"/>
                    <a:pt x="9395" y="18827"/>
                  </a:cubicBezTo>
                  <a:cubicBezTo>
                    <a:pt x="14576" y="18827"/>
                    <a:pt x="18826" y="14615"/>
                    <a:pt x="18826" y="9433"/>
                  </a:cubicBezTo>
                  <a:cubicBezTo>
                    <a:pt x="18826" y="8985"/>
                    <a:pt x="18789" y="8538"/>
                    <a:pt x="18715" y="8091"/>
                  </a:cubicBezTo>
                  <a:cubicBezTo>
                    <a:pt x="18193" y="8687"/>
                    <a:pt x="17633" y="9172"/>
                    <a:pt x="17223" y="9544"/>
                  </a:cubicBezTo>
                  <a:cubicBezTo>
                    <a:pt x="17149" y="13533"/>
                    <a:pt x="14092" y="16777"/>
                    <a:pt x="10215" y="17187"/>
                  </a:cubicBezTo>
                  <a:lnTo>
                    <a:pt x="10215" y="1678"/>
                  </a:lnTo>
                  <a:lnTo>
                    <a:pt x="10289" y="1678"/>
                  </a:lnTo>
                  <a:cubicBezTo>
                    <a:pt x="10364" y="1119"/>
                    <a:pt x="10513" y="597"/>
                    <a:pt x="10737" y="113"/>
                  </a:cubicBezTo>
                  <a:cubicBezTo>
                    <a:pt x="10289" y="75"/>
                    <a:pt x="987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424046" y="1509923"/>
              <a:ext cx="161595" cy="198234"/>
            </a:xfrm>
            <a:custGeom>
              <a:rect b="b" l="l" r="r" t="t"/>
              <a:pathLst>
                <a:path extrusionOk="0" h="11297" w="9209">
                  <a:moveTo>
                    <a:pt x="4698" y="2387"/>
                  </a:moveTo>
                  <a:cubicBezTo>
                    <a:pt x="5853" y="2387"/>
                    <a:pt x="6785" y="3356"/>
                    <a:pt x="6785" y="4512"/>
                  </a:cubicBezTo>
                  <a:cubicBezTo>
                    <a:pt x="6785" y="5667"/>
                    <a:pt x="5853" y="6599"/>
                    <a:pt x="4698" y="6599"/>
                  </a:cubicBezTo>
                  <a:cubicBezTo>
                    <a:pt x="3542" y="6599"/>
                    <a:pt x="2573" y="5667"/>
                    <a:pt x="2573" y="4512"/>
                  </a:cubicBezTo>
                  <a:cubicBezTo>
                    <a:pt x="2573" y="3319"/>
                    <a:pt x="3542" y="2387"/>
                    <a:pt x="4698" y="2387"/>
                  </a:cubicBezTo>
                  <a:close/>
                  <a:moveTo>
                    <a:pt x="4698" y="1"/>
                  </a:moveTo>
                  <a:cubicBezTo>
                    <a:pt x="4511" y="1"/>
                    <a:pt x="4362" y="1"/>
                    <a:pt x="4213" y="38"/>
                  </a:cubicBezTo>
                  <a:cubicBezTo>
                    <a:pt x="1790" y="262"/>
                    <a:pt x="0" y="2573"/>
                    <a:pt x="187" y="4996"/>
                  </a:cubicBezTo>
                  <a:cubicBezTo>
                    <a:pt x="485" y="8128"/>
                    <a:pt x="3356" y="10476"/>
                    <a:pt x="4362" y="11185"/>
                  </a:cubicBezTo>
                  <a:cubicBezTo>
                    <a:pt x="4437" y="11259"/>
                    <a:pt x="4549" y="11297"/>
                    <a:pt x="4660" y="11297"/>
                  </a:cubicBezTo>
                  <a:cubicBezTo>
                    <a:pt x="4810" y="11297"/>
                    <a:pt x="4921" y="11259"/>
                    <a:pt x="4996" y="11185"/>
                  </a:cubicBezTo>
                  <a:cubicBezTo>
                    <a:pt x="6040" y="10365"/>
                    <a:pt x="9209" y="7643"/>
                    <a:pt x="9209" y="4512"/>
                  </a:cubicBezTo>
                  <a:cubicBezTo>
                    <a:pt x="9209" y="2014"/>
                    <a:pt x="7195" y="1"/>
                    <a:pt x="4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3"/>
          <p:cNvGrpSpPr/>
          <p:nvPr/>
        </p:nvGrpSpPr>
        <p:grpSpPr>
          <a:xfrm>
            <a:off x="914389" y="2681356"/>
            <a:ext cx="760158" cy="691161"/>
            <a:chOff x="1251200" y="889350"/>
            <a:chExt cx="541500" cy="492350"/>
          </a:xfrm>
        </p:grpSpPr>
        <p:sp>
          <p:nvSpPr>
            <p:cNvPr id="498" name="Google Shape;498;p23"/>
            <p:cNvSpPr/>
            <p:nvPr/>
          </p:nvSpPr>
          <p:spPr>
            <a:xfrm>
              <a:off x="1314575" y="989525"/>
              <a:ext cx="414750" cy="392175"/>
            </a:xfrm>
            <a:custGeom>
              <a:rect b="b" l="l" r="r" t="t"/>
              <a:pathLst>
                <a:path extrusionOk="0" h="15687" w="16590">
                  <a:moveTo>
                    <a:pt x="8281" y="1"/>
                  </a:moveTo>
                  <a:cubicBezTo>
                    <a:pt x="8155" y="1"/>
                    <a:pt x="8034" y="47"/>
                    <a:pt x="7941" y="141"/>
                  </a:cubicBezTo>
                  <a:lnTo>
                    <a:pt x="75" y="7075"/>
                  </a:lnTo>
                  <a:cubicBezTo>
                    <a:pt x="38" y="7112"/>
                    <a:pt x="0" y="7187"/>
                    <a:pt x="0" y="7261"/>
                  </a:cubicBezTo>
                  <a:lnTo>
                    <a:pt x="0" y="15425"/>
                  </a:lnTo>
                  <a:cubicBezTo>
                    <a:pt x="0" y="15575"/>
                    <a:pt x="112" y="15686"/>
                    <a:pt x="261" y="15686"/>
                  </a:cubicBezTo>
                  <a:lnTo>
                    <a:pt x="5779" y="15686"/>
                  </a:lnTo>
                  <a:cubicBezTo>
                    <a:pt x="5928" y="15686"/>
                    <a:pt x="6040" y="15575"/>
                    <a:pt x="6040" y="15425"/>
                  </a:cubicBezTo>
                  <a:lnTo>
                    <a:pt x="6040" y="10206"/>
                  </a:lnTo>
                  <a:cubicBezTo>
                    <a:pt x="6040" y="9647"/>
                    <a:pt x="6524" y="9162"/>
                    <a:pt x="7121" y="9162"/>
                  </a:cubicBezTo>
                  <a:lnTo>
                    <a:pt x="9469" y="9162"/>
                  </a:lnTo>
                  <a:cubicBezTo>
                    <a:pt x="10028" y="9162"/>
                    <a:pt x="10513" y="9610"/>
                    <a:pt x="10513" y="10206"/>
                  </a:cubicBezTo>
                  <a:lnTo>
                    <a:pt x="10513" y="15425"/>
                  </a:lnTo>
                  <a:cubicBezTo>
                    <a:pt x="10513" y="15575"/>
                    <a:pt x="10662" y="15686"/>
                    <a:pt x="10811" y="15686"/>
                  </a:cubicBezTo>
                  <a:lnTo>
                    <a:pt x="16292" y="15686"/>
                  </a:lnTo>
                  <a:cubicBezTo>
                    <a:pt x="16441" y="15686"/>
                    <a:pt x="16590" y="15575"/>
                    <a:pt x="16590" y="15425"/>
                  </a:cubicBezTo>
                  <a:lnTo>
                    <a:pt x="16590" y="7261"/>
                  </a:lnTo>
                  <a:cubicBezTo>
                    <a:pt x="16590" y="7187"/>
                    <a:pt x="16552" y="7112"/>
                    <a:pt x="16478" y="7075"/>
                  </a:cubicBezTo>
                  <a:lnTo>
                    <a:pt x="8649" y="141"/>
                  </a:lnTo>
                  <a:cubicBezTo>
                    <a:pt x="8537" y="47"/>
                    <a:pt x="8407" y="1"/>
                    <a:pt x="8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1251200" y="889350"/>
              <a:ext cx="541500" cy="254350"/>
            </a:xfrm>
            <a:custGeom>
              <a:rect b="b" l="l" r="r" t="t"/>
              <a:pathLst>
                <a:path extrusionOk="0" h="10174" w="21660">
                  <a:moveTo>
                    <a:pt x="10825" y="0"/>
                  </a:moveTo>
                  <a:cubicBezTo>
                    <a:pt x="10317" y="0"/>
                    <a:pt x="9805" y="177"/>
                    <a:pt x="9395" y="532"/>
                  </a:cubicBezTo>
                  <a:lnTo>
                    <a:pt x="448" y="8398"/>
                  </a:lnTo>
                  <a:cubicBezTo>
                    <a:pt x="0" y="8770"/>
                    <a:pt x="0" y="9479"/>
                    <a:pt x="410" y="9889"/>
                  </a:cubicBezTo>
                  <a:cubicBezTo>
                    <a:pt x="602" y="10080"/>
                    <a:pt x="852" y="10173"/>
                    <a:pt x="1105" y="10173"/>
                  </a:cubicBezTo>
                  <a:cubicBezTo>
                    <a:pt x="1346" y="10173"/>
                    <a:pt x="1590" y="10089"/>
                    <a:pt x="1790" y="9926"/>
                  </a:cubicBezTo>
                  <a:lnTo>
                    <a:pt x="10103" y="2619"/>
                  </a:lnTo>
                  <a:cubicBezTo>
                    <a:pt x="10308" y="2433"/>
                    <a:pt x="10569" y="2340"/>
                    <a:pt x="10825" y="2340"/>
                  </a:cubicBezTo>
                  <a:cubicBezTo>
                    <a:pt x="11082" y="2340"/>
                    <a:pt x="11333" y="2433"/>
                    <a:pt x="11520" y="2619"/>
                  </a:cubicBezTo>
                  <a:lnTo>
                    <a:pt x="19833" y="9926"/>
                  </a:lnTo>
                  <a:cubicBezTo>
                    <a:pt x="20033" y="10089"/>
                    <a:pt x="20277" y="10173"/>
                    <a:pt x="20522" y="10173"/>
                  </a:cubicBezTo>
                  <a:cubicBezTo>
                    <a:pt x="20780" y="10173"/>
                    <a:pt x="21039" y="10080"/>
                    <a:pt x="21250" y="9889"/>
                  </a:cubicBezTo>
                  <a:cubicBezTo>
                    <a:pt x="21660" y="9479"/>
                    <a:pt x="21623" y="8770"/>
                    <a:pt x="21175" y="8398"/>
                  </a:cubicBezTo>
                  <a:lnTo>
                    <a:pt x="12228" y="532"/>
                  </a:lnTo>
                  <a:cubicBezTo>
                    <a:pt x="11837" y="177"/>
                    <a:pt x="11333" y="0"/>
                    <a:pt x="10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0" name="Google Shape;500;p23"/>
          <p:cNvCxnSpPr>
            <a:stCxn id="482" idx="3"/>
          </p:cNvCxnSpPr>
          <p:nvPr/>
        </p:nvCxnSpPr>
        <p:spPr>
          <a:xfrm>
            <a:off x="3355598" y="3653115"/>
            <a:ext cx="3121200" cy="120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3"/>
          <p:cNvCxnSpPr>
            <a:stCxn id="483" idx="3"/>
          </p:cNvCxnSpPr>
          <p:nvPr/>
        </p:nvCxnSpPr>
        <p:spPr>
          <a:xfrm>
            <a:off x="3355598" y="7449924"/>
            <a:ext cx="5578800" cy="104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3"/>
          <p:cNvCxnSpPr>
            <a:stCxn id="486" idx="1"/>
          </p:cNvCxnSpPr>
          <p:nvPr/>
        </p:nvCxnSpPr>
        <p:spPr>
          <a:xfrm rot="10800000">
            <a:off x="11810823" y="6495924"/>
            <a:ext cx="3124800" cy="954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3"/>
          <p:cNvCxnSpPr>
            <a:stCxn id="484" idx="1"/>
          </p:cNvCxnSpPr>
          <p:nvPr/>
        </p:nvCxnSpPr>
        <p:spPr>
          <a:xfrm rot="10800000">
            <a:off x="9848823" y="3143470"/>
            <a:ext cx="3851400" cy="1313400"/>
          </a:xfrm>
          <a:prstGeom prst="bentConnector3">
            <a:avLst>
              <a:gd fmla="val 3273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4"/>
          <p:cNvGrpSpPr/>
          <p:nvPr/>
        </p:nvGrpSpPr>
        <p:grpSpPr>
          <a:xfrm>
            <a:off x="5453917" y="2635600"/>
            <a:ext cx="2978173" cy="3341536"/>
            <a:chOff x="2044689" y="1422575"/>
            <a:chExt cx="1489087" cy="1670768"/>
          </a:xfrm>
        </p:grpSpPr>
        <p:sp>
          <p:nvSpPr>
            <p:cNvPr id="509" name="Google Shape;509;p24"/>
            <p:cNvSpPr/>
            <p:nvPr/>
          </p:nvSpPr>
          <p:spPr>
            <a:xfrm>
              <a:off x="2790623" y="1445038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790623" y="1511420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790623" y="1577802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2790623" y="1644184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2790623" y="1710565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2790623" y="1776947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2790623" y="1843329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2790623" y="1909710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2790623" y="1976092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0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2790623" y="2042474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0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2806916" y="2097604"/>
              <a:ext cx="19721" cy="14115"/>
            </a:xfrm>
            <a:custGeom>
              <a:rect b="b" l="l" r="r" t="t"/>
              <a:pathLst>
                <a:path extrusionOk="0" fill="none" h="350" w="489">
                  <a:moveTo>
                    <a:pt x="1" y="0"/>
                  </a:moveTo>
                  <a:lnTo>
                    <a:pt x="489" y="349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2860352" y="2137530"/>
              <a:ext cx="19197" cy="14115"/>
            </a:xfrm>
            <a:custGeom>
              <a:rect b="b" l="l" r="r" t="t"/>
              <a:pathLst>
                <a:path extrusionOk="0" fill="none" h="350" w="476">
                  <a:moveTo>
                    <a:pt x="1" y="1"/>
                  </a:moveTo>
                  <a:lnTo>
                    <a:pt x="475" y="349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913265" y="2176931"/>
              <a:ext cx="19721" cy="14640"/>
            </a:xfrm>
            <a:custGeom>
              <a:rect b="b" l="l" r="r" t="t"/>
              <a:pathLst>
                <a:path extrusionOk="0" fill="none" h="363" w="489">
                  <a:moveTo>
                    <a:pt x="0" y="0"/>
                  </a:moveTo>
                  <a:lnTo>
                    <a:pt x="488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2966701" y="2216857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0" y="0"/>
                  </a:moveTo>
                  <a:lnTo>
                    <a:pt x="474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3072445" y="2296184"/>
              <a:ext cx="19721" cy="14640"/>
            </a:xfrm>
            <a:custGeom>
              <a:rect b="b" l="l" r="r" t="t"/>
              <a:pathLst>
                <a:path extrusionOk="0" fill="none" h="363" w="489">
                  <a:moveTo>
                    <a:pt x="1" y="0"/>
                  </a:moveTo>
                  <a:lnTo>
                    <a:pt x="489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3125881" y="2336110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1" y="1"/>
                  </a:moveTo>
                  <a:lnTo>
                    <a:pt x="475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3178753" y="2376036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1" y="1"/>
                  </a:moveTo>
                  <a:lnTo>
                    <a:pt x="489" y="364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3232190" y="2415438"/>
              <a:ext cx="19197" cy="14640"/>
            </a:xfrm>
            <a:custGeom>
              <a:rect b="b" l="l" r="r" t="t"/>
              <a:pathLst>
                <a:path extrusionOk="0" fill="none" h="363" w="476">
                  <a:moveTo>
                    <a:pt x="1" y="0"/>
                  </a:moveTo>
                  <a:lnTo>
                    <a:pt x="475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3285102" y="2455363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0" y="1"/>
                  </a:moveTo>
                  <a:lnTo>
                    <a:pt x="488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3338539" y="2495330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0" y="0"/>
                  </a:moveTo>
                  <a:lnTo>
                    <a:pt x="474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3391411" y="2534691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0" y="0"/>
                  </a:moveTo>
                  <a:lnTo>
                    <a:pt x="489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2754608" y="2097604"/>
              <a:ext cx="19721" cy="14115"/>
            </a:xfrm>
            <a:custGeom>
              <a:rect b="b" l="l" r="r" t="t"/>
              <a:pathLst>
                <a:path extrusionOk="0" fill="none" h="350" w="489">
                  <a:moveTo>
                    <a:pt x="489" y="0"/>
                  </a:moveTo>
                  <a:lnTo>
                    <a:pt x="1" y="349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2701736" y="2137530"/>
              <a:ext cx="19157" cy="14115"/>
            </a:xfrm>
            <a:custGeom>
              <a:rect b="b" l="l" r="r" t="t"/>
              <a:pathLst>
                <a:path extrusionOk="0" fill="none" h="350" w="475">
                  <a:moveTo>
                    <a:pt x="475" y="1"/>
                  </a:moveTo>
                  <a:lnTo>
                    <a:pt x="0" y="349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648300" y="2176931"/>
              <a:ext cx="19721" cy="14640"/>
            </a:xfrm>
            <a:custGeom>
              <a:rect b="b" l="l" r="r" t="t"/>
              <a:pathLst>
                <a:path extrusionOk="0" fill="none" h="363" w="489">
                  <a:moveTo>
                    <a:pt x="488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2595428" y="2216857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4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2489079" y="2296184"/>
              <a:ext cx="19197" cy="14640"/>
            </a:xfrm>
            <a:custGeom>
              <a:rect b="b" l="l" r="r" t="t"/>
              <a:pathLst>
                <a:path extrusionOk="0" fill="none" h="363" w="476">
                  <a:moveTo>
                    <a:pt x="475" y="0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2435643" y="2336110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489" y="1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2382771" y="2376036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489" y="1"/>
                  </a:moveTo>
                  <a:lnTo>
                    <a:pt x="1" y="364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2329899" y="2415438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475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276462" y="2455363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488" y="1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2223590" y="2495330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474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2170113" y="2534691"/>
              <a:ext cx="19762" cy="14680"/>
            </a:xfrm>
            <a:custGeom>
              <a:rect b="b" l="l" r="r" t="t"/>
              <a:pathLst>
                <a:path extrusionOk="0" fill="none" h="364" w="490">
                  <a:moveTo>
                    <a:pt x="489" y="0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2117241" y="1422575"/>
              <a:ext cx="1346780" cy="504609"/>
            </a:xfrm>
            <a:custGeom>
              <a:rect b="b" l="l" r="r" t="t"/>
              <a:pathLst>
                <a:path extrusionOk="0" fill="none" h="12512" w="33394">
                  <a:moveTo>
                    <a:pt x="1" y="12512"/>
                  </a:moveTo>
                  <a:lnTo>
                    <a:pt x="16697" y="0"/>
                  </a:lnTo>
                  <a:lnTo>
                    <a:pt x="33394" y="12512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2117241" y="1926568"/>
              <a:ext cx="622776" cy="466416"/>
            </a:xfrm>
            <a:custGeom>
              <a:rect b="b" l="l" r="r" t="t"/>
              <a:pathLst>
                <a:path extrusionOk="0" fill="none" h="11565" w="15442">
                  <a:moveTo>
                    <a:pt x="15442" y="11564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2841236" y="1926568"/>
              <a:ext cx="622776" cy="466416"/>
            </a:xfrm>
            <a:custGeom>
              <a:rect b="b" l="l" r="r" t="t"/>
              <a:pathLst>
                <a:path extrusionOk="0" fill="none" h="11565" w="15442">
                  <a:moveTo>
                    <a:pt x="15442" y="1"/>
                  </a:moveTo>
                  <a:lnTo>
                    <a:pt x="1" y="11564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3394234" y="2519487"/>
              <a:ext cx="139542" cy="139582"/>
            </a:xfrm>
            <a:custGeom>
              <a:rect b="b" l="l" r="r" t="t"/>
              <a:pathLst>
                <a:path extrusionOk="0" fill="none" h="3461" w="3460">
                  <a:moveTo>
                    <a:pt x="2804" y="601"/>
                  </a:moveTo>
                  <a:cubicBezTo>
                    <a:pt x="3431" y="1200"/>
                    <a:pt x="3459" y="2191"/>
                    <a:pt x="2860" y="2805"/>
                  </a:cubicBezTo>
                  <a:cubicBezTo>
                    <a:pt x="2260" y="3432"/>
                    <a:pt x="1269" y="3460"/>
                    <a:pt x="656" y="2860"/>
                  </a:cubicBezTo>
                  <a:cubicBezTo>
                    <a:pt x="28" y="2261"/>
                    <a:pt x="0" y="1270"/>
                    <a:pt x="600" y="656"/>
                  </a:cubicBezTo>
                  <a:cubicBezTo>
                    <a:pt x="1200" y="29"/>
                    <a:pt x="2190" y="1"/>
                    <a:pt x="2804" y="601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2720288" y="2360308"/>
              <a:ext cx="140671" cy="140671"/>
            </a:xfrm>
            <a:custGeom>
              <a:rect b="b" l="l" r="r" t="t"/>
              <a:pathLst>
                <a:path extrusionOk="0" fill="none" h="3488" w="3488">
                  <a:moveTo>
                    <a:pt x="2776" y="572"/>
                  </a:moveTo>
                  <a:cubicBezTo>
                    <a:pt x="3432" y="1144"/>
                    <a:pt x="3488" y="2135"/>
                    <a:pt x="2916" y="2790"/>
                  </a:cubicBezTo>
                  <a:cubicBezTo>
                    <a:pt x="2344" y="3432"/>
                    <a:pt x="1354" y="3488"/>
                    <a:pt x="712" y="2916"/>
                  </a:cubicBezTo>
                  <a:cubicBezTo>
                    <a:pt x="56" y="2344"/>
                    <a:pt x="1" y="1353"/>
                    <a:pt x="573" y="712"/>
                  </a:cubicBezTo>
                  <a:cubicBezTo>
                    <a:pt x="1144" y="56"/>
                    <a:pt x="2135" y="0"/>
                    <a:pt x="2776" y="57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2044689" y="2516704"/>
              <a:ext cx="144059" cy="144583"/>
            </a:xfrm>
            <a:custGeom>
              <a:rect b="b" l="l" r="r" t="t"/>
              <a:pathLst>
                <a:path extrusionOk="0" fill="none" h="3585" w="3572">
                  <a:moveTo>
                    <a:pt x="2539" y="419"/>
                  </a:moveTo>
                  <a:cubicBezTo>
                    <a:pt x="3306" y="837"/>
                    <a:pt x="3571" y="1799"/>
                    <a:pt x="3153" y="2553"/>
                  </a:cubicBezTo>
                  <a:cubicBezTo>
                    <a:pt x="2748" y="3306"/>
                    <a:pt x="1786" y="3585"/>
                    <a:pt x="1033" y="3166"/>
                  </a:cubicBezTo>
                  <a:cubicBezTo>
                    <a:pt x="279" y="2748"/>
                    <a:pt x="0" y="1799"/>
                    <a:pt x="419" y="1046"/>
                  </a:cubicBezTo>
                  <a:cubicBezTo>
                    <a:pt x="837" y="279"/>
                    <a:pt x="1786" y="0"/>
                    <a:pt x="2539" y="419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463963" y="1926568"/>
              <a:ext cx="40" cy="599747"/>
            </a:xfrm>
            <a:custGeom>
              <a:rect b="b" l="l" r="r" t="t"/>
              <a:pathLst>
                <a:path extrusionOk="0" fill="none" h="14871" w="1">
                  <a:moveTo>
                    <a:pt x="1" y="1"/>
                  </a:moveTo>
                  <a:lnTo>
                    <a:pt x="1" y="14870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2790623" y="2494200"/>
              <a:ext cx="40" cy="599142"/>
            </a:xfrm>
            <a:custGeom>
              <a:rect b="b" l="l" r="r" t="t"/>
              <a:pathLst>
                <a:path extrusionOk="0" fill="none" h="14856" w="1">
                  <a:moveTo>
                    <a:pt x="0" y="0"/>
                  </a:moveTo>
                  <a:lnTo>
                    <a:pt x="0" y="14855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2117241" y="1926568"/>
              <a:ext cx="40" cy="599747"/>
            </a:xfrm>
            <a:custGeom>
              <a:rect b="b" l="l" r="r" t="t"/>
              <a:pathLst>
                <a:path extrusionOk="0" fill="none" h="14871" w="1">
                  <a:moveTo>
                    <a:pt x="1" y="1"/>
                  </a:moveTo>
                  <a:lnTo>
                    <a:pt x="1" y="14870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2790623" y="2626964"/>
              <a:ext cx="623340" cy="466376"/>
            </a:xfrm>
            <a:custGeom>
              <a:rect b="b" l="l" r="r" t="t"/>
              <a:pathLst>
                <a:path extrusionOk="0" fill="none" h="11564" w="15456">
                  <a:moveTo>
                    <a:pt x="15455" y="0"/>
                  </a:moveTo>
                  <a:lnTo>
                    <a:pt x="0" y="115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2167331" y="2626964"/>
              <a:ext cx="623340" cy="466376"/>
            </a:xfrm>
            <a:custGeom>
              <a:rect b="b" l="l" r="r" t="t"/>
              <a:pathLst>
                <a:path extrusionOk="0" fill="none" h="11564" w="15456">
                  <a:moveTo>
                    <a:pt x="0" y="0"/>
                  </a:moveTo>
                  <a:lnTo>
                    <a:pt x="15455" y="11563"/>
                  </a:lnTo>
                </a:path>
              </a:pathLst>
            </a:custGeom>
            <a:noFill/>
            <a:ln cap="rnd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177100" y="2635600"/>
            <a:ext cx="2971398" cy="3482103"/>
            <a:chOff x="457200" y="1422575"/>
            <a:chExt cx="1485699" cy="1741052"/>
          </a:xfrm>
        </p:grpSpPr>
        <p:sp>
          <p:nvSpPr>
            <p:cNvPr id="553" name="Google Shape;553;p24"/>
            <p:cNvSpPr/>
            <p:nvPr/>
          </p:nvSpPr>
          <p:spPr>
            <a:xfrm>
              <a:off x="1200311" y="1445038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00311" y="1511420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1200311" y="1577802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200311" y="1644184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1200311" y="1710565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1200311" y="1776947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0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1200311" y="1843329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0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1200311" y="1909710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0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1200311" y="1976092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0"/>
                  </a:moveTo>
                  <a:lnTo>
                    <a:pt x="1" y="600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1200311" y="2042474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0"/>
                  </a:moveTo>
                  <a:lnTo>
                    <a:pt x="1" y="600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164297" y="2097604"/>
              <a:ext cx="19762" cy="14115"/>
            </a:xfrm>
            <a:custGeom>
              <a:rect b="b" l="l" r="r" t="t"/>
              <a:pathLst>
                <a:path extrusionOk="0" fill="none" h="350" w="490">
                  <a:moveTo>
                    <a:pt x="489" y="0"/>
                  </a:moveTo>
                  <a:lnTo>
                    <a:pt x="1" y="349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111425" y="2137530"/>
              <a:ext cx="19197" cy="14115"/>
            </a:xfrm>
            <a:custGeom>
              <a:rect b="b" l="l" r="r" t="t"/>
              <a:pathLst>
                <a:path extrusionOk="0" fill="none" h="350" w="476">
                  <a:moveTo>
                    <a:pt x="475" y="1"/>
                  </a:moveTo>
                  <a:lnTo>
                    <a:pt x="1" y="349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057988" y="2176931"/>
              <a:ext cx="19721" cy="14640"/>
            </a:xfrm>
            <a:custGeom>
              <a:rect b="b" l="l" r="r" t="t"/>
              <a:pathLst>
                <a:path extrusionOk="0" fill="none" h="363" w="489">
                  <a:moveTo>
                    <a:pt x="489" y="0"/>
                  </a:moveTo>
                  <a:lnTo>
                    <a:pt x="1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005116" y="2216857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5" y="0"/>
                  </a:moveTo>
                  <a:lnTo>
                    <a:pt x="1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898808" y="2296184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474" y="0"/>
                  </a:moveTo>
                  <a:lnTo>
                    <a:pt x="0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845936" y="2336110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4" y="1"/>
                  </a:moveTo>
                  <a:lnTo>
                    <a:pt x="0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792459" y="2376036"/>
              <a:ext cx="19197" cy="14680"/>
            </a:xfrm>
            <a:custGeom>
              <a:rect b="b" l="l" r="r" t="t"/>
              <a:pathLst>
                <a:path extrusionOk="0" fill="none" h="364" w="476">
                  <a:moveTo>
                    <a:pt x="475" y="1"/>
                  </a:moveTo>
                  <a:lnTo>
                    <a:pt x="1" y="364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39022" y="2415438"/>
              <a:ext cx="19762" cy="14640"/>
            </a:xfrm>
            <a:custGeom>
              <a:rect b="b" l="l" r="r" t="t"/>
              <a:pathLst>
                <a:path extrusionOk="0" fill="none" h="363" w="490">
                  <a:moveTo>
                    <a:pt x="489" y="0"/>
                  </a:moveTo>
                  <a:lnTo>
                    <a:pt x="1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686150" y="2455363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5" y="1"/>
                  </a:moveTo>
                  <a:lnTo>
                    <a:pt x="1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633278" y="2495330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475" y="0"/>
                  </a:moveTo>
                  <a:lnTo>
                    <a:pt x="1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79842" y="2534691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489" y="0"/>
                  </a:moveTo>
                  <a:lnTo>
                    <a:pt x="0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26970" y="2574617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4" y="1"/>
                  </a:moveTo>
                  <a:lnTo>
                    <a:pt x="0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1216644" y="2097604"/>
              <a:ext cx="19157" cy="14115"/>
            </a:xfrm>
            <a:custGeom>
              <a:rect b="b" l="l" r="r" t="t"/>
              <a:pathLst>
                <a:path extrusionOk="0" fill="none" h="350" w="475">
                  <a:moveTo>
                    <a:pt x="0" y="0"/>
                  </a:moveTo>
                  <a:lnTo>
                    <a:pt x="474" y="349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1270081" y="2137530"/>
              <a:ext cx="19157" cy="14115"/>
            </a:xfrm>
            <a:custGeom>
              <a:rect b="b" l="l" r="r" t="t"/>
              <a:pathLst>
                <a:path extrusionOk="0" fill="none" h="350" w="475">
                  <a:moveTo>
                    <a:pt x="0" y="1"/>
                  </a:moveTo>
                  <a:lnTo>
                    <a:pt x="475" y="349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322953" y="2176931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0" y="0"/>
                  </a:moveTo>
                  <a:lnTo>
                    <a:pt x="475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1375825" y="2216857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1" y="0"/>
                  </a:moveTo>
                  <a:lnTo>
                    <a:pt x="489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1482133" y="2296184"/>
              <a:ext cx="19762" cy="14640"/>
            </a:xfrm>
            <a:custGeom>
              <a:rect b="b" l="l" r="r" t="t"/>
              <a:pathLst>
                <a:path extrusionOk="0" fill="none" h="363" w="490">
                  <a:moveTo>
                    <a:pt x="1" y="0"/>
                  </a:moveTo>
                  <a:lnTo>
                    <a:pt x="489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535610" y="2336110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0" y="1"/>
                  </a:moveTo>
                  <a:lnTo>
                    <a:pt x="474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1588482" y="2376036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0" y="1"/>
                  </a:moveTo>
                  <a:lnTo>
                    <a:pt x="488" y="364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1641918" y="2415438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0" y="0"/>
                  </a:moveTo>
                  <a:lnTo>
                    <a:pt x="475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694790" y="2455363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0" y="1"/>
                  </a:moveTo>
                  <a:lnTo>
                    <a:pt x="489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748227" y="2495330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1" y="0"/>
                  </a:moveTo>
                  <a:lnTo>
                    <a:pt x="475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801099" y="2534691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1" y="0"/>
                  </a:moveTo>
                  <a:lnTo>
                    <a:pt x="489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854535" y="2574617"/>
              <a:ext cx="19197" cy="14680"/>
            </a:xfrm>
            <a:custGeom>
              <a:rect b="b" l="l" r="r" t="t"/>
              <a:pathLst>
                <a:path extrusionOk="0" fill="none" h="364" w="476">
                  <a:moveTo>
                    <a:pt x="1" y="1"/>
                  </a:moveTo>
                  <a:lnTo>
                    <a:pt x="475" y="3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577019" y="1422575"/>
              <a:ext cx="1246076" cy="466376"/>
            </a:xfrm>
            <a:custGeom>
              <a:rect b="b" l="l" r="r" t="t"/>
              <a:pathLst>
                <a:path extrusionOk="0" fill="none" h="11564" w="30897">
                  <a:moveTo>
                    <a:pt x="30897" y="11563"/>
                  </a:moveTo>
                  <a:lnTo>
                    <a:pt x="15456" y="0"/>
                  </a:lnTo>
                  <a:lnTo>
                    <a:pt x="1" y="11563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577019" y="1964840"/>
              <a:ext cx="1246076" cy="466376"/>
            </a:xfrm>
            <a:custGeom>
              <a:rect b="b" l="l" r="r" t="t"/>
              <a:pathLst>
                <a:path extrusionOk="0" fill="none" h="11564" w="30897">
                  <a:moveTo>
                    <a:pt x="1" y="1"/>
                  </a:moveTo>
                  <a:lnTo>
                    <a:pt x="15456" y="11564"/>
                  </a:lnTo>
                  <a:lnTo>
                    <a:pt x="30897" y="1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57200" y="1857404"/>
              <a:ext cx="138977" cy="138977"/>
            </a:xfrm>
            <a:custGeom>
              <a:rect b="b" l="l" r="r" t="t"/>
              <a:pathLst>
                <a:path extrusionOk="0" fill="none" h="3446" w="3446">
                  <a:moveTo>
                    <a:pt x="2832" y="614"/>
                  </a:moveTo>
                  <a:cubicBezTo>
                    <a:pt x="3446" y="1228"/>
                    <a:pt x="3446" y="2218"/>
                    <a:pt x="2832" y="2832"/>
                  </a:cubicBezTo>
                  <a:cubicBezTo>
                    <a:pt x="2218" y="3446"/>
                    <a:pt x="1228" y="3446"/>
                    <a:pt x="614" y="2832"/>
                  </a:cubicBezTo>
                  <a:cubicBezTo>
                    <a:pt x="1" y="2218"/>
                    <a:pt x="1" y="1228"/>
                    <a:pt x="614" y="614"/>
                  </a:cubicBezTo>
                  <a:cubicBezTo>
                    <a:pt x="1228" y="0"/>
                    <a:pt x="2218" y="0"/>
                    <a:pt x="2832" y="614"/>
                  </a:cubicBezTo>
                  <a:close/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1129452" y="3022955"/>
              <a:ext cx="141236" cy="140671"/>
            </a:xfrm>
            <a:custGeom>
              <a:rect b="b" l="l" r="r" t="t"/>
              <a:pathLst>
                <a:path extrusionOk="0" fill="none" h="3488" w="3502">
                  <a:moveTo>
                    <a:pt x="2776" y="559"/>
                  </a:moveTo>
                  <a:cubicBezTo>
                    <a:pt x="3431" y="1131"/>
                    <a:pt x="3501" y="2121"/>
                    <a:pt x="2929" y="2777"/>
                  </a:cubicBezTo>
                  <a:cubicBezTo>
                    <a:pt x="2357" y="3432"/>
                    <a:pt x="1367" y="3488"/>
                    <a:pt x="712" y="2930"/>
                  </a:cubicBezTo>
                  <a:cubicBezTo>
                    <a:pt x="70" y="2358"/>
                    <a:pt x="0" y="1368"/>
                    <a:pt x="572" y="712"/>
                  </a:cubicBezTo>
                  <a:cubicBezTo>
                    <a:pt x="1130" y="57"/>
                    <a:pt x="2120" y="1"/>
                    <a:pt x="2776" y="559"/>
                  </a:cubicBezTo>
                  <a:close/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1804486" y="1857404"/>
              <a:ext cx="138413" cy="138977"/>
            </a:xfrm>
            <a:custGeom>
              <a:rect b="b" l="l" r="r" t="t"/>
              <a:pathLst>
                <a:path extrusionOk="0" fill="none" h="3446" w="3432">
                  <a:moveTo>
                    <a:pt x="2818" y="614"/>
                  </a:moveTo>
                  <a:cubicBezTo>
                    <a:pt x="3432" y="1228"/>
                    <a:pt x="3432" y="2218"/>
                    <a:pt x="2818" y="2832"/>
                  </a:cubicBezTo>
                  <a:cubicBezTo>
                    <a:pt x="2204" y="3446"/>
                    <a:pt x="1214" y="3446"/>
                    <a:pt x="614" y="2832"/>
                  </a:cubicBezTo>
                  <a:cubicBezTo>
                    <a:pt x="0" y="2218"/>
                    <a:pt x="0" y="1228"/>
                    <a:pt x="614" y="614"/>
                  </a:cubicBezTo>
                  <a:cubicBezTo>
                    <a:pt x="1214" y="0"/>
                    <a:pt x="2204" y="0"/>
                    <a:pt x="2818" y="614"/>
                  </a:cubicBezTo>
                  <a:close/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526970" y="1990167"/>
              <a:ext cx="40" cy="599142"/>
            </a:xfrm>
            <a:custGeom>
              <a:rect b="b" l="l" r="r" t="t"/>
              <a:pathLst>
                <a:path extrusionOk="0" fill="none" h="14856" w="1">
                  <a:moveTo>
                    <a:pt x="0" y="0"/>
                  </a:moveTo>
                  <a:lnTo>
                    <a:pt x="0" y="14855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1200311" y="2431166"/>
              <a:ext cx="40" cy="599183"/>
            </a:xfrm>
            <a:custGeom>
              <a:rect b="b" l="l" r="r" t="t"/>
              <a:pathLst>
                <a:path extrusionOk="0" fill="none" h="14857" w="1">
                  <a:moveTo>
                    <a:pt x="1" y="1"/>
                  </a:moveTo>
                  <a:lnTo>
                    <a:pt x="1" y="14856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873692" y="1990167"/>
              <a:ext cx="40" cy="599142"/>
            </a:xfrm>
            <a:custGeom>
              <a:rect b="b" l="l" r="r" t="t"/>
              <a:pathLst>
                <a:path extrusionOk="0" fill="none" h="14856" w="1">
                  <a:moveTo>
                    <a:pt x="0" y="0"/>
                  </a:moveTo>
                  <a:lnTo>
                    <a:pt x="0" y="14855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526970" y="2589256"/>
              <a:ext cx="622776" cy="466376"/>
            </a:xfrm>
            <a:custGeom>
              <a:rect b="b" l="l" r="r" t="t"/>
              <a:pathLst>
                <a:path extrusionOk="0" fill="none" h="11564" w="15442">
                  <a:moveTo>
                    <a:pt x="0" y="0"/>
                  </a:moveTo>
                  <a:lnTo>
                    <a:pt x="15441" y="11564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250965" y="2589256"/>
              <a:ext cx="622776" cy="466376"/>
            </a:xfrm>
            <a:custGeom>
              <a:rect b="b" l="l" r="r" t="t"/>
              <a:pathLst>
                <a:path extrusionOk="0" fill="none" h="11564" w="15442">
                  <a:moveTo>
                    <a:pt x="15441" y="0"/>
                  </a:moveTo>
                  <a:lnTo>
                    <a:pt x="0" y="11564"/>
                  </a:lnTo>
                </a:path>
              </a:pathLst>
            </a:custGeom>
            <a:solidFill>
              <a:srgbClr val="980000"/>
            </a:solidFill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4"/>
          <p:cNvGrpSpPr/>
          <p:nvPr/>
        </p:nvGrpSpPr>
        <p:grpSpPr>
          <a:xfrm>
            <a:off x="14136103" y="2635600"/>
            <a:ext cx="2978173" cy="3341536"/>
            <a:chOff x="2044689" y="1422575"/>
            <a:chExt cx="1489087" cy="1670768"/>
          </a:xfrm>
        </p:grpSpPr>
        <p:sp>
          <p:nvSpPr>
            <p:cNvPr id="598" name="Google Shape;598;p24"/>
            <p:cNvSpPr/>
            <p:nvPr/>
          </p:nvSpPr>
          <p:spPr>
            <a:xfrm>
              <a:off x="2790623" y="1445038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2790623" y="1511420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790623" y="1577802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790623" y="1644184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2790623" y="1710565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1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2790623" y="1776947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2790623" y="1843329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790623" y="1909710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1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2790623" y="1976092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0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2790623" y="2042474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0" y="0"/>
                  </a:moveTo>
                  <a:lnTo>
                    <a:pt x="0" y="600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2806916" y="2097604"/>
              <a:ext cx="19721" cy="14115"/>
            </a:xfrm>
            <a:custGeom>
              <a:rect b="b" l="l" r="r" t="t"/>
              <a:pathLst>
                <a:path extrusionOk="0" fill="none" h="350" w="489">
                  <a:moveTo>
                    <a:pt x="1" y="0"/>
                  </a:moveTo>
                  <a:lnTo>
                    <a:pt x="489" y="349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2860352" y="2137530"/>
              <a:ext cx="19197" cy="14115"/>
            </a:xfrm>
            <a:custGeom>
              <a:rect b="b" l="l" r="r" t="t"/>
              <a:pathLst>
                <a:path extrusionOk="0" fill="none" h="350" w="476">
                  <a:moveTo>
                    <a:pt x="1" y="1"/>
                  </a:moveTo>
                  <a:lnTo>
                    <a:pt x="475" y="349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2913265" y="2176931"/>
              <a:ext cx="19721" cy="14640"/>
            </a:xfrm>
            <a:custGeom>
              <a:rect b="b" l="l" r="r" t="t"/>
              <a:pathLst>
                <a:path extrusionOk="0" fill="none" h="363" w="489">
                  <a:moveTo>
                    <a:pt x="0" y="0"/>
                  </a:moveTo>
                  <a:lnTo>
                    <a:pt x="488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966701" y="2216857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0" y="0"/>
                  </a:moveTo>
                  <a:lnTo>
                    <a:pt x="474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072445" y="2296184"/>
              <a:ext cx="19721" cy="14640"/>
            </a:xfrm>
            <a:custGeom>
              <a:rect b="b" l="l" r="r" t="t"/>
              <a:pathLst>
                <a:path extrusionOk="0" fill="none" h="363" w="489">
                  <a:moveTo>
                    <a:pt x="1" y="0"/>
                  </a:moveTo>
                  <a:lnTo>
                    <a:pt x="489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3125881" y="2336110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1" y="1"/>
                  </a:moveTo>
                  <a:lnTo>
                    <a:pt x="475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3178753" y="2376036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1" y="1"/>
                  </a:moveTo>
                  <a:lnTo>
                    <a:pt x="489" y="364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3232190" y="2415438"/>
              <a:ext cx="19197" cy="14640"/>
            </a:xfrm>
            <a:custGeom>
              <a:rect b="b" l="l" r="r" t="t"/>
              <a:pathLst>
                <a:path extrusionOk="0" fill="none" h="363" w="476">
                  <a:moveTo>
                    <a:pt x="1" y="0"/>
                  </a:moveTo>
                  <a:lnTo>
                    <a:pt x="475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3285102" y="2455363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0" y="1"/>
                  </a:moveTo>
                  <a:lnTo>
                    <a:pt x="488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3338539" y="2495330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0" y="0"/>
                  </a:moveTo>
                  <a:lnTo>
                    <a:pt x="474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3391411" y="2534691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0" y="0"/>
                  </a:moveTo>
                  <a:lnTo>
                    <a:pt x="489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2754608" y="2097604"/>
              <a:ext cx="19721" cy="14115"/>
            </a:xfrm>
            <a:custGeom>
              <a:rect b="b" l="l" r="r" t="t"/>
              <a:pathLst>
                <a:path extrusionOk="0" fill="none" h="350" w="489">
                  <a:moveTo>
                    <a:pt x="489" y="0"/>
                  </a:moveTo>
                  <a:lnTo>
                    <a:pt x="1" y="349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701736" y="2137530"/>
              <a:ext cx="19157" cy="14115"/>
            </a:xfrm>
            <a:custGeom>
              <a:rect b="b" l="l" r="r" t="t"/>
              <a:pathLst>
                <a:path extrusionOk="0" fill="none" h="350" w="475">
                  <a:moveTo>
                    <a:pt x="475" y="1"/>
                  </a:moveTo>
                  <a:lnTo>
                    <a:pt x="0" y="349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648300" y="2176931"/>
              <a:ext cx="19721" cy="14640"/>
            </a:xfrm>
            <a:custGeom>
              <a:rect b="b" l="l" r="r" t="t"/>
              <a:pathLst>
                <a:path extrusionOk="0" fill="none" h="363" w="489">
                  <a:moveTo>
                    <a:pt x="488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2595428" y="2216857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4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2489079" y="2296184"/>
              <a:ext cx="19197" cy="14640"/>
            </a:xfrm>
            <a:custGeom>
              <a:rect b="b" l="l" r="r" t="t"/>
              <a:pathLst>
                <a:path extrusionOk="0" fill="none" h="363" w="476">
                  <a:moveTo>
                    <a:pt x="475" y="0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2435643" y="2336110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489" y="1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2382771" y="2376036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489" y="1"/>
                  </a:moveTo>
                  <a:lnTo>
                    <a:pt x="1" y="364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2329899" y="2415438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475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276462" y="2455363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488" y="1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2223590" y="2495330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474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2170113" y="2534691"/>
              <a:ext cx="19762" cy="14680"/>
            </a:xfrm>
            <a:custGeom>
              <a:rect b="b" l="l" r="r" t="t"/>
              <a:pathLst>
                <a:path extrusionOk="0" fill="none" h="364" w="490">
                  <a:moveTo>
                    <a:pt x="489" y="0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2117241" y="1422575"/>
              <a:ext cx="1346780" cy="504609"/>
            </a:xfrm>
            <a:custGeom>
              <a:rect b="b" l="l" r="r" t="t"/>
              <a:pathLst>
                <a:path extrusionOk="0" fill="none" h="12512" w="33394">
                  <a:moveTo>
                    <a:pt x="1" y="12512"/>
                  </a:moveTo>
                  <a:lnTo>
                    <a:pt x="16697" y="0"/>
                  </a:lnTo>
                  <a:lnTo>
                    <a:pt x="33394" y="12512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2117241" y="1926568"/>
              <a:ext cx="622776" cy="466416"/>
            </a:xfrm>
            <a:custGeom>
              <a:rect b="b" l="l" r="r" t="t"/>
              <a:pathLst>
                <a:path extrusionOk="0" fill="none" h="11565" w="15442">
                  <a:moveTo>
                    <a:pt x="15442" y="11564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2841236" y="1926568"/>
              <a:ext cx="622776" cy="466416"/>
            </a:xfrm>
            <a:custGeom>
              <a:rect b="b" l="l" r="r" t="t"/>
              <a:pathLst>
                <a:path extrusionOk="0" fill="none" h="11565" w="15442">
                  <a:moveTo>
                    <a:pt x="15442" y="1"/>
                  </a:moveTo>
                  <a:lnTo>
                    <a:pt x="1" y="11564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3394234" y="2519487"/>
              <a:ext cx="139542" cy="139582"/>
            </a:xfrm>
            <a:custGeom>
              <a:rect b="b" l="l" r="r" t="t"/>
              <a:pathLst>
                <a:path extrusionOk="0" fill="none" h="3461" w="3460">
                  <a:moveTo>
                    <a:pt x="2804" y="601"/>
                  </a:moveTo>
                  <a:cubicBezTo>
                    <a:pt x="3431" y="1200"/>
                    <a:pt x="3459" y="2191"/>
                    <a:pt x="2860" y="2805"/>
                  </a:cubicBezTo>
                  <a:cubicBezTo>
                    <a:pt x="2260" y="3432"/>
                    <a:pt x="1269" y="3460"/>
                    <a:pt x="656" y="2860"/>
                  </a:cubicBezTo>
                  <a:cubicBezTo>
                    <a:pt x="28" y="2261"/>
                    <a:pt x="0" y="1270"/>
                    <a:pt x="600" y="656"/>
                  </a:cubicBezTo>
                  <a:cubicBezTo>
                    <a:pt x="1200" y="29"/>
                    <a:pt x="2190" y="1"/>
                    <a:pt x="2804" y="601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2720288" y="2360308"/>
              <a:ext cx="140671" cy="140671"/>
            </a:xfrm>
            <a:custGeom>
              <a:rect b="b" l="l" r="r" t="t"/>
              <a:pathLst>
                <a:path extrusionOk="0" fill="none" h="3488" w="3488">
                  <a:moveTo>
                    <a:pt x="2776" y="572"/>
                  </a:moveTo>
                  <a:cubicBezTo>
                    <a:pt x="3432" y="1144"/>
                    <a:pt x="3488" y="2135"/>
                    <a:pt x="2916" y="2790"/>
                  </a:cubicBezTo>
                  <a:cubicBezTo>
                    <a:pt x="2344" y="3432"/>
                    <a:pt x="1354" y="3488"/>
                    <a:pt x="712" y="2916"/>
                  </a:cubicBezTo>
                  <a:cubicBezTo>
                    <a:pt x="56" y="2344"/>
                    <a:pt x="1" y="1353"/>
                    <a:pt x="573" y="712"/>
                  </a:cubicBezTo>
                  <a:cubicBezTo>
                    <a:pt x="1144" y="56"/>
                    <a:pt x="2135" y="0"/>
                    <a:pt x="2776" y="572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2044689" y="2516704"/>
              <a:ext cx="144059" cy="144583"/>
            </a:xfrm>
            <a:custGeom>
              <a:rect b="b" l="l" r="r" t="t"/>
              <a:pathLst>
                <a:path extrusionOk="0" fill="none" h="3585" w="3572">
                  <a:moveTo>
                    <a:pt x="2539" y="419"/>
                  </a:moveTo>
                  <a:cubicBezTo>
                    <a:pt x="3306" y="837"/>
                    <a:pt x="3571" y="1799"/>
                    <a:pt x="3153" y="2553"/>
                  </a:cubicBezTo>
                  <a:cubicBezTo>
                    <a:pt x="2748" y="3306"/>
                    <a:pt x="1786" y="3585"/>
                    <a:pt x="1033" y="3166"/>
                  </a:cubicBezTo>
                  <a:cubicBezTo>
                    <a:pt x="279" y="2748"/>
                    <a:pt x="0" y="1799"/>
                    <a:pt x="419" y="1046"/>
                  </a:cubicBezTo>
                  <a:cubicBezTo>
                    <a:pt x="837" y="279"/>
                    <a:pt x="1786" y="0"/>
                    <a:pt x="2539" y="419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463963" y="1926568"/>
              <a:ext cx="40" cy="599747"/>
            </a:xfrm>
            <a:custGeom>
              <a:rect b="b" l="l" r="r" t="t"/>
              <a:pathLst>
                <a:path extrusionOk="0" fill="none" h="14871" w="1">
                  <a:moveTo>
                    <a:pt x="1" y="1"/>
                  </a:moveTo>
                  <a:lnTo>
                    <a:pt x="1" y="14870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2790623" y="2494200"/>
              <a:ext cx="40" cy="599142"/>
            </a:xfrm>
            <a:custGeom>
              <a:rect b="b" l="l" r="r" t="t"/>
              <a:pathLst>
                <a:path extrusionOk="0" fill="none" h="14856" w="1">
                  <a:moveTo>
                    <a:pt x="0" y="0"/>
                  </a:moveTo>
                  <a:lnTo>
                    <a:pt x="0" y="14855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2117241" y="1926568"/>
              <a:ext cx="40" cy="599747"/>
            </a:xfrm>
            <a:custGeom>
              <a:rect b="b" l="l" r="r" t="t"/>
              <a:pathLst>
                <a:path extrusionOk="0" fill="none" h="14871" w="1">
                  <a:moveTo>
                    <a:pt x="1" y="1"/>
                  </a:moveTo>
                  <a:lnTo>
                    <a:pt x="1" y="14870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2790623" y="2626964"/>
              <a:ext cx="623340" cy="466376"/>
            </a:xfrm>
            <a:custGeom>
              <a:rect b="b" l="l" r="r" t="t"/>
              <a:pathLst>
                <a:path extrusionOk="0" fill="none" h="11564" w="15456">
                  <a:moveTo>
                    <a:pt x="15455" y="0"/>
                  </a:moveTo>
                  <a:lnTo>
                    <a:pt x="0" y="115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2167331" y="2626964"/>
              <a:ext cx="623340" cy="466376"/>
            </a:xfrm>
            <a:custGeom>
              <a:rect b="b" l="l" r="r" t="t"/>
              <a:pathLst>
                <a:path extrusionOk="0" fill="none" h="11564" w="15456">
                  <a:moveTo>
                    <a:pt x="0" y="0"/>
                  </a:moveTo>
                  <a:lnTo>
                    <a:pt x="15455" y="11563"/>
                  </a:lnTo>
                </a:path>
              </a:pathLst>
            </a:custGeom>
            <a:noFill/>
            <a:ln cap="rnd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9798385" y="2635600"/>
            <a:ext cx="2971398" cy="3482103"/>
            <a:chOff x="457200" y="1422575"/>
            <a:chExt cx="1485699" cy="1741052"/>
          </a:xfrm>
        </p:grpSpPr>
        <p:sp>
          <p:nvSpPr>
            <p:cNvPr id="642" name="Google Shape;642;p24"/>
            <p:cNvSpPr/>
            <p:nvPr/>
          </p:nvSpPr>
          <p:spPr>
            <a:xfrm>
              <a:off x="1200311" y="1445038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200311" y="1511420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200311" y="1577802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200311" y="1644184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200311" y="1710565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200311" y="1776947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0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1200311" y="1843329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0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1200311" y="1909710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1"/>
                  </a:moveTo>
                  <a:lnTo>
                    <a:pt x="1" y="600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1200311" y="1976092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0"/>
                  </a:moveTo>
                  <a:lnTo>
                    <a:pt x="1" y="600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200311" y="2042474"/>
              <a:ext cx="40" cy="24238"/>
            </a:xfrm>
            <a:custGeom>
              <a:rect b="b" l="l" r="r" t="t"/>
              <a:pathLst>
                <a:path extrusionOk="0" fill="none" h="601" w="1">
                  <a:moveTo>
                    <a:pt x="1" y="0"/>
                  </a:moveTo>
                  <a:lnTo>
                    <a:pt x="1" y="600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1164297" y="2097604"/>
              <a:ext cx="19762" cy="14115"/>
            </a:xfrm>
            <a:custGeom>
              <a:rect b="b" l="l" r="r" t="t"/>
              <a:pathLst>
                <a:path extrusionOk="0" fill="none" h="350" w="490">
                  <a:moveTo>
                    <a:pt x="489" y="0"/>
                  </a:moveTo>
                  <a:lnTo>
                    <a:pt x="1" y="349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1111425" y="2137530"/>
              <a:ext cx="19197" cy="14115"/>
            </a:xfrm>
            <a:custGeom>
              <a:rect b="b" l="l" r="r" t="t"/>
              <a:pathLst>
                <a:path extrusionOk="0" fill="none" h="350" w="476">
                  <a:moveTo>
                    <a:pt x="475" y="1"/>
                  </a:moveTo>
                  <a:lnTo>
                    <a:pt x="1" y="349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1057988" y="2176931"/>
              <a:ext cx="19721" cy="14640"/>
            </a:xfrm>
            <a:custGeom>
              <a:rect b="b" l="l" r="r" t="t"/>
              <a:pathLst>
                <a:path extrusionOk="0" fill="none" h="363" w="489">
                  <a:moveTo>
                    <a:pt x="489" y="0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1005116" y="2216857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5" y="0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898808" y="2296184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474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845936" y="2336110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4" y="1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792459" y="2376036"/>
              <a:ext cx="19197" cy="14680"/>
            </a:xfrm>
            <a:custGeom>
              <a:rect b="b" l="l" r="r" t="t"/>
              <a:pathLst>
                <a:path extrusionOk="0" fill="none" h="364" w="476">
                  <a:moveTo>
                    <a:pt x="475" y="1"/>
                  </a:moveTo>
                  <a:lnTo>
                    <a:pt x="1" y="364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739022" y="2415438"/>
              <a:ext cx="19762" cy="14640"/>
            </a:xfrm>
            <a:custGeom>
              <a:rect b="b" l="l" r="r" t="t"/>
              <a:pathLst>
                <a:path extrusionOk="0" fill="none" h="363" w="490">
                  <a:moveTo>
                    <a:pt x="489" y="0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686150" y="2455363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5" y="1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633278" y="2495330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475" y="0"/>
                  </a:moveTo>
                  <a:lnTo>
                    <a:pt x="1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579842" y="2534691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489" y="0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526970" y="2574617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474" y="1"/>
                  </a:moveTo>
                  <a:lnTo>
                    <a:pt x="0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1216644" y="2097604"/>
              <a:ext cx="19157" cy="14115"/>
            </a:xfrm>
            <a:custGeom>
              <a:rect b="b" l="l" r="r" t="t"/>
              <a:pathLst>
                <a:path extrusionOk="0" fill="none" h="350" w="475">
                  <a:moveTo>
                    <a:pt x="0" y="0"/>
                  </a:moveTo>
                  <a:lnTo>
                    <a:pt x="474" y="349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1270081" y="2137530"/>
              <a:ext cx="19157" cy="14115"/>
            </a:xfrm>
            <a:custGeom>
              <a:rect b="b" l="l" r="r" t="t"/>
              <a:pathLst>
                <a:path extrusionOk="0" fill="none" h="350" w="475">
                  <a:moveTo>
                    <a:pt x="0" y="1"/>
                  </a:moveTo>
                  <a:lnTo>
                    <a:pt x="475" y="349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1322953" y="2176931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0" y="0"/>
                  </a:moveTo>
                  <a:lnTo>
                    <a:pt x="475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1375825" y="2216857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1" y="0"/>
                  </a:moveTo>
                  <a:lnTo>
                    <a:pt x="489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1482133" y="2296184"/>
              <a:ext cx="19762" cy="14640"/>
            </a:xfrm>
            <a:custGeom>
              <a:rect b="b" l="l" r="r" t="t"/>
              <a:pathLst>
                <a:path extrusionOk="0" fill="none" h="363" w="490">
                  <a:moveTo>
                    <a:pt x="1" y="0"/>
                  </a:moveTo>
                  <a:lnTo>
                    <a:pt x="489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1535610" y="2336110"/>
              <a:ext cx="19157" cy="14680"/>
            </a:xfrm>
            <a:custGeom>
              <a:rect b="b" l="l" r="r" t="t"/>
              <a:pathLst>
                <a:path extrusionOk="0" fill="none" h="364" w="475">
                  <a:moveTo>
                    <a:pt x="0" y="1"/>
                  </a:moveTo>
                  <a:lnTo>
                    <a:pt x="474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1588482" y="2376036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0" y="1"/>
                  </a:moveTo>
                  <a:lnTo>
                    <a:pt x="488" y="364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641918" y="2415438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0" y="0"/>
                  </a:moveTo>
                  <a:lnTo>
                    <a:pt x="475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1694790" y="2455363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0" y="1"/>
                  </a:moveTo>
                  <a:lnTo>
                    <a:pt x="489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748227" y="2495330"/>
              <a:ext cx="19157" cy="14640"/>
            </a:xfrm>
            <a:custGeom>
              <a:rect b="b" l="l" r="r" t="t"/>
              <a:pathLst>
                <a:path extrusionOk="0" fill="none" h="363" w="475">
                  <a:moveTo>
                    <a:pt x="1" y="0"/>
                  </a:moveTo>
                  <a:lnTo>
                    <a:pt x="475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01099" y="2534691"/>
              <a:ext cx="19721" cy="14680"/>
            </a:xfrm>
            <a:custGeom>
              <a:rect b="b" l="l" r="r" t="t"/>
              <a:pathLst>
                <a:path extrusionOk="0" fill="none" h="364" w="489">
                  <a:moveTo>
                    <a:pt x="1" y="0"/>
                  </a:moveTo>
                  <a:lnTo>
                    <a:pt x="489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1854535" y="2574617"/>
              <a:ext cx="19197" cy="14680"/>
            </a:xfrm>
            <a:custGeom>
              <a:rect b="b" l="l" r="r" t="t"/>
              <a:pathLst>
                <a:path extrusionOk="0" fill="none" h="364" w="476">
                  <a:moveTo>
                    <a:pt x="1" y="1"/>
                  </a:moveTo>
                  <a:lnTo>
                    <a:pt x="475" y="3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77019" y="1422575"/>
              <a:ext cx="1246076" cy="466376"/>
            </a:xfrm>
            <a:custGeom>
              <a:rect b="b" l="l" r="r" t="t"/>
              <a:pathLst>
                <a:path extrusionOk="0" fill="none" h="11564" w="30897">
                  <a:moveTo>
                    <a:pt x="30897" y="11563"/>
                  </a:moveTo>
                  <a:lnTo>
                    <a:pt x="15456" y="0"/>
                  </a:lnTo>
                  <a:lnTo>
                    <a:pt x="1" y="11563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577019" y="1964840"/>
              <a:ext cx="1246076" cy="466376"/>
            </a:xfrm>
            <a:custGeom>
              <a:rect b="b" l="l" r="r" t="t"/>
              <a:pathLst>
                <a:path extrusionOk="0" fill="none" h="11564" w="30897">
                  <a:moveTo>
                    <a:pt x="1" y="1"/>
                  </a:moveTo>
                  <a:lnTo>
                    <a:pt x="15456" y="11564"/>
                  </a:lnTo>
                  <a:lnTo>
                    <a:pt x="30897" y="1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457200" y="1857404"/>
              <a:ext cx="138977" cy="138977"/>
            </a:xfrm>
            <a:custGeom>
              <a:rect b="b" l="l" r="r" t="t"/>
              <a:pathLst>
                <a:path extrusionOk="0" fill="none" h="3446" w="3446">
                  <a:moveTo>
                    <a:pt x="2832" y="614"/>
                  </a:moveTo>
                  <a:cubicBezTo>
                    <a:pt x="3446" y="1228"/>
                    <a:pt x="3446" y="2218"/>
                    <a:pt x="2832" y="2832"/>
                  </a:cubicBezTo>
                  <a:cubicBezTo>
                    <a:pt x="2218" y="3446"/>
                    <a:pt x="1228" y="3446"/>
                    <a:pt x="614" y="2832"/>
                  </a:cubicBezTo>
                  <a:cubicBezTo>
                    <a:pt x="1" y="2218"/>
                    <a:pt x="1" y="1228"/>
                    <a:pt x="614" y="614"/>
                  </a:cubicBezTo>
                  <a:cubicBezTo>
                    <a:pt x="1228" y="0"/>
                    <a:pt x="2218" y="0"/>
                    <a:pt x="2832" y="614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129452" y="3022955"/>
              <a:ext cx="141236" cy="140671"/>
            </a:xfrm>
            <a:custGeom>
              <a:rect b="b" l="l" r="r" t="t"/>
              <a:pathLst>
                <a:path extrusionOk="0" fill="none" h="3488" w="3502">
                  <a:moveTo>
                    <a:pt x="2776" y="559"/>
                  </a:moveTo>
                  <a:cubicBezTo>
                    <a:pt x="3431" y="1131"/>
                    <a:pt x="3501" y="2121"/>
                    <a:pt x="2929" y="2777"/>
                  </a:cubicBezTo>
                  <a:cubicBezTo>
                    <a:pt x="2357" y="3432"/>
                    <a:pt x="1367" y="3488"/>
                    <a:pt x="712" y="2930"/>
                  </a:cubicBezTo>
                  <a:cubicBezTo>
                    <a:pt x="70" y="2358"/>
                    <a:pt x="0" y="1368"/>
                    <a:pt x="572" y="712"/>
                  </a:cubicBezTo>
                  <a:cubicBezTo>
                    <a:pt x="1130" y="57"/>
                    <a:pt x="2120" y="1"/>
                    <a:pt x="2776" y="559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1804486" y="1857404"/>
              <a:ext cx="138413" cy="138977"/>
            </a:xfrm>
            <a:custGeom>
              <a:rect b="b" l="l" r="r" t="t"/>
              <a:pathLst>
                <a:path extrusionOk="0" fill="none" h="3446" w="3432">
                  <a:moveTo>
                    <a:pt x="2818" y="614"/>
                  </a:moveTo>
                  <a:cubicBezTo>
                    <a:pt x="3432" y="1228"/>
                    <a:pt x="3432" y="2218"/>
                    <a:pt x="2818" y="2832"/>
                  </a:cubicBezTo>
                  <a:cubicBezTo>
                    <a:pt x="2204" y="3446"/>
                    <a:pt x="1214" y="3446"/>
                    <a:pt x="614" y="2832"/>
                  </a:cubicBezTo>
                  <a:cubicBezTo>
                    <a:pt x="0" y="2218"/>
                    <a:pt x="0" y="1228"/>
                    <a:pt x="614" y="614"/>
                  </a:cubicBezTo>
                  <a:cubicBezTo>
                    <a:pt x="1214" y="0"/>
                    <a:pt x="2204" y="0"/>
                    <a:pt x="2818" y="614"/>
                  </a:cubicBezTo>
                  <a:close/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526970" y="1990167"/>
              <a:ext cx="40" cy="599142"/>
            </a:xfrm>
            <a:custGeom>
              <a:rect b="b" l="l" r="r" t="t"/>
              <a:pathLst>
                <a:path extrusionOk="0" fill="none" h="14856" w="1">
                  <a:moveTo>
                    <a:pt x="0" y="0"/>
                  </a:moveTo>
                  <a:lnTo>
                    <a:pt x="0" y="14855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1200311" y="2431166"/>
              <a:ext cx="40" cy="599183"/>
            </a:xfrm>
            <a:custGeom>
              <a:rect b="b" l="l" r="r" t="t"/>
              <a:pathLst>
                <a:path extrusionOk="0" fill="none" h="14857" w="1">
                  <a:moveTo>
                    <a:pt x="1" y="1"/>
                  </a:moveTo>
                  <a:lnTo>
                    <a:pt x="1" y="14856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1873692" y="1990167"/>
              <a:ext cx="40" cy="599142"/>
            </a:xfrm>
            <a:custGeom>
              <a:rect b="b" l="l" r="r" t="t"/>
              <a:pathLst>
                <a:path extrusionOk="0" fill="none" h="14856" w="1">
                  <a:moveTo>
                    <a:pt x="0" y="0"/>
                  </a:moveTo>
                  <a:lnTo>
                    <a:pt x="0" y="14855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526970" y="2589256"/>
              <a:ext cx="622776" cy="466376"/>
            </a:xfrm>
            <a:custGeom>
              <a:rect b="b" l="l" r="r" t="t"/>
              <a:pathLst>
                <a:path extrusionOk="0" fill="none" h="11564" w="15442">
                  <a:moveTo>
                    <a:pt x="0" y="0"/>
                  </a:moveTo>
                  <a:lnTo>
                    <a:pt x="15441" y="11564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1250965" y="2589256"/>
              <a:ext cx="622776" cy="466376"/>
            </a:xfrm>
            <a:custGeom>
              <a:rect b="b" l="l" r="r" t="t"/>
              <a:pathLst>
                <a:path extrusionOk="0" fill="none" h="11564" w="15442">
                  <a:moveTo>
                    <a:pt x="15441" y="0"/>
                  </a:moveTo>
                  <a:lnTo>
                    <a:pt x="0" y="11564"/>
                  </a:lnTo>
                </a:path>
              </a:pathLst>
            </a:custGeom>
            <a:noFill/>
            <a:ln cap="rnd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24"/>
          <p:cNvGrpSpPr/>
          <p:nvPr/>
        </p:nvGrpSpPr>
        <p:grpSpPr>
          <a:xfrm>
            <a:off x="736198" y="7518195"/>
            <a:ext cx="3853203" cy="1767803"/>
            <a:chOff x="368099" y="3093350"/>
            <a:chExt cx="1926602" cy="883902"/>
          </a:xfrm>
        </p:grpSpPr>
        <p:sp>
          <p:nvSpPr>
            <p:cNvPr id="687" name="Google Shape;687;p24"/>
            <p:cNvSpPr/>
            <p:nvPr/>
          </p:nvSpPr>
          <p:spPr>
            <a:xfrm>
              <a:off x="681573" y="3551406"/>
              <a:ext cx="32129" cy="32008"/>
            </a:xfrm>
            <a:custGeom>
              <a:rect b="b" l="l" r="r" t="t"/>
              <a:pathLst>
                <a:path extrusionOk="0" h="264" w="265">
                  <a:moveTo>
                    <a:pt x="132" y="1"/>
                  </a:moveTo>
                  <a:cubicBezTo>
                    <a:pt x="97" y="1"/>
                    <a:pt x="63" y="13"/>
                    <a:pt x="39" y="39"/>
                  </a:cubicBezTo>
                  <a:cubicBezTo>
                    <a:pt x="13" y="61"/>
                    <a:pt x="0" y="96"/>
                    <a:pt x="0" y="131"/>
                  </a:cubicBezTo>
                  <a:cubicBezTo>
                    <a:pt x="0" y="164"/>
                    <a:pt x="13" y="199"/>
                    <a:pt x="39" y="226"/>
                  </a:cubicBezTo>
                  <a:cubicBezTo>
                    <a:pt x="64" y="250"/>
                    <a:pt x="99" y="264"/>
                    <a:pt x="133" y="264"/>
                  </a:cubicBezTo>
                  <a:cubicBezTo>
                    <a:pt x="167" y="264"/>
                    <a:pt x="202" y="250"/>
                    <a:pt x="226" y="226"/>
                  </a:cubicBezTo>
                  <a:cubicBezTo>
                    <a:pt x="252" y="199"/>
                    <a:pt x="264" y="164"/>
                    <a:pt x="264" y="131"/>
                  </a:cubicBezTo>
                  <a:cubicBezTo>
                    <a:pt x="264" y="97"/>
                    <a:pt x="252" y="62"/>
                    <a:pt x="226" y="39"/>
                  </a:cubicBezTo>
                  <a:cubicBezTo>
                    <a:pt x="200" y="13"/>
                    <a:pt x="166" y="1"/>
                    <a:pt x="132" y="1"/>
                  </a:cubicBezTo>
                  <a:close/>
                </a:path>
              </a:pathLst>
            </a:custGeom>
            <a:solidFill>
              <a:srgbClr val="B9BDC0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688" name="Google Shape;688;p24"/>
            <p:cNvSpPr txBox="1"/>
            <p:nvPr/>
          </p:nvSpPr>
          <p:spPr>
            <a:xfrm>
              <a:off x="368099" y="340485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9" name="Google Shape;689;p24"/>
            <p:cNvSpPr txBox="1"/>
            <p:nvPr/>
          </p:nvSpPr>
          <p:spPr>
            <a:xfrm>
              <a:off x="368100" y="309335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0" name="Google Shape;690;p24"/>
          <p:cNvGrpSpPr/>
          <p:nvPr/>
        </p:nvGrpSpPr>
        <p:grpSpPr>
          <a:xfrm>
            <a:off x="5016385" y="7510475"/>
            <a:ext cx="3853203" cy="1765293"/>
            <a:chOff x="2395249" y="3245000"/>
            <a:chExt cx="1926602" cy="882647"/>
          </a:xfrm>
        </p:grpSpPr>
        <p:sp>
          <p:nvSpPr>
            <p:cNvPr id="691" name="Google Shape;691;p24"/>
            <p:cNvSpPr/>
            <p:nvPr/>
          </p:nvSpPr>
          <p:spPr>
            <a:xfrm>
              <a:off x="2708723" y="3778264"/>
              <a:ext cx="32129" cy="31887"/>
            </a:xfrm>
            <a:custGeom>
              <a:rect b="b" l="l" r="r" t="t"/>
              <a:pathLst>
                <a:path extrusionOk="0" h="263" w="265">
                  <a:moveTo>
                    <a:pt x="131" y="1"/>
                  </a:moveTo>
                  <a:cubicBezTo>
                    <a:pt x="114" y="1"/>
                    <a:pt x="98" y="4"/>
                    <a:pt x="82" y="10"/>
                  </a:cubicBezTo>
                  <a:cubicBezTo>
                    <a:pt x="67" y="14"/>
                    <a:pt x="50" y="26"/>
                    <a:pt x="39" y="39"/>
                  </a:cubicBezTo>
                  <a:cubicBezTo>
                    <a:pt x="13" y="62"/>
                    <a:pt x="0" y="98"/>
                    <a:pt x="0" y="131"/>
                  </a:cubicBezTo>
                  <a:cubicBezTo>
                    <a:pt x="0" y="164"/>
                    <a:pt x="13" y="199"/>
                    <a:pt x="39" y="223"/>
                  </a:cubicBezTo>
                  <a:cubicBezTo>
                    <a:pt x="64" y="250"/>
                    <a:pt x="99" y="263"/>
                    <a:pt x="133" y="263"/>
                  </a:cubicBezTo>
                  <a:cubicBezTo>
                    <a:pt x="167" y="263"/>
                    <a:pt x="202" y="250"/>
                    <a:pt x="226" y="223"/>
                  </a:cubicBezTo>
                  <a:cubicBezTo>
                    <a:pt x="252" y="200"/>
                    <a:pt x="264" y="164"/>
                    <a:pt x="264" y="131"/>
                  </a:cubicBezTo>
                  <a:cubicBezTo>
                    <a:pt x="264" y="98"/>
                    <a:pt x="252" y="63"/>
                    <a:pt x="226" y="39"/>
                  </a:cubicBezTo>
                  <a:cubicBezTo>
                    <a:pt x="200" y="14"/>
                    <a:pt x="165" y="1"/>
                    <a:pt x="131" y="1"/>
                  </a:cubicBezTo>
                  <a:close/>
                </a:path>
              </a:pathLst>
            </a:custGeom>
            <a:solidFill>
              <a:srgbClr val="B9BDC0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692" name="Google Shape;692;p24"/>
            <p:cNvSpPr txBox="1"/>
            <p:nvPr/>
          </p:nvSpPr>
          <p:spPr>
            <a:xfrm>
              <a:off x="2395249" y="3555247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24"/>
            <p:cNvSpPr txBox="1"/>
            <p:nvPr/>
          </p:nvSpPr>
          <p:spPr>
            <a:xfrm>
              <a:off x="2395250" y="32450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13698589" y="7513563"/>
            <a:ext cx="3853233" cy="1758345"/>
            <a:chOff x="6849295" y="3093350"/>
            <a:chExt cx="1926617" cy="879173"/>
          </a:xfrm>
        </p:grpSpPr>
        <p:sp>
          <p:nvSpPr>
            <p:cNvPr id="695" name="Google Shape;695;p24"/>
            <p:cNvSpPr txBox="1"/>
            <p:nvPr/>
          </p:nvSpPr>
          <p:spPr>
            <a:xfrm>
              <a:off x="6849311" y="3400123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full of iron oxide dust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24"/>
            <p:cNvSpPr txBox="1"/>
            <p:nvPr/>
          </p:nvSpPr>
          <p:spPr>
            <a:xfrm>
              <a:off x="6849295" y="309335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7" name="Google Shape;697;p24"/>
          <p:cNvGrpSpPr/>
          <p:nvPr/>
        </p:nvGrpSpPr>
        <p:grpSpPr>
          <a:xfrm>
            <a:off x="9296571" y="7514335"/>
            <a:ext cx="3975034" cy="1765293"/>
            <a:chOff x="4635744" y="3245000"/>
            <a:chExt cx="1987517" cy="882647"/>
          </a:xfrm>
        </p:grpSpPr>
        <p:sp>
          <p:nvSpPr>
            <p:cNvPr id="698" name="Google Shape;698;p24"/>
            <p:cNvSpPr txBox="1"/>
            <p:nvPr/>
          </p:nvSpPr>
          <p:spPr>
            <a:xfrm>
              <a:off x="4635744" y="3245000"/>
              <a:ext cx="19875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9" name="Google Shape;699;p24"/>
            <p:cNvSpPr txBox="1"/>
            <p:nvPr/>
          </p:nvSpPr>
          <p:spPr>
            <a:xfrm>
              <a:off x="4635761" y="3555247"/>
              <a:ext cx="19875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0" name="Google Shape;700;p24"/>
          <p:cNvGrpSpPr/>
          <p:nvPr/>
        </p:nvGrpSpPr>
        <p:grpSpPr>
          <a:xfrm>
            <a:off x="2436816" y="6822697"/>
            <a:ext cx="451947" cy="695495"/>
            <a:chOff x="3045250" y="2417725"/>
            <a:chExt cx="203800" cy="313625"/>
          </a:xfrm>
        </p:grpSpPr>
        <p:sp>
          <p:nvSpPr>
            <p:cNvPr id="701" name="Google Shape;701;p24"/>
            <p:cNvSpPr/>
            <p:nvPr/>
          </p:nvSpPr>
          <p:spPr>
            <a:xfrm>
              <a:off x="3045250" y="2417725"/>
              <a:ext cx="203800" cy="257975"/>
            </a:xfrm>
            <a:custGeom>
              <a:rect b="b" l="l" r="r" t="t"/>
              <a:pathLst>
                <a:path extrusionOk="0" h="10319" w="8152">
                  <a:moveTo>
                    <a:pt x="3164" y="526"/>
                  </a:moveTo>
                  <a:cubicBezTo>
                    <a:pt x="3281" y="526"/>
                    <a:pt x="3398" y="560"/>
                    <a:pt x="3482" y="643"/>
                  </a:cubicBezTo>
                  <a:cubicBezTo>
                    <a:pt x="3566" y="727"/>
                    <a:pt x="3599" y="827"/>
                    <a:pt x="3599" y="928"/>
                  </a:cubicBezTo>
                  <a:lnTo>
                    <a:pt x="3599" y="3037"/>
                  </a:lnTo>
                  <a:cubicBezTo>
                    <a:pt x="3599" y="3171"/>
                    <a:pt x="3716" y="3288"/>
                    <a:pt x="3867" y="3288"/>
                  </a:cubicBezTo>
                  <a:cubicBezTo>
                    <a:pt x="4001" y="3288"/>
                    <a:pt x="4135" y="3171"/>
                    <a:pt x="4135" y="3037"/>
                  </a:cubicBezTo>
                  <a:cubicBezTo>
                    <a:pt x="4135" y="2869"/>
                    <a:pt x="4319" y="2736"/>
                    <a:pt x="4536" y="2736"/>
                  </a:cubicBezTo>
                  <a:cubicBezTo>
                    <a:pt x="4654" y="2736"/>
                    <a:pt x="4754" y="2769"/>
                    <a:pt x="4838" y="2836"/>
                  </a:cubicBezTo>
                  <a:cubicBezTo>
                    <a:pt x="4871" y="2869"/>
                    <a:pt x="4938" y="2936"/>
                    <a:pt x="4938" y="3037"/>
                  </a:cubicBezTo>
                  <a:lnTo>
                    <a:pt x="4938" y="3355"/>
                  </a:lnTo>
                  <a:cubicBezTo>
                    <a:pt x="4938" y="3506"/>
                    <a:pt x="5055" y="3623"/>
                    <a:pt x="5206" y="3623"/>
                  </a:cubicBezTo>
                  <a:cubicBezTo>
                    <a:pt x="5340" y="3623"/>
                    <a:pt x="5474" y="3506"/>
                    <a:pt x="5474" y="3355"/>
                  </a:cubicBezTo>
                  <a:cubicBezTo>
                    <a:pt x="5474" y="3321"/>
                    <a:pt x="5474" y="3288"/>
                    <a:pt x="5491" y="3254"/>
                  </a:cubicBezTo>
                  <a:cubicBezTo>
                    <a:pt x="5557" y="3137"/>
                    <a:pt x="5708" y="3054"/>
                    <a:pt x="5876" y="3054"/>
                  </a:cubicBezTo>
                  <a:cubicBezTo>
                    <a:pt x="5993" y="3054"/>
                    <a:pt x="6093" y="3087"/>
                    <a:pt x="6177" y="3154"/>
                  </a:cubicBezTo>
                  <a:cubicBezTo>
                    <a:pt x="6210" y="3187"/>
                    <a:pt x="6277" y="3254"/>
                    <a:pt x="6277" y="3355"/>
                  </a:cubicBezTo>
                  <a:lnTo>
                    <a:pt x="6277" y="3589"/>
                  </a:lnTo>
                  <a:cubicBezTo>
                    <a:pt x="6277" y="3740"/>
                    <a:pt x="6394" y="3857"/>
                    <a:pt x="6545" y="3857"/>
                  </a:cubicBezTo>
                  <a:cubicBezTo>
                    <a:pt x="6679" y="3857"/>
                    <a:pt x="6813" y="3740"/>
                    <a:pt x="6813" y="3589"/>
                  </a:cubicBezTo>
                  <a:cubicBezTo>
                    <a:pt x="6813" y="3439"/>
                    <a:pt x="6997" y="3288"/>
                    <a:pt x="7215" y="3288"/>
                  </a:cubicBezTo>
                  <a:cubicBezTo>
                    <a:pt x="7332" y="3288"/>
                    <a:pt x="7432" y="3338"/>
                    <a:pt x="7516" y="3405"/>
                  </a:cubicBezTo>
                  <a:cubicBezTo>
                    <a:pt x="7549" y="3422"/>
                    <a:pt x="7616" y="3506"/>
                    <a:pt x="7616" y="3589"/>
                  </a:cubicBezTo>
                  <a:lnTo>
                    <a:pt x="7616" y="6535"/>
                  </a:lnTo>
                  <a:cubicBezTo>
                    <a:pt x="7616" y="6619"/>
                    <a:pt x="7616" y="6719"/>
                    <a:pt x="7600" y="6803"/>
                  </a:cubicBezTo>
                  <a:cubicBezTo>
                    <a:pt x="7583" y="7138"/>
                    <a:pt x="7499" y="7473"/>
                    <a:pt x="7365" y="7774"/>
                  </a:cubicBezTo>
                  <a:cubicBezTo>
                    <a:pt x="6863" y="8996"/>
                    <a:pt x="5691" y="9782"/>
                    <a:pt x="4369" y="9782"/>
                  </a:cubicBezTo>
                  <a:cubicBezTo>
                    <a:pt x="4269" y="9782"/>
                    <a:pt x="4135" y="9766"/>
                    <a:pt x="3967" y="9732"/>
                  </a:cubicBezTo>
                  <a:cubicBezTo>
                    <a:pt x="3448" y="9615"/>
                    <a:pt x="2963" y="9314"/>
                    <a:pt x="2628" y="8895"/>
                  </a:cubicBezTo>
                  <a:cubicBezTo>
                    <a:pt x="2511" y="8745"/>
                    <a:pt x="2411" y="8577"/>
                    <a:pt x="2344" y="8410"/>
                  </a:cubicBezTo>
                  <a:lnTo>
                    <a:pt x="620" y="4610"/>
                  </a:lnTo>
                  <a:cubicBezTo>
                    <a:pt x="620" y="4610"/>
                    <a:pt x="620" y="4610"/>
                    <a:pt x="603" y="4594"/>
                  </a:cubicBezTo>
                  <a:cubicBezTo>
                    <a:pt x="553" y="4510"/>
                    <a:pt x="553" y="4393"/>
                    <a:pt x="586" y="4292"/>
                  </a:cubicBezTo>
                  <a:cubicBezTo>
                    <a:pt x="620" y="4192"/>
                    <a:pt x="687" y="4108"/>
                    <a:pt x="787" y="4058"/>
                  </a:cubicBezTo>
                  <a:cubicBezTo>
                    <a:pt x="837" y="4024"/>
                    <a:pt x="904" y="4008"/>
                    <a:pt x="971" y="4008"/>
                  </a:cubicBezTo>
                  <a:cubicBezTo>
                    <a:pt x="1122" y="4008"/>
                    <a:pt x="1256" y="4091"/>
                    <a:pt x="1323" y="4225"/>
                  </a:cubicBezTo>
                  <a:lnTo>
                    <a:pt x="2126" y="5715"/>
                  </a:lnTo>
                  <a:cubicBezTo>
                    <a:pt x="2196" y="5840"/>
                    <a:pt x="2311" y="5908"/>
                    <a:pt x="2445" y="5908"/>
                  </a:cubicBezTo>
                  <a:cubicBezTo>
                    <a:pt x="2472" y="5908"/>
                    <a:pt x="2500" y="5905"/>
                    <a:pt x="2528" y="5899"/>
                  </a:cubicBezTo>
                  <a:cubicBezTo>
                    <a:pt x="2678" y="5849"/>
                    <a:pt x="2796" y="5715"/>
                    <a:pt x="2796" y="5548"/>
                  </a:cubicBezTo>
                  <a:lnTo>
                    <a:pt x="2796" y="961"/>
                  </a:lnTo>
                  <a:cubicBezTo>
                    <a:pt x="2796" y="727"/>
                    <a:pt x="2946" y="543"/>
                    <a:pt x="3164" y="526"/>
                  </a:cubicBezTo>
                  <a:close/>
                  <a:moveTo>
                    <a:pt x="3232" y="1"/>
                  </a:moveTo>
                  <a:cubicBezTo>
                    <a:pt x="3198" y="1"/>
                    <a:pt x="3164" y="3"/>
                    <a:pt x="3130" y="7"/>
                  </a:cubicBezTo>
                  <a:cubicBezTo>
                    <a:pt x="2645" y="41"/>
                    <a:pt x="2260" y="459"/>
                    <a:pt x="2260" y="945"/>
                  </a:cubicBezTo>
                  <a:lnTo>
                    <a:pt x="2260" y="4845"/>
                  </a:lnTo>
                  <a:lnTo>
                    <a:pt x="1791" y="3974"/>
                  </a:lnTo>
                  <a:cubicBezTo>
                    <a:pt x="1624" y="3673"/>
                    <a:pt x="1323" y="3472"/>
                    <a:pt x="971" y="3472"/>
                  </a:cubicBezTo>
                  <a:cubicBezTo>
                    <a:pt x="820" y="3472"/>
                    <a:pt x="670" y="3522"/>
                    <a:pt x="536" y="3589"/>
                  </a:cubicBezTo>
                  <a:cubicBezTo>
                    <a:pt x="302" y="3706"/>
                    <a:pt x="151" y="3907"/>
                    <a:pt x="67" y="4142"/>
                  </a:cubicBezTo>
                  <a:cubicBezTo>
                    <a:pt x="0" y="4376"/>
                    <a:pt x="34" y="4627"/>
                    <a:pt x="134" y="4845"/>
                  </a:cubicBezTo>
                  <a:lnTo>
                    <a:pt x="1858" y="8628"/>
                  </a:lnTo>
                  <a:cubicBezTo>
                    <a:pt x="1959" y="8828"/>
                    <a:pt x="2076" y="9029"/>
                    <a:pt x="2210" y="9213"/>
                  </a:cubicBezTo>
                  <a:cubicBezTo>
                    <a:pt x="2628" y="9732"/>
                    <a:pt x="3214" y="10100"/>
                    <a:pt x="3867" y="10251"/>
                  </a:cubicBezTo>
                  <a:cubicBezTo>
                    <a:pt x="4068" y="10285"/>
                    <a:pt x="4235" y="10318"/>
                    <a:pt x="4369" y="10318"/>
                  </a:cubicBezTo>
                  <a:cubicBezTo>
                    <a:pt x="5909" y="10318"/>
                    <a:pt x="7265" y="9397"/>
                    <a:pt x="7867" y="7975"/>
                  </a:cubicBezTo>
                  <a:cubicBezTo>
                    <a:pt x="8018" y="7623"/>
                    <a:pt x="8102" y="7238"/>
                    <a:pt x="8135" y="6836"/>
                  </a:cubicBezTo>
                  <a:cubicBezTo>
                    <a:pt x="8135" y="6736"/>
                    <a:pt x="8152" y="6636"/>
                    <a:pt x="8152" y="6535"/>
                  </a:cubicBezTo>
                  <a:lnTo>
                    <a:pt x="8152" y="3589"/>
                  </a:lnTo>
                  <a:cubicBezTo>
                    <a:pt x="8152" y="3372"/>
                    <a:pt x="8052" y="3154"/>
                    <a:pt x="7851" y="2987"/>
                  </a:cubicBezTo>
                  <a:cubicBezTo>
                    <a:pt x="7683" y="2853"/>
                    <a:pt x="7449" y="2769"/>
                    <a:pt x="7215" y="2769"/>
                  </a:cubicBezTo>
                  <a:cubicBezTo>
                    <a:pt x="7014" y="2769"/>
                    <a:pt x="6813" y="2819"/>
                    <a:pt x="6662" y="2920"/>
                  </a:cubicBezTo>
                  <a:cubicBezTo>
                    <a:pt x="6629" y="2853"/>
                    <a:pt x="6579" y="2802"/>
                    <a:pt x="6512" y="2752"/>
                  </a:cubicBezTo>
                  <a:cubicBezTo>
                    <a:pt x="6344" y="2602"/>
                    <a:pt x="6110" y="2535"/>
                    <a:pt x="5876" y="2535"/>
                  </a:cubicBezTo>
                  <a:cubicBezTo>
                    <a:pt x="5691" y="2535"/>
                    <a:pt x="5507" y="2568"/>
                    <a:pt x="5373" y="2652"/>
                  </a:cubicBezTo>
                  <a:cubicBezTo>
                    <a:pt x="5323" y="2568"/>
                    <a:pt x="5256" y="2501"/>
                    <a:pt x="5173" y="2434"/>
                  </a:cubicBezTo>
                  <a:cubicBezTo>
                    <a:pt x="5005" y="2284"/>
                    <a:pt x="4771" y="2200"/>
                    <a:pt x="4536" y="2200"/>
                  </a:cubicBezTo>
                  <a:cubicBezTo>
                    <a:pt x="4386" y="2200"/>
                    <a:pt x="4252" y="2233"/>
                    <a:pt x="4118" y="2284"/>
                  </a:cubicBezTo>
                  <a:lnTo>
                    <a:pt x="4118" y="928"/>
                  </a:lnTo>
                  <a:cubicBezTo>
                    <a:pt x="4118" y="677"/>
                    <a:pt x="4034" y="442"/>
                    <a:pt x="3850" y="275"/>
                  </a:cubicBezTo>
                  <a:cubicBezTo>
                    <a:pt x="3689" y="100"/>
                    <a:pt x="3465" y="1"/>
                    <a:pt x="3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3235225" y="2574400"/>
              <a:ext cx="13825" cy="20525"/>
            </a:xfrm>
            <a:custGeom>
              <a:rect b="b" l="l" r="r" t="t"/>
              <a:pathLst>
                <a:path extrusionOk="0" h="821" w="553">
                  <a:moveTo>
                    <a:pt x="285" y="0"/>
                  </a:moveTo>
                  <a:cubicBezTo>
                    <a:pt x="151" y="0"/>
                    <a:pt x="34" y="118"/>
                    <a:pt x="17" y="251"/>
                  </a:cubicBezTo>
                  <a:lnTo>
                    <a:pt x="1" y="536"/>
                  </a:lnTo>
                  <a:cubicBezTo>
                    <a:pt x="1" y="687"/>
                    <a:pt x="118" y="804"/>
                    <a:pt x="252" y="821"/>
                  </a:cubicBezTo>
                  <a:lnTo>
                    <a:pt x="268" y="821"/>
                  </a:lnTo>
                  <a:cubicBezTo>
                    <a:pt x="402" y="821"/>
                    <a:pt x="519" y="720"/>
                    <a:pt x="536" y="569"/>
                  </a:cubicBezTo>
                  <a:cubicBezTo>
                    <a:pt x="553" y="469"/>
                    <a:pt x="553" y="369"/>
                    <a:pt x="553" y="268"/>
                  </a:cubicBezTo>
                  <a:cubicBezTo>
                    <a:pt x="553" y="118"/>
                    <a:pt x="436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3168700" y="2489300"/>
              <a:ext cx="14675" cy="19000"/>
            </a:xfrm>
            <a:custGeom>
              <a:rect b="b" l="l" r="r" t="t"/>
              <a:pathLst>
                <a:path extrusionOk="0" h="760" w="587">
                  <a:moveTo>
                    <a:pt x="272" y="0"/>
                  </a:moveTo>
                  <a:cubicBezTo>
                    <a:pt x="210" y="0"/>
                    <a:pt x="151" y="19"/>
                    <a:pt x="101" y="57"/>
                  </a:cubicBezTo>
                  <a:cubicBezTo>
                    <a:pt x="34" y="107"/>
                    <a:pt x="0" y="174"/>
                    <a:pt x="0" y="258"/>
                  </a:cubicBezTo>
                  <a:lnTo>
                    <a:pt x="0" y="492"/>
                  </a:lnTo>
                  <a:cubicBezTo>
                    <a:pt x="0" y="643"/>
                    <a:pt x="117" y="760"/>
                    <a:pt x="268" y="760"/>
                  </a:cubicBezTo>
                  <a:cubicBezTo>
                    <a:pt x="402" y="760"/>
                    <a:pt x="536" y="643"/>
                    <a:pt x="536" y="492"/>
                  </a:cubicBezTo>
                  <a:cubicBezTo>
                    <a:pt x="536" y="458"/>
                    <a:pt x="536" y="425"/>
                    <a:pt x="553" y="391"/>
                  </a:cubicBezTo>
                  <a:cubicBezTo>
                    <a:pt x="586" y="324"/>
                    <a:pt x="586" y="241"/>
                    <a:pt x="553" y="174"/>
                  </a:cubicBezTo>
                  <a:cubicBezTo>
                    <a:pt x="519" y="90"/>
                    <a:pt x="469" y="40"/>
                    <a:pt x="385" y="23"/>
                  </a:cubicBezTo>
                  <a:cubicBezTo>
                    <a:pt x="368" y="23"/>
                    <a:pt x="352" y="6"/>
                    <a:pt x="335" y="6"/>
                  </a:cubicBezTo>
                  <a:cubicBezTo>
                    <a:pt x="314" y="2"/>
                    <a:pt x="293" y="0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3135225" y="2486950"/>
              <a:ext cx="12975" cy="56925"/>
            </a:xfrm>
            <a:custGeom>
              <a:rect b="b" l="l" r="r" t="t"/>
              <a:pathLst>
                <a:path extrusionOk="0" h="2277" w="519">
                  <a:moveTo>
                    <a:pt x="268" y="0"/>
                  </a:moveTo>
                  <a:cubicBezTo>
                    <a:pt x="117" y="0"/>
                    <a:pt x="0" y="117"/>
                    <a:pt x="0" y="251"/>
                  </a:cubicBezTo>
                  <a:lnTo>
                    <a:pt x="0" y="2025"/>
                  </a:lnTo>
                  <a:cubicBezTo>
                    <a:pt x="0" y="2159"/>
                    <a:pt x="117" y="2276"/>
                    <a:pt x="268" y="2276"/>
                  </a:cubicBezTo>
                  <a:cubicBezTo>
                    <a:pt x="402" y="2276"/>
                    <a:pt x="519" y="2159"/>
                    <a:pt x="519" y="2025"/>
                  </a:cubicBezTo>
                  <a:lnTo>
                    <a:pt x="519" y="251"/>
                  </a:lnTo>
                  <a:cubicBezTo>
                    <a:pt x="519" y="117"/>
                    <a:pt x="402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3168700" y="2486950"/>
              <a:ext cx="13400" cy="71150"/>
            </a:xfrm>
            <a:custGeom>
              <a:rect b="b" l="l" r="r" t="t"/>
              <a:pathLst>
                <a:path extrusionOk="0" h="2846" w="536">
                  <a:moveTo>
                    <a:pt x="268" y="0"/>
                  </a:moveTo>
                  <a:cubicBezTo>
                    <a:pt x="117" y="0"/>
                    <a:pt x="0" y="117"/>
                    <a:pt x="0" y="268"/>
                  </a:cubicBezTo>
                  <a:lnTo>
                    <a:pt x="0" y="2578"/>
                  </a:lnTo>
                  <a:cubicBezTo>
                    <a:pt x="0" y="2712"/>
                    <a:pt x="117" y="2846"/>
                    <a:pt x="268" y="2846"/>
                  </a:cubicBezTo>
                  <a:cubicBezTo>
                    <a:pt x="402" y="2846"/>
                    <a:pt x="536" y="2712"/>
                    <a:pt x="519" y="2578"/>
                  </a:cubicBezTo>
                  <a:lnTo>
                    <a:pt x="519" y="268"/>
                  </a:lnTo>
                  <a:cubicBezTo>
                    <a:pt x="519" y="117"/>
                    <a:pt x="402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3202175" y="2497825"/>
              <a:ext cx="13400" cy="70750"/>
            </a:xfrm>
            <a:custGeom>
              <a:rect b="b" l="l" r="r" t="t"/>
              <a:pathLst>
                <a:path extrusionOk="0" h="2830" w="536">
                  <a:moveTo>
                    <a:pt x="268" y="0"/>
                  </a:moveTo>
                  <a:cubicBezTo>
                    <a:pt x="117" y="0"/>
                    <a:pt x="0" y="117"/>
                    <a:pt x="0" y="251"/>
                  </a:cubicBezTo>
                  <a:lnTo>
                    <a:pt x="0" y="2578"/>
                  </a:lnTo>
                  <a:cubicBezTo>
                    <a:pt x="0" y="2712"/>
                    <a:pt x="117" y="2829"/>
                    <a:pt x="268" y="2829"/>
                  </a:cubicBezTo>
                  <a:cubicBezTo>
                    <a:pt x="402" y="2829"/>
                    <a:pt x="536" y="2712"/>
                    <a:pt x="536" y="2578"/>
                  </a:cubicBezTo>
                  <a:lnTo>
                    <a:pt x="536" y="251"/>
                  </a:lnTo>
                  <a:cubicBezTo>
                    <a:pt x="536" y="117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3099225" y="2608300"/>
              <a:ext cx="143550" cy="123050"/>
            </a:xfrm>
            <a:custGeom>
              <a:rect b="b" l="l" r="r" t="t"/>
              <a:pathLst>
                <a:path extrusionOk="0" h="4922" w="5742">
                  <a:moveTo>
                    <a:pt x="5206" y="1205"/>
                  </a:moveTo>
                  <a:lnTo>
                    <a:pt x="5206" y="2059"/>
                  </a:lnTo>
                  <a:cubicBezTo>
                    <a:pt x="5206" y="3348"/>
                    <a:pt x="4168" y="4402"/>
                    <a:pt x="2880" y="4402"/>
                  </a:cubicBezTo>
                  <a:cubicBezTo>
                    <a:pt x="1591" y="4402"/>
                    <a:pt x="536" y="3348"/>
                    <a:pt x="536" y="2059"/>
                  </a:cubicBezTo>
                  <a:lnTo>
                    <a:pt x="536" y="2059"/>
                  </a:lnTo>
                  <a:cubicBezTo>
                    <a:pt x="871" y="2344"/>
                    <a:pt x="1273" y="2528"/>
                    <a:pt x="1708" y="2628"/>
                  </a:cubicBezTo>
                  <a:cubicBezTo>
                    <a:pt x="1909" y="2662"/>
                    <a:pt x="2076" y="2695"/>
                    <a:pt x="2210" y="2695"/>
                  </a:cubicBezTo>
                  <a:cubicBezTo>
                    <a:pt x="3415" y="2695"/>
                    <a:pt x="4503" y="2126"/>
                    <a:pt x="5206" y="1205"/>
                  </a:cubicBezTo>
                  <a:close/>
                  <a:moveTo>
                    <a:pt x="5457" y="0"/>
                  </a:moveTo>
                  <a:cubicBezTo>
                    <a:pt x="5357" y="0"/>
                    <a:pt x="5256" y="67"/>
                    <a:pt x="5206" y="168"/>
                  </a:cubicBezTo>
                  <a:cubicBezTo>
                    <a:pt x="4704" y="1373"/>
                    <a:pt x="3532" y="2159"/>
                    <a:pt x="2210" y="2159"/>
                  </a:cubicBezTo>
                  <a:cubicBezTo>
                    <a:pt x="2110" y="2159"/>
                    <a:pt x="1976" y="2143"/>
                    <a:pt x="1825" y="2109"/>
                  </a:cubicBezTo>
                  <a:cubicBezTo>
                    <a:pt x="1289" y="1992"/>
                    <a:pt x="804" y="1691"/>
                    <a:pt x="469" y="1272"/>
                  </a:cubicBezTo>
                  <a:cubicBezTo>
                    <a:pt x="419" y="1197"/>
                    <a:pt x="341" y="1159"/>
                    <a:pt x="262" y="1159"/>
                  </a:cubicBezTo>
                  <a:cubicBezTo>
                    <a:pt x="236" y="1159"/>
                    <a:pt x="210" y="1164"/>
                    <a:pt x="185" y="1172"/>
                  </a:cubicBezTo>
                  <a:cubicBezTo>
                    <a:pt x="68" y="1222"/>
                    <a:pt x="1" y="1323"/>
                    <a:pt x="1" y="1423"/>
                  </a:cubicBezTo>
                  <a:lnTo>
                    <a:pt x="1" y="2059"/>
                  </a:lnTo>
                  <a:cubicBezTo>
                    <a:pt x="1" y="3632"/>
                    <a:pt x="1289" y="4921"/>
                    <a:pt x="2880" y="4921"/>
                  </a:cubicBezTo>
                  <a:cubicBezTo>
                    <a:pt x="4453" y="4921"/>
                    <a:pt x="5742" y="3632"/>
                    <a:pt x="5742" y="2059"/>
                  </a:cubicBezTo>
                  <a:lnTo>
                    <a:pt x="5742" y="268"/>
                  </a:lnTo>
                  <a:cubicBezTo>
                    <a:pt x="5742" y="117"/>
                    <a:pt x="5625" y="0"/>
                    <a:pt x="5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24"/>
          <p:cNvGrpSpPr/>
          <p:nvPr/>
        </p:nvGrpSpPr>
        <p:grpSpPr>
          <a:xfrm>
            <a:off x="10780181" y="7009627"/>
            <a:ext cx="1007844" cy="548468"/>
            <a:chOff x="3642400" y="1140750"/>
            <a:chExt cx="454475" cy="247325"/>
          </a:xfrm>
        </p:grpSpPr>
        <p:sp>
          <p:nvSpPr>
            <p:cNvPr id="709" name="Google Shape;709;p24"/>
            <p:cNvSpPr/>
            <p:nvPr/>
          </p:nvSpPr>
          <p:spPr>
            <a:xfrm>
              <a:off x="3714775" y="1140750"/>
              <a:ext cx="265750" cy="13400"/>
            </a:xfrm>
            <a:custGeom>
              <a:rect b="b" l="l" r="r" t="t"/>
              <a:pathLst>
                <a:path extrusionOk="0" h="536" w="10630">
                  <a:moveTo>
                    <a:pt x="269" y="0"/>
                  </a:moveTo>
                  <a:cubicBezTo>
                    <a:pt x="118" y="0"/>
                    <a:pt x="1" y="117"/>
                    <a:pt x="1" y="268"/>
                  </a:cubicBezTo>
                  <a:cubicBezTo>
                    <a:pt x="1" y="402"/>
                    <a:pt x="118" y="536"/>
                    <a:pt x="269" y="536"/>
                  </a:cubicBezTo>
                  <a:lnTo>
                    <a:pt x="10362" y="536"/>
                  </a:lnTo>
                  <a:cubicBezTo>
                    <a:pt x="10513" y="536"/>
                    <a:pt x="10630" y="402"/>
                    <a:pt x="10630" y="268"/>
                  </a:cubicBezTo>
                  <a:cubicBezTo>
                    <a:pt x="10630" y="117"/>
                    <a:pt x="10513" y="0"/>
                    <a:pt x="10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3767525" y="1300600"/>
              <a:ext cx="87475" cy="87475"/>
            </a:xfrm>
            <a:custGeom>
              <a:rect b="b" l="l" r="r" t="t"/>
              <a:pathLst>
                <a:path extrusionOk="0" h="3499" w="3499">
                  <a:moveTo>
                    <a:pt x="1758" y="536"/>
                  </a:moveTo>
                  <a:cubicBezTo>
                    <a:pt x="2427" y="536"/>
                    <a:pt x="2980" y="1071"/>
                    <a:pt x="2963" y="1741"/>
                  </a:cubicBezTo>
                  <a:cubicBezTo>
                    <a:pt x="2963" y="2411"/>
                    <a:pt x="2427" y="2963"/>
                    <a:pt x="1758" y="2963"/>
                  </a:cubicBezTo>
                  <a:cubicBezTo>
                    <a:pt x="1088" y="2963"/>
                    <a:pt x="536" y="2411"/>
                    <a:pt x="536" y="1741"/>
                  </a:cubicBezTo>
                  <a:cubicBezTo>
                    <a:pt x="536" y="1071"/>
                    <a:pt x="1088" y="536"/>
                    <a:pt x="1758" y="536"/>
                  </a:cubicBezTo>
                  <a:close/>
                  <a:moveTo>
                    <a:pt x="1758" y="0"/>
                  </a:moveTo>
                  <a:cubicBezTo>
                    <a:pt x="787" y="0"/>
                    <a:pt x="0" y="787"/>
                    <a:pt x="0" y="1741"/>
                  </a:cubicBezTo>
                  <a:cubicBezTo>
                    <a:pt x="0" y="2712"/>
                    <a:pt x="787" y="3499"/>
                    <a:pt x="1758" y="3499"/>
                  </a:cubicBezTo>
                  <a:cubicBezTo>
                    <a:pt x="2712" y="3499"/>
                    <a:pt x="3498" y="2712"/>
                    <a:pt x="3498" y="1741"/>
                  </a:cubicBezTo>
                  <a:cubicBezTo>
                    <a:pt x="3498" y="787"/>
                    <a:pt x="2712" y="0"/>
                    <a:pt x="17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3792200" y="1325275"/>
              <a:ext cx="38525" cy="38100"/>
            </a:xfrm>
            <a:custGeom>
              <a:rect b="b" l="l" r="r" t="t"/>
              <a:pathLst>
                <a:path extrusionOk="0" h="1524" w="1541">
                  <a:moveTo>
                    <a:pt x="771" y="520"/>
                  </a:moveTo>
                  <a:cubicBezTo>
                    <a:pt x="905" y="520"/>
                    <a:pt x="1005" y="620"/>
                    <a:pt x="1005" y="754"/>
                  </a:cubicBezTo>
                  <a:cubicBezTo>
                    <a:pt x="1005" y="888"/>
                    <a:pt x="905" y="1005"/>
                    <a:pt x="771" y="1005"/>
                  </a:cubicBezTo>
                  <a:cubicBezTo>
                    <a:pt x="637" y="1005"/>
                    <a:pt x="520" y="888"/>
                    <a:pt x="520" y="754"/>
                  </a:cubicBezTo>
                  <a:cubicBezTo>
                    <a:pt x="520" y="620"/>
                    <a:pt x="637" y="520"/>
                    <a:pt x="771" y="520"/>
                  </a:cubicBezTo>
                  <a:close/>
                  <a:moveTo>
                    <a:pt x="771" y="1"/>
                  </a:moveTo>
                  <a:cubicBezTo>
                    <a:pt x="335" y="1"/>
                    <a:pt x="1" y="336"/>
                    <a:pt x="1" y="754"/>
                  </a:cubicBezTo>
                  <a:cubicBezTo>
                    <a:pt x="1" y="1189"/>
                    <a:pt x="335" y="1524"/>
                    <a:pt x="771" y="1524"/>
                  </a:cubicBezTo>
                  <a:cubicBezTo>
                    <a:pt x="1189" y="1524"/>
                    <a:pt x="1541" y="1189"/>
                    <a:pt x="1541" y="754"/>
                  </a:cubicBezTo>
                  <a:cubicBezTo>
                    <a:pt x="1541" y="336"/>
                    <a:pt x="1189" y="1"/>
                    <a:pt x="7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3997675" y="1325275"/>
              <a:ext cx="38525" cy="38100"/>
            </a:xfrm>
            <a:custGeom>
              <a:rect b="b" l="l" r="r" t="t"/>
              <a:pathLst>
                <a:path extrusionOk="0" h="1524" w="1541">
                  <a:moveTo>
                    <a:pt x="770" y="520"/>
                  </a:moveTo>
                  <a:cubicBezTo>
                    <a:pt x="904" y="520"/>
                    <a:pt x="1021" y="620"/>
                    <a:pt x="1021" y="754"/>
                  </a:cubicBezTo>
                  <a:cubicBezTo>
                    <a:pt x="1021" y="888"/>
                    <a:pt x="904" y="1005"/>
                    <a:pt x="770" y="1005"/>
                  </a:cubicBezTo>
                  <a:cubicBezTo>
                    <a:pt x="636" y="1005"/>
                    <a:pt x="536" y="888"/>
                    <a:pt x="536" y="754"/>
                  </a:cubicBezTo>
                  <a:cubicBezTo>
                    <a:pt x="536" y="620"/>
                    <a:pt x="636" y="520"/>
                    <a:pt x="770" y="520"/>
                  </a:cubicBezTo>
                  <a:close/>
                  <a:moveTo>
                    <a:pt x="770" y="1"/>
                  </a:moveTo>
                  <a:cubicBezTo>
                    <a:pt x="352" y="1"/>
                    <a:pt x="0" y="336"/>
                    <a:pt x="0" y="754"/>
                  </a:cubicBezTo>
                  <a:cubicBezTo>
                    <a:pt x="0" y="1189"/>
                    <a:pt x="352" y="1524"/>
                    <a:pt x="770" y="1524"/>
                  </a:cubicBezTo>
                  <a:cubicBezTo>
                    <a:pt x="1205" y="1524"/>
                    <a:pt x="1540" y="1189"/>
                    <a:pt x="1540" y="754"/>
                  </a:cubicBezTo>
                  <a:cubicBezTo>
                    <a:pt x="1540" y="336"/>
                    <a:pt x="1205" y="1"/>
                    <a:pt x="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3973400" y="1300600"/>
              <a:ext cx="87475" cy="87475"/>
            </a:xfrm>
            <a:custGeom>
              <a:rect b="b" l="l" r="r" t="t"/>
              <a:pathLst>
                <a:path extrusionOk="0" h="3499" w="3499">
                  <a:moveTo>
                    <a:pt x="1741" y="536"/>
                  </a:moveTo>
                  <a:cubicBezTo>
                    <a:pt x="2411" y="536"/>
                    <a:pt x="2963" y="1071"/>
                    <a:pt x="2963" y="1741"/>
                  </a:cubicBezTo>
                  <a:cubicBezTo>
                    <a:pt x="2963" y="2411"/>
                    <a:pt x="2411" y="2963"/>
                    <a:pt x="1741" y="2963"/>
                  </a:cubicBezTo>
                  <a:cubicBezTo>
                    <a:pt x="1072" y="2963"/>
                    <a:pt x="536" y="2411"/>
                    <a:pt x="536" y="1741"/>
                  </a:cubicBezTo>
                  <a:cubicBezTo>
                    <a:pt x="536" y="1071"/>
                    <a:pt x="1072" y="536"/>
                    <a:pt x="1741" y="536"/>
                  </a:cubicBezTo>
                  <a:close/>
                  <a:moveTo>
                    <a:pt x="1741" y="0"/>
                  </a:moveTo>
                  <a:cubicBezTo>
                    <a:pt x="787" y="0"/>
                    <a:pt x="0" y="787"/>
                    <a:pt x="0" y="1741"/>
                  </a:cubicBezTo>
                  <a:cubicBezTo>
                    <a:pt x="0" y="2712"/>
                    <a:pt x="787" y="3499"/>
                    <a:pt x="1741" y="3499"/>
                  </a:cubicBezTo>
                  <a:cubicBezTo>
                    <a:pt x="2712" y="3499"/>
                    <a:pt x="3482" y="2712"/>
                    <a:pt x="3499" y="1741"/>
                  </a:cubicBezTo>
                  <a:cubicBezTo>
                    <a:pt x="3499" y="787"/>
                    <a:pt x="2712" y="0"/>
                    <a:pt x="1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42000" y="1334900"/>
              <a:ext cx="144400" cy="13425"/>
            </a:xfrm>
            <a:custGeom>
              <a:rect b="b" l="l" r="r" t="t"/>
              <a:pathLst>
                <a:path extrusionOk="0" h="537" w="5776">
                  <a:moveTo>
                    <a:pt x="252" y="1"/>
                  </a:moveTo>
                  <a:cubicBezTo>
                    <a:pt x="118" y="1"/>
                    <a:pt x="1" y="118"/>
                    <a:pt x="1" y="269"/>
                  </a:cubicBezTo>
                  <a:cubicBezTo>
                    <a:pt x="1" y="419"/>
                    <a:pt x="118" y="536"/>
                    <a:pt x="252" y="536"/>
                  </a:cubicBezTo>
                  <a:lnTo>
                    <a:pt x="5524" y="536"/>
                  </a:lnTo>
                  <a:cubicBezTo>
                    <a:pt x="5658" y="536"/>
                    <a:pt x="5775" y="419"/>
                    <a:pt x="5775" y="269"/>
                  </a:cubicBezTo>
                  <a:cubicBezTo>
                    <a:pt x="5775" y="118"/>
                    <a:pt x="5658" y="1"/>
                    <a:pt x="5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4047475" y="1334900"/>
              <a:ext cx="48550" cy="13425"/>
            </a:xfrm>
            <a:custGeom>
              <a:rect b="b" l="l" r="r" t="t"/>
              <a:pathLst>
                <a:path extrusionOk="0" h="537" w="1942">
                  <a:moveTo>
                    <a:pt x="268" y="1"/>
                  </a:moveTo>
                  <a:cubicBezTo>
                    <a:pt x="117" y="1"/>
                    <a:pt x="0" y="118"/>
                    <a:pt x="0" y="269"/>
                  </a:cubicBezTo>
                  <a:cubicBezTo>
                    <a:pt x="0" y="419"/>
                    <a:pt x="117" y="536"/>
                    <a:pt x="268" y="536"/>
                  </a:cubicBezTo>
                  <a:lnTo>
                    <a:pt x="1674" y="536"/>
                  </a:lnTo>
                  <a:cubicBezTo>
                    <a:pt x="1825" y="536"/>
                    <a:pt x="1942" y="419"/>
                    <a:pt x="1942" y="269"/>
                  </a:cubicBezTo>
                  <a:cubicBezTo>
                    <a:pt x="1942" y="118"/>
                    <a:pt x="1825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4083025" y="1284275"/>
              <a:ext cx="13000" cy="64050"/>
            </a:xfrm>
            <a:custGeom>
              <a:rect b="b" l="l" r="r" t="t"/>
              <a:pathLst>
                <a:path extrusionOk="0" h="2562" w="520">
                  <a:moveTo>
                    <a:pt x="252" y="0"/>
                  </a:moveTo>
                  <a:cubicBezTo>
                    <a:pt x="118" y="0"/>
                    <a:pt x="1" y="118"/>
                    <a:pt x="1" y="251"/>
                  </a:cubicBezTo>
                  <a:lnTo>
                    <a:pt x="1" y="2294"/>
                  </a:lnTo>
                  <a:cubicBezTo>
                    <a:pt x="1" y="2444"/>
                    <a:pt x="118" y="2561"/>
                    <a:pt x="252" y="2561"/>
                  </a:cubicBezTo>
                  <a:cubicBezTo>
                    <a:pt x="403" y="2561"/>
                    <a:pt x="520" y="2444"/>
                    <a:pt x="520" y="2294"/>
                  </a:cubicBezTo>
                  <a:lnTo>
                    <a:pt x="520" y="251"/>
                  </a:lnTo>
                  <a:cubicBezTo>
                    <a:pt x="520" y="118"/>
                    <a:pt x="403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4019000" y="1198850"/>
              <a:ext cx="77875" cy="98425"/>
            </a:xfrm>
            <a:custGeom>
              <a:rect b="b" l="l" r="r" t="t"/>
              <a:pathLst>
                <a:path extrusionOk="0" h="3937" w="3115">
                  <a:moveTo>
                    <a:pt x="298" y="1"/>
                  </a:moveTo>
                  <a:cubicBezTo>
                    <a:pt x="241" y="1"/>
                    <a:pt x="184" y="18"/>
                    <a:pt x="135" y="53"/>
                  </a:cubicBezTo>
                  <a:cubicBezTo>
                    <a:pt x="18" y="137"/>
                    <a:pt x="1" y="304"/>
                    <a:pt x="85" y="421"/>
                  </a:cubicBezTo>
                  <a:lnTo>
                    <a:pt x="2612" y="3836"/>
                  </a:lnTo>
                  <a:cubicBezTo>
                    <a:pt x="2662" y="3903"/>
                    <a:pt x="2746" y="3936"/>
                    <a:pt x="2813" y="3936"/>
                  </a:cubicBezTo>
                  <a:cubicBezTo>
                    <a:pt x="2880" y="3936"/>
                    <a:pt x="2930" y="3920"/>
                    <a:pt x="2980" y="3886"/>
                  </a:cubicBezTo>
                  <a:cubicBezTo>
                    <a:pt x="3098" y="3802"/>
                    <a:pt x="3114" y="3635"/>
                    <a:pt x="3031" y="3518"/>
                  </a:cubicBezTo>
                  <a:lnTo>
                    <a:pt x="503" y="103"/>
                  </a:lnTo>
                  <a:cubicBezTo>
                    <a:pt x="454" y="35"/>
                    <a:pt x="377" y="1"/>
                    <a:pt x="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3967125" y="1198900"/>
              <a:ext cx="65725" cy="13000"/>
            </a:xfrm>
            <a:custGeom>
              <a:rect b="b" l="l" r="r" t="t"/>
              <a:pathLst>
                <a:path extrusionOk="0" h="520" w="2629">
                  <a:moveTo>
                    <a:pt x="268" y="1"/>
                  </a:moveTo>
                  <a:cubicBezTo>
                    <a:pt x="118" y="1"/>
                    <a:pt x="0" y="118"/>
                    <a:pt x="0" y="269"/>
                  </a:cubicBezTo>
                  <a:cubicBezTo>
                    <a:pt x="0" y="402"/>
                    <a:pt x="118" y="520"/>
                    <a:pt x="268" y="520"/>
                  </a:cubicBezTo>
                  <a:lnTo>
                    <a:pt x="2360" y="520"/>
                  </a:lnTo>
                  <a:cubicBezTo>
                    <a:pt x="2511" y="520"/>
                    <a:pt x="2628" y="402"/>
                    <a:pt x="2628" y="269"/>
                  </a:cubicBezTo>
                  <a:cubicBezTo>
                    <a:pt x="2628" y="118"/>
                    <a:pt x="2511" y="1"/>
                    <a:pt x="2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967125" y="1202675"/>
              <a:ext cx="13400" cy="145650"/>
            </a:xfrm>
            <a:custGeom>
              <a:rect b="b" l="l" r="r" t="t"/>
              <a:pathLst>
                <a:path extrusionOk="0" h="5826" w="536">
                  <a:moveTo>
                    <a:pt x="268" y="0"/>
                  </a:moveTo>
                  <a:cubicBezTo>
                    <a:pt x="118" y="0"/>
                    <a:pt x="0" y="118"/>
                    <a:pt x="0" y="268"/>
                  </a:cubicBezTo>
                  <a:lnTo>
                    <a:pt x="0" y="5558"/>
                  </a:lnTo>
                  <a:cubicBezTo>
                    <a:pt x="0" y="5708"/>
                    <a:pt x="118" y="5825"/>
                    <a:pt x="268" y="5825"/>
                  </a:cubicBezTo>
                  <a:cubicBezTo>
                    <a:pt x="419" y="5825"/>
                    <a:pt x="536" y="5708"/>
                    <a:pt x="536" y="5558"/>
                  </a:cubicBezTo>
                  <a:lnTo>
                    <a:pt x="536" y="268"/>
                  </a:lnTo>
                  <a:cubicBezTo>
                    <a:pt x="536" y="134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714775" y="1337825"/>
              <a:ext cx="62400" cy="13000"/>
            </a:xfrm>
            <a:custGeom>
              <a:rect b="b" l="l" r="r" t="t"/>
              <a:pathLst>
                <a:path extrusionOk="0" h="520" w="2496">
                  <a:moveTo>
                    <a:pt x="269" y="1"/>
                  </a:moveTo>
                  <a:cubicBezTo>
                    <a:pt x="118" y="1"/>
                    <a:pt x="1" y="118"/>
                    <a:pt x="1" y="252"/>
                  </a:cubicBezTo>
                  <a:cubicBezTo>
                    <a:pt x="1" y="403"/>
                    <a:pt x="118" y="520"/>
                    <a:pt x="269" y="520"/>
                  </a:cubicBezTo>
                  <a:lnTo>
                    <a:pt x="2244" y="520"/>
                  </a:lnTo>
                  <a:cubicBezTo>
                    <a:pt x="2378" y="520"/>
                    <a:pt x="2495" y="403"/>
                    <a:pt x="2495" y="252"/>
                  </a:cubicBezTo>
                  <a:cubicBezTo>
                    <a:pt x="2495" y="118"/>
                    <a:pt x="2378" y="1"/>
                    <a:pt x="2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3714775" y="1140750"/>
              <a:ext cx="13000" cy="210075"/>
            </a:xfrm>
            <a:custGeom>
              <a:rect b="b" l="l" r="r" t="t"/>
              <a:pathLst>
                <a:path extrusionOk="0" h="8403" w="520">
                  <a:moveTo>
                    <a:pt x="269" y="0"/>
                  </a:moveTo>
                  <a:cubicBezTo>
                    <a:pt x="118" y="0"/>
                    <a:pt x="1" y="117"/>
                    <a:pt x="1" y="268"/>
                  </a:cubicBezTo>
                  <a:lnTo>
                    <a:pt x="1" y="8135"/>
                  </a:lnTo>
                  <a:cubicBezTo>
                    <a:pt x="1" y="8286"/>
                    <a:pt x="118" y="8403"/>
                    <a:pt x="269" y="8403"/>
                  </a:cubicBezTo>
                  <a:cubicBezTo>
                    <a:pt x="403" y="8403"/>
                    <a:pt x="520" y="8286"/>
                    <a:pt x="520" y="8135"/>
                  </a:cubicBezTo>
                  <a:lnTo>
                    <a:pt x="520" y="268"/>
                  </a:lnTo>
                  <a:cubicBezTo>
                    <a:pt x="520" y="117"/>
                    <a:pt x="403" y="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3967125" y="1140750"/>
              <a:ext cx="13400" cy="80775"/>
            </a:xfrm>
            <a:custGeom>
              <a:rect b="b" l="l" r="r" t="t"/>
              <a:pathLst>
                <a:path extrusionOk="0" h="3231" w="536">
                  <a:moveTo>
                    <a:pt x="268" y="0"/>
                  </a:moveTo>
                  <a:cubicBezTo>
                    <a:pt x="118" y="0"/>
                    <a:pt x="0" y="117"/>
                    <a:pt x="0" y="268"/>
                  </a:cubicBezTo>
                  <a:lnTo>
                    <a:pt x="0" y="2980"/>
                  </a:lnTo>
                  <a:cubicBezTo>
                    <a:pt x="0" y="3113"/>
                    <a:pt x="118" y="3231"/>
                    <a:pt x="268" y="3231"/>
                  </a:cubicBezTo>
                  <a:cubicBezTo>
                    <a:pt x="419" y="3231"/>
                    <a:pt x="536" y="3113"/>
                    <a:pt x="536" y="2980"/>
                  </a:cubicBezTo>
                  <a:lnTo>
                    <a:pt x="536" y="268"/>
                  </a:lnTo>
                  <a:cubicBezTo>
                    <a:pt x="536" y="117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3967125" y="1285950"/>
              <a:ext cx="125975" cy="13000"/>
            </a:xfrm>
            <a:custGeom>
              <a:rect b="b" l="l" r="r" t="t"/>
              <a:pathLst>
                <a:path extrusionOk="0" h="520" w="5039">
                  <a:moveTo>
                    <a:pt x="268" y="0"/>
                  </a:moveTo>
                  <a:cubicBezTo>
                    <a:pt x="118" y="0"/>
                    <a:pt x="0" y="118"/>
                    <a:pt x="0" y="251"/>
                  </a:cubicBezTo>
                  <a:cubicBezTo>
                    <a:pt x="0" y="402"/>
                    <a:pt x="118" y="519"/>
                    <a:pt x="268" y="519"/>
                  </a:cubicBezTo>
                  <a:lnTo>
                    <a:pt x="4771" y="519"/>
                  </a:lnTo>
                  <a:cubicBezTo>
                    <a:pt x="4921" y="519"/>
                    <a:pt x="5039" y="402"/>
                    <a:pt x="5039" y="251"/>
                  </a:cubicBezTo>
                  <a:cubicBezTo>
                    <a:pt x="5039" y="118"/>
                    <a:pt x="4921" y="0"/>
                    <a:pt x="4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3669600" y="1140750"/>
              <a:ext cx="123050" cy="13400"/>
            </a:xfrm>
            <a:custGeom>
              <a:rect b="b" l="l" r="r" t="t"/>
              <a:pathLst>
                <a:path extrusionOk="0" h="536" w="4922">
                  <a:moveTo>
                    <a:pt x="268" y="0"/>
                  </a:moveTo>
                  <a:cubicBezTo>
                    <a:pt x="117" y="0"/>
                    <a:pt x="0" y="117"/>
                    <a:pt x="0" y="268"/>
                  </a:cubicBezTo>
                  <a:cubicBezTo>
                    <a:pt x="0" y="402"/>
                    <a:pt x="117" y="536"/>
                    <a:pt x="268" y="536"/>
                  </a:cubicBezTo>
                  <a:lnTo>
                    <a:pt x="4654" y="536"/>
                  </a:lnTo>
                  <a:cubicBezTo>
                    <a:pt x="4804" y="536"/>
                    <a:pt x="4921" y="402"/>
                    <a:pt x="4921" y="268"/>
                  </a:cubicBezTo>
                  <a:cubicBezTo>
                    <a:pt x="4921" y="117"/>
                    <a:pt x="4804" y="0"/>
                    <a:pt x="4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3642400" y="1180500"/>
              <a:ext cx="122625" cy="13400"/>
            </a:xfrm>
            <a:custGeom>
              <a:rect b="b" l="l" r="r" t="t"/>
              <a:pathLst>
                <a:path extrusionOk="0" h="536" w="4905">
                  <a:moveTo>
                    <a:pt x="268" y="0"/>
                  </a:moveTo>
                  <a:cubicBezTo>
                    <a:pt x="117" y="0"/>
                    <a:pt x="0" y="117"/>
                    <a:pt x="0" y="268"/>
                  </a:cubicBezTo>
                  <a:cubicBezTo>
                    <a:pt x="0" y="419"/>
                    <a:pt x="117" y="536"/>
                    <a:pt x="268" y="536"/>
                  </a:cubicBezTo>
                  <a:lnTo>
                    <a:pt x="4654" y="536"/>
                  </a:lnTo>
                  <a:cubicBezTo>
                    <a:pt x="4787" y="536"/>
                    <a:pt x="4905" y="419"/>
                    <a:pt x="4905" y="268"/>
                  </a:cubicBezTo>
                  <a:cubicBezTo>
                    <a:pt x="4905" y="117"/>
                    <a:pt x="4787" y="0"/>
                    <a:pt x="4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3679625" y="1216900"/>
              <a:ext cx="123075" cy="13425"/>
            </a:xfrm>
            <a:custGeom>
              <a:rect b="b" l="l" r="r" t="t"/>
              <a:pathLst>
                <a:path extrusionOk="0" h="537" w="4923">
                  <a:moveTo>
                    <a:pt x="269" y="0"/>
                  </a:moveTo>
                  <a:cubicBezTo>
                    <a:pt x="118" y="0"/>
                    <a:pt x="1" y="118"/>
                    <a:pt x="1" y="268"/>
                  </a:cubicBezTo>
                  <a:cubicBezTo>
                    <a:pt x="1" y="402"/>
                    <a:pt x="118" y="536"/>
                    <a:pt x="269" y="536"/>
                  </a:cubicBezTo>
                  <a:lnTo>
                    <a:pt x="4654" y="536"/>
                  </a:lnTo>
                  <a:cubicBezTo>
                    <a:pt x="4805" y="536"/>
                    <a:pt x="4922" y="402"/>
                    <a:pt x="4922" y="268"/>
                  </a:cubicBezTo>
                  <a:cubicBezTo>
                    <a:pt x="4922" y="118"/>
                    <a:pt x="4805" y="0"/>
                    <a:pt x="4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4"/>
          <p:cNvGrpSpPr/>
          <p:nvPr/>
        </p:nvGrpSpPr>
        <p:grpSpPr>
          <a:xfrm>
            <a:off x="6471054" y="7049528"/>
            <a:ext cx="943811" cy="468690"/>
            <a:chOff x="2269000" y="4788500"/>
            <a:chExt cx="425600" cy="211350"/>
          </a:xfrm>
        </p:grpSpPr>
        <p:sp>
          <p:nvSpPr>
            <p:cNvPr id="728" name="Google Shape;728;p24"/>
            <p:cNvSpPr/>
            <p:nvPr/>
          </p:nvSpPr>
          <p:spPr>
            <a:xfrm>
              <a:off x="2269000" y="4788500"/>
              <a:ext cx="425600" cy="211350"/>
            </a:xfrm>
            <a:custGeom>
              <a:rect b="b" l="l" r="r" t="t"/>
              <a:pathLst>
                <a:path extrusionOk="0" h="8454" w="17024">
                  <a:moveTo>
                    <a:pt x="16488" y="519"/>
                  </a:moveTo>
                  <a:lnTo>
                    <a:pt x="16488" y="7917"/>
                  </a:lnTo>
                  <a:lnTo>
                    <a:pt x="536" y="7917"/>
                  </a:lnTo>
                  <a:lnTo>
                    <a:pt x="536" y="519"/>
                  </a:lnTo>
                  <a:close/>
                  <a:moveTo>
                    <a:pt x="268" y="0"/>
                  </a:moveTo>
                  <a:cubicBezTo>
                    <a:pt x="134" y="0"/>
                    <a:pt x="0" y="117"/>
                    <a:pt x="0" y="251"/>
                  </a:cubicBezTo>
                  <a:lnTo>
                    <a:pt x="0" y="8185"/>
                  </a:lnTo>
                  <a:cubicBezTo>
                    <a:pt x="0" y="8336"/>
                    <a:pt x="117" y="8453"/>
                    <a:pt x="268" y="8453"/>
                  </a:cubicBezTo>
                  <a:lnTo>
                    <a:pt x="16756" y="8453"/>
                  </a:lnTo>
                  <a:cubicBezTo>
                    <a:pt x="16906" y="8453"/>
                    <a:pt x="17023" y="8336"/>
                    <a:pt x="17023" y="8185"/>
                  </a:cubicBezTo>
                  <a:lnTo>
                    <a:pt x="17023" y="251"/>
                  </a:lnTo>
                  <a:cubicBezTo>
                    <a:pt x="17023" y="117"/>
                    <a:pt x="16906" y="0"/>
                    <a:pt x="16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2269000" y="4788500"/>
              <a:ext cx="72825" cy="72400"/>
            </a:xfrm>
            <a:custGeom>
              <a:rect b="b" l="l" r="r" t="t"/>
              <a:pathLst>
                <a:path extrusionOk="0" h="2896" w="2913">
                  <a:moveTo>
                    <a:pt x="2360" y="519"/>
                  </a:moveTo>
                  <a:cubicBezTo>
                    <a:pt x="2243" y="1473"/>
                    <a:pt x="1490" y="2226"/>
                    <a:pt x="536" y="2360"/>
                  </a:cubicBezTo>
                  <a:lnTo>
                    <a:pt x="536" y="519"/>
                  </a:lnTo>
                  <a:close/>
                  <a:moveTo>
                    <a:pt x="268" y="0"/>
                  </a:moveTo>
                  <a:cubicBezTo>
                    <a:pt x="134" y="0"/>
                    <a:pt x="0" y="117"/>
                    <a:pt x="0" y="251"/>
                  </a:cubicBezTo>
                  <a:lnTo>
                    <a:pt x="0" y="2628"/>
                  </a:lnTo>
                  <a:cubicBezTo>
                    <a:pt x="0" y="2779"/>
                    <a:pt x="117" y="2896"/>
                    <a:pt x="268" y="2896"/>
                  </a:cubicBezTo>
                  <a:cubicBezTo>
                    <a:pt x="1724" y="2896"/>
                    <a:pt x="2913" y="1707"/>
                    <a:pt x="2913" y="251"/>
                  </a:cubicBezTo>
                  <a:cubicBezTo>
                    <a:pt x="2913" y="117"/>
                    <a:pt x="2796" y="0"/>
                    <a:pt x="2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2269000" y="4927000"/>
              <a:ext cx="72825" cy="72850"/>
            </a:xfrm>
            <a:custGeom>
              <a:rect b="b" l="l" r="r" t="t"/>
              <a:pathLst>
                <a:path extrusionOk="0" h="2914" w="2913">
                  <a:moveTo>
                    <a:pt x="536" y="553"/>
                  </a:moveTo>
                  <a:cubicBezTo>
                    <a:pt x="1490" y="670"/>
                    <a:pt x="2243" y="1423"/>
                    <a:pt x="2360" y="2377"/>
                  </a:cubicBezTo>
                  <a:lnTo>
                    <a:pt x="536" y="2377"/>
                  </a:lnTo>
                  <a:lnTo>
                    <a:pt x="536" y="553"/>
                  </a:lnTo>
                  <a:close/>
                  <a:moveTo>
                    <a:pt x="268" y="1"/>
                  </a:moveTo>
                  <a:cubicBezTo>
                    <a:pt x="134" y="1"/>
                    <a:pt x="0" y="118"/>
                    <a:pt x="0" y="268"/>
                  </a:cubicBezTo>
                  <a:lnTo>
                    <a:pt x="0" y="2645"/>
                  </a:lnTo>
                  <a:cubicBezTo>
                    <a:pt x="0" y="2796"/>
                    <a:pt x="117" y="2913"/>
                    <a:pt x="268" y="2913"/>
                  </a:cubicBezTo>
                  <a:lnTo>
                    <a:pt x="2645" y="2913"/>
                  </a:lnTo>
                  <a:cubicBezTo>
                    <a:pt x="2796" y="2913"/>
                    <a:pt x="2913" y="2796"/>
                    <a:pt x="2913" y="2645"/>
                  </a:cubicBezTo>
                  <a:cubicBezTo>
                    <a:pt x="2913" y="1189"/>
                    <a:pt x="1724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2621750" y="4788500"/>
              <a:ext cx="72850" cy="72400"/>
            </a:xfrm>
            <a:custGeom>
              <a:rect b="b" l="l" r="r" t="t"/>
              <a:pathLst>
                <a:path extrusionOk="0" h="2896" w="2914">
                  <a:moveTo>
                    <a:pt x="2378" y="519"/>
                  </a:moveTo>
                  <a:lnTo>
                    <a:pt x="2378" y="2360"/>
                  </a:lnTo>
                  <a:cubicBezTo>
                    <a:pt x="1424" y="2243"/>
                    <a:pt x="670" y="1473"/>
                    <a:pt x="553" y="519"/>
                  </a:cubicBezTo>
                  <a:close/>
                  <a:moveTo>
                    <a:pt x="269" y="0"/>
                  </a:moveTo>
                  <a:cubicBezTo>
                    <a:pt x="118" y="0"/>
                    <a:pt x="1" y="117"/>
                    <a:pt x="1" y="251"/>
                  </a:cubicBezTo>
                  <a:cubicBezTo>
                    <a:pt x="1" y="1707"/>
                    <a:pt x="1189" y="2896"/>
                    <a:pt x="2646" y="2896"/>
                  </a:cubicBezTo>
                  <a:cubicBezTo>
                    <a:pt x="2796" y="2896"/>
                    <a:pt x="2913" y="2779"/>
                    <a:pt x="2913" y="2628"/>
                  </a:cubicBezTo>
                  <a:lnTo>
                    <a:pt x="2913" y="251"/>
                  </a:lnTo>
                  <a:cubicBezTo>
                    <a:pt x="2913" y="117"/>
                    <a:pt x="2796" y="0"/>
                    <a:pt x="2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21750" y="4927000"/>
              <a:ext cx="72850" cy="72850"/>
            </a:xfrm>
            <a:custGeom>
              <a:rect b="b" l="l" r="r" t="t"/>
              <a:pathLst>
                <a:path extrusionOk="0" h="2914" w="2914">
                  <a:moveTo>
                    <a:pt x="2378" y="553"/>
                  </a:moveTo>
                  <a:lnTo>
                    <a:pt x="2378" y="2377"/>
                  </a:lnTo>
                  <a:lnTo>
                    <a:pt x="553" y="2377"/>
                  </a:lnTo>
                  <a:cubicBezTo>
                    <a:pt x="670" y="1423"/>
                    <a:pt x="1424" y="670"/>
                    <a:pt x="2378" y="553"/>
                  </a:cubicBezTo>
                  <a:close/>
                  <a:moveTo>
                    <a:pt x="2646" y="1"/>
                  </a:moveTo>
                  <a:cubicBezTo>
                    <a:pt x="1189" y="1"/>
                    <a:pt x="1" y="1189"/>
                    <a:pt x="1" y="2645"/>
                  </a:cubicBezTo>
                  <a:cubicBezTo>
                    <a:pt x="1" y="2796"/>
                    <a:pt x="118" y="2913"/>
                    <a:pt x="269" y="2913"/>
                  </a:cubicBezTo>
                  <a:lnTo>
                    <a:pt x="2646" y="2913"/>
                  </a:lnTo>
                  <a:cubicBezTo>
                    <a:pt x="2796" y="2913"/>
                    <a:pt x="2913" y="2796"/>
                    <a:pt x="2913" y="2645"/>
                  </a:cubicBezTo>
                  <a:lnTo>
                    <a:pt x="2913" y="268"/>
                  </a:lnTo>
                  <a:cubicBezTo>
                    <a:pt x="2913" y="118"/>
                    <a:pt x="2796" y="1"/>
                    <a:pt x="2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2401650" y="4814025"/>
              <a:ext cx="160300" cy="159875"/>
            </a:xfrm>
            <a:custGeom>
              <a:rect b="b" l="l" r="r" t="t"/>
              <a:pathLst>
                <a:path extrusionOk="0" h="6395" w="6412">
                  <a:moveTo>
                    <a:pt x="3214" y="519"/>
                  </a:moveTo>
                  <a:cubicBezTo>
                    <a:pt x="4687" y="519"/>
                    <a:pt x="5876" y="1724"/>
                    <a:pt x="5876" y="3197"/>
                  </a:cubicBezTo>
                  <a:cubicBezTo>
                    <a:pt x="5876" y="4670"/>
                    <a:pt x="4687" y="5875"/>
                    <a:pt x="3214" y="5875"/>
                  </a:cubicBezTo>
                  <a:cubicBezTo>
                    <a:pt x="1724" y="5875"/>
                    <a:pt x="536" y="4670"/>
                    <a:pt x="536" y="3197"/>
                  </a:cubicBezTo>
                  <a:cubicBezTo>
                    <a:pt x="536" y="1724"/>
                    <a:pt x="1724" y="519"/>
                    <a:pt x="3214" y="519"/>
                  </a:cubicBezTo>
                  <a:close/>
                  <a:moveTo>
                    <a:pt x="3214" y="0"/>
                  </a:moveTo>
                  <a:cubicBezTo>
                    <a:pt x="1440" y="0"/>
                    <a:pt x="0" y="1440"/>
                    <a:pt x="0" y="3197"/>
                  </a:cubicBezTo>
                  <a:cubicBezTo>
                    <a:pt x="0" y="4971"/>
                    <a:pt x="1440" y="6394"/>
                    <a:pt x="3214" y="6394"/>
                  </a:cubicBezTo>
                  <a:cubicBezTo>
                    <a:pt x="4972" y="6394"/>
                    <a:pt x="6411" y="4971"/>
                    <a:pt x="6411" y="3197"/>
                  </a:cubicBezTo>
                  <a:cubicBezTo>
                    <a:pt x="6411" y="1440"/>
                    <a:pt x="4972" y="0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2454800" y="4847900"/>
              <a:ext cx="53575" cy="92100"/>
            </a:xfrm>
            <a:custGeom>
              <a:rect b="b" l="l" r="r" t="t"/>
              <a:pathLst>
                <a:path extrusionOk="0" h="3684" w="2143">
                  <a:moveTo>
                    <a:pt x="1205" y="1"/>
                  </a:moveTo>
                  <a:cubicBezTo>
                    <a:pt x="519" y="1"/>
                    <a:pt x="50" y="419"/>
                    <a:pt x="50" y="972"/>
                  </a:cubicBezTo>
                  <a:cubicBezTo>
                    <a:pt x="50" y="1474"/>
                    <a:pt x="419" y="1775"/>
                    <a:pt x="1004" y="1993"/>
                  </a:cubicBezTo>
                  <a:cubicBezTo>
                    <a:pt x="1473" y="2177"/>
                    <a:pt x="1674" y="2361"/>
                    <a:pt x="1674" y="2696"/>
                  </a:cubicBezTo>
                  <a:cubicBezTo>
                    <a:pt x="1674" y="3047"/>
                    <a:pt x="1389" y="3298"/>
                    <a:pt x="921" y="3298"/>
                  </a:cubicBezTo>
                  <a:cubicBezTo>
                    <a:pt x="703" y="3298"/>
                    <a:pt x="486" y="3248"/>
                    <a:pt x="301" y="3181"/>
                  </a:cubicBezTo>
                  <a:cubicBezTo>
                    <a:pt x="271" y="3168"/>
                    <a:pt x="240" y="3162"/>
                    <a:pt x="211" y="3162"/>
                  </a:cubicBezTo>
                  <a:cubicBezTo>
                    <a:pt x="129" y="3162"/>
                    <a:pt x="58" y="3212"/>
                    <a:pt x="34" y="3298"/>
                  </a:cubicBezTo>
                  <a:lnTo>
                    <a:pt x="17" y="3298"/>
                  </a:lnTo>
                  <a:cubicBezTo>
                    <a:pt x="0" y="3399"/>
                    <a:pt x="34" y="3499"/>
                    <a:pt x="134" y="3533"/>
                  </a:cubicBezTo>
                  <a:cubicBezTo>
                    <a:pt x="335" y="3633"/>
                    <a:pt x="620" y="3683"/>
                    <a:pt x="887" y="3683"/>
                  </a:cubicBezTo>
                  <a:cubicBezTo>
                    <a:pt x="1724" y="3683"/>
                    <a:pt x="2143" y="3215"/>
                    <a:pt x="2143" y="2662"/>
                  </a:cubicBezTo>
                  <a:cubicBezTo>
                    <a:pt x="2143" y="2143"/>
                    <a:pt x="1825" y="1842"/>
                    <a:pt x="1222" y="1608"/>
                  </a:cubicBezTo>
                  <a:cubicBezTo>
                    <a:pt x="737" y="1424"/>
                    <a:pt x="519" y="1256"/>
                    <a:pt x="519" y="922"/>
                  </a:cubicBezTo>
                  <a:cubicBezTo>
                    <a:pt x="519" y="670"/>
                    <a:pt x="703" y="386"/>
                    <a:pt x="1189" y="386"/>
                  </a:cubicBezTo>
                  <a:cubicBezTo>
                    <a:pt x="1389" y="386"/>
                    <a:pt x="1557" y="419"/>
                    <a:pt x="1674" y="470"/>
                  </a:cubicBezTo>
                  <a:cubicBezTo>
                    <a:pt x="1698" y="477"/>
                    <a:pt x="1723" y="480"/>
                    <a:pt x="1747" y="480"/>
                  </a:cubicBezTo>
                  <a:cubicBezTo>
                    <a:pt x="1836" y="480"/>
                    <a:pt x="1915" y="432"/>
                    <a:pt x="1942" y="352"/>
                  </a:cubicBezTo>
                  <a:cubicBezTo>
                    <a:pt x="1975" y="252"/>
                    <a:pt x="1925" y="135"/>
                    <a:pt x="1825" y="101"/>
                  </a:cubicBezTo>
                  <a:cubicBezTo>
                    <a:pt x="1674" y="51"/>
                    <a:pt x="1456" y="1"/>
                    <a:pt x="1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2476975" y="4837875"/>
              <a:ext cx="9225" cy="113425"/>
            </a:xfrm>
            <a:custGeom>
              <a:rect b="b" l="l" r="r" t="t"/>
              <a:pathLst>
                <a:path extrusionOk="0" h="4537" w="369">
                  <a:moveTo>
                    <a:pt x="184" y="0"/>
                  </a:moveTo>
                  <a:cubicBezTo>
                    <a:pt x="84" y="0"/>
                    <a:pt x="0" y="84"/>
                    <a:pt x="0" y="184"/>
                  </a:cubicBezTo>
                  <a:lnTo>
                    <a:pt x="0" y="4352"/>
                  </a:lnTo>
                  <a:cubicBezTo>
                    <a:pt x="0" y="4453"/>
                    <a:pt x="84" y="4536"/>
                    <a:pt x="184" y="4536"/>
                  </a:cubicBezTo>
                  <a:cubicBezTo>
                    <a:pt x="285" y="4536"/>
                    <a:pt x="369" y="4453"/>
                    <a:pt x="369" y="4352"/>
                  </a:cubicBezTo>
                  <a:lnTo>
                    <a:pt x="369" y="184"/>
                  </a:lnTo>
                  <a:cubicBezTo>
                    <a:pt x="369" y="84"/>
                    <a:pt x="285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24"/>
          <p:cNvGrpSpPr/>
          <p:nvPr/>
        </p:nvGrpSpPr>
        <p:grpSpPr>
          <a:xfrm>
            <a:off x="15260031" y="6811068"/>
            <a:ext cx="730367" cy="718780"/>
            <a:chOff x="1598625" y="1102450"/>
            <a:chExt cx="329350" cy="324125"/>
          </a:xfrm>
        </p:grpSpPr>
        <p:sp>
          <p:nvSpPr>
            <p:cNvPr id="737" name="Google Shape;737;p24"/>
            <p:cNvSpPr/>
            <p:nvPr/>
          </p:nvSpPr>
          <p:spPr>
            <a:xfrm>
              <a:off x="1632500" y="1102450"/>
              <a:ext cx="261575" cy="324125"/>
            </a:xfrm>
            <a:custGeom>
              <a:rect b="b" l="l" r="r" t="t"/>
              <a:pathLst>
                <a:path extrusionOk="0" h="12965" w="10463">
                  <a:moveTo>
                    <a:pt x="5240" y="628"/>
                  </a:moveTo>
                  <a:lnTo>
                    <a:pt x="9944" y="5114"/>
                  </a:lnTo>
                  <a:lnTo>
                    <a:pt x="9944" y="12429"/>
                  </a:lnTo>
                  <a:lnTo>
                    <a:pt x="7349" y="12429"/>
                  </a:lnTo>
                  <a:lnTo>
                    <a:pt x="7349" y="7089"/>
                  </a:lnTo>
                  <a:cubicBezTo>
                    <a:pt x="7349" y="6939"/>
                    <a:pt x="7232" y="6821"/>
                    <a:pt x="7081" y="6821"/>
                  </a:cubicBezTo>
                  <a:lnTo>
                    <a:pt x="3399" y="6821"/>
                  </a:lnTo>
                  <a:cubicBezTo>
                    <a:pt x="3248" y="6821"/>
                    <a:pt x="3131" y="6939"/>
                    <a:pt x="3131" y="7089"/>
                  </a:cubicBezTo>
                  <a:lnTo>
                    <a:pt x="3131" y="12429"/>
                  </a:lnTo>
                  <a:lnTo>
                    <a:pt x="537" y="12429"/>
                  </a:lnTo>
                  <a:lnTo>
                    <a:pt x="537" y="5114"/>
                  </a:lnTo>
                  <a:lnTo>
                    <a:pt x="5240" y="628"/>
                  </a:lnTo>
                  <a:close/>
                  <a:moveTo>
                    <a:pt x="5232" y="0"/>
                  </a:moveTo>
                  <a:cubicBezTo>
                    <a:pt x="5169" y="0"/>
                    <a:pt x="5106" y="26"/>
                    <a:pt x="5056" y="76"/>
                  </a:cubicBezTo>
                  <a:lnTo>
                    <a:pt x="85" y="4813"/>
                  </a:lnTo>
                  <a:cubicBezTo>
                    <a:pt x="34" y="4846"/>
                    <a:pt x="1" y="4930"/>
                    <a:pt x="1" y="4997"/>
                  </a:cubicBezTo>
                  <a:lnTo>
                    <a:pt x="1" y="12697"/>
                  </a:lnTo>
                  <a:cubicBezTo>
                    <a:pt x="1" y="12831"/>
                    <a:pt x="118" y="12965"/>
                    <a:pt x="269" y="12965"/>
                  </a:cubicBezTo>
                  <a:lnTo>
                    <a:pt x="3382" y="12965"/>
                  </a:lnTo>
                  <a:cubicBezTo>
                    <a:pt x="3533" y="12965"/>
                    <a:pt x="3650" y="12847"/>
                    <a:pt x="3650" y="12697"/>
                  </a:cubicBezTo>
                  <a:lnTo>
                    <a:pt x="3650" y="7357"/>
                  </a:lnTo>
                  <a:lnTo>
                    <a:pt x="6814" y="7357"/>
                  </a:lnTo>
                  <a:lnTo>
                    <a:pt x="6814" y="12697"/>
                  </a:lnTo>
                  <a:cubicBezTo>
                    <a:pt x="6814" y="12831"/>
                    <a:pt x="6931" y="12965"/>
                    <a:pt x="7081" y="12965"/>
                  </a:cubicBezTo>
                  <a:lnTo>
                    <a:pt x="10195" y="12965"/>
                  </a:lnTo>
                  <a:cubicBezTo>
                    <a:pt x="10345" y="12965"/>
                    <a:pt x="10463" y="12831"/>
                    <a:pt x="10463" y="12697"/>
                  </a:cubicBezTo>
                  <a:lnTo>
                    <a:pt x="10463" y="4997"/>
                  </a:lnTo>
                  <a:cubicBezTo>
                    <a:pt x="10463" y="4930"/>
                    <a:pt x="10429" y="4863"/>
                    <a:pt x="10379" y="4813"/>
                  </a:cubicBezTo>
                  <a:lnTo>
                    <a:pt x="5407" y="76"/>
                  </a:lnTo>
                  <a:cubicBezTo>
                    <a:pt x="5357" y="26"/>
                    <a:pt x="5294" y="0"/>
                    <a:pt x="5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1598625" y="1102450"/>
              <a:ext cx="172000" cy="162175"/>
            </a:xfrm>
            <a:custGeom>
              <a:rect b="b" l="l" r="r" t="t"/>
              <a:pathLst>
                <a:path extrusionOk="0" h="6487" w="6880">
                  <a:moveTo>
                    <a:pt x="6595" y="0"/>
                  </a:moveTo>
                  <a:cubicBezTo>
                    <a:pt x="6528" y="0"/>
                    <a:pt x="6461" y="26"/>
                    <a:pt x="6411" y="76"/>
                  </a:cubicBezTo>
                  <a:lnTo>
                    <a:pt x="117" y="6035"/>
                  </a:lnTo>
                  <a:cubicBezTo>
                    <a:pt x="0" y="6135"/>
                    <a:pt x="0" y="6303"/>
                    <a:pt x="101" y="6403"/>
                  </a:cubicBezTo>
                  <a:cubicBezTo>
                    <a:pt x="151" y="6453"/>
                    <a:pt x="218" y="6487"/>
                    <a:pt x="301" y="6487"/>
                  </a:cubicBezTo>
                  <a:cubicBezTo>
                    <a:pt x="352" y="6487"/>
                    <a:pt x="419" y="6453"/>
                    <a:pt x="469" y="6420"/>
                  </a:cubicBezTo>
                  <a:lnTo>
                    <a:pt x="6762" y="461"/>
                  </a:lnTo>
                  <a:cubicBezTo>
                    <a:pt x="6880" y="360"/>
                    <a:pt x="6880" y="193"/>
                    <a:pt x="6779" y="76"/>
                  </a:cubicBezTo>
                  <a:cubicBezTo>
                    <a:pt x="6729" y="26"/>
                    <a:pt x="6662" y="0"/>
                    <a:pt x="6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1755950" y="1102450"/>
              <a:ext cx="172025" cy="162175"/>
            </a:xfrm>
            <a:custGeom>
              <a:rect b="b" l="l" r="r" t="t"/>
              <a:pathLst>
                <a:path extrusionOk="0" h="6487" w="6881">
                  <a:moveTo>
                    <a:pt x="287" y="0"/>
                  </a:moveTo>
                  <a:cubicBezTo>
                    <a:pt x="218" y="0"/>
                    <a:pt x="151" y="26"/>
                    <a:pt x="101" y="76"/>
                  </a:cubicBezTo>
                  <a:cubicBezTo>
                    <a:pt x="1" y="176"/>
                    <a:pt x="1" y="344"/>
                    <a:pt x="118" y="444"/>
                  </a:cubicBezTo>
                  <a:lnTo>
                    <a:pt x="6412" y="6403"/>
                  </a:lnTo>
                  <a:cubicBezTo>
                    <a:pt x="6462" y="6453"/>
                    <a:pt x="6529" y="6487"/>
                    <a:pt x="6596" y="6487"/>
                  </a:cubicBezTo>
                  <a:cubicBezTo>
                    <a:pt x="6663" y="6487"/>
                    <a:pt x="6730" y="6453"/>
                    <a:pt x="6780" y="6403"/>
                  </a:cubicBezTo>
                  <a:cubicBezTo>
                    <a:pt x="6880" y="6303"/>
                    <a:pt x="6880" y="6135"/>
                    <a:pt x="6780" y="6035"/>
                  </a:cubicBezTo>
                  <a:lnTo>
                    <a:pt x="486" y="76"/>
                  </a:lnTo>
                  <a:cubicBezTo>
                    <a:pt x="428" y="26"/>
                    <a:pt x="356" y="0"/>
                    <a:pt x="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5"/>
          <p:cNvGrpSpPr/>
          <p:nvPr/>
        </p:nvGrpSpPr>
        <p:grpSpPr>
          <a:xfrm>
            <a:off x="11085250" y="3079000"/>
            <a:ext cx="6154989" cy="5617520"/>
            <a:chOff x="5399750" y="1358425"/>
            <a:chExt cx="3077495" cy="2808760"/>
          </a:xfrm>
        </p:grpSpPr>
        <p:sp>
          <p:nvSpPr>
            <p:cNvPr id="745" name="Google Shape;745;p25"/>
            <p:cNvSpPr/>
            <p:nvPr/>
          </p:nvSpPr>
          <p:spPr>
            <a:xfrm>
              <a:off x="5399750" y="2107377"/>
              <a:ext cx="948691" cy="1231480"/>
            </a:xfrm>
            <a:custGeom>
              <a:rect b="b" l="l" r="r" t="t"/>
              <a:pathLst>
                <a:path extrusionOk="0" h="8440" w="6502">
                  <a:moveTo>
                    <a:pt x="3656" y="0"/>
                  </a:moveTo>
                  <a:lnTo>
                    <a:pt x="3460" y="1130"/>
                  </a:lnTo>
                  <a:lnTo>
                    <a:pt x="1" y="2176"/>
                  </a:lnTo>
                  <a:lnTo>
                    <a:pt x="1103" y="4896"/>
                  </a:lnTo>
                  <a:lnTo>
                    <a:pt x="461" y="8035"/>
                  </a:lnTo>
                  <a:lnTo>
                    <a:pt x="5176" y="8439"/>
                  </a:lnTo>
                  <a:lnTo>
                    <a:pt x="5622" y="3306"/>
                  </a:lnTo>
                  <a:lnTo>
                    <a:pt x="6501" y="530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rgbClr val="45C4D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5652171" y="2589752"/>
              <a:ext cx="1475708" cy="1577433"/>
            </a:xfrm>
            <a:custGeom>
              <a:rect b="b" l="l" r="r" t="t"/>
              <a:pathLst>
                <a:path extrusionOk="0" h="10811" w="10114">
                  <a:moveTo>
                    <a:pt x="3892" y="0"/>
                  </a:moveTo>
                  <a:lnTo>
                    <a:pt x="2762" y="1953"/>
                  </a:lnTo>
                  <a:lnTo>
                    <a:pt x="1" y="2706"/>
                  </a:lnTo>
                  <a:lnTo>
                    <a:pt x="1535" y="8885"/>
                  </a:lnTo>
                  <a:lnTo>
                    <a:pt x="6640" y="10810"/>
                  </a:lnTo>
                  <a:lnTo>
                    <a:pt x="10113" y="7518"/>
                  </a:lnTo>
                  <a:lnTo>
                    <a:pt x="10002" y="124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rgbClr val="325A6D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6181380" y="1488576"/>
              <a:ext cx="1390207" cy="1282403"/>
            </a:xfrm>
            <a:custGeom>
              <a:rect b="b" l="l" r="r" t="t"/>
              <a:pathLst>
                <a:path extrusionOk="0" h="8789" w="9528">
                  <a:moveTo>
                    <a:pt x="9527" y="1"/>
                  </a:moveTo>
                  <a:lnTo>
                    <a:pt x="0" y="1061"/>
                  </a:lnTo>
                  <a:lnTo>
                    <a:pt x="1144" y="4925"/>
                  </a:lnTo>
                  <a:lnTo>
                    <a:pt x="265" y="7547"/>
                  </a:lnTo>
                  <a:lnTo>
                    <a:pt x="6375" y="8789"/>
                  </a:lnTo>
                  <a:lnTo>
                    <a:pt x="9471" y="6362"/>
                  </a:lnTo>
                  <a:lnTo>
                    <a:pt x="8788" y="3628"/>
                  </a:lnTo>
                  <a:lnTo>
                    <a:pt x="9527" y="1"/>
                  </a:lnTo>
                  <a:close/>
                </a:path>
              </a:pathLst>
            </a:custGeom>
            <a:solidFill>
              <a:srgbClr val="FFDB5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7111400" y="2416704"/>
              <a:ext cx="1331260" cy="1489887"/>
            </a:xfrm>
            <a:custGeom>
              <a:rect b="b" l="l" r="r" t="t"/>
              <a:pathLst>
                <a:path extrusionOk="0" h="10211" w="9124">
                  <a:moveTo>
                    <a:pt x="3097" y="1"/>
                  </a:moveTo>
                  <a:lnTo>
                    <a:pt x="1" y="2428"/>
                  </a:lnTo>
                  <a:lnTo>
                    <a:pt x="112" y="8704"/>
                  </a:lnTo>
                  <a:lnTo>
                    <a:pt x="6487" y="10211"/>
                  </a:lnTo>
                  <a:lnTo>
                    <a:pt x="9053" y="7212"/>
                  </a:lnTo>
                  <a:lnTo>
                    <a:pt x="9123" y="1270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EC1A40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5399750" y="2424875"/>
              <a:ext cx="820438" cy="981099"/>
            </a:xfrm>
            <a:custGeom>
              <a:rect b="b" l="l" r="r" t="t"/>
              <a:pathLst>
                <a:path extrusionOk="0" h="6724" w="5623">
                  <a:moveTo>
                    <a:pt x="1" y="0"/>
                  </a:moveTo>
                  <a:lnTo>
                    <a:pt x="461" y="5859"/>
                  </a:lnTo>
                  <a:lnTo>
                    <a:pt x="4367" y="6724"/>
                  </a:lnTo>
                  <a:lnTo>
                    <a:pt x="5622" y="11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5652171" y="2589752"/>
              <a:ext cx="1459367" cy="606548"/>
            </a:xfrm>
            <a:custGeom>
              <a:rect b="b" l="l" r="r" t="t"/>
              <a:pathLst>
                <a:path extrusionOk="0" h="4157" w="10002">
                  <a:moveTo>
                    <a:pt x="3892" y="0"/>
                  </a:moveTo>
                  <a:lnTo>
                    <a:pt x="1" y="2706"/>
                  </a:lnTo>
                  <a:lnTo>
                    <a:pt x="6431" y="4157"/>
                  </a:lnTo>
                  <a:lnTo>
                    <a:pt x="10002" y="1242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rgbClr val="DAB3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5652171" y="2984582"/>
              <a:ext cx="968972" cy="1182601"/>
            </a:xfrm>
            <a:custGeom>
              <a:rect b="b" l="l" r="r" t="t"/>
              <a:pathLst>
                <a:path extrusionOk="0" h="8105" w="6641">
                  <a:moveTo>
                    <a:pt x="1" y="0"/>
                  </a:moveTo>
                  <a:lnTo>
                    <a:pt x="391" y="6444"/>
                  </a:lnTo>
                  <a:lnTo>
                    <a:pt x="6640" y="8104"/>
                  </a:lnTo>
                  <a:lnTo>
                    <a:pt x="6431" y="14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6590361" y="2770825"/>
              <a:ext cx="537523" cy="1396359"/>
            </a:xfrm>
            <a:custGeom>
              <a:rect b="b" l="l" r="r" t="t"/>
              <a:pathLst>
                <a:path extrusionOk="0" h="9570" w="3684">
                  <a:moveTo>
                    <a:pt x="3572" y="1"/>
                  </a:moveTo>
                  <a:lnTo>
                    <a:pt x="1" y="2916"/>
                  </a:lnTo>
                  <a:lnTo>
                    <a:pt x="210" y="9569"/>
                  </a:lnTo>
                  <a:lnTo>
                    <a:pt x="3683" y="627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18DD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7111400" y="2416704"/>
              <a:ext cx="1365840" cy="555771"/>
            </a:xfrm>
            <a:custGeom>
              <a:rect b="b" l="l" r="r" t="t"/>
              <a:pathLst>
                <a:path extrusionOk="0" h="3809" w="9361">
                  <a:moveTo>
                    <a:pt x="3097" y="1"/>
                  </a:moveTo>
                  <a:lnTo>
                    <a:pt x="1" y="2428"/>
                  </a:lnTo>
                  <a:lnTo>
                    <a:pt x="6612" y="3808"/>
                  </a:lnTo>
                  <a:lnTo>
                    <a:pt x="9360" y="1075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rgbClr val="3FBAD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7111400" y="2770825"/>
              <a:ext cx="964886" cy="1135763"/>
            </a:xfrm>
            <a:custGeom>
              <a:rect b="b" l="l" r="r" t="t"/>
              <a:pathLst>
                <a:path extrusionOk="0" h="7784" w="6613">
                  <a:moveTo>
                    <a:pt x="1" y="1"/>
                  </a:moveTo>
                  <a:lnTo>
                    <a:pt x="112" y="6277"/>
                  </a:lnTo>
                  <a:lnTo>
                    <a:pt x="6487" y="7784"/>
                  </a:lnTo>
                  <a:lnTo>
                    <a:pt x="6612" y="13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8057761" y="2573410"/>
              <a:ext cx="419484" cy="1333180"/>
            </a:xfrm>
            <a:custGeom>
              <a:rect b="b" l="l" r="r" t="t"/>
              <a:pathLst>
                <a:path extrusionOk="0" h="9137" w="2875">
                  <a:moveTo>
                    <a:pt x="2874" y="1"/>
                  </a:moveTo>
                  <a:lnTo>
                    <a:pt x="126" y="2734"/>
                  </a:lnTo>
                  <a:lnTo>
                    <a:pt x="1" y="9137"/>
                  </a:lnTo>
                  <a:lnTo>
                    <a:pt x="2567" y="6138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16C8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5399750" y="2107377"/>
              <a:ext cx="952630" cy="482524"/>
            </a:xfrm>
            <a:custGeom>
              <a:rect b="b" l="l" r="r" t="t"/>
              <a:pathLst>
                <a:path extrusionOk="0" h="3307" w="6529">
                  <a:moveTo>
                    <a:pt x="3656" y="0"/>
                  </a:moveTo>
                  <a:lnTo>
                    <a:pt x="1" y="2176"/>
                  </a:lnTo>
                  <a:lnTo>
                    <a:pt x="5622" y="3306"/>
                  </a:lnTo>
                  <a:lnTo>
                    <a:pt x="6529" y="461"/>
                  </a:lnTo>
                  <a:lnTo>
                    <a:pt x="3656" y="0"/>
                  </a:lnTo>
                  <a:close/>
                </a:path>
              </a:pathLst>
            </a:custGeom>
            <a:solidFill>
              <a:srgbClr val="76D7E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6181380" y="1643386"/>
              <a:ext cx="930160" cy="1127592"/>
            </a:xfrm>
            <a:custGeom>
              <a:rect b="b" l="l" r="r" t="t"/>
              <a:pathLst>
                <a:path extrusionOk="0" h="7728" w="6375">
                  <a:moveTo>
                    <a:pt x="0" y="0"/>
                  </a:moveTo>
                  <a:lnTo>
                    <a:pt x="265" y="6486"/>
                  </a:lnTo>
                  <a:lnTo>
                    <a:pt x="6375" y="7728"/>
                  </a:lnTo>
                  <a:lnTo>
                    <a:pt x="6291" y="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7099289" y="1488576"/>
              <a:ext cx="472303" cy="1282403"/>
            </a:xfrm>
            <a:custGeom>
              <a:rect b="b" l="l" r="r" t="t"/>
              <a:pathLst>
                <a:path extrusionOk="0" h="8789" w="3237">
                  <a:moveTo>
                    <a:pt x="3236" y="1"/>
                  </a:moveTo>
                  <a:lnTo>
                    <a:pt x="0" y="2093"/>
                  </a:lnTo>
                  <a:lnTo>
                    <a:pt x="84" y="8789"/>
                  </a:lnTo>
                  <a:lnTo>
                    <a:pt x="3180" y="6362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D59C0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6181380" y="1358425"/>
              <a:ext cx="1390207" cy="435687"/>
            </a:xfrm>
            <a:custGeom>
              <a:rect b="b" l="l" r="r" t="t"/>
              <a:pathLst>
                <a:path extrusionOk="0" h="2986" w="9528">
                  <a:moveTo>
                    <a:pt x="3543" y="0"/>
                  </a:moveTo>
                  <a:lnTo>
                    <a:pt x="0" y="1953"/>
                  </a:lnTo>
                  <a:lnTo>
                    <a:pt x="6291" y="2985"/>
                  </a:lnTo>
                  <a:lnTo>
                    <a:pt x="9527" y="893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25"/>
          <p:cNvSpPr/>
          <p:nvPr/>
        </p:nvSpPr>
        <p:spPr>
          <a:xfrm>
            <a:off x="10799500" y="5830551"/>
            <a:ext cx="292" cy="114393"/>
          </a:xfrm>
          <a:custGeom>
            <a:rect b="b" l="l" r="r" t="t"/>
            <a:pathLst>
              <a:path extrusionOk="0" h="392" w="1">
                <a:moveTo>
                  <a:pt x="1" y="196"/>
                </a:moveTo>
                <a:lnTo>
                  <a:pt x="1" y="391"/>
                </a:lnTo>
                <a:lnTo>
                  <a:pt x="1" y="196"/>
                </a:lnTo>
                <a:lnTo>
                  <a:pt x="1" y="1"/>
                </a:lnTo>
                <a:close/>
              </a:path>
            </a:pathLst>
          </a:custGeom>
          <a:solidFill>
            <a:srgbClr val="30515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1" name="Google Shape;761;p25"/>
          <p:cNvGrpSpPr/>
          <p:nvPr/>
        </p:nvGrpSpPr>
        <p:grpSpPr>
          <a:xfrm>
            <a:off x="914408" y="3941861"/>
            <a:ext cx="445980" cy="453147"/>
            <a:chOff x="2257080" y="1358425"/>
            <a:chExt cx="1390211" cy="1412554"/>
          </a:xfrm>
        </p:grpSpPr>
        <p:sp>
          <p:nvSpPr>
            <p:cNvPr id="762" name="Google Shape;762;p25"/>
            <p:cNvSpPr/>
            <p:nvPr/>
          </p:nvSpPr>
          <p:spPr>
            <a:xfrm>
              <a:off x="2257080" y="1643386"/>
              <a:ext cx="930160" cy="1127592"/>
            </a:xfrm>
            <a:custGeom>
              <a:rect b="b" l="l" r="r" t="t"/>
              <a:pathLst>
                <a:path extrusionOk="0" h="7728" w="6375">
                  <a:moveTo>
                    <a:pt x="0" y="0"/>
                  </a:moveTo>
                  <a:lnTo>
                    <a:pt x="265" y="6486"/>
                  </a:lnTo>
                  <a:lnTo>
                    <a:pt x="6375" y="7728"/>
                  </a:lnTo>
                  <a:lnTo>
                    <a:pt x="6291" y="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3174989" y="1488576"/>
              <a:ext cx="472303" cy="1282403"/>
            </a:xfrm>
            <a:custGeom>
              <a:rect b="b" l="l" r="r" t="t"/>
              <a:pathLst>
                <a:path extrusionOk="0" h="8789" w="3237">
                  <a:moveTo>
                    <a:pt x="3236" y="1"/>
                  </a:moveTo>
                  <a:lnTo>
                    <a:pt x="0" y="2093"/>
                  </a:lnTo>
                  <a:lnTo>
                    <a:pt x="84" y="8789"/>
                  </a:lnTo>
                  <a:lnTo>
                    <a:pt x="3180" y="6362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2257080" y="1358425"/>
              <a:ext cx="1390207" cy="435687"/>
            </a:xfrm>
            <a:custGeom>
              <a:rect b="b" l="l" r="r" t="t"/>
              <a:pathLst>
                <a:path extrusionOk="0" h="2986" w="9528">
                  <a:moveTo>
                    <a:pt x="3543" y="0"/>
                  </a:moveTo>
                  <a:lnTo>
                    <a:pt x="0" y="1953"/>
                  </a:lnTo>
                  <a:lnTo>
                    <a:pt x="6291" y="2985"/>
                  </a:lnTo>
                  <a:lnTo>
                    <a:pt x="9527" y="893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25"/>
          <p:cNvGrpSpPr/>
          <p:nvPr/>
        </p:nvGrpSpPr>
        <p:grpSpPr>
          <a:xfrm>
            <a:off x="1393798" y="3716850"/>
            <a:ext cx="3853203" cy="1767803"/>
            <a:chOff x="1321399" y="1332600"/>
            <a:chExt cx="1926602" cy="883902"/>
          </a:xfrm>
        </p:grpSpPr>
        <p:sp>
          <p:nvSpPr>
            <p:cNvPr id="766" name="Google Shape;766;p25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25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68" name="Google Shape;768;p25"/>
          <p:cNvGrpSpPr/>
          <p:nvPr/>
        </p:nvGrpSpPr>
        <p:grpSpPr>
          <a:xfrm>
            <a:off x="5856958" y="3941861"/>
            <a:ext cx="445980" cy="453147"/>
            <a:chOff x="2257080" y="1358425"/>
            <a:chExt cx="1390211" cy="1412554"/>
          </a:xfrm>
        </p:grpSpPr>
        <p:sp>
          <p:nvSpPr>
            <p:cNvPr id="769" name="Google Shape;769;p25"/>
            <p:cNvSpPr/>
            <p:nvPr/>
          </p:nvSpPr>
          <p:spPr>
            <a:xfrm>
              <a:off x="2257080" y="1643386"/>
              <a:ext cx="930160" cy="1127592"/>
            </a:xfrm>
            <a:custGeom>
              <a:rect b="b" l="l" r="r" t="t"/>
              <a:pathLst>
                <a:path extrusionOk="0" h="7728" w="6375">
                  <a:moveTo>
                    <a:pt x="0" y="0"/>
                  </a:moveTo>
                  <a:lnTo>
                    <a:pt x="265" y="6486"/>
                  </a:lnTo>
                  <a:lnTo>
                    <a:pt x="6375" y="7728"/>
                  </a:lnTo>
                  <a:lnTo>
                    <a:pt x="6291" y="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3174989" y="1488576"/>
              <a:ext cx="472303" cy="1282403"/>
            </a:xfrm>
            <a:custGeom>
              <a:rect b="b" l="l" r="r" t="t"/>
              <a:pathLst>
                <a:path extrusionOk="0" h="8789" w="3237">
                  <a:moveTo>
                    <a:pt x="3236" y="1"/>
                  </a:moveTo>
                  <a:lnTo>
                    <a:pt x="0" y="2093"/>
                  </a:lnTo>
                  <a:lnTo>
                    <a:pt x="84" y="8789"/>
                  </a:lnTo>
                  <a:lnTo>
                    <a:pt x="3180" y="6362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257080" y="1358425"/>
              <a:ext cx="1390207" cy="435687"/>
            </a:xfrm>
            <a:custGeom>
              <a:rect b="b" l="l" r="r" t="t"/>
              <a:pathLst>
                <a:path extrusionOk="0" h="2986" w="9528">
                  <a:moveTo>
                    <a:pt x="3543" y="0"/>
                  </a:moveTo>
                  <a:lnTo>
                    <a:pt x="0" y="1953"/>
                  </a:lnTo>
                  <a:lnTo>
                    <a:pt x="6291" y="2985"/>
                  </a:lnTo>
                  <a:lnTo>
                    <a:pt x="9527" y="893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5"/>
          <p:cNvGrpSpPr/>
          <p:nvPr/>
        </p:nvGrpSpPr>
        <p:grpSpPr>
          <a:xfrm>
            <a:off x="6336348" y="3716850"/>
            <a:ext cx="3853203" cy="1767803"/>
            <a:chOff x="1321399" y="1332600"/>
            <a:chExt cx="1926602" cy="883902"/>
          </a:xfrm>
        </p:grpSpPr>
        <p:sp>
          <p:nvSpPr>
            <p:cNvPr id="773" name="Google Shape;773;p25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5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75" name="Google Shape;775;p25"/>
          <p:cNvGrpSpPr/>
          <p:nvPr/>
        </p:nvGrpSpPr>
        <p:grpSpPr>
          <a:xfrm>
            <a:off x="914408" y="6515861"/>
            <a:ext cx="445980" cy="453147"/>
            <a:chOff x="2257080" y="1358425"/>
            <a:chExt cx="1390211" cy="1412554"/>
          </a:xfrm>
        </p:grpSpPr>
        <p:sp>
          <p:nvSpPr>
            <p:cNvPr id="776" name="Google Shape;776;p25"/>
            <p:cNvSpPr/>
            <p:nvPr/>
          </p:nvSpPr>
          <p:spPr>
            <a:xfrm>
              <a:off x="2257080" y="1643386"/>
              <a:ext cx="930160" cy="1127592"/>
            </a:xfrm>
            <a:custGeom>
              <a:rect b="b" l="l" r="r" t="t"/>
              <a:pathLst>
                <a:path extrusionOk="0" h="7728" w="6375">
                  <a:moveTo>
                    <a:pt x="0" y="0"/>
                  </a:moveTo>
                  <a:lnTo>
                    <a:pt x="265" y="6486"/>
                  </a:lnTo>
                  <a:lnTo>
                    <a:pt x="6375" y="7728"/>
                  </a:lnTo>
                  <a:lnTo>
                    <a:pt x="6291" y="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174989" y="1488576"/>
              <a:ext cx="472303" cy="1282403"/>
            </a:xfrm>
            <a:custGeom>
              <a:rect b="b" l="l" r="r" t="t"/>
              <a:pathLst>
                <a:path extrusionOk="0" h="8789" w="3237">
                  <a:moveTo>
                    <a:pt x="3236" y="1"/>
                  </a:moveTo>
                  <a:lnTo>
                    <a:pt x="0" y="2093"/>
                  </a:lnTo>
                  <a:lnTo>
                    <a:pt x="84" y="8789"/>
                  </a:lnTo>
                  <a:lnTo>
                    <a:pt x="3180" y="6362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2257080" y="1358425"/>
              <a:ext cx="1390207" cy="435687"/>
            </a:xfrm>
            <a:custGeom>
              <a:rect b="b" l="l" r="r" t="t"/>
              <a:pathLst>
                <a:path extrusionOk="0" h="2986" w="9528">
                  <a:moveTo>
                    <a:pt x="3543" y="0"/>
                  </a:moveTo>
                  <a:lnTo>
                    <a:pt x="0" y="1953"/>
                  </a:lnTo>
                  <a:lnTo>
                    <a:pt x="6291" y="2985"/>
                  </a:lnTo>
                  <a:lnTo>
                    <a:pt x="9527" y="893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25"/>
          <p:cNvGrpSpPr/>
          <p:nvPr/>
        </p:nvGrpSpPr>
        <p:grpSpPr>
          <a:xfrm>
            <a:off x="1393798" y="6290850"/>
            <a:ext cx="3853203" cy="1767803"/>
            <a:chOff x="1321399" y="1332600"/>
            <a:chExt cx="1926602" cy="883902"/>
          </a:xfrm>
        </p:grpSpPr>
        <p:sp>
          <p:nvSpPr>
            <p:cNvPr id="780" name="Google Shape;780;p25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25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82" name="Google Shape;782;p25"/>
          <p:cNvGrpSpPr/>
          <p:nvPr/>
        </p:nvGrpSpPr>
        <p:grpSpPr>
          <a:xfrm>
            <a:off x="5856958" y="6515861"/>
            <a:ext cx="445980" cy="453147"/>
            <a:chOff x="2257080" y="1358425"/>
            <a:chExt cx="1390211" cy="1412554"/>
          </a:xfrm>
        </p:grpSpPr>
        <p:sp>
          <p:nvSpPr>
            <p:cNvPr id="783" name="Google Shape;783;p25"/>
            <p:cNvSpPr/>
            <p:nvPr/>
          </p:nvSpPr>
          <p:spPr>
            <a:xfrm>
              <a:off x="2257080" y="1643386"/>
              <a:ext cx="930160" cy="1127592"/>
            </a:xfrm>
            <a:custGeom>
              <a:rect b="b" l="l" r="r" t="t"/>
              <a:pathLst>
                <a:path extrusionOk="0" h="7728" w="6375">
                  <a:moveTo>
                    <a:pt x="0" y="0"/>
                  </a:moveTo>
                  <a:lnTo>
                    <a:pt x="265" y="6486"/>
                  </a:lnTo>
                  <a:lnTo>
                    <a:pt x="6375" y="7728"/>
                  </a:lnTo>
                  <a:lnTo>
                    <a:pt x="6291" y="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4"/>
                </a:solidFill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3174989" y="1488576"/>
              <a:ext cx="472303" cy="1282403"/>
            </a:xfrm>
            <a:custGeom>
              <a:rect b="b" l="l" r="r" t="t"/>
              <a:pathLst>
                <a:path extrusionOk="0" h="8789" w="3237">
                  <a:moveTo>
                    <a:pt x="3236" y="1"/>
                  </a:moveTo>
                  <a:lnTo>
                    <a:pt x="0" y="2093"/>
                  </a:lnTo>
                  <a:lnTo>
                    <a:pt x="84" y="8789"/>
                  </a:lnTo>
                  <a:lnTo>
                    <a:pt x="3180" y="6362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4"/>
                </a:solidFill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257080" y="1358425"/>
              <a:ext cx="1390207" cy="435687"/>
            </a:xfrm>
            <a:custGeom>
              <a:rect b="b" l="l" r="r" t="t"/>
              <a:pathLst>
                <a:path extrusionOk="0" h="2986" w="9528">
                  <a:moveTo>
                    <a:pt x="3543" y="0"/>
                  </a:moveTo>
                  <a:lnTo>
                    <a:pt x="0" y="1953"/>
                  </a:lnTo>
                  <a:lnTo>
                    <a:pt x="6291" y="2985"/>
                  </a:lnTo>
                  <a:lnTo>
                    <a:pt x="9527" y="893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accent4"/>
                </a:solidFill>
              </a:endParaRPr>
            </a:p>
          </p:txBody>
        </p:sp>
      </p:grpSp>
      <p:grpSp>
        <p:nvGrpSpPr>
          <p:cNvPr id="786" name="Google Shape;786;p25"/>
          <p:cNvGrpSpPr/>
          <p:nvPr/>
        </p:nvGrpSpPr>
        <p:grpSpPr>
          <a:xfrm>
            <a:off x="6336348" y="6290850"/>
            <a:ext cx="3853203" cy="1767803"/>
            <a:chOff x="1321399" y="1332600"/>
            <a:chExt cx="1926602" cy="883902"/>
          </a:xfrm>
        </p:grpSpPr>
        <p:sp>
          <p:nvSpPr>
            <p:cNvPr id="787" name="Google Shape;787;p25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full of iron oxide dust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25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26"/>
          <p:cNvGrpSpPr/>
          <p:nvPr/>
        </p:nvGrpSpPr>
        <p:grpSpPr>
          <a:xfrm>
            <a:off x="1586051" y="2521247"/>
            <a:ext cx="5863916" cy="6404868"/>
            <a:chOff x="1174051" y="1162048"/>
            <a:chExt cx="2931958" cy="3202434"/>
          </a:xfrm>
        </p:grpSpPr>
        <p:sp>
          <p:nvSpPr>
            <p:cNvPr id="794" name="Google Shape;794;p26"/>
            <p:cNvSpPr/>
            <p:nvPr/>
          </p:nvSpPr>
          <p:spPr>
            <a:xfrm>
              <a:off x="2947891" y="3060112"/>
              <a:ext cx="1141155" cy="1136790"/>
            </a:xfrm>
            <a:custGeom>
              <a:rect b="b" l="l" r="r" t="t"/>
              <a:pathLst>
                <a:path extrusionOk="0" h="25262" w="25359">
                  <a:moveTo>
                    <a:pt x="25359" y="1"/>
                  </a:moveTo>
                  <a:lnTo>
                    <a:pt x="1" y="1061"/>
                  </a:lnTo>
                  <a:lnTo>
                    <a:pt x="1" y="25262"/>
                  </a:lnTo>
                  <a:lnTo>
                    <a:pt x="23629" y="22988"/>
                  </a:lnTo>
                  <a:lnTo>
                    <a:pt x="25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2765238" y="2825352"/>
              <a:ext cx="1323810" cy="282510"/>
            </a:xfrm>
            <a:custGeom>
              <a:rect b="b" l="l" r="r" t="t"/>
              <a:pathLst>
                <a:path extrusionOk="0" h="6278" w="29418">
                  <a:moveTo>
                    <a:pt x="21230" y="1"/>
                  </a:moveTo>
                  <a:lnTo>
                    <a:pt x="0" y="629"/>
                  </a:lnTo>
                  <a:lnTo>
                    <a:pt x="4060" y="6278"/>
                  </a:lnTo>
                  <a:lnTo>
                    <a:pt x="29418" y="5218"/>
                  </a:lnTo>
                  <a:lnTo>
                    <a:pt x="21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2765238" y="2853611"/>
              <a:ext cx="182700" cy="1343295"/>
            </a:xfrm>
            <a:custGeom>
              <a:rect b="b" l="l" r="r" t="t"/>
              <a:pathLst>
                <a:path extrusionOk="0" h="29851" w="4060">
                  <a:moveTo>
                    <a:pt x="0" y="1"/>
                  </a:moveTo>
                  <a:lnTo>
                    <a:pt x="266" y="20435"/>
                  </a:lnTo>
                  <a:lnTo>
                    <a:pt x="4060" y="29851"/>
                  </a:lnTo>
                  <a:lnTo>
                    <a:pt x="4060" y="5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9C0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3223424" y="1604525"/>
              <a:ext cx="882585" cy="1347705"/>
            </a:xfrm>
            <a:custGeom>
              <a:rect b="b" l="l" r="r" t="t"/>
              <a:pathLst>
                <a:path extrusionOk="0" h="29949" w="19613">
                  <a:moveTo>
                    <a:pt x="17018" y="1"/>
                  </a:moveTo>
                  <a:lnTo>
                    <a:pt x="1" y="5943"/>
                  </a:lnTo>
                  <a:lnTo>
                    <a:pt x="4032" y="29948"/>
                  </a:lnTo>
                  <a:lnTo>
                    <a:pt x="19613" y="21286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546179" y="1818586"/>
              <a:ext cx="858735" cy="1133640"/>
            </a:xfrm>
            <a:custGeom>
              <a:rect b="b" l="l" r="r" t="t"/>
              <a:pathLst>
                <a:path extrusionOk="0" h="25192" w="19083">
                  <a:moveTo>
                    <a:pt x="0" y="0"/>
                  </a:moveTo>
                  <a:lnTo>
                    <a:pt x="4269" y="20644"/>
                  </a:lnTo>
                  <a:lnTo>
                    <a:pt x="19082" y="25191"/>
                  </a:lnTo>
                  <a:lnTo>
                    <a:pt x="19082" y="25191"/>
                  </a:lnTo>
                  <a:lnTo>
                    <a:pt x="15051" y="1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6C8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546179" y="1593230"/>
              <a:ext cx="1443105" cy="278730"/>
            </a:xfrm>
            <a:custGeom>
              <a:rect b="b" l="l" r="r" t="t"/>
              <a:pathLst>
                <a:path extrusionOk="0" h="6194" w="32069">
                  <a:moveTo>
                    <a:pt x="16474" y="1"/>
                  </a:moveTo>
                  <a:lnTo>
                    <a:pt x="0" y="5008"/>
                  </a:lnTo>
                  <a:lnTo>
                    <a:pt x="15051" y="6194"/>
                  </a:lnTo>
                  <a:lnTo>
                    <a:pt x="32068" y="252"/>
                  </a:lnTo>
                  <a:lnTo>
                    <a:pt x="16474" y="1"/>
                  </a:lnTo>
                  <a:close/>
                </a:path>
              </a:pathLst>
            </a:custGeom>
            <a:solidFill>
              <a:srgbClr val="3FBAD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314675" y="3048188"/>
              <a:ext cx="1521540" cy="1316295"/>
            </a:xfrm>
            <a:custGeom>
              <a:rect b="b" l="l" r="r" t="t"/>
              <a:pathLst>
                <a:path extrusionOk="0" h="29251" w="33812">
                  <a:moveTo>
                    <a:pt x="6542" y="1"/>
                  </a:moveTo>
                  <a:lnTo>
                    <a:pt x="0" y="25792"/>
                  </a:lnTo>
                  <a:lnTo>
                    <a:pt x="25722" y="29251"/>
                  </a:lnTo>
                  <a:lnTo>
                    <a:pt x="33812" y="5287"/>
                  </a:lnTo>
                  <a:lnTo>
                    <a:pt x="65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457773" y="2707994"/>
              <a:ext cx="1378440" cy="578160"/>
            </a:xfrm>
            <a:custGeom>
              <a:rect b="b" l="l" r="r" t="t"/>
              <a:pathLst>
                <a:path extrusionOk="0" h="12848" w="30632">
                  <a:moveTo>
                    <a:pt x="1" y="0"/>
                  </a:moveTo>
                  <a:lnTo>
                    <a:pt x="3362" y="7561"/>
                  </a:lnTo>
                  <a:lnTo>
                    <a:pt x="30632" y="12847"/>
                  </a:lnTo>
                  <a:lnTo>
                    <a:pt x="22820" y="4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D7E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1222380" y="2707994"/>
              <a:ext cx="386730" cy="1500840"/>
            </a:xfrm>
            <a:custGeom>
              <a:rect b="b" l="l" r="r" t="t"/>
              <a:pathLst>
                <a:path extrusionOk="0" h="33352" w="8594">
                  <a:moveTo>
                    <a:pt x="5232" y="0"/>
                  </a:moveTo>
                  <a:lnTo>
                    <a:pt x="1" y="21928"/>
                  </a:lnTo>
                  <a:lnTo>
                    <a:pt x="2051" y="33352"/>
                  </a:lnTo>
                  <a:lnTo>
                    <a:pt x="8593" y="7561"/>
                  </a:lnTo>
                  <a:lnTo>
                    <a:pt x="5232" y="0"/>
                  </a:lnTo>
                  <a:close/>
                </a:path>
              </a:pathLst>
            </a:custGeom>
            <a:solidFill>
              <a:srgbClr val="2798A7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2072918" y="1162048"/>
              <a:ext cx="849285" cy="1341405"/>
            </a:xfrm>
            <a:custGeom>
              <a:rect b="b" l="l" r="r" t="t"/>
              <a:pathLst>
                <a:path extrusionOk="0" h="29809" w="18873">
                  <a:moveTo>
                    <a:pt x="4296" y="0"/>
                  </a:moveTo>
                  <a:lnTo>
                    <a:pt x="0" y="9346"/>
                  </a:lnTo>
                  <a:lnTo>
                    <a:pt x="17687" y="29808"/>
                  </a:lnTo>
                  <a:lnTo>
                    <a:pt x="18873" y="17561"/>
                  </a:lnTo>
                  <a:lnTo>
                    <a:pt x="4296" y="0"/>
                  </a:lnTo>
                  <a:close/>
                </a:path>
              </a:pathLst>
            </a:custGeom>
            <a:solidFill>
              <a:srgbClr val="B18DD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1174051" y="1582565"/>
              <a:ext cx="1694790" cy="1453140"/>
            </a:xfrm>
            <a:custGeom>
              <a:rect b="b" l="l" r="r" t="t"/>
              <a:pathLst>
                <a:path extrusionOk="0" h="32292" w="37662">
                  <a:moveTo>
                    <a:pt x="19975" y="1"/>
                  </a:moveTo>
                  <a:lnTo>
                    <a:pt x="1" y="14423"/>
                  </a:lnTo>
                  <a:lnTo>
                    <a:pt x="17199" y="32292"/>
                  </a:lnTo>
                  <a:lnTo>
                    <a:pt x="37662" y="20463"/>
                  </a:lnTo>
                  <a:lnTo>
                    <a:pt x="19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1174051" y="1162048"/>
              <a:ext cx="1092240" cy="1069605"/>
            </a:xfrm>
            <a:custGeom>
              <a:rect b="b" l="l" r="r" t="t"/>
              <a:pathLst>
                <a:path extrusionOk="0" h="23769" w="24272">
                  <a:moveTo>
                    <a:pt x="24271" y="0"/>
                  </a:moveTo>
                  <a:lnTo>
                    <a:pt x="7156" y="12847"/>
                  </a:lnTo>
                  <a:lnTo>
                    <a:pt x="1" y="23768"/>
                  </a:lnTo>
                  <a:lnTo>
                    <a:pt x="19975" y="9346"/>
                  </a:lnTo>
                  <a:lnTo>
                    <a:pt x="24271" y="0"/>
                  </a:lnTo>
                  <a:close/>
                </a:path>
              </a:pathLst>
            </a:custGeom>
            <a:solidFill>
              <a:srgbClr val="DAB3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6"/>
          <p:cNvGrpSpPr/>
          <p:nvPr/>
        </p:nvGrpSpPr>
        <p:grpSpPr>
          <a:xfrm>
            <a:off x="15982233" y="7960172"/>
            <a:ext cx="670777" cy="670777"/>
            <a:chOff x="6047725" y="1566623"/>
            <a:chExt cx="335389" cy="335389"/>
          </a:xfrm>
        </p:grpSpPr>
        <p:sp>
          <p:nvSpPr>
            <p:cNvPr id="807" name="Google Shape;807;p26"/>
            <p:cNvSpPr/>
            <p:nvPr/>
          </p:nvSpPr>
          <p:spPr>
            <a:xfrm>
              <a:off x="6110699" y="1636457"/>
              <a:ext cx="209502" cy="210367"/>
            </a:xfrm>
            <a:custGeom>
              <a:rect b="b" l="l" r="r" t="t"/>
              <a:pathLst>
                <a:path extrusionOk="0" h="3404" w="3390">
                  <a:moveTo>
                    <a:pt x="1702" y="405"/>
                  </a:moveTo>
                  <a:cubicBezTo>
                    <a:pt x="2399" y="405"/>
                    <a:pt x="2985" y="991"/>
                    <a:pt x="2985" y="1702"/>
                  </a:cubicBezTo>
                  <a:cubicBezTo>
                    <a:pt x="2985" y="2414"/>
                    <a:pt x="2399" y="2985"/>
                    <a:pt x="1702" y="2985"/>
                  </a:cubicBezTo>
                  <a:cubicBezTo>
                    <a:pt x="991" y="2985"/>
                    <a:pt x="405" y="2414"/>
                    <a:pt x="405" y="1702"/>
                  </a:cubicBezTo>
                  <a:cubicBezTo>
                    <a:pt x="405" y="991"/>
                    <a:pt x="991" y="405"/>
                    <a:pt x="1702" y="405"/>
                  </a:cubicBezTo>
                  <a:close/>
                  <a:moveTo>
                    <a:pt x="1702" y="0"/>
                  </a:moveTo>
                  <a:cubicBezTo>
                    <a:pt x="753" y="0"/>
                    <a:pt x="0" y="754"/>
                    <a:pt x="0" y="1702"/>
                  </a:cubicBezTo>
                  <a:cubicBezTo>
                    <a:pt x="0" y="2637"/>
                    <a:pt x="753" y="3404"/>
                    <a:pt x="1702" y="3404"/>
                  </a:cubicBezTo>
                  <a:cubicBezTo>
                    <a:pt x="2637" y="3404"/>
                    <a:pt x="3390" y="2637"/>
                    <a:pt x="3390" y="1702"/>
                  </a:cubicBezTo>
                  <a:cubicBezTo>
                    <a:pt x="3390" y="754"/>
                    <a:pt x="2637" y="0"/>
                    <a:pt x="1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177072" y="1702831"/>
              <a:ext cx="76756" cy="76756"/>
            </a:xfrm>
            <a:custGeom>
              <a:rect b="b" l="l" r="r" t="t"/>
              <a:pathLst>
                <a:path extrusionOk="0" h="1242" w="1242">
                  <a:moveTo>
                    <a:pt x="628" y="0"/>
                  </a:moveTo>
                  <a:cubicBezTo>
                    <a:pt x="279" y="0"/>
                    <a:pt x="0" y="279"/>
                    <a:pt x="0" y="628"/>
                  </a:cubicBezTo>
                  <a:cubicBezTo>
                    <a:pt x="0" y="963"/>
                    <a:pt x="279" y="1242"/>
                    <a:pt x="628" y="1242"/>
                  </a:cubicBezTo>
                  <a:cubicBezTo>
                    <a:pt x="963" y="1242"/>
                    <a:pt x="1242" y="963"/>
                    <a:pt x="1242" y="628"/>
                  </a:cubicBezTo>
                  <a:cubicBezTo>
                    <a:pt x="1242" y="279"/>
                    <a:pt x="963" y="0"/>
                    <a:pt x="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6047725" y="1566623"/>
              <a:ext cx="335389" cy="335389"/>
            </a:xfrm>
            <a:custGeom>
              <a:rect b="b" l="l" r="r" t="t"/>
              <a:pathLst>
                <a:path extrusionOk="0" h="5427" w="5427">
                  <a:moveTo>
                    <a:pt x="4604" y="391"/>
                  </a:moveTo>
                  <a:cubicBezTo>
                    <a:pt x="4841" y="391"/>
                    <a:pt x="5036" y="586"/>
                    <a:pt x="5036" y="824"/>
                  </a:cubicBezTo>
                  <a:lnTo>
                    <a:pt x="5036" y="4590"/>
                  </a:lnTo>
                  <a:cubicBezTo>
                    <a:pt x="5036" y="4841"/>
                    <a:pt x="4841" y="5022"/>
                    <a:pt x="4604" y="5022"/>
                  </a:cubicBezTo>
                  <a:lnTo>
                    <a:pt x="824" y="5022"/>
                  </a:lnTo>
                  <a:cubicBezTo>
                    <a:pt x="587" y="5022"/>
                    <a:pt x="392" y="4841"/>
                    <a:pt x="392" y="4590"/>
                  </a:cubicBezTo>
                  <a:lnTo>
                    <a:pt x="392" y="824"/>
                  </a:lnTo>
                  <a:cubicBezTo>
                    <a:pt x="392" y="586"/>
                    <a:pt x="587" y="391"/>
                    <a:pt x="824" y="391"/>
                  </a:cubicBezTo>
                  <a:close/>
                  <a:moveTo>
                    <a:pt x="824" y="1"/>
                  </a:moveTo>
                  <a:cubicBezTo>
                    <a:pt x="378" y="1"/>
                    <a:pt x="1" y="377"/>
                    <a:pt x="1" y="824"/>
                  </a:cubicBezTo>
                  <a:lnTo>
                    <a:pt x="1" y="4590"/>
                  </a:lnTo>
                  <a:cubicBezTo>
                    <a:pt x="1" y="5050"/>
                    <a:pt x="378" y="5427"/>
                    <a:pt x="824" y="5427"/>
                  </a:cubicBezTo>
                  <a:lnTo>
                    <a:pt x="4604" y="5427"/>
                  </a:lnTo>
                  <a:cubicBezTo>
                    <a:pt x="5050" y="5427"/>
                    <a:pt x="5427" y="5050"/>
                    <a:pt x="5427" y="4590"/>
                  </a:cubicBezTo>
                  <a:lnTo>
                    <a:pt x="5427" y="824"/>
                  </a:lnTo>
                  <a:cubicBezTo>
                    <a:pt x="5427" y="377"/>
                    <a:pt x="5050" y="1"/>
                    <a:pt x="4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6098586" y="1607164"/>
              <a:ext cx="232862" cy="205176"/>
            </a:xfrm>
            <a:custGeom>
              <a:rect b="b" l="l" r="r" t="t"/>
              <a:pathLst>
                <a:path extrusionOk="0" h="3320" w="3768">
                  <a:moveTo>
                    <a:pt x="1898" y="0"/>
                  </a:moveTo>
                  <a:cubicBezTo>
                    <a:pt x="1786" y="0"/>
                    <a:pt x="1703" y="98"/>
                    <a:pt x="1703" y="209"/>
                  </a:cubicBezTo>
                  <a:lnTo>
                    <a:pt x="1689" y="209"/>
                  </a:lnTo>
                  <a:lnTo>
                    <a:pt x="1689" y="2023"/>
                  </a:lnTo>
                  <a:lnTo>
                    <a:pt x="140" y="2915"/>
                  </a:lnTo>
                  <a:cubicBezTo>
                    <a:pt x="57" y="2957"/>
                    <a:pt x="1" y="3027"/>
                    <a:pt x="1" y="3111"/>
                  </a:cubicBezTo>
                  <a:cubicBezTo>
                    <a:pt x="1" y="3222"/>
                    <a:pt x="99" y="3320"/>
                    <a:pt x="210" y="3320"/>
                  </a:cubicBezTo>
                  <a:cubicBezTo>
                    <a:pt x="252" y="3320"/>
                    <a:pt x="280" y="3306"/>
                    <a:pt x="322" y="3278"/>
                  </a:cubicBezTo>
                  <a:lnTo>
                    <a:pt x="322" y="3292"/>
                  </a:lnTo>
                  <a:lnTo>
                    <a:pt x="1898" y="2371"/>
                  </a:lnTo>
                  <a:lnTo>
                    <a:pt x="3460" y="3278"/>
                  </a:lnTo>
                  <a:cubicBezTo>
                    <a:pt x="3488" y="3306"/>
                    <a:pt x="3530" y="3320"/>
                    <a:pt x="3572" y="3320"/>
                  </a:cubicBezTo>
                  <a:cubicBezTo>
                    <a:pt x="3683" y="3320"/>
                    <a:pt x="3767" y="3222"/>
                    <a:pt x="3767" y="3111"/>
                  </a:cubicBezTo>
                  <a:cubicBezTo>
                    <a:pt x="3767" y="3041"/>
                    <a:pt x="3725" y="2971"/>
                    <a:pt x="3669" y="2943"/>
                  </a:cubicBezTo>
                  <a:lnTo>
                    <a:pt x="3683" y="2929"/>
                  </a:lnTo>
                  <a:lnTo>
                    <a:pt x="2107" y="2023"/>
                  </a:lnTo>
                  <a:lnTo>
                    <a:pt x="2107" y="209"/>
                  </a:lnTo>
                  <a:cubicBezTo>
                    <a:pt x="2107" y="98"/>
                    <a:pt x="2010" y="0"/>
                    <a:pt x="1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26"/>
          <p:cNvGrpSpPr/>
          <p:nvPr/>
        </p:nvGrpSpPr>
        <p:grpSpPr>
          <a:xfrm>
            <a:off x="15978773" y="6190201"/>
            <a:ext cx="677699" cy="677699"/>
            <a:chOff x="5563274" y="1563163"/>
            <a:chExt cx="338849" cy="338849"/>
          </a:xfrm>
        </p:grpSpPr>
        <p:sp>
          <p:nvSpPr>
            <p:cNvPr id="812" name="Google Shape;812;p26"/>
            <p:cNvSpPr/>
            <p:nvPr/>
          </p:nvSpPr>
          <p:spPr>
            <a:xfrm>
              <a:off x="5563274" y="1563163"/>
              <a:ext cx="338849" cy="338849"/>
            </a:xfrm>
            <a:custGeom>
              <a:rect b="b" l="l" r="r" t="t"/>
              <a:pathLst>
                <a:path extrusionOk="0" h="5483" w="5483">
                  <a:moveTo>
                    <a:pt x="4646" y="419"/>
                  </a:moveTo>
                  <a:cubicBezTo>
                    <a:pt x="4869" y="419"/>
                    <a:pt x="5064" y="601"/>
                    <a:pt x="5064" y="838"/>
                  </a:cubicBezTo>
                  <a:lnTo>
                    <a:pt x="5064" y="4632"/>
                  </a:lnTo>
                  <a:cubicBezTo>
                    <a:pt x="5064" y="4869"/>
                    <a:pt x="4869" y="5050"/>
                    <a:pt x="4646" y="5050"/>
                  </a:cubicBezTo>
                  <a:lnTo>
                    <a:pt x="852" y="5050"/>
                  </a:lnTo>
                  <a:cubicBezTo>
                    <a:pt x="615" y="5050"/>
                    <a:pt x="433" y="4869"/>
                    <a:pt x="433" y="4632"/>
                  </a:cubicBezTo>
                  <a:lnTo>
                    <a:pt x="433" y="838"/>
                  </a:lnTo>
                  <a:cubicBezTo>
                    <a:pt x="433" y="601"/>
                    <a:pt x="615" y="419"/>
                    <a:pt x="852" y="419"/>
                  </a:cubicBezTo>
                  <a:close/>
                  <a:moveTo>
                    <a:pt x="852" y="1"/>
                  </a:moveTo>
                  <a:cubicBezTo>
                    <a:pt x="378" y="1"/>
                    <a:pt x="1" y="377"/>
                    <a:pt x="1" y="838"/>
                  </a:cubicBezTo>
                  <a:lnTo>
                    <a:pt x="1" y="4632"/>
                  </a:lnTo>
                  <a:cubicBezTo>
                    <a:pt x="1" y="5092"/>
                    <a:pt x="378" y="5483"/>
                    <a:pt x="852" y="5483"/>
                  </a:cubicBezTo>
                  <a:lnTo>
                    <a:pt x="4646" y="5483"/>
                  </a:lnTo>
                  <a:cubicBezTo>
                    <a:pt x="5106" y="5483"/>
                    <a:pt x="5483" y="5092"/>
                    <a:pt x="5483" y="4632"/>
                  </a:cubicBezTo>
                  <a:lnTo>
                    <a:pt x="5483" y="838"/>
                  </a:lnTo>
                  <a:cubicBezTo>
                    <a:pt x="5483" y="377"/>
                    <a:pt x="5106" y="1"/>
                    <a:pt x="4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5652081" y="1664885"/>
              <a:ext cx="162101" cy="10444"/>
            </a:xfrm>
            <a:custGeom>
              <a:rect b="b" l="l" r="r" t="t"/>
              <a:pathLst>
                <a:path extrusionOk="0" h="169" w="2623">
                  <a:moveTo>
                    <a:pt x="1" y="1"/>
                  </a:moveTo>
                  <a:lnTo>
                    <a:pt x="1" y="168"/>
                  </a:lnTo>
                  <a:lnTo>
                    <a:pt x="2623" y="168"/>
                  </a:lnTo>
                  <a:lnTo>
                    <a:pt x="2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5694352" y="1604569"/>
              <a:ext cx="77621" cy="69031"/>
            </a:xfrm>
            <a:custGeom>
              <a:rect b="b" l="l" r="r" t="t"/>
              <a:pathLst>
                <a:path extrusionOk="0" h="1117" w="1256">
                  <a:moveTo>
                    <a:pt x="628" y="0"/>
                  </a:moveTo>
                  <a:cubicBezTo>
                    <a:pt x="279" y="0"/>
                    <a:pt x="0" y="279"/>
                    <a:pt x="0" y="628"/>
                  </a:cubicBezTo>
                  <a:cubicBezTo>
                    <a:pt x="0" y="823"/>
                    <a:pt x="98" y="1005"/>
                    <a:pt x="237" y="1116"/>
                  </a:cubicBezTo>
                  <a:lnTo>
                    <a:pt x="1018" y="1116"/>
                  </a:lnTo>
                  <a:cubicBezTo>
                    <a:pt x="1172" y="1005"/>
                    <a:pt x="1255" y="823"/>
                    <a:pt x="1255" y="628"/>
                  </a:cubicBezTo>
                  <a:cubicBezTo>
                    <a:pt x="1255" y="279"/>
                    <a:pt x="976" y="0"/>
                    <a:pt x="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5570195" y="1568354"/>
              <a:ext cx="324203" cy="163832"/>
            </a:xfrm>
            <a:custGeom>
              <a:rect b="b" l="l" r="r" t="t"/>
              <a:pathLst>
                <a:path extrusionOk="0" h="2651" w="5246">
                  <a:moveTo>
                    <a:pt x="4450" y="307"/>
                  </a:moveTo>
                  <a:cubicBezTo>
                    <a:pt x="4729" y="307"/>
                    <a:pt x="4938" y="517"/>
                    <a:pt x="4938" y="810"/>
                  </a:cubicBezTo>
                  <a:lnTo>
                    <a:pt x="4938" y="1772"/>
                  </a:lnTo>
                  <a:cubicBezTo>
                    <a:pt x="4938" y="2079"/>
                    <a:pt x="4715" y="2344"/>
                    <a:pt x="4450" y="2344"/>
                  </a:cubicBezTo>
                  <a:lnTo>
                    <a:pt x="823" y="2344"/>
                  </a:lnTo>
                  <a:cubicBezTo>
                    <a:pt x="558" y="2344"/>
                    <a:pt x="307" y="2079"/>
                    <a:pt x="307" y="1772"/>
                  </a:cubicBezTo>
                  <a:lnTo>
                    <a:pt x="307" y="810"/>
                  </a:lnTo>
                  <a:cubicBezTo>
                    <a:pt x="307" y="531"/>
                    <a:pt x="531" y="307"/>
                    <a:pt x="823" y="307"/>
                  </a:cubicBezTo>
                  <a:close/>
                  <a:moveTo>
                    <a:pt x="823" y="0"/>
                  </a:moveTo>
                  <a:cubicBezTo>
                    <a:pt x="377" y="0"/>
                    <a:pt x="0" y="363"/>
                    <a:pt x="0" y="810"/>
                  </a:cubicBezTo>
                  <a:lnTo>
                    <a:pt x="0" y="1772"/>
                  </a:lnTo>
                  <a:cubicBezTo>
                    <a:pt x="0" y="2232"/>
                    <a:pt x="391" y="2651"/>
                    <a:pt x="823" y="2651"/>
                  </a:cubicBezTo>
                  <a:lnTo>
                    <a:pt x="4464" y="2651"/>
                  </a:lnTo>
                  <a:cubicBezTo>
                    <a:pt x="4882" y="2651"/>
                    <a:pt x="5245" y="2246"/>
                    <a:pt x="5245" y="1772"/>
                  </a:cubicBezTo>
                  <a:lnTo>
                    <a:pt x="5245" y="810"/>
                  </a:lnTo>
                  <a:cubicBezTo>
                    <a:pt x="5245" y="349"/>
                    <a:pt x="4896" y="0"/>
                    <a:pt x="4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696020" y="1745040"/>
              <a:ext cx="73357" cy="125083"/>
            </a:xfrm>
            <a:custGeom>
              <a:rect b="b" l="l" r="r" t="t"/>
              <a:pathLst>
                <a:path extrusionOk="0" h="2024" w="1187">
                  <a:moveTo>
                    <a:pt x="503" y="1"/>
                  </a:moveTo>
                  <a:lnTo>
                    <a:pt x="503" y="294"/>
                  </a:lnTo>
                  <a:cubicBezTo>
                    <a:pt x="168" y="405"/>
                    <a:pt x="1" y="698"/>
                    <a:pt x="1" y="1019"/>
                  </a:cubicBezTo>
                  <a:cubicBezTo>
                    <a:pt x="1" y="1382"/>
                    <a:pt x="196" y="1633"/>
                    <a:pt x="503" y="1717"/>
                  </a:cubicBezTo>
                  <a:lnTo>
                    <a:pt x="503" y="2024"/>
                  </a:lnTo>
                  <a:lnTo>
                    <a:pt x="838" y="2024"/>
                  </a:lnTo>
                  <a:lnTo>
                    <a:pt x="838" y="1758"/>
                  </a:lnTo>
                  <a:cubicBezTo>
                    <a:pt x="991" y="1758"/>
                    <a:pt x="1103" y="1731"/>
                    <a:pt x="1173" y="1703"/>
                  </a:cubicBezTo>
                  <a:lnTo>
                    <a:pt x="1117" y="1368"/>
                  </a:lnTo>
                  <a:cubicBezTo>
                    <a:pt x="1061" y="1396"/>
                    <a:pt x="977" y="1410"/>
                    <a:pt x="866" y="1410"/>
                  </a:cubicBezTo>
                  <a:cubicBezTo>
                    <a:pt x="643" y="1410"/>
                    <a:pt x="461" y="1270"/>
                    <a:pt x="461" y="1005"/>
                  </a:cubicBezTo>
                  <a:cubicBezTo>
                    <a:pt x="461" y="768"/>
                    <a:pt x="615" y="587"/>
                    <a:pt x="852" y="587"/>
                  </a:cubicBezTo>
                  <a:cubicBezTo>
                    <a:pt x="977" y="587"/>
                    <a:pt x="1061" y="615"/>
                    <a:pt x="1103" y="643"/>
                  </a:cubicBezTo>
                  <a:lnTo>
                    <a:pt x="1187" y="308"/>
                  </a:lnTo>
                  <a:cubicBezTo>
                    <a:pt x="1089" y="266"/>
                    <a:pt x="949" y="238"/>
                    <a:pt x="838" y="238"/>
                  </a:cubicBezTo>
                  <a:lnTo>
                    <a:pt x="8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26"/>
          <p:cNvGrpSpPr/>
          <p:nvPr/>
        </p:nvGrpSpPr>
        <p:grpSpPr>
          <a:xfrm>
            <a:off x="15983964" y="2616507"/>
            <a:ext cx="667316" cy="665586"/>
            <a:chOff x="4572000" y="1568354"/>
            <a:chExt cx="333658" cy="332793"/>
          </a:xfrm>
        </p:grpSpPr>
        <p:sp>
          <p:nvSpPr>
            <p:cNvPr id="818" name="Google Shape;818;p26"/>
            <p:cNvSpPr/>
            <p:nvPr/>
          </p:nvSpPr>
          <p:spPr>
            <a:xfrm>
              <a:off x="4572000" y="1568354"/>
              <a:ext cx="333658" cy="332793"/>
            </a:xfrm>
            <a:custGeom>
              <a:rect b="b" l="l" r="r" t="t"/>
              <a:pathLst>
                <a:path extrusionOk="0" h="5385" w="5399">
                  <a:moveTo>
                    <a:pt x="4589" y="363"/>
                  </a:moveTo>
                  <a:cubicBezTo>
                    <a:pt x="4826" y="363"/>
                    <a:pt x="5035" y="558"/>
                    <a:pt x="5035" y="810"/>
                  </a:cubicBezTo>
                  <a:lnTo>
                    <a:pt x="5035" y="4576"/>
                  </a:lnTo>
                  <a:cubicBezTo>
                    <a:pt x="5035" y="4827"/>
                    <a:pt x="4826" y="5022"/>
                    <a:pt x="4589" y="5022"/>
                  </a:cubicBezTo>
                  <a:lnTo>
                    <a:pt x="809" y="5022"/>
                  </a:lnTo>
                  <a:cubicBezTo>
                    <a:pt x="572" y="5022"/>
                    <a:pt x="363" y="4827"/>
                    <a:pt x="363" y="4576"/>
                  </a:cubicBezTo>
                  <a:lnTo>
                    <a:pt x="363" y="810"/>
                  </a:lnTo>
                  <a:cubicBezTo>
                    <a:pt x="363" y="558"/>
                    <a:pt x="572" y="363"/>
                    <a:pt x="809" y="363"/>
                  </a:cubicBezTo>
                  <a:close/>
                  <a:moveTo>
                    <a:pt x="809" y="0"/>
                  </a:moveTo>
                  <a:cubicBezTo>
                    <a:pt x="363" y="0"/>
                    <a:pt x="0" y="363"/>
                    <a:pt x="0" y="810"/>
                  </a:cubicBezTo>
                  <a:lnTo>
                    <a:pt x="0" y="4576"/>
                  </a:lnTo>
                  <a:cubicBezTo>
                    <a:pt x="0" y="5022"/>
                    <a:pt x="363" y="5385"/>
                    <a:pt x="809" y="5385"/>
                  </a:cubicBezTo>
                  <a:lnTo>
                    <a:pt x="4589" y="5385"/>
                  </a:lnTo>
                  <a:cubicBezTo>
                    <a:pt x="5035" y="5385"/>
                    <a:pt x="5398" y="5022"/>
                    <a:pt x="5398" y="4576"/>
                  </a:cubicBezTo>
                  <a:lnTo>
                    <a:pt x="5398" y="810"/>
                  </a:lnTo>
                  <a:cubicBezTo>
                    <a:pt x="5398" y="363"/>
                    <a:pt x="5035" y="0"/>
                    <a:pt x="4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4625395" y="1796767"/>
              <a:ext cx="63901" cy="63901"/>
            </a:xfrm>
            <a:custGeom>
              <a:rect b="b" l="l" r="r" t="t"/>
              <a:pathLst>
                <a:path extrusionOk="0" h="1034" w="1034">
                  <a:moveTo>
                    <a:pt x="712" y="210"/>
                  </a:moveTo>
                  <a:cubicBezTo>
                    <a:pt x="768" y="210"/>
                    <a:pt x="824" y="252"/>
                    <a:pt x="824" y="308"/>
                  </a:cubicBezTo>
                  <a:lnTo>
                    <a:pt x="824" y="726"/>
                  </a:lnTo>
                  <a:cubicBezTo>
                    <a:pt x="824" y="782"/>
                    <a:pt x="768" y="824"/>
                    <a:pt x="712" y="824"/>
                  </a:cubicBezTo>
                  <a:lnTo>
                    <a:pt x="308" y="824"/>
                  </a:lnTo>
                  <a:cubicBezTo>
                    <a:pt x="252" y="824"/>
                    <a:pt x="196" y="782"/>
                    <a:pt x="196" y="726"/>
                  </a:cubicBezTo>
                  <a:lnTo>
                    <a:pt x="196" y="308"/>
                  </a:lnTo>
                  <a:cubicBezTo>
                    <a:pt x="196" y="252"/>
                    <a:pt x="252" y="210"/>
                    <a:pt x="308" y="210"/>
                  </a:cubicBezTo>
                  <a:close/>
                  <a:moveTo>
                    <a:pt x="308" y="1"/>
                  </a:moveTo>
                  <a:cubicBezTo>
                    <a:pt x="140" y="1"/>
                    <a:pt x="1" y="140"/>
                    <a:pt x="1" y="308"/>
                  </a:cubicBezTo>
                  <a:lnTo>
                    <a:pt x="1" y="726"/>
                  </a:lnTo>
                  <a:cubicBezTo>
                    <a:pt x="1" y="894"/>
                    <a:pt x="126" y="1033"/>
                    <a:pt x="308" y="1033"/>
                  </a:cubicBezTo>
                  <a:lnTo>
                    <a:pt x="712" y="1033"/>
                  </a:lnTo>
                  <a:cubicBezTo>
                    <a:pt x="894" y="1033"/>
                    <a:pt x="1033" y="894"/>
                    <a:pt x="1033" y="726"/>
                  </a:cubicBezTo>
                  <a:lnTo>
                    <a:pt x="1033" y="308"/>
                  </a:lnTo>
                  <a:cubicBezTo>
                    <a:pt x="1033" y="140"/>
                    <a:pt x="894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4706477" y="1796767"/>
              <a:ext cx="63839" cy="63901"/>
            </a:xfrm>
            <a:custGeom>
              <a:rect b="b" l="l" r="r" t="t"/>
              <a:pathLst>
                <a:path extrusionOk="0" h="1034" w="1033">
                  <a:moveTo>
                    <a:pt x="725" y="210"/>
                  </a:moveTo>
                  <a:cubicBezTo>
                    <a:pt x="781" y="210"/>
                    <a:pt x="823" y="252"/>
                    <a:pt x="823" y="308"/>
                  </a:cubicBezTo>
                  <a:lnTo>
                    <a:pt x="823" y="726"/>
                  </a:lnTo>
                  <a:cubicBezTo>
                    <a:pt x="823" y="782"/>
                    <a:pt x="781" y="824"/>
                    <a:pt x="725" y="824"/>
                  </a:cubicBezTo>
                  <a:lnTo>
                    <a:pt x="307" y="824"/>
                  </a:lnTo>
                  <a:cubicBezTo>
                    <a:pt x="251" y="824"/>
                    <a:pt x="209" y="782"/>
                    <a:pt x="209" y="726"/>
                  </a:cubicBezTo>
                  <a:lnTo>
                    <a:pt x="209" y="308"/>
                  </a:lnTo>
                  <a:cubicBezTo>
                    <a:pt x="209" y="252"/>
                    <a:pt x="251" y="210"/>
                    <a:pt x="307" y="210"/>
                  </a:cubicBezTo>
                  <a:close/>
                  <a:moveTo>
                    <a:pt x="307" y="1"/>
                  </a:moveTo>
                  <a:cubicBezTo>
                    <a:pt x="140" y="1"/>
                    <a:pt x="0" y="140"/>
                    <a:pt x="0" y="308"/>
                  </a:cubicBezTo>
                  <a:lnTo>
                    <a:pt x="0" y="726"/>
                  </a:lnTo>
                  <a:cubicBezTo>
                    <a:pt x="0" y="894"/>
                    <a:pt x="140" y="1033"/>
                    <a:pt x="307" y="1033"/>
                  </a:cubicBezTo>
                  <a:lnTo>
                    <a:pt x="725" y="1033"/>
                  </a:lnTo>
                  <a:cubicBezTo>
                    <a:pt x="893" y="1033"/>
                    <a:pt x="1032" y="894"/>
                    <a:pt x="1032" y="726"/>
                  </a:cubicBezTo>
                  <a:lnTo>
                    <a:pt x="1032" y="308"/>
                  </a:lnTo>
                  <a:cubicBezTo>
                    <a:pt x="1032" y="140"/>
                    <a:pt x="893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4790896" y="1796767"/>
              <a:ext cx="63901" cy="63901"/>
            </a:xfrm>
            <a:custGeom>
              <a:rect b="b" l="l" r="r" t="t"/>
              <a:pathLst>
                <a:path extrusionOk="0" h="1034" w="1034">
                  <a:moveTo>
                    <a:pt x="712" y="210"/>
                  </a:moveTo>
                  <a:cubicBezTo>
                    <a:pt x="768" y="210"/>
                    <a:pt x="824" y="252"/>
                    <a:pt x="824" y="308"/>
                  </a:cubicBezTo>
                  <a:lnTo>
                    <a:pt x="824" y="726"/>
                  </a:lnTo>
                  <a:cubicBezTo>
                    <a:pt x="824" y="782"/>
                    <a:pt x="782" y="824"/>
                    <a:pt x="712" y="824"/>
                  </a:cubicBezTo>
                  <a:lnTo>
                    <a:pt x="308" y="824"/>
                  </a:lnTo>
                  <a:cubicBezTo>
                    <a:pt x="252" y="824"/>
                    <a:pt x="196" y="782"/>
                    <a:pt x="196" y="726"/>
                  </a:cubicBezTo>
                  <a:lnTo>
                    <a:pt x="196" y="308"/>
                  </a:lnTo>
                  <a:cubicBezTo>
                    <a:pt x="196" y="252"/>
                    <a:pt x="252" y="210"/>
                    <a:pt x="308" y="210"/>
                  </a:cubicBezTo>
                  <a:close/>
                  <a:moveTo>
                    <a:pt x="308" y="1"/>
                  </a:moveTo>
                  <a:cubicBezTo>
                    <a:pt x="140" y="1"/>
                    <a:pt x="1" y="140"/>
                    <a:pt x="1" y="308"/>
                  </a:cubicBezTo>
                  <a:lnTo>
                    <a:pt x="1" y="726"/>
                  </a:lnTo>
                  <a:cubicBezTo>
                    <a:pt x="1" y="894"/>
                    <a:pt x="140" y="1033"/>
                    <a:pt x="308" y="1033"/>
                  </a:cubicBezTo>
                  <a:lnTo>
                    <a:pt x="712" y="1033"/>
                  </a:lnTo>
                  <a:cubicBezTo>
                    <a:pt x="894" y="1033"/>
                    <a:pt x="1033" y="894"/>
                    <a:pt x="1033" y="726"/>
                  </a:cubicBezTo>
                  <a:lnTo>
                    <a:pt x="1033" y="308"/>
                  </a:lnTo>
                  <a:cubicBezTo>
                    <a:pt x="1019" y="140"/>
                    <a:pt x="894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4790896" y="1715747"/>
              <a:ext cx="63901" cy="62974"/>
            </a:xfrm>
            <a:custGeom>
              <a:rect b="b" l="l" r="r" t="t"/>
              <a:pathLst>
                <a:path extrusionOk="0" h="1019" w="1034">
                  <a:moveTo>
                    <a:pt x="712" y="196"/>
                  </a:moveTo>
                  <a:cubicBezTo>
                    <a:pt x="768" y="196"/>
                    <a:pt x="824" y="252"/>
                    <a:pt x="824" y="308"/>
                  </a:cubicBezTo>
                  <a:lnTo>
                    <a:pt x="824" y="712"/>
                  </a:lnTo>
                  <a:cubicBezTo>
                    <a:pt x="824" y="768"/>
                    <a:pt x="782" y="824"/>
                    <a:pt x="712" y="824"/>
                  </a:cubicBezTo>
                  <a:lnTo>
                    <a:pt x="308" y="824"/>
                  </a:lnTo>
                  <a:cubicBezTo>
                    <a:pt x="252" y="824"/>
                    <a:pt x="196" y="768"/>
                    <a:pt x="196" y="712"/>
                  </a:cubicBezTo>
                  <a:lnTo>
                    <a:pt x="196" y="308"/>
                  </a:lnTo>
                  <a:cubicBezTo>
                    <a:pt x="196" y="252"/>
                    <a:pt x="252" y="196"/>
                    <a:pt x="308" y="196"/>
                  </a:cubicBezTo>
                  <a:close/>
                  <a:moveTo>
                    <a:pt x="308" y="1"/>
                  </a:moveTo>
                  <a:cubicBezTo>
                    <a:pt x="140" y="1"/>
                    <a:pt x="1" y="126"/>
                    <a:pt x="1" y="308"/>
                  </a:cubicBezTo>
                  <a:lnTo>
                    <a:pt x="1" y="712"/>
                  </a:lnTo>
                  <a:cubicBezTo>
                    <a:pt x="1" y="879"/>
                    <a:pt x="140" y="1019"/>
                    <a:pt x="308" y="1019"/>
                  </a:cubicBezTo>
                  <a:lnTo>
                    <a:pt x="712" y="1019"/>
                  </a:lnTo>
                  <a:cubicBezTo>
                    <a:pt x="894" y="1019"/>
                    <a:pt x="1033" y="879"/>
                    <a:pt x="1033" y="712"/>
                  </a:cubicBezTo>
                  <a:lnTo>
                    <a:pt x="1033" y="308"/>
                  </a:lnTo>
                  <a:cubicBezTo>
                    <a:pt x="1019" y="126"/>
                    <a:pt x="894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4706477" y="1715747"/>
              <a:ext cx="63839" cy="62974"/>
            </a:xfrm>
            <a:custGeom>
              <a:rect b="b" l="l" r="r" t="t"/>
              <a:pathLst>
                <a:path extrusionOk="0" h="1019" w="1033">
                  <a:moveTo>
                    <a:pt x="725" y="196"/>
                  </a:moveTo>
                  <a:cubicBezTo>
                    <a:pt x="781" y="196"/>
                    <a:pt x="823" y="252"/>
                    <a:pt x="823" y="308"/>
                  </a:cubicBezTo>
                  <a:lnTo>
                    <a:pt x="823" y="712"/>
                  </a:lnTo>
                  <a:cubicBezTo>
                    <a:pt x="823" y="768"/>
                    <a:pt x="781" y="824"/>
                    <a:pt x="725" y="824"/>
                  </a:cubicBezTo>
                  <a:lnTo>
                    <a:pt x="307" y="824"/>
                  </a:lnTo>
                  <a:cubicBezTo>
                    <a:pt x="251" y="824"/>
                    <a:pt x="209" y="768"/>
                    <a:pt x="209" y="712"/>
                  </a:cubicBezTo>
                  <a:lnTo>
                    <a:pt x="209" y="308"/>
                  </a:lnTo>
                  <a:cubicBezTo>
                    <a:pt x="209" y="252"/>
                    <a:pt x="251" y="196"/>
                    <a:pt x="307" y="196"/>
                  </a:cubicBezTo>
                  <a:close/>
                  <a:moveTo>
                    <a:pt x="307" y="1"/>
                  </a:moveTo>
                  <a:cubicBezTo>
                    <a:pt x="140" y="1"/>
                    <a:pt x="0" y="126"/>
                    <a:pt x="0" y="308"/>
                  </a:cubicBezTo>
                  <a:lnTo>
                    <a:pt x="0" y="712"/>
                  </a:lnTo>
                  <a:cubicBezTo>
                    <a:pt x="0" y="879"/>
                    <a:pt x="140" y="1019"/>
                    <a:pt x="307" y="1019"/>
                  </a:cubicBezTo>
                  <a:lnTo>
                    <a:pt x="725" y="1019"/>
                  </a:lnTo>
                  <a:cubicBezTo>
                    <a:pt x="893" y="1019"/>
                    <a:pt x="1032" y="879"/>
                    <a:pt x="1032" y="712"/>
                  </a:cubicBezTo>
                  <a:lnTo>
                    <a:pt x="1032" y="308"/>
                  </a:lnTo>
                  <a:cubicBezTo>
                    <a:pt x="1032" y="126"/>
                    <a:pt x="893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4625395" y="1715747"/>
              <a:ext cx="63901" cy="62974"/>
            </a:xfrm>
            <a:custGeom>
              <a:rect b="b" l="l" r="r" t="t"/>
              <a:pathLst>
                <a:path extrusionOk="0" h="1019" w="1034">
                  <a:moveTo>
                    <a:pt x="712" y="196"/>
                  </a:moveTo>
                  <a:cubicBezTo>
                    <a:pt x="768" y="196"/>
                    <a:pt x="824" y="252"/>
                    <a:pt x="824" y="308"/>
                  </a:cubicBezTo>
                  <a:lnTo>
                    <a:pt x="824" y="712"/>
                  </a:lnTo>
                  <a:cubicBezTo>
                    <a:pt x="824" y="768"/>
                    <a:pt x="768" y="824"/>
                    <a:pt x="712" y="824"/>
                  </a:cubicBezTo>
                  <a:lnTo>
                    <a:pt x="308" y="824"/>
                  </a:lnTo>
                  <a:cubicBezTo>
                    <a:pt x="252" y="824"/>
                    <a:pt x="196" y="768"/>
                    <a:pt x="196" y="712"/>
                  </a:cubicBezTo>
                  <a:lnTo>
                    <a:pt x="196" y="308"/>
                  </a:lnTo>
                  <a:cubicBezTo>
                    <a:pt x="196" y="252"/>
                    <a:pt x="252" y="196"/>
                    <a:pt x="308" y="196"/>
                  </a:cubicBezTo>
                  <a:close/>
                  <a:moveTo>
                    <a:pt x="308" y="1"/>
                  </a:moveTo>
                  <a:cubicBezTo>
                    <a:pt x="140" y="1"/>
                    <a:pt x="1" y="126"/>
                    <a:pt x="1" y="308"/>
                  </a:cubicBezTo>
                  <a:lnTo>
                    <a:pt x="1" y="712"/>
                  </a:lnTo>
                  <a:cubicBezTo>
                    <a:pt x="1" y="879"/>
                    <a:pt x="126" y="1019"/>
                    <a:pt x="308" y="1019"/>
                  </a:cubicBezTo>
                  <a:lnTo>
                    <a:pt x="712" y="1019"/>
                  </a:lnTo>
                  <a:cubicBezTo>
                    <a:pt x="894" y="1019"/>
                    <a:pt x="1033" y="879"/>
                    <a:pt x="1033" y="712"/>
                  </a:cubicBezTo>
                  <a:lnTo>
                    <a:pt x="1033" y="308"/>
                  </a:lnTo>
                  <a:cubicBezTo>
                    <a:pt x="1033" y="126"/>
                    <a:pt x="894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4625395" y="1608029"/>
              <a:ext cx="229402" cy="89672"/>
            </a:xfrm>
            <a:custGeom>
              <a:rect b="b" l="l" r="r" t="t"/>
              <a:pathLst>
                <a:path extrusionOk="0" h="1451" w="3712">
                  <a:moveTo>
                    <a:pt x="573" y="963"/>
                  </a:moveTo>
                  <a:cubicBezTo>
                    <a:pt x="712" y="963"/>
                    <a:pt x="824" y="990"/>
                    <a:pt x="824" y="1018"/>
                  </a:cubicBezTo>
                  <a:cubicBezTo>
                    <a:pt x="824" y="1060"/>
                    <a:pt x="712" y="1088"/>
                    <a:pt x="573" y="1088"/>
                  </a:cubicBezTo>
                  <a:cubicBezTo>
                    <a:pt x="433" y="1088"/>
                    <a:pt x="322" y="1060"/>
                    <a:pt x="322" y="1018"/>
                  </a:cubicBezTo>
                  <a:cubicBezTo>
                    <a:pt x="322" y="990"/>
                    <a:pt x="433" y="963"/>
                    <a:pt x="573" y="963"/>
                  </a:cubicBezTo>
                  <a:close/>
                  <a:moveTo>
                    <a:pt x="1200" y="963"/>
                  </a:moveTo>
                  <a:cubicBezTo>
                    <a:pt x="1340" y="963"/>
                    <a:pt x="1452" y="990"/>
                    <a:pt x="1452" y="1018"/>
                  </a:cubicBezTo>
                  <a:cubicBezTo>
                    <a:pt x="1452" y="1060"/>
                    <a:pt x="1340" y="1088"/>
                    <a:pt x="1200" y="1088"/>
                  </a:cubicBezTo>
                  <a:cubicBezTo>
                    <a:pt x="1061" y="1088"/>
                    <a:pt x="949" y="1060"/>
                    <a:pt x="949" y="1018"/>
                  </a:cubicBezTo>
                  <a:cubicBezTo>
                    <a:pt x="949" y="990"/>
                    <a:pt x="1061" y="963"/>
                    <a:pt x="1200" y="963"/>
                  </a:cubicBezTo>
                  <a:close/>
                  <a:moveTo>
                    <a:pt x="1828" y="963"/>
                  </a:moveTo>
                  <a:cubicBezTo>
                    <a:pt x="1954" y="963"/>
                    <a:pt x="2079" y="990"/>
                    <a:pt x="2079" y="1018"/>
                  </a:cubicBezTo>
                  <a:cubicBezTo>
                    <a:pt x="2079" y="1060"/>
                    <a:pt x="1954" y="1088"/>
                    <a:pt x="1828" y="1088"/>
                  </a:cubicBezTo>
                  <a:cubicBezTo>
                    <a:pt x="1689" y="1088"/>
                    <a:pt x="1563" y="1060"/>
                    <a:pt x="1563" y="1018"/>
                  </a:cubicBezTo>
                  <a:cubicBezTo>
                    <a:pt x="1563" y="990"/>
                    <a:pt x="1689" y="963"/>
                    <a:pt x="1828" y="963"/>
                  </a:cubicBezTo>
                  <a:close/>
                  <a:moveTo>
                    <a:pt x="2442" y="963"/>
                  </a:moveTo>
                  <a:cubicBezTo>
                    <a:pt x="2581" y="963"/>
                    <a:pt x="2693" y="990"/>
                    <a:pt x="2693" y="1018"/>
                  </a:cubicBezTo>
                  <a:cubicBezTo>
                    <a:pt x="2693" y="1060"/>
                    <a:pt x="2581" y="1088"/>
                    <a:pt x="2442" y="1088"/>
                  </a:cubicBezTo>
                  <a:cubicBezTo>
                    <a:pt x="2302" y="1088"/>
                    <a:pt x="2191" y="1060"/>
                    <a:pt x="2191" y="1018"/>
                  </a:cubicBezTo>
                  <a:cubicBezTo>
                    <a:pt x="2191" y="990"/>
                    <a:pt x="2302" y="963"/>
                    <a:pt x="2442" y="963"/>
                  </a:cubicBezTo>
                  <a:close/>
                  <a:moveTo>
                    <a:pt x="3097" y="963"/>
                  </a:moveTo>
                  <a:cubicBezTo>
                    <a:pt x="3237" y="963"/>
                    <a:pt x="3349" y="990"/>
                    <a:pt x="3349" y="1018"/>
                  </a:cubicBezTo>
                  <a:cubicBezTo>
                    <a:pt x="3349" y="1060"/>
                    <a:pt x="3237" y="1088"/>
                    <a:pt x="3097" y="1088"/>
                  </a:cubicBezTo>
                  <a:cubicBezTo>
                    <a:pt x="2958" y="1088"/>
                    <a:pt x="2846" y="1060"/>
                    <a:pt x="2846" y="1018"/>
                  </a:cubicBezTo>
                  <a:cubicBezTo>
                    <a:pt x="2846" y="990"/>
                    <a:pt x="2958" y="963"/>
                    <a:pt x="3097" y="963"/>
                  </a:cubicBezTo>
                  <a:close/>
                  <a:moveTo>
                    <a:pt x="196" y="0"/>
                  </a:moveTo>
                  <a:cubicBezTo>
                    <a:pt x="85" y="0"/>
                    <a:pt x="1" y="98"/>
                    <a:pt x="1" y="209"/>
                  </a:cubicBezTo>
                  <a:lnTo>
                    <a:pt x="1" y="1242"/>
                  </a:lnTo>
                  <a:cubicBezTo>
                    <a:pt x="1" y="1353"/>
                    <a:pt x="85" y="1451"/>
                    <a:pt x="196" y="1451"/>
                  </a:cubicBezTo>
                  <a:lnTo>
                    <a:pt x="3516" y="1451"/>
                  </a:lnTo>
                  <a:cubicBezTo>
                    <a:pt x="3614" y="1451"/>
                    <a:pt x="3711" y="1353"/>
                    <a:pt x="3711" y="1242"/>
                  </a:cubicBezTo>
                  <a:lnTo>
                    <a:pt x="3711" y="209"/>
                  </a:lnTo>
                  <a:cubicBezTo>
                    <a:pt x="3697" y="98"/>
                    <a:pt x="3614" y="0"/>
                    <a:pt x="3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26"/>
          <p:cNvGrpSpPr/>
          <p:nvPr/>
        </p:nvGrpSpPr>
        <p:grpSpPr>
          <a:xfrm>
            <a:off x="15982233" y="4375355"/>
            <a:ext cx="670777" cy="670777"/>
            <a:chOff x="5074558" y="1566623"/>
            <a:chExt cx="335389" cy="335389"/>
          </a:xfrm>
        </p:grpSpPr>
        <p:sp>
          <p:nvSpPr>
            <p:cNvPr id="827" name="Google Shape;827;p26"/>
            <p:cNvSpPr/>
            <p:nvPr/>
          </p:nvSpPr>
          <p:spPr>
            <a:xfrm>
              <a:off x="5120229" y="1634727"/>
              <a:ext cx="243986" cy="199181"/>
            </a:xfrm>
            <a:custGeom>
              <a:rect b="b" l="l" r="r" t="t"/>
              <a:pathLst>
                <a:path extrusionOk="0" h="3223" w="3948">
                  <a:moveTo>
                    <a:pt x="865" y="405"/>
                  </a:moveTo>
                  <a:cubicBezTo>
                    <a:pt x="1088" y="405"/>
                    <a:pt x="1172" y="642"/>
                    <a:pt x="1172" y="963"/>
                  </a:cubicBezTo>
                  <a:cubicBezTo>
                    <a:pt x="1172" y="1312"/>
                    <a:pt x="1074" y="1521"/>
                    <a:pt x="865" y="1521"/>
                  </a:cubicBezTo>
                  <a:cubicBezTo>
                    <a:pt x="656" y="1521"/>
                    <a:pt x="544" y="1284"/>
                    <a:pt x="544" y="963"/>
                  </a:cubicBezTo>
                  <a:cubicBezTo>
                    <a:pt x="544" y="642"/>
                    <a:pt x="642" y="405"/>
                    <a:pt x="865" y="405"/>
                  </a:cubicBezTo>
                  <a:close/>
                  <a:moveTo>
                    <a:pt x="879" y="1"/>
                  </a:moveTo>
                  <a:cubicBezTo>
                    <a:pt x="349" y="1"/>
                    <a:pt x="0" y="419"/>
                    <a:pt x="0" y="977"/>
                  </a:cubicBezTo>
                  <a:cubicBezTo>
                    <a:pt x="0" y="1563"/>
                    <a:pt x="377" y="1911"/>
                    <a:pt x="851" y="1911"/>
                  </a:cubicBezTo>
                  <a:cubicBezTo>
                    <a:pt x="1298" y="1911"/>
                    <a:pt x="1716" y="1577"/>
                    <a:pt x="1716" y="935"/>
                  </a:cubicBezTo>
                  <a:cubicBezTo>
                    <a:pt x="1716" y="391"/>
                    <a:pt x="1409" y="1"/>
                    <a:pt x="879" y="1"/>
                  </a:cubicBezTo>
                  <a:close/>
                  <a:moveTo>
                    <a:pt x="3111" y="1688"/>
                  </a:moveTo>
                  <a:cubicBezTo>
                    <a:pt x="3334" y="1688"/>
                    <a:pt x="3418" y="1925"/>
                    <a:pt x="3418" y="2246"/>
                  </a:cubicBezTo>
                  <a:cubicBezTo>
                    <a:pt x="3418" y="2595"/>
                    <a:pt x="3320" y="2804"/>
                    <a:pt x="3111" y="2804"/>
                  </a:cubicBezTo>
                  <a:cubicBezTo>
                    <a:pt x="2902" y="2804"/>
                    <a:pt x="2790" y="2581"/>
                    <a:pt x="2790" y="2246"/>
                  </a:cubicBezTo>
                  <a:cubicBezTo>
                    <a:pt x="2790" y="1939"/>
                    <a:pt x="2888" y="1688"/>
                    <a:pt x="3097" y="1688"/>
                  </a:cubicBezTo>
                  <a:close/>
                  <a:moveTo>
                    <a:pt x="3111" y="1298"/>
                  </a:moveTo>
                  <a:cubicBezTo>
                    <a:pt x="2595" y="1298"/>
                    <a:pt x="2246" y="1716"/>
                    <a:pt x="2246" y="2260"/>
                  </a:cubicBezTo>
                  <a:cubicBezTo>
                    <a:pt x="2246" y="2846"/>
                    <a:pt x="2623" y="3209"/>
                    <a:pt x="3083" y="3209"/>
                  </a:cubicBezTo>
                  <a:cubicBezTo>
                    <a:pt x="3543" y="3209"/>
                    <a:pt x="3948" y="2860"/>
                    <a:pt x="3948" y="2218"/>
                  </a:cubicBezTo>
                  <a:cubicBezTo>
                    <a:pt x="3948" y="1688"/>
                    <a:pt x="3655" y="1298"/>
                    <a:pt x="3125" y="1298"/>
                  </a:cubicBezTo>
                  <a:close/>
                  <a:moveTo>
                    <a:pt x="2678" y="14"/>
                  </a:moveTo>
                  <a:lnTo>
                    <a:pt x="879" y="3223"/>
                  </a:lnTo>
                  <a:lnTo>
                    <a:pt x="1284" y="3223"/>
                  </a:lnTo>
                  <a:lnTo>
                    <a:pt x="3055" y="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5074558" y="1566623"/>
              <a:ext cx="335389" cy="335389"/>
            </a:xfrm>
            <a:custGeom>
              <a:rect b="b" l="l" r="r" t="t"/>
              <a:pathLst>
                <a:path extrusionOk="0" h="5427" w="5427">
                  <a:moveTo>
                    <a:pt x="4603" y="391"/>
                  </a:moveTo>
                  <a:cubicBezTo>
                    <a:pt x="4840" y="391"/>
                    <a:pt x="5036" y="586"/>
                    <a:pt x="5036" y="824"/>
                  </a:cubicBezTo>
                  <a:lnTo>
                    <a:pt x="5036" y="4590"/>
                  </a:lnTo>
                  <a:cubicBezTo>
                    <a:pt x="5036" y="4841"/>
                    <a:pt x="4840" y="5022"/>
                    <a:pt x="4603" y="5022"/>
                  </a:cubicBezTo>
                  <a:lnTo>
                    <a:pt x="823" y="5022"/>
                  </a:lnTo>
                  <a:cubicBezTo>
                    <a:pt x="586" y="5022"/>
                    <a:pt x="405" y="4841"/>
                    <a:pt x="405" y="4590"/>
                  </a:cubicBezTo>
                  <a:lnTo>
                    <a:pt x="405" y="824"/>
                  </a:lnTo>
                  <a:cubicBezTo>
                    <a:pt x="405" y="586"/>
                    <a:pt x="586" y="391"/>
                    <a:pt x="823" y="391"/>
                  </a:cubicBezTo>
                  <a:close/>
                  <a:moveTo>
                    <a:pt x="823" y="1"/>
                  </a:moveTo>
                  <a:cubicBezTo>
                    <a:pt x="377" y="1"/>
                    <a:pt x="0" y="377"/>
                    <a:pt x="0" y="824"/>
                  </a:cubicBezTo>
                  <a:lnTo>
                    <a:pt x="0" y="4590"/>
                  </a:lnTo>
                  <a:cubicBezTo>
                    <a:pt x="0" y="5050"/>
                    <a:pt x="377" y="5427"/>
                    <a:pt x="823" y="5427"/>
                  </a:cubicBezTo>
                  <a:lnTo>
                    <a:pt x="4603" y="5427"/>
                  </a:lnTo>
                  <a:cubicBezTo>
                    <a:pt x="5049" y="5427"/>
                    <a:pt x="5426" y="5050"/>
                    <a:pt x="5426" y="4590"/>
                  </a:cubicBezTo>
                  <a:lnTo>
                    <a:pt x="5426" y="824"/>
                  </a:lnTo>
                  <a:cubicBezTo>
                    <a:pt x="5426" y="377"/>
                    <a:pt x="5049" y="1"/>
                    <a:pt x="46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26"/>
          <p:cNvGrpSpPr/>
          <p:nvPr/>
        </p:nvGrpSpPr>
        <p:grpSpPr>
          <a:xfrm>
            <a:off x="10122199" y="4106800"/>
            <a:ext cx="5739603" cy="1780883"/>
            <a:chOff x="5427850" y="1978700"/>
            <a:chExt cx="2869802" cy="890442"/>
          </a:xfrm>
        </p:grpSpPr>
        <p:sp>
          <p:nvSpPr>
            <p:cNvPr id="830" name="Google Shape;830;p26"/>
            <p:cNvSpPr txBox="1"/>
            <p:nvPr/>
          </p:nvSpPr>
          <p:spPr>
            <a:xfrm>
              <a:off x="5427850" y="229674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26"/>
            <p:cNvSpPr txBox="1"/>
            <p:nvPr/>
          </p:nvSpPr>
          <p:spPr>
            <a:xfrm>
              <a:off x="5427851" y="197870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2" name="Google Shape;832;p26"/>
          <p:cNvGrpSpPr/>
          <p:nvPr/>
        </p:nvGrpSpPr>
        <p:grpSpPr>
          <a:xfrm>
            <a:off x="10122199" y="2330750"/>
            <a:ext cx="5739603" cy="1780883"/>
            <a:chOff x="5713600" y="1750100"/>
            <a:chExt cx="2869802" cy="890442"/>
          </a:xfrm>
        </p:grpSpPr>
        <p:sp>
          <p:nvSpPr>
            <p:cNvPr id="833" name="Google Shape;833;p26"/>
            <p:cNvSpPr txBox="1"/>
            <p:nvPr/>
          </p:nvSpPr>
          <p:spPr>
            <a:xfrm>
              <a:off x="5713600" y="206814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4" name="Google Shape;834;p26"/>
            <p:cNvSpPr txBox="1"/>
            <p:nvPr/>
          </p:nvSpPr>
          <p:spPr>
            <a:xfrm>
              <a:off x="5713601" y="175010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5" name="Google Shape;835;p26"/>
          <p:cNvGrpSpPr/>
          <p:nvPr/>
        </p:nvGrpSpPr>
        <p:grpSpPr>
          <a:xfrm>
            <a:off x="10122199" y="5882850"/>
            <a:ext cx="5739603" cy="1780883"/>
            <a:chOff x="5427850" y="4047188"/>
            <a:chExt cx="2869802" cy="890442"/>
          </a:xfrm>
        </p:grpSpPr>
        <p:sp>
          <p:nvSpPr>
            <p:cNvPr id="836" name="Google Shape;836;p26"/>
            <p:cNvSpPr txBox="1"/>
            <p:nvPr/>
          </p:nvSpPr>
          <p:spPr>
            <a:xfrm>
              <a:off x="5427850" y="4365229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it’s the ringed one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26"/>
            <p:cNvSpPr txBox="1"/>
            <p:nvPr/>
          </p:nvSpPr>
          <p:spPr>
            <a:xfrm>
              <a:off x="5427851" y="4047188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8" name="Google Shape;838;p26"/>
          <p:cNvGrpSpPr/>
          <p:nvPr/>
        </p:nvGrpSpPr>
        <p:grpSpPr>
          <a:xfrm>
            <a:off x="10122199" y="7658900"/>
            <a:ext cx="5739603" cy="1780883"/>
            <a:chOff x="5713600" y="1750100"/>
            <a:chExt cx="2869802" cy="890442"/>
          </a:xfrm>
        </p:grpSpPr>
        <p:sp>
          <p:nvSpPr>
            <p:cNvPr id="839" name="Google Shape;839;p26"/>
            <p:cNvSpPr txBox="1"/>
            <p:nvPr/>
          </p:nvSpPr>
          <p:spPr>
            <a:xfrm>
              <a:off x="5713600" y="206814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26"/>
            <p:cNvSpPr txBox="1"/>
            <p:nvPr/>
          </p:nvSpPr>
          <p:spPr>
            <a:xfrm>
              <a:off x="5713601" y="175010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7"/>
          <p:cNvSpPr/>
          <p:nvPr/>
        </p:nvSpPr>
        <p:spPr>
          <a:xfrm>
            <a:off x="6495975" y="4253095"/>
            <a:ext cx="1274030" cy="1571437"/>
          </a:xfrm>
          <a:custGeom>
            <a:rect b="b" l="l" r="r" t="t"/>
            <a:pathLst>
              <a:path extrusionOk="0" h="5902" w="4785">
                <a:moveTo>
                  <a:pt x="0" y="1"/>
                </a:moveTo>
                <a:lnTo>
                  <a:pt x="558" y="4004"/>
                </a:lnTo>
                <a:lnTo>
                  <a:pt x="2818" y="5901"/>
                </a:lnTo>
                <a:lnTo>
                  <a:pt x="4785" y="3614"/>
                </a:lnTo>
                <a:lnTo>
                  <a:pt x="0" y="1"/>
                </a:lnTo>
                <a:close/>
              </a:path>
            </a:pathLst>
          </a:custGeom>
          <a:solidFill>
            <a:srgbClr val="319CA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7"/>
          <p:cNvSpPr/>
          <p:nvPr/>
        </p:nvSpPr>
        <p:spPr>
          <a:xfrm>
            <a:off x="6399325" y="5215073"/>
            <a:ext cx="2763461" cy="2258375"/>
          </a:xfrm>
          <a:custGeom>
            <a:rect b="b" l="l" r="r" t="t"/>
            <a:pathLst>
              <a:path extrusionOk="0" h="8482" w="10379">
                <a:moveTo>
                  <a:pt x="5148" y="1"/>
                </a:moveTo>
                <a:lnTo>
                  <a:pt x="1" y="4171"/>
                </a:lnTo>
                <a:lnTo>
                  <a:pt x="5203" y="8481"/>
                </a:lnTo>
                <a:lnTo>
                  <a:pt x="10378" y="3920"/>
                </a:lnTo>
                <a:lnTo>
                  <a:pt x="51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6399325" y="6325622"/>
            <a:ext cx="1452421" cy="2113532"/>
          </a:xfrm>
          <a:custGeom>
            <a:rect b="b" l="l" r="r" t="t"/>
            <a:pathLst>
              <a:path extrusionOk="0" h="7938" w="5455">
                <a:moveTo>
                  <a:pt x="1" y="0"/>
                </a:moveTo>
                <a:lnTo>
                  <a:pt x="628" y="3850"/>
                </a:lnTo>
                <a:lnTo>
                  <a:pt x="5454" y="7937"/>
                </a:lnTo>
                <a:lnTo>
                  <a:pt x="5454" y="7937"/>
                </a:lnTo>
                <a:lnTo>
                  <a:pt x="5203" y="431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7784641" y="6258792"/>
            <a:ext cx="1378136" cy="2180362"/>
          </a:xfrm>
          <a:custGeom>
            <a:rect b="b" l="l" r="r" t="t"/>
            <a:pathLst>
              <a:path extrusionOk="0" h="8189" w="5176">
                <a:moveTo>
                  <a:pt x="5175" y="0"/>
                </a:moveTo>
                <a:lnTo>
                  <a:pt x="0" y="4561"/>
                </a:lnTo>
                <a:lnTo>
                  <a:pt x="251" y="8188"/>
                </a:lnTo>
                <a:lnTo>
                  <a:pt x="5050" y="3794"/>
                </a:lnTo>
                <a:lnTo>
                  <a:pt x="5175" y="0"/>
                </a:lnTo>
                <a:close/>
              </a:path>
            </a:pathLst>
          </a:custGeom>
          <a:solidFill>
            <a:srgbClr val="D59C0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9128955" y="6258792"/>
            <a:ext cx="1515523" cy="2098622"/>
          </a:xfrm>
          <a:custGeom>
            <a:rect b="b" l="l" r="r" t="t"/>
            <a:pathLst>
              <a:path extrusionOk="0" h="7882" w="5692">
                <a:moveTo>
                  <a:pt x="126" y="0"/>
                </a:moveTo>
                <a:lnTo>
                  <a:pt x="1" y="3794"/>
                </a:lnTo>
                <a:lnTo>
                  <a:pt x="5204" y="7881"/>
                </a:lnTo>
                <a:lnTo>
                  <a:pt x="5692" y="4213"/>
                </a:lnTo>
                <a:lnTo>
                  <a:pt x="126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0514271" y="6177052"/>
            <a:ext cx="1374408" cy="2180362"/>
          </a:xfrm>
          <a:custGeom>
            <a:rect b="b" l="l" r="r" t="t"/>
            <a:pathLst>
              <a:path extrusionOk="0" h="8189" w="5162">
                <a:moveTo>
                  <a:pt x="5162" y="0"/>
                </a:moveTo>
                <a:lnTo>
                  <a:pt x="489" y="4520"/>
                </a:lnTo>
                <a:lnTo>
                  <a:pt x="1" y="8188"/>
                </a:lnTo>
                <a:lnTo>
                  <a:pt x="4366" y="3808"/>
                </a:lnTo>
                <a:lnTo>
                  <a:pt x="516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9730688" y="3224552"/>
            <a:ext cx="1835029" cy="2131904"/>
          </a:xfrm>
          <a:custGeom>
            <a:rect b="b" l="l" r="r" t="t"/>
            <a:pathLst>
              <a:path extrusionOk="0" h="8007" w="6892">
                <a:moveTo>
                  <a:pt x="1814" y="0"/>
                </a:moveTo>
                <a:lnTo>
                  <a:pt x="0" y="1521"/>
                </a:lnTo>
                <a:lnTo>
                  <a:pt x="1660" y="8007"/>
                </a:lnTo>
                <a:lnTo>
                  <a:pt x="6891" y="3320"/>
                </a:lnTo>
                <a:lnTo>
                  <a:pt x="18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10358247" y="4108252"/>
            <a:ext cx="1207466" cy="1600991"/>
          </a:xfrm>
          <a:custGeom>
            <a:rect b="b" l="l" r="r" t="t"/>
            <a:pathLst>
              <a:path extrusionOk="0" h="6013" w="4535">
                <a:moveTo>
                  <a:pt x="4534" y="1"/>
                </a:moveTo>
                <a:lnTo>
                  <a:pt x="1" y="4060"/>
                </a:lnTo>
                <a:lnTo>
                  <a:pt x="1758" y="6013"/>
                </a:lnTo>
                <a:lnTo>
                  <a:pt x="3920" y="4046"/>
                </a:lnTo>
                <a:lnTo>
                  <a:pt x="45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6495975" y="3291382"/>
            <a:ext cx="1935141" cy="1923959"/>
          </a:xfrm>
          <a:custGeom>
            <a:rect b="b" l="l" r="r" t="t"/>
            <a:pathLst>
              <a:path extrusionOk="0" h="7226" w="7268">
                <a:moveTo>
                  <a:pt x="4826" y="0"/>
                </a:moveTo>
                <a:lnTo>
                  <a:pt x="0" y="3613"/>
                </a:lnTo>
                <a:lnTo>
                  <a:pt x="4785" y="7226"/>
                </a:lnTo>
                <a:lnTo>
                  <a:pt x="7267" y="1758"/>
                </a:lnTo>
                <a:lnTo>
                  <a:pt x="48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9162503" y="5144516"/>
            <a:ext cx="2726185" cy="2236009"/>
          </a:xfrm>
          <a:custGeom>
            <a:rect b="b" l="l" r="r" t="t"/>
            <a:pathLst>
              <a:path extrusionOk="0" h="8398" w="10239">
                <a:moveTo>
                  <a:pt x="4687" y="1"/>
                </a:moveTo>
                <a:lnTo>
                  <a:pt x="0" y="4185"/>
                </a:lnTo>
                <a:lnTo>
                  <a:pt x="5566" y="8398"/>
                </a:lnTo>
                <a:lnTo>
                  <a:pt x="10239" y="3878"/>
                </a:lnTo>
                <a:lnTo>
                  <a:pt x="4687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7687991" y="2946050"/>
            <a:ext cx="2837746" cy="2120721"/>
          </a:xfrm>
          <a:custGeom>
            <a:rect b="b" l="l" r="r" t="t"/>
            <a:pathLst>
              <a:path extrusionOk="0" h="7965" w="10658">
                <a:moveTo>
                  <a:pt x="5134" y="0"/>
                </a:moveTo>
                <a:lnTo>
                  <a:pt x="1" y="3975"/>
                </a:lnTo>
                <a:lnTo>
                  <a:pt x="5608" y="7965"/>
                </a:lnTo>
                <a:lnTo>
                  <a:pt x="10657" y="3669"/>
                </a:lnTo>
                <a:lnTo>
                  <a:pt x="513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7687991" y="4004413"/>
            <a:ext cx="1493424" cy="2254647"/>
          </a:xfrm>
          <a:custGeom>
            <a:rect b="b" l="l" r="r" t="t"/>
            <a:pathLst>
              <a:path extrusionOk="0" h="8468" w="5609">
                <a:moveTo>
                  <a:pt x="1" y="0"/>
                </a:moveTo>
                <a:lnTo>
                  <a:pt x="308" y="4548"/>
                </a:lnTo>
                <a:lnTo>
                  <a:pt x="5538" y="8467"/>
                </a:lnTo>
                <a:lnTo>
                  <a:pt x="5608" y="3990"/>
                </a:lnTo>
                <a:lnTo>
                  <a:pt x="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9162503" y="3922673"/>
            <a:ext cx="1363226" cy="2336388"/>
          </a:xfrm>
          <a:custGeom>
            <a:rect b="b" l="l" r="r" t="t"/>
            <a:pathLst>
              <a:path extrusionOk="0" h="8775" w="5120">
                <a:moveTo>
                  <a:pt x="5119" y="1"/>
                </a:moveTo>
                <a:lnTo>
                  <a:pt x="70" y="4297"/>
                </a:lnTo>
                <a:lnTo>
                  <a:pt x="0" y="8774"/>
                </a:lnTo>
                <a:lnTo>
                  <a:pt x="4687" y="4590"/>
                </a:lnTo>
                <a:lnTo>
                  <a:pt x="5119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8" name="Google Shape;858;p27"/>
          <p:cNvGrpSpPr/>
          <p:nvPr/>
        </p:nvGrpSpPr>
        <p:grpSpPr>
          <a:xfrm>
            <a:off x="914398" y="2986600"/>
            <a:ext cx="3853200" cy="1767803"/>
            <a:chOff x="1321399" y="1332600"/>
            <a:chExt cx="1926600" cy="883902"/>
          </a:xfrm>
        </p:grpSpPr>
        <p:sp>
          <p:nvSpPr>
            <p:cNvPr id="859" name="Google Shape;859;p27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0" name="Google Shape;860;p27"/>
            <p:cNvSpPr txBox="1"/>
            <p:nvPr/>
          </p:nvSpPr>
          <p:spPr>
            <a:xfrm>
              <a:off x="1321400" y="1332600"/>
              <a:ext cx="9675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1" name="Google Shape;861;p27"/>
          <p:cNvGrpSpPr/>
          <p:nvPr/>
        </p:nvGrpSpPr>
        <p:grpSpPr>
          <a:xfrm>
            <a:off x="13526398" y="5066750"/>
            <a:ext cx="3853200" cy="1767803"/>
            <a:chOff x="1321399" y="1332600"/>
            <a:chExt cx="1926600" cy="883902"/>
          </a:xfrm>
        </p:grpSpPr>
        <p:sp>
          <p:nvSpPr>
            <p:cNvPr id="862" name="Google Shape;862;p27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3" name="Google Shape;863;p27"/>
            <p:cNvSpPr txBox="1"/>
            <p:nvPr/>
          </p:nvSpPr>
          <p:spPr>
            <a:xfrm>
              <a:off x="2280425" y="1332600"/>
              <a:ext cx="9675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4" name="Google Shape;864;p27"/>
          <p:cNvGrpSpPr/>
          <p:nvPr/>
        </p:nvGrpSpPr>
        <p:grpSpPr>
          <a:xfrm>
            <a:off x="914398" y="6170200"/>
            <a:ext cx="3853200" cy="1767803"/>
            <a:chOff x="1321399" y="1332600"/>
            <a:chExt cx="1926600" cy="883902"/>
          </a:xfrm>
        </p:grpSpPr>
        <p:sp>
          <p:nvSpPr>
            <p:cNvPr id="865" name="Google Shape;865;p27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6" name="Google Shape;866;p27"/>
            <p:cNvSpPr txBox="1"/>
            <p:nvPr/>
          </p:nvSpPr>
          <p:spPr>
            <a:xfrm>
              <a:off x="1321400" y="1332600"/>
              <a:ext cx="9675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867" name="Google Shape;867;p27"/>
          <p:cNvCxnSpPr>
            <a:stCxn id="860" idx="3"/>
          </p:cNvCxnSpPr>
          <p:nvPr/>
        </p:nvCxnSpPr>
        <p:spPr>
          <a:xfrm>
            <a:off x="2849400" y="3368800"/>
            <a:ext cx="4275000" cy="166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868" name="Google Shape;868;p27"/>
          <p:cNvCxnSpPr>
            <a:stCxn id="866" idx="3"/>
          </p:cNvCxnSpPr>
          <p:nvPr/>
        </p:nvCxnSpPr>
        <p:spPr>
          <a:xfrm>
            <a:off x="2849400" y="6552400"/>
            <a:ext cx="4370400" cy="93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diamond"/>
          </a:ln>
        </p:spPr>
      </p:cxnSp>
      <p:cxnSp>
        <p:nvCxnSpPr>
          <p:cNvPr id="869" name="Google Shape;869;p27"/>
          <p:cNvCxnSpPr>
            <a:stCxn id="863" idx="1"/>
          </p:cNvCxnSpPr>
          <p:nvPr/>
        </p:nvCxnSpPr>
        <p:spPr>
          <a:xfrm rot="10800000">
            <a:off x="10858650" y="4038350"/>
            <a:ext cx="4585800" cy="141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8"/>
          <p:cNvSpPr/>
          <p:nvPr/>
        </p:nvSpPr>
        <p:spPr>
          <a:xfrm>
            <a:off x="1516850" y="2305050"/>
            <a:ext cx="4648200" cy="7143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28"/>
          <p:cNvGrpSpPr/>
          <p:nvPr/>
        </p:nvGrpSpPr>
        <p:grpSpPr>
          <a:xfrm>
            <a:off x="2840797" y="2718600"/>
            <a:ext cx="2000306" cy="2429053"/>
            <a:chOff x="457200" y="1206975"/>
            <a:chExt cx="1000153" cy="1214527"/>
          </a:xfrm>
        </p:grpSpPr>
        <p:sp>
          <p:nvSpPr>
            <p:cNvPr id="876" name="Google Shape;876;p28"/>
            <p:cNvSpPr/>
            <p:nvPr/>
          </p:nvSpPr>
          <p:spPr>
            <a:xfrm>
              <a:off x="457200" y="1206975"/>
              <a:ext cx="1000153" cy="707309"/>
            </a:xfrm>
            <a:custGeom>
              <a:rect b="b" l="l" r="r" t="t"/>
              <a:pathLst>
                <a:path extrusionOk="0" h="19878" w="28108">
                  <a:moveTo>
                    <a:pt x="13852" y="1"/>
                  </a:moveTo>
                  <a:lnTo>
                    <a:pt x="1" y="9793"/>
                  </a:lnTo>
                  <a:lnTo>
                    <a:pt x="14256" y="19877"/>
                  </a:lnTo>
                  <a:lnTo>
                    <a:pt x="28107" y="10072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964450" y="1565315"/>
              <a:ext cx="492889" cy="856186"/>
            </a:xfrm>
            <a:custGeom>
              <a:rect b="b" l="l" r="r" t="t"/>
              <a:pathLst>
                <a:path extrusionOk="0" h="24062" w="13852">
                  <a:moveTo>
                    <a:pt x="13851" y="1"/>
                  </a:moveTo>
                  <a:lnTo>
                    <a:pt x="0" y="9806"/>
                  </a:lnTo>
                  <a:lnTo>
                    <a:pt x="0" y="24062"/>
                  </a:lnTo>
                  <a:lnTo>
                    <a:pt x="13851" y="14256"/>
                  </a:lnTo>
                  <a:lnTo>
                    <a:pt x="13851" y="1"/>
                  </a:lnTo>
                  <a:close/>
                </a:path>
              </a:pathLst>
            </a:custGeom>
            <a:solidFill>
              <a:srgbClr val="D59C0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457200" y="1555388"/>
              <a:ext cx="507300" cy="866114"/>
            </a:xfrm>
            <a:custGeom>
              <a:rect b="b" l="l" r="r" t="t"/>
              <a:pathLst>
                <a:path extrusionOk="0" h="24341" w="14257">
                  <a:moveTo>
                    <a:pt x="1" y="1"/>
                  </a:moveTo>
                  <a:lnTo>
                    <a:pt x="1" y="14256"/>
                  </a:lnTo>
                  <a:lnTo>
                    <a:pt x="14256" y="24341"/>
                  </a:lnTo>
                  <a:lnTo>
                    <a:pt x="14256" y="10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28"/>
          <p:cNvSpPr/>
          <p:nvPr/>
        </p:nvSpPr>
        <p:spPr>
          <a:xfrm>
            <a:off x="6819900" y="2305050"/>
            <a:ext cx="4648200" cy="7143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28"/>
          <p:cNvGrpSpPr/>
          <p:nvPr/>
        </p:nvGrpSpPr>
        <p:grpSpPr>
          <a:xfrm>
            <a:off x="8143847" y="2718600"/>
            <a:ext cx="2000306" cy="2429053"/>
            <a:chOff x="457200" y="1206975"/>
            <a:chExt cx="1000153" cy="1214527"/>
          </a:xfrm>
        </p:grpSpPr>
        <p:sp>
          <p:nvSpPr>
            <p:cNvPr id="881" name="Google Shape;881;p28"/>
            <p:cNvSpPr/>
            <p:nvPr/>
          </p:nvSpPr>
          <p:spPr>
            <a:xfrm>
              <a:off x="457200" y="1206975"/>
              <a:ext cx="1000153" cy="707309"/>
            </a:xfrm>
            <a:custGeom>
              <a:rect b="b" l="l" r="r" t="t"/>
              <a:pathLst>
                <a:path extrusionOk="0" h="19878" w="28108">
                  <a:moveTo>
                    <a:pt x="13852" y="1"/>
                  </a:moveTo>
                  <a:lnTo>
                    <a:pt x="1" y="9793"/>
                  </a:lnTo>
                  <a:lnTo>
                    <a:pt x="14256" y="19877"/>
                  </a:lnTo>
                  <a:lnTo>
                    <a:pt x="28107" y="10072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AA86CA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964450" y="1565315"/>
              <a:ext cx="492889" cy="856186"/>
            </a:xfrm>
            <a:custGeom>
              <a:rect b="b" l="l" r="r" t="t"/>
              <a:pathLst>
                <a:path extrusionOk="0" h="24062" w="13852">
                  <a:moveTo>
                    <a:pt x="13851" y="1"/>
                  </a:moveTo>
                  <a:lnTo>
                    <a:pt x="0" y="9806"/>
                  </a:lnTo>
                  <a:lnTo>
                    <a:pt x="0" y="24062"/>
                  </a:lnTo>
                  <a:lnTo>
                    <a:pt x="13851" y="14256"/>
                  </a:lnTo>
                  <a:lnTo>
                    <a:pt x="13851" y="1"/>
                  </a:lnTo>
                  <a:close/>
                </a:path>
              </a:pathLst>
            </a:custGeom>
            <a:solidFill>
              <a:srgbClr val="6F4497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57200" y="1555388"/>
              <a:ext cx="507300" cy="866114"/>
            </a:xfrm>
            <a:custGeom>
              <a:rect b="b" l="l" r="r" t="t"/>
              <a:pathLst>
                <a:path extrusionOk="0" h="24341" w="14257">
                  <a:moveTo>
                    <a:pt x="1" y="1"/>
                  </a:moveTo>
                  <a:lnTo>
                    <a:pt x="1" y="14256"/>
                  </a:lnTo>
                  <a:lnTo>
                    <a:pt x="14256" y="24341"/>
                  </a:lnTo>
                  <a:lnTo>
                    <a:pt x="14256" y="10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28"/>
          <p:cNvSpPr/>
          <p:nvPr/>
        </p:nvSpPr>
        <p:spPr>
          <a:xfrm>
            <a:off x="12122950" y="2305050"/>
            <a:ext cx="4648200" cy="71436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8"/>
          <p:cNvGrpSpPr/>
          <p:nvPr/>
        </p:nvGrpSpPr>
        <p:grpSpPr>
          <a:xfrm>
            <a:off x="13446897" y="2718600"/>
            <a:ext cx="2000306" cy="2429053"/>
            <a:chOff x="457200" y="1206975"/>
            <a:chExt cx="1000153" cy="1214527"/>
          </a:xfrm>
        </p:grpSpPr>
        <p:sp>
          <p:nvSpPr>
            <p:cNvPr id="886" name="Google Shape;886;p28"/>
            <p:cNvSpPr/>
            <p:nvPr/>
          </p:nvSpPr>
          <p:spPr>
            <a:xfrm>
              <a:off x="457200" y="1206975"/>
              <a:ext cx="1000153" cy="707309"/>
            </a:xfrm>
            <a:custGeom>
              <a:rect b="b" l="l" r="r" t="t"/>
              <a:pathLst>
                <a:path extrusionOk="0" h="19878" w="28108">
                  <a:moveTo>
                    <a:pt x="13852" y="1"/>
                  </a:moveTo>
                  <a:lnTo>
                    <a:pt x="1" y="9793"/>
                  </a:lnTo>
                  <a:lnTo>
                    <a:pt x="14256" y="19877"/>
                  </a:lnTo>
                  <a:lnTo>
                    <a:pt x="28107" y="10072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3FBAD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964450" y="1565315"/>
              <a:ext cx="492889" cy="856186"/>
            </a:xfrm>
            <a:custGeom>
              <a:rect b="b" l="l" r="r" t="t"/>
              <a:pathLst>
                <a:path extrusionOk="0" h="24062" w="13852">
                  <a:moveTo>
                    <a:pt x="13851" y="1"/>
                  </a:moveTo>
                  <a:lnTo>
                    <a:pt x="0" y="9806"/>
                  </a:lnTo>
                  <a:lnTo>
                    <a:pt x="0" y="24062"/>
                  </a:lnTo>
                  <a:lnTo>
                    <a:pt x="13851" y="14256"/>
                  </a:lnTo>
                  <a:lnTo>
                    <a:pt x="13851" y="1"/>
                  </a:lnTo>
                  <a:close/>
                </a:path>
              </a:pathLst>
            </a:custGeom>
            <a:solidFill>
              <a:srgbClr val="016C8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457200" y="1555388"/>
              <a:ext cx="507300" cy="866114"/>
            </a:xfrm>
            <a:custGeom>
              <a:rect b="b" l="l" r="r" t="t"/>
              <a:pathLst>
                <a:path extrusionOk="0" h="24341" w="14257">
                  <a:moveTo>
                    <a:pt x="1" y="1"/>
                  </a:moveTo>
                  <a:lnTo>
                    <a:pt x="1" y="14256"/>
                  </a:lnTo>
                  <a:lnTo>
                    <a:pt x="14256" y="24341"/>
                  </a:lnTo>
                  <a:lnTo>
                    <a:pt x="14256" y="10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28"/>
          <p:cNvGrpSpPr/>
          <p:nvPr/>
        </p:nvGrpSpPr>
        <p:grpSpPr>
          <a:xfrm>
            <a:off x="1914350" y="5443500"/>
            <a:ext cx="3853200" cy="3547851"/>
            <a:chOff x="957175" y="2569350"/>
            <a:chExt cx="1926600" cy="1773925"/>
          </a:xfrm>
        </p:grpSpPr>
        <p:sp>
          <p:nvSpPr>
            <p:cNvPr id="890" name="Google Shape;890;p28"/>
            <p:cNvSpPr txBox="1"/>
            <p:nvPr/>
          </p:nvSpPr>
          <p:spPr>
            <a:xfrm>
              <a:off x="957175" y="3514375"/>
              <a:ext cx="1926600" cy="8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</a:t>
              </a:r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the red planet and is </a:t>
              </a: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actually a cold place.</a:t>
              </a:r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 The surface is</a:t>
              </a: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full of iron oxide dust 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28"/>
            <p:cNvSpPr txBox="1"/>
            <p:nvPr/>
          </p:nvSpPr>
          <p:spPr>
            <a:xfrm>
              <a:off x="957175" y="3066725"/>
              <a:ext cx="19266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5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5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2" name="Google Shape;892;p28"/>
            <p:cNvSpPr txBox="1"/>
            <p:nvPr/>
          </p:nvSpPr>
          <p:spPr>
            <a:xfrm>
              <a:off x="957175" y="2569350"/>
              <a:ext cx="19266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lang="en" sz="5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1.315.000</a:t>
              </a:r>
              <a:endParaRPr sz="5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3" name="Google Shape;893;p28"/>
          <p:cNvGrpSpPr/>
          <p:nvPr/>
        </p:nvGrpSpPr>
        <p:grpSpPr>
          <a:xfrm>
            <a:off x="7217400" y="5443500"/>
            <a:ext cx="3853200" cy="3547851"/>
            <a:chOff x="957175" y="2569350"/>
            <a:chExt cx="1926600" cy="1773925"/>
          </a:xfrm>
        </p:grpSpPr>
        <p:sp>
          <p:nvSpPr>
            <p:cNvPr id="894" name="Google Shape;894;p28"/>
            <p:cNvSpPr txBox="1"/>
            <p:nvPr/>
          </p:nvSpPr>
          <p:spPr>
            <a:xfrm>
              <a:off x="957175" y="3514375"/>
              <a:ext cx="1926600" cy="8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massive ball made mostly of hydrogen and helium. Surrounded by more than 60 moons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8"/>
            <p:cNvSpPr txBox="1"/>
            <p:nvPr/>
          </p:nvSpPr>
          <p:spPr>
            <a:xfrm>
              <a:off x="957175" y="3066725"/>
              <a:ext cx="19266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5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5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6" name="Google Shape;896;p28"/>
            <p:cNvSpPr txBox="1"/>
            <p:nvPr/>
          </p:nvSpPr>
          <p:spPr>
            <a:xfrm>
              <a:off x="957175" y="2569350"/>
              <a:ext cx="19266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lang="en" sz="5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1.300.000</a:t>
              </a:r>
              <a:endParaRPr sz="5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7" name="Google Shape;897;p28"/>
          <p:cNvGrpSpPr/>
          <p:nvPr/>
        </p:nvGrpSpPr>
        <p:grpSpPr>
          <a:xfrm>
            <a:off x="12520450" y="5443500"/>
            <a:ext cx="3853200" cy="3547851"/>
            <a:chOff x="957175" y="2569350"/>
            <a:chExt cx="1926600" cy="1773925"/>
          </a:xfrm>
        </p:grpSpPr>
        <p:sp>
          <p:nvSpPr>
            <p:cNvPr id="898" name="Google Shape;898;p28"/>
            <p:cNvSpPr txBox="1"/>
            <p:nvPr/>
          </p:nvSpPr>
          <p:spPr>
            <a:xfrm>
              <a:off x="957175" y="3514375"/>
              <a:ext cx="1926600" cy="8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Jupiter is the massive planet .It's a stormy mass of raging gas and metallic hydrogen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28"/>
            <p:cNvSpPr txBox="1"/>
            <p:nvPr/>
          </p:nvSpPr>
          <p:spPr>
            <a:xfrm>
              <a:off x="957175" y="3066725"/>
              <a:ext cx="19266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5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5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8"/>
            <p:cNvSpPr txBox="1"/>
            <p:nvPr/>
          </p:nvSpPr>
          <p:spPr>
            <a:xfrm>
              <a:off x="957175" y="2569350"/>
              <a:ext cx="19266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lang="en" sz="5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1.250.000</a:t>
              </a:r>
              <a:endParaRPr sz="5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9"/>
          <p:cNvSpPr/>
          <p:nvPr/>
        </p:nvSpPr>
        <p:spPr>
          <a:xfrm>
            <a:off x="8423700" y="3138700"/>
            <a:ext cx="1876800" cy="4579800"/>
          </a:xfrm>
          <a:prstGeom prst="cube">
            <a:avLst>
              <a:gd fmla="val 3000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9"/>
          <p:cNvSpPr/>
          <p:nvPr/>
        </p:nvSpPr>
        <p:spPr>
          <a:xfrm>
            <a:off x="7149150" y="6370500"/>
            <a:ext cx="1876800" cy="2082600"/>
          </a:xfrm>
          <a:prstGeom prst="cube">
            <a:avLst>
              <a:gd fmla="val 3000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9"/>
          <p:cNvSpPr/>
          <p:nvPr/>
        </p:nvSpPr>
        <p:spPr>
          <a:xfrm>
            <a:off x="9459200" y="4458750"/>
            <a:ext cx="1876800" cy="3869400"/>
          </a:xfrm>
          <a:prstGeom prst="cube">
            <a:avLst>
              <a:gd fmla="val 30006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9"/>
          <p:cNvSpPr txBox="1"/>
          <p:nvPr/>
        </p:nvSpPr>
        <p:spPr>
          <a:xfrm>
            <a:off x="1058618" y="8210470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it’s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29"/>
          <p:cNvSpPr txBox="1"/>
          <p:nvPr/>
        </p:nvSpPr>
        <p:spPr>
          <a:xfrm>
            <a:off x="13376206" y="431589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29"/>
          <p:cNvSpPr txBox="1"/>
          <p:nvPr/>
        </p:nvSpPr>
        <p:spPr>
          <a:xfrm>
            <a:off x="1058618" y="431589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29"/>
          <p:cNvSpPr txBox="1"/>
          <p:nvPr/>
        </p:nvSpPr>
        <p:spPr>
          <a:xfrm>
            <a:off x="13376206" y="8210470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29"/>
          <p:cNvSpPr txBox="1"/>
          <p:nvPr/>
        </p:nvSpPr>
        <p:spPr>
          <a:xfrm>
            <a:off x="14611600" y="6573564"/>
            <a:ext cx="26178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6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r>
              <a:rPr b="1" lang="en" sz="6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68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3" name="Google Shape;913;p29"/>
          <p:cNvSpPr txBox="1"/>
          <p:nvPr/>
        </p:nvSpPr>
        <p:spPr>
          <a:xfrm>
            <a:off x="14611600" y="2711527"/>
            <a:ext cx="26178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6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</a:t>
            </a:r>
            <a:r>
              <a:rPr b="1" lang="en" sz="6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68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4" name="Google Shape;914;p29"/>
          <p:cNvSpPr txBox="1"/>
          <p:nvPr/>
        </p:nvSpPr>
        <p:spPr>
          <a:xfrm>
            <a:off x="1058600" y="6573561"/>
            <a:ext cx="26178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6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</a:t>
            </a:r>
            <a:r>
              <a:rPr b="1" lang="en" sz="6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6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5" name="Google Shape;915;p29"/>
          <p:cNvSpPr txBox="1"/>
          <p:nvPr/>
        </p:nvSpPr>
        <p:spPr>
          <a:xfrm>
            <a:off x="1058600" y="2711527"/>
            <a:ext cx="26178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6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</a:t>
            </a:r>
            <a:r>
              <a:rPr b="1" lang="en" sz="6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68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6" name="Google Shape;916;p29"/>
          <p:cNvSpPr txBox="1"/>
          <p:nvPr/>
        </p:nvSpPr>
        <p:spPr>
          <a:xfrm>
            <a:off x="1058800" y="3747300"/>
            <a:ext cx="2617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3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7" name="Google Shape;917;p29"/>
          <p:cNvSpPr txBox="1"/>
          <p:nvPr/>
        </p:nvSpPr>
        <p:spPr>
          <a:xfrm>
            <a:off x="1058800" y="7660150"/>
            <a:ext cx="2617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3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8" name="Google Shape;918;p29"/>
          <p:cNvSpPr txBox="1"/>
          <p:nvPr/>
        </p:nvSpPr>
        <p:spPr>
          <a:xfrm>
            <a:off x="14611600" y="3747300"/>
            <a:ext cx="2617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3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9" name="Google Shape;919;p29"/>
          <p:cNvSpPr txBox="1"/>
          <p:nvPr/>
        </p:nvSpPr>
        <p:spPr>
          <a:xfrm>
            <a:off x="14611600" y="7660150"/>
            <a:ext cx="2617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3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0" name="Google Shape;920;p29"/>
          <p:cNvSpPr/>
          <p:nvPr/>
        </p:nvSpPr>
        <p:spPr>
          <a:xfrm>
            <a:off x="8355350" y="7420000"/>
            <a:ext cx="1876800" cy="1704600"/>
          </a:xfrm>
          <a:prstGeom prst="cube">
            <a:avLst>
              <a:gd fmla="val 3000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30"/>
          <p:cNvGrpSpPr/>
          <p:nvPr/>
        </p:nvGrpSpPr>
        <p:grpSpPr>
          <a:xfrm>
            <a:off x="7086600" y="3566875"/>
            <a:ext cx="10286600" cy="1120075"/>
            <a:chOff x="3543300" y="1783438"/>
            <a:chExt cx="5143300" cy="560038"/>
          </a:xfrm>
        </p:grpSpPr>
        <p:cxnSp>
          <p:nvCxnSpPr>
            <p:cNvPr id="926" name="Google Shape;926;p30"/>
            <p:cNvCxnSpPr/>
            <p:nvPr/>
          </p:nvCxnSpPr>
          <p:spPr>
            <a:xfrm>
              <a:off x="3543300" y="2057275"/>
              <a:ext cx="1274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7" name="Google Shape;927;p30"/>
            <p:cNvSpPr txBox="1"/>
            <p:nvPr/>
          </p:nvSpPr>
          <p:spPr>
            <a:xfrm>
              <a:off x="5666200" y="1801675"/>
              <a:ext cx="3020400" cy="5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the red planet and is actually a cold place. </a:t>
              </a: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surface is full of iron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30"/>
            <p:cNvSpPr txBox="1"/>
            <p:nvPr/>
          </p:nvSpPr>
          <p:spPr>
            <a:xfrm>
              <a:off x="4941200" y="1783438"/>
              <a:ext cx="601200" cy="5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6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29" name="Google Shape;929;p30"/>
          <p:cNvGrpSpPr/>
          <p:nvPr/>
        </p:nvGrpSpPr>
        <p:grpSpPr>
          <a:xfrm>
            <a:off x="7086600" y="5209675"/>
            <a:ext cx="10286200" cy="1144800"/>
            <a:chOff x="3543300" y="2638938"/>
            <a:chExt cx="5143100" cy="572400"/>
          </a:xfrm>
        </p:grpSpPr>
        <p:cxnSp>
          <p:nvCxnSpPr>
            <p:cNvPr id="930" name="Google Shape;930;p30"/>
            <p:cNvCxnSpPr/>
            <p:nvPr/>
          </p:nvCxnSpPr>
          <p:spPr>
            <a:xfrm>
              <a:off x="3543300" y="2925138"/>
              <a:ext cx="1274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1" name="Google Shape;931;p30"/>
            <p:cNvSpPr txBox="1"/>
            <p:nvPr/>
          </p:nvSpPr>
          <p:spPr>
            <a:xfrm>
              <a:off x="5666000" y="2638938"/>
              <a:ext cx="30204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massive ball made mostly of hydrogen and helium.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30"/>
            <p:cNvSpPr txBox="1"/>
            <p:nvPr/>
          </p:nvSpPr>
          <p:spPr>
            <a:xfrm>
              <a:off x="4941200" y="2652763"/>
              <a:ext cx="601200" cy="5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6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3" name="Google Shape;933;p30"/>
          <p:cNvGrpSpPr/>
          <p:nvPr/>
        </p:nvGrpSpPr>
        <p:grpSpPr>
          <a:xfrm>
            <a:off x="7086600" y="6877200"/>
            <a:ext cx="10286400" cy="1144800"/>
            <a:chOff x="3543300" y="3438600"/>
            <a:chExt cx="5143200" cy="572400"/>
          </a:xfrm>
        </p:grpSpPr>
        <p:cxnSp>
          <p:nvCxnSpPr>
            <p:cNvPr id="934" name="Google Shape;934;p30"/>
            <p:cNvCxnSpPr/>
            <p:nvPr/>
          </p:nvCxnSpPr>
          <p:spPr>
            <a:xfrm>
              <a:off x="3543300" y="3724800"/>
              <a:ext cx="1274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35" name="Google Shape;935;p30"/>
            <p:cNvSpPr txBox="1"/>
            <p:nvPr/>
          </p:nvSpPr>
          <p:spPr>
            <a:xfrm>
              <a:off x="5666100" y="3438600"/>
              <a:ext cx="30204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massive planet .It's a stormy mass of raging gas and metallic hydrogen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30"/>
            <p:cNvSpPr txBox="1"/>
            <p:nvPr/>
          </p:nvSpPr>
          <p:spPr>
            <a:xfrm>
              <a:off x="4941200" y="3453888"/>
              <a:ext cx="601200" cy="5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6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7" name="Google Shape;937;p30"/>
          <p:cNvGrpSpPr/>
          <p:nvPr/>
        </p:nvGrpSpPr>
        <p:grpSpPr>
          <a:xfrm>
            <a:off x="1067280" y="5450943"/>
            <a:ext cx="5772243" cy="3997754"/>
            <a:chOff x="1822075" y="1027935"/>
            <a:chExt cx="3197210" cy="2214331"/>
          </a:xfrm>
        </p:grpSpPr>
        <p:sp>
          <p:nvSpPr>
            <p:cNvPr id="938" name="Google Shape;938;p30"/>
            <p:cNvSpPr/>
            <p:nvPr/>
          </p:nvSpPr>
          <p:spPr>
            <a:xfrm>
              <a:off x="2460636" y="1396213"/>
              <a:ext cx="959043" cy="738955"/>
            </a:xfrm>
            <a:custGeom>
              <a:rect b="b" l="l" r="r" t="t"/>
              <a:pathLst>
                <a:path extrusionOk="0" h="5550" w="7203">
                  <a:moveTo>
                    <a:pt x="7202" y="0"/>
                  </a:moveTo>
                  <a:lnTo>
                    <a:pt x="4813" y="1392"/>
                  </a:lnTo>
                  <a:lnTo>
                    <a:pt x="2406" y="2783"/>
                  </a:lnTo>
                  <a:lnTo>
                    <a:pt x="0" y="4158"/>
                  </a:lnTo>
                  <a:lnTo>
                    <a:pt x="2406" y="5549"/>
                  </a:lnTo>
                  <a:lnTo>
                    <a:pt x="4813" y="4158"/>
                  </a:lnTo>
                  <a:lnTo>
                    <a:pt x="7202" y="2783"/>
                  </a:lnTo>
                  <a:lnTo>
                    <a:pt x="7202" y="0"/>
                  </a:lnTo>
                  <a:close/>
                </a:path>
              </a:pathLst>
            </a:custGeom>
            <a:solidFill>
              <a:srgbClr val="D59C01"/>
            </a:solidFill>
            <a:ln cap="flat" cmpd="sng" w="9525">
              <a:solidFill>
                <a:srgbClr val="D59C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3419543" y="1949828"/>
              <a:ext cx="1599737" cy="1292439"/>
            </a:xfrm>
            <a:custGeom>
              <a:rect b="b" l="l" r="r" t="t"/>
              <a:pathLst>
                <a:path extrusionOk="0" h="9707" w="12015">
                  <a:moveTo>
                    <a:pt x="12015" y="0"/>
                  </a:moveTo>
                  <a:lnTo>
                    <a:pt x="9609" y="1391"/>
                  </a:lnTo>
                  <a:lnTo>
                    <a:pt x="7203" y="2783"/>
                  </a:lnTo>
                  <a:lnTo>
                    <a:pt x="4813" y="4174"/>
                  </a:lnTo>
                  <a:lnTo>
                    <a:pt x="2407" y="5549"/>
                  </a:lnTo>
                  <a:lnTo>
                    <a:pt x="0" y="6940"/>
                  </a:lnTo>
                  <a:lnTo>
                    <a:pt x="0" y="9707"/>
                  </a:lnTo>
                  <a:lnTo>
                    <a:pt x="2407" y="8332"/>
                  </a:lnTo>
                  <a:lnTo>
                    <a:pt x="4813" y="6940"/>
                  </a:lnTo>
                  <a:lnTo>
                    <a:pt x="7203" y="5549"/>
                  </a:lnTo>
                  <a:lnTo>
                    <a:pt x="9609" y="4174"/>
                  </a:lnTo>
                  <a:lnTo>
                    <a:pt x="9609" y="4158"/>
                  </a:lnTo>
                  <a:lnTo>
                    <a:pt x="12015" y="2783"/>
                  </a:lnTo>
                  <a:lnTo>
                    <a:pt x="12015" y="0"/>
                  </a:lnTo>
                  <a:close/>
                </a:path>
              </a:pathLst>
            </a:custGeom>
            <a:solidFill>
              <a:srgbClr val="D59C01"/>
            </a:solidFill>
            <a:ln cap="flat" cmpd="sng" w="9525">
              <a:solidFill>
                <a:srgbClr val="D59C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3419543" y="1396213"/>
              <a:ext cx="320480" cy="553617"/>
            </a:xfrm>
            <a:custGeom>
              <a:rect b="b" l="l" r="r" t="t"/>
              <a:pathLst>
                <a:path extrusionOk="0" h="4158" w="2407">
                  <a:moveTo>
                    <a:pt x="0" y="0"/>
                  </a:moveTo>
                  <a:lnTo>
                    <a:pt x="0" y="2783"/>
                  </a:lnTo>
                  <a:lnTo>
                    <a:pt x="2407" y="4158"/>
                  </a:lnTo>
                  <a:lnTo>
                    <a:pt x="2407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3739889" y="1581417"/>
              <a:ext cx="320480" cy="553750"/>
            </a:xfrm>
            <a:custGeom>
              <a:rect b="b" l="l" r="r" t="t"/>
              <a:pathLst>
                <a:path extrusionOk="0" h="4159" w="2407">
                  <a:moveTo>
                    <a:pt x="1" y="1"/>
                  </a:moveTo>
                  <a:lnTo>
                    <a:pt x="1" y="2767"/>
                  </a:lnTo>
                  <a:lnTo>
                    <a:pt x="2407" y="4158"/>
                  </a:lnTo>
                  <a:lnTo>
                    <a:pt x="2407" y="13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4060235" y="1766754"/>
              <a:ext cx="318350" cy="368412"/>
            </a:xfrm>
            <a:custGeom>
              <a:rect b="b" l="l" r="r" t="t"/>
              <a:pathLst>
                <a:path extrusionOk="0" h="2767" w="2391">
                  <a:moveTo>
                    <a:pt x="1" y="0"/>
                  </a:moveTo>
                  <a:lnTo>
                    <a:pt x="1" y="2766"/>
                  </a:lnTo>
                  <a:lnTo>
                    <a:pt x="2391" y="1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1822075" y="1949828"/>
              <a:ext cx="1597607" cy="1292439"/>
            </a:xfrm>
            <a:custGeom>
              <a:rect b="b" l="l" r="r" t="t"/>
              <a:pathLst>
                <a:path extrusionOk="0" h="9707" w="11999">
                  <a:moveTo>
                    <a:pt x="0" y="0"/>
                  </a:moveTo>
                  <a:lnTo>
                    <a:pt x="0" y="2783"/>
                  </a:lnTo>
                  <a:lnTo>
                    <a:pt x="2390" y="4158"/>
                  </a:lnTo>
                  <a:lnTo>
                    <a:pt x="4796" y="5549"/>
                  </a:lnTo>
                  <a:lnTo>
                    <a:pt x="7202" y="6940"/>
                  </a:lnTo>
                  <a:lnTo>
                    <a:pt x="9609" y="8332"/>
                  </a:lnTo>
                  <a:lnTo>
                    <a:pt x="11998" y="9707"/>
                  </a:lnTo>
                  <a:lnTo>
                    <a:pt x="11998" y="6940"/>
                  </a:lnTo>
                  <a:lnTo>
                    <a:pt x="9609" y="5549"/>
                  </a:lnTo>
                  <a:lnTo>
                    <a:pt x="7202" y="4174"/>
                  </a:lnTo>
                  <a:lnTo>
                    <a:pt x="7202" y="4158"/>
                  </a:lnTo>
                  <a:lnTo>
                    <a:pt x="4796" y="2783"/>
                  </a:lnTo>
                  <a:lnTo>
                    <a:pt x="2390" y="1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822075" y="1027935"/>
              <a:ext cx="1917954" cy="1107234"/>
            </a:xfrm>
            <a:custGeom>
              <a:rect b="b" l="l" r="r" t="t"/>
              <a:pathLst>
                <a:path extrusionOk="0" h="8316" w="14405">
                  <a:moveTo>
                    <a:pt x="11998" y="0"/>
                  </a:moveTo>
                  <a:lnTo>
                    <a:pt x="9609" y="1375"/>
                  </a:lnTo>
                  <a:lnTo>
                    <a:pt x="7202" y="2766"/>
                  </a:lnTo>
                  <a:lnTo>
                    <a:pt x="4796" y="4158"/>
                  </a:lnTo>
                  <a:lnTo>
                    <a:pt x="2390" y="5549"/>
                  </a:lnTo>
                  <a:lnTo>
                    <a:pt x="0" y="6924"/>
                  </a:lnTo>
                  <a:lnTo>
                    <a:pt x="2390" y="8315"/>
                  </a:lnTo>
                  <a:lnTo>
                    <a:pt x="4796" y="6924"/>
                  </a:lnTo>
                  <a:lnTo>
                    <a:pt x="7202" y="5549"/>
                  </a:lnTo>
                  <a:lnTo>
                    <a:pt x="9609" y="4158"/>
                  </a:lnTo>
                  <a:lnTo>
                    <a:pt x="11998" y="2766"/>
                  </a:lnTo>
                  <a:lnTo>
                    <a:pt x="14405" y="1375"/>
                  </a:lnTo>
                  <a:lnTo>
                    <a:pt x="1199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3419543" y="1211009"/>
              <a:ext cx="640827" cy="370543"/>
            </a:xfrm>
            <a:custGeom>
              <a:rect b="b" l="l" r="r" t="t"/>
              <a:pathLst>
                <a:path extrusionOk="0" h="2783" w="4813">
                  <a:moveTo>
                    <a:pt x="2407" y="0"/>
                  </a:moveTo>
                  <a:lnTo>
                    <a:pt x="0" y="1391"/>
                  </a:lnTo>
                  <a:lnTo>
                    <a:pt x="2407" y="2783"/>
                  </a:lnTo>
                  <a:lnTo>
                    <a:pt x="4813" y="1391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3739889" y="1396213"/>
              <a:ext cx="638697" cy="370676"/>
            </a:xfrm>
            <a:custGeom>
              <a:rect b="b" l="l" r="r" t="t"/>
              <a:pathLst>
                <a:path extrusionOk="0" h="2784" w="4797">
                  <a:moveTo>
                    <a:pt x="2407" y="0"/>
                  </a:moveTo>
                  <a:lnTo>
                    <a:pt x="1" y="1392"/>
                  </a:lnTo>
                  <a:lnTo>
                    <a:pt x="2407" y="2783"/>
                  </a:lnTo>
                  <a:lnTo>
                    <a:pt x="4797" y="139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4060235" y="1581417"/>
              <a:ext cx="638697" cy="368412"/>
            </a:xfrm>
            <a:custGeom>
              <a:rect b="b" l="l" r="r" t="t"/>
              <a:pathLst>
                <a:path extrusionOk="0" h="2767" w="4797">
                  <a:moveTo>
                    <a:pt x="2391" y="1"/>
                  </a:moveTo>
                  <a:lnTo>
                    <a:pt x="1" y="1392"/>
                  </a:lnTo>
                  <a:lnTo>
                    <a:pt x="2391" y="2767"/>
                  </a:lnTo>
                  <a:lnTo>
                    <a:pt x="4797" y="1392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2140290" y="1766754"/>
              <a:ext cx="2878994" cy="1107234"/>
            </a:xfrm>
            <a:custGeom>
              <a:rect b="b" l="l" r="r" t="t"/>
              <a:pathLst>
                <a:path extrusionOk="0" h="8316" w="21623">
                  <a:moveTo>
                    <a:pt x="19217" y="0"/>
                  </a:moveTo>
                  <a:lnTo>
                    <a:pt x="16811" y="1375"/>
                  </a:lnTo>
                  <a:lnTo>
                    <a:pt x="14421" y="2766"/>
                  </a:lnTo>
                  <a:lnTo>
                    <a:pt x="12015" y="4158"/>
                  </a:lnTo>
                  <a:lnTo>
                    <a:pt x="9608" y="5533"/>
                  </a:lnTo>
                  <a:lnTo>
                    <a:pt x="7202" y="4158"/>
                  </a:lnTo>
                  <a:lnTo>
                    <a:pt x="4812" y="2766"/>
                  </a:lnTo>
                  <a:lnTo>
                    <a:pt x="2406" y="1375"/>
                  </a:lnTo>
                  <a:lnTo>
                    <a:pt x="0" y="2766"/>
                  </a:lnTo>
                  <a:lnTo>
                    <a:pt x="2406" y="4158"/>
                  </a:lnTo>
                  <a:lnTo>
                    <a:pt x="4812" y="5533"/>
                  </a:lnTo>
                  <a:lnTo>
                    <a:pt x="7202" y="6924"/>
                  </a:lnTo>
                  <a:lnTo>
                    <a:pt x="9608" y="8315"/>
                  </a:lnTo>
                  <a:lnTo>
                    <a:pt x="12015" y="6924"/>
                  </a:lnTo>
                  <a:lnTo>
                    <a:pt x="14421" y="5533"/>
                  </a:lnTo>
                  <a:lnTo>
                    <a:pt x="16811" y="4158"/>
                  </a:lnTo>
                  <a:lnTo>
                    <a:pt x="19217" y="2766"/>
                  </a:lnTo>
                  <a:lnTo>
                    <a:pt x="21623" y="1375"/>
                  </a:lnTo>
                  <a:lnTo>
                    <a:pt x="1921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30"/>
          <p:cNvGrpSpPr/>
          <p:nvPr/>
        </p:nvGrpSpPr>
        <p:grpSpPr>
          <a:xfrm>
            <a:off x="1067280" y="3851628"/>
            <a:ext cx="5772243" cy="3997754"/>
            <a:chOff x="1822075" y="1027935"/>
            <a:chExt cx="3197210" cy="2214331"/>
          </a:xfrm>
        </p:grpSpPr>
        <p:sp>
          <p:nvSpPr>
            <p:cNvPr id="950" name="Google Shape;950;p30"/>
            <p:cNvSpPr/>
            <p:nvPr/>
          </p:nvSpPr>
          <p:spPr>
            <a:xfrm>
              <a:off x="2460636" y="1396213"/>
              <a:ext cx="959043" cy="738955"/>
            </a:xfrm>
            <a:custGeom>
              <a:rect b="b" l="l" r="r" t="t"/>
              <a:pathLst>
                <a:path extrusionOk="0" h="5550" w="7203">
                  <a:moveTo>
                    <a:pt x="7202" y="0"/>
                  </a:moveTo>
                  <a:lnTo>
                    <a:pt x="4813" y="1392"/>
                  </a:lnTo>
                  <a:lnTo>
                    <a:pt x="2406" y="2783"/>
                  </a:lnTo>
                  <a:lnTo>
                    <a:pt x="0" y="4158"/>
                  </a:lnTo>
                  <a:lnTo>
                    <a:pt x="2406" y="5549"/>
                  </a:lnTo>
                  <a:lnTo>
                    <a:pt x="4813" y="4158"/>
                  </a:lnTo>
                  <a:lnTo>
                    <a:pt x="7202" y="2783"/>
                  </a:lnTo>
                  <a:lnTo>
                    <a:pt x="7202" y="0"/>
                  </a:lnTo>
                  <a:close/>
                </a:path>
              </a:pathLst>
            </a:custGeom>
            <a:solidFill>
              <a:srgbClr val="6F4497"/>
            </a:solidFill>
            <a:ln cap="flat" cmpd="sng" w="9525">
              <a:solidFill>
                <a:srgbClr val="6F44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3419543" y="1949828"/>
              <a:ext cx="1599737" cy="1292439"/>
            </a:xfrm>
            <a:custGeom>
              <a:rect b="b" l="l" r="r" t="t"/>
              <a:pathLst>
                <a:path extrusionOk="0" h="9707" w="12015">
                  <a:moveTo>
                    <a:pt x="12015" y="0"/>
                  </a:moveTo>
                  <a:lnTo>
                    <a:pt x="9609" y="1391"/>
                  </a:lnTo>
                  <a:lnTo>
                    <a:pt x="7203" y="2783"/>
                  </a:lnTo>
                  <a:lnTo>
                    <a:pt x="4813" y="4174"/>
                  </a:lnTo>
                  <a:lnTo>
                    <a:pt x="2407" y="5549"/>
                  </a:lnTo>
                  <a:lnTo>
                    <a:pt x="0" y="6940"/>
                  </a:lnTo>
                  <a:lnTo>
                    <a:pt x="0" y="9707"/>
                  </a:lnTo>
                  <a:lnTo>
                    <a:pt x="2407" y="8332"/>
                  </a:lnTo>
                  <a:lnTo>
                    <a:pt x="4813" y="6940"/>
                  </a:lnTo>
                  <a:lnTo>
                    <a:pt x="7203" y="5549"/>
                  </a:lnTo>
                  <a:lnTo>
                    <a:pt x="9609" y="4174"/>
                  </a:lnTo>
                  <a:lnTo>
                    <a:pt x="9609" y="4158"/>
                  </a:lnTo>
                  <a:lnTo>
                    <a:pt x="12015" y="2783"/>
                  </a:lnTo>
                  <a:lnTo>
                    <a:pt x="12015" y="0"/>
                  </a:lnTo>
                  <a:close/>
                </a:path>
              </a:pathLst>
            </a:custGeom>
            <a:solidFill>
              <a:srgbClr val="6F4497"/>
            </a:solidFill>
            <a:ln cap="flat" cmpd="sng" w="9525">
              <a:solidFill>
                <a:srgbClr val="6F44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3419543" y="1396213"/>
              <a:ext cx="320480" cy="553617"/>
            </a:xfrm>
            <a:custGeom>
              <a:rect b="b" l="l" r="r" t="t"/>
              <a:pathLst>
                <a:path extrusionOk="0" h="4158" w="2407">
                  <a:moveTo>
                    <a:pt x="0" y="0"/>
                  </a:moveTo>
                  <a:lnTo>
                    <a:pt x="0" y="2783"/>
                  </a:lnTo>
                  <a:lnTo>
                    <a:pt x="2407" y="4158"/>
                  </a:lnTo>
                  <a:lnTo>
                    <a:pt x="2407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739889" y="1581417"/>
              <a:ext cx="320480" cy="553750"/>
            </a:xfrm>
            <a:custGeom>
              <a:rect b="b" l="l" r="r" t="t"/>
              <a:pathLst>
                <a:path extrusionOk="0" h="4159" w="2407">
                  <a:moveTo>
                    <a:pt x="1" y="1"/>
                  </a:moveTo>
                  <a:lnTo>
                    <a:pt x="1" y="2767"/>
                  </a:lnTo>
                  <a:lnTo>
                    <a:pt x="2407" y="4158"/>
                  </a:lnTo>
                  <a:lnTo>
                    <a:pt x="2407" y="13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4060235" y="1766754"/>
              <a:ext cx="318350" cy="368412"/>
            </a:xfrm>
            <a:custGeom>
              <a:rect b="b" l="l" r="r" t="t"/>
              <a:pathLst>
                <a:path extrusionOk="0" h="2767" w="2391">
                  <a:moveTo>
                    <a:pt x="1" y="0"/>
                  </a:moveTo>
                  <a:lnTo>
                    <a:pt x="1" y="2766"/>
                  </a:lnTo>
                  <a:lnTo>
                    <a:pt x="2391" y="1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822075" y="1949828"/>
              <a:ext cx="1597607" cy="1292439"/>
            </a:xfrm>
            <a:custGeom>
              <a:rect b="b" l="l" r="r" t="t"/>
              <a:pathLst>
                <a:path extrusionOk="0" h="9707" w="11999">
                  <a:moveTo>
                    <a:pt x="0" y="0"/>
                  </a:moveTo>
                  <a:lnTo>
                    <a:pt x="0" y="2783"/>
                  </a:lnTo>
                  <a:lnTo>
                    <a:pt x="2390" y="4158"/>
                  </a:lnTo>
                  <a:lnTo>
                    <a:pt x="4796" y="5549"/>
                  </a:lnTo>
                  <a:lnTo>
                    <a:pt x="7202" y="6940"/>
                  </a:lnTo>
                  <a:lnTo>
                    <a:pt x="9609" y="8332"/>
                  </a:lnTo>
                  <a:lnTo>
                    <a:pt x="11998" y="9707"/>
                  </a:lnTo>
                  <a:lnTo>
                    <a:pt x="11998" y="6940"/>
                  </a:lnTo>
                  <a:lnTo>
                    <a:pt x="9609" y="5549"/>
                  </a:lnTo>
                  <a:lnTo>
                    <a:pt x="7202" y="4174"/>
                  </a:lnTo>
                  <a:lnTo>
                    <a:pt x="7202" y="4158"/>
                  </a:lnTo>
                  <a:lnTo>
                    <a:pt x="4796" y="2783"/>
                  </a:lnTo>
                  <a:lnTo>
                    <a:pt x="2390" y="1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1822075" y="1027935"/>
              <a:ext cx="1917954" cy="1107234"/>
            </a:xfrm>
            <a:custGeom>
              <a:rect b="b" l="l" r="r" t="t"/>
              <a:pathLst>
                <a:path extrusionOk="0" h="8316" w="14405">
                  <a:moveTo>
                    <a:pt x="11998" y="0"/>
                  </a:moveTo>
                  <a:lnTo>
                    <a:pt x="9609" y="1375"/>
                  </a:lnTo>
                  <a:lnTo>
                    <a:pt x="7202" y="2766"/>
                  </a:lnTo>
                  <a:lnTo>
                    <a:pt x="4796" y="4158"/>
                  </a:lnTo>
                  <a:lnTo>
                    <a:pt x="2390" y="5549"/>
                  </a:lnTo>
                  <a:lnTo>
                    <a:pt x="0" y="6924"/>
                  </a:lnTo>
                  <a:lnTo>
                    <a:pt x="2390" y="8315"/>
                  </a:lnTo>
                  <a:lnTo>
                    <a:pt x="4796" y="6924"/>
                  </a:lnTo>
                  <a:lnTo>
                    <a:pt x="7202" y="5549"/>
                  </a:lnTo>
                  <a:lnTo>
                    <a:pt x="9609" y="4158"/>
                  </a:lnTo>
                  <a:lnTo>
                    <a:pt x="11998" y="2766"/>
                  </a:lnTo>
                  <a:lnTo>
                    <a:pt x="14405" y="1375"/>
                  </a:lnTo>
                  <a:lnTo>
                    <a:pt x="1199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3419543" y="1211009"/>
              <a:ext cx="640827" cy="370543"/>
            </a:xfrm>
            <a:custGeom>
              <a:rect b="b" l="l" r="r" t="t"/>
              <a:pathLst>
                <a:path extrusionOk="0" h="2783" w="4813">
                  <a:moveTo>
                    <a:pt x="2407" y="0"/>
                  </a:moveTo>
                  <a:lnTo>
                    <a:pt x="0" y="1391"/>
                  </a:lnTo>
                  <a:lnTo>
                    <a:pt x="2407" y="2783"/>
                  </a:lnTo>
                  <a:lnTo>
                    <a:pt x="4813" y="1391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3739889" y="1396213"/>
              <a:ext cx="638697" cy="370676"/>
            </a:xfrm>
            <a:custGeom>
              <a:rect b="b" l="l" r="r" t="t"/>
              <a:pathLst>
                <a:path extrusionOk="0" h="2784" w="4797">
                  <a:moveTo>
                    <a:pt x="2407" y="0"/>
                  </a:moveTo>
                  <a:lnTo>
                    <a:pt x="1" y="1392"/>
                  </a:lnTo>
                  <a:lnTo>
                    <a:pt x="2407" y="2783"/>
                  </a:lnTo>
                  <a:lnTo>
                    <a:pt x="4797" y="139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4060235" y="1581417"/>
              <a:ext cx="638697" cy="368412"/>
            </a:xfrm>
            <a:custGeom>
              <a:rect b="b" l="l" r="r" t="t"/>
              <a:pathLst>
                <a:path extrusionOk="0" h="2767" w="4797">
                  <a:moveTo>
                    <a:pt x="2391" y="1"/>
                  </a:moveTo>
                  <a:lnTo>
                    <a:pt x="1" y="1392"/>
                  </a:lnTo>
                  <a:lnTo>
                    <a:pt x="2391" y="2767"/>
                  </a:lnTo>
                  <a:lnTo>
                    <a:pt x="4797" y="1392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2140290" y="1766754"/>
              <a:ext cx="2878994" cy="1107234"/>
            </a:xfrm>
            <a:custGeom>
              <a:rect b="b" l="l" r="r" t="t"/>
              <a:pathLst>
                <a:path extrusionOk="0" h="8316" w="21623">
                  <a:moveTo>
                    <a:pt x="19217" y="0"/>
                  </a:moveTo>
                  <a:lnTo>
                    <a:pt x="16811" y="1375"/>
                  </a:lnTo>
                  <a:lnTo>
                    <a:pt x="14421" y="2766"/>
                  </a:lnTo>
                  <a:lnTo>
                    <a:pt x="12015" y="4158"/>
                  </a:lnTo>
                  <a:lnTo>
                    <a:pt x="9608" y="5533"/>
                  </a:lnTo>
                  <a:lnTo>
                    <a:pt x="7202" y="4158"/>
                  </a:lnTo>
                  <a:lnTo>
                    <a:pt x="4812" y="2766"/>
                  </a:lnTo>
                  <a:lnTo>
                    <a:pt x="2406" y="1375"/>
                  </a:lnTo>
                  <a:lnTo>
                    <a:pt x="0" y="2766"/>
                  </a:lnTo>
                  <a:lnTo>
                    <a:pt x="2406" y="4158"/>
                  </a:lnTo>
                  <a:lnTo>
                    <a:pt x="4812" y="5533"/>
                  </a:lnTo>
                  <a:lnTo>
                    <a:pt x="7202" y="6924"/>
                  </a:lnTo>
                  <a:lnTo>
                    <a:pt x="9608" y="8315"/>
                  </a:lnTo>
                  <a:lnTo>
                    <a:pt x="12015" y="6924"/>
                  </a:lnTo>
                  <a:lnTo>
                    <a:pt x="14421" y="5533"/>
                  </a:lnTo>
                  <a:lnTo>
                    <a:pt x="16811" y="4158"/>
                  </a:lnTo>
                  <a:lnTo>
                    <a:pt x="19217" y="2766"/>
                  </a:lnTo>
                  <a:lnTo>
                    <a:pt x="21623" y="1375"/>
                  </a:lnTo>
                  <a:lnTo>
                    <a:pt x="1921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30"/>
          <p:cNvGrpSpPr/>
          <p:nvPr/>
        </p:nvGrpSpPr>
        <p:grpSpPr>
          <a:xfrm>
            <a:off x="1067280" y="2097541"/>
            <a:ext cx="5772243" cy="3997754"/>
            <a:chOff x="1822075" y="1027935"/>
            <a:chExt cx="3197210" cy="2214331"/>
          </a:xfrm>
        </p:grpSpPr>
        <p:sp>
          <p:nvSpPr>
            <p:cNvPr id="962" name="Google Shape;962;p30"/>
            <p:cNvSpPr/>
            <p:nvPr/>
          </p:nvSpPr>
          <p:spPr>
            <a:xfrm>
              <a:off x="2460636" y="1396213"/>
              <a:ext cx="959043" cy="738955"/>
            </a:xfrm>
            <a:custGeom>
              <a:rect b="b" l="l" r="r" t="t"/>
              <a:pathLst>
                <a:path extrusionOk="0" h="5550" w="7203">
                  <a:moveTo>
                    <a:pt x="7202" y="0"/>
                  </a:moveTo>
                  <a:lnTo>
                    <a:pt x="4813" y="1392"/>
                  </a:lnTo>
                  <a:lnTo>
                    <a:pt x="2406" y="2783"/>
                  </a:lnTo>
                  <a:lnTo>
                    <a:pt x="0" y="4158"/>
                  </a:lnTo>
                  <a:lnTo>
                    <a:pt x="2406" y="5549"/>
                  </a:lnTo>
                  <a:lnTo>
                    <a:pt x="4813" y="4158"/>
                  </a:lnTo>
                  <a:lnTo>
                    <a:pt x="7202" y="2783"/>
                  </a:lnTo>
                  <a:lnTo>
                    <a:pt x="7202" y="0"/>
                  </a:lnTo>
                  <a:close/>
                </a:path>
              </a:pathLst>
            </a:custGeom>
            <a:solidFill>
              <a:srgbClr val="2798A7"/>
            </a:solidFill>
            <a:ln cap="flat" cmpd="sng" w="9525">
              <a:solidFill>
                <a:srgbClr val="2798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3419543" y="1949828"/>
              <a:ext cx="1599737" cy="1292439"/>
            </a:xfrm>
            <a:custGeom>
              <a:rect b="b" l="l" r="r" t="t"/>
              <a:pathLst>
                <a:path extrusionOk="0" h="9707" w="12015">
                  <a:moveTo>
                    <a:pt x="12015" y="0"/>
                  </a:moveTo>
                  <a:lnTo>
                    <a:pt x="9609" y="1391"/>
                  </a:lnTo>
                  <a:lnTo>
                    <a:pt x="7203" y="2783"/>
                  </a:lnTo>
                  <a:lnTo>
                    <a:pt x="4813" y="4174"/>
                  </a:lnTo>
                  <a:lnTo>
                    <a:pt x="2407" y="5549"/>
                  </a:lnTo>
                  <a:lnTo>
                    <a:pt x="0" y="6940"/>
                  </a:lnTo>
                  <a:lnTo>
                    <a:pt x="0" y="9707"/>
                  </a:lnTo>
                  <a:lnTo>
                    <a:pt x="2407" y="8332"/>
                  </a:lnTo>
                  <a:lnTo>
                    <a:pt x="4813" y="6940"/>
                  </a:lnTo>
                  <a:lnTo>
                    <a:pt x="7203" y="5549"/>
                  </a:lnTo>
                  <a:lnTo>
                    <a:pt x="9609" y="4174"/>
                  </a:lnTo>
                  <a:lnTo>
                    <a:pt x="9609" y="4158"/>
                  </a:lnTo>
                  <a:lnTo>
                    <a:pt x="12015" y="2783"/>
                  </a:lnTo>
                  <a:lnTo>
                    <a:pt x="12015" y="0"/>
                  </a:lnTo>
                  <a:close/>
                </a:path>
              </a:pathLst>
            </a:custGeom>
            <a:solidFill>
              <a:srgbClr val="2798A7"/>
            </a:solidFill>
            <a:ln cap="flat" cmpd="sng" w="9525">
              <a:solidFill>
                <a:srgbClr val="2798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3419543" y="1396213"/>
              <a:ext cx="320480" cy="553617"/>
            </a:xfrm>
            <a:custGeom>
              <a:rect b="b" l="l" r="r" t="t"/>
              <a:pathLst>
                <a:path extrusionOk="0" h="4158" w="2407">
                  <a:moveTo>
                    <a:pt x="0" y="0"/>
                  </a:moveTo>
                  <a:lnTo>
                    <a:pt x="0" y="2783"/>
                  </a:lnTo>
                  <a:lnTo>
                    <a:pt x="2407" y="4158"/>
                  </a:lnTo>
                  <a:lnTo>
                    <a:pt x="2407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D7E3"/>
            </a:solidFill>
            <a:ln cap="flat" cmpd="sng" w="9525">
              <a:solidFill>
                <a:srgbClr val="76D7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3739889" y="1581417"/>
              <a:ext cx="320480" cy="553750"/>
            </a:xfrm>
            <a:custGeom>
              <a:rect b="b" l="l" r="r" t="t"/>
              <a:pathLst>
                <a:path extrusionOk="0" h="4159" w="2407">
                  <a:moveTo>
                    <a:pt x="1" y="1"/>
                  </a:moveTo>
                  <a:lnTo>
                    <a:pt x="1" y="2767"/>
                  </a:lnTo>
                  <a:lnTo>
                    <a:pt x="2407" y="4158"/>
                  </a:lnTo>
                  <a:lnTo>
                    <a:pt x="2407" y="13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D7E3"/>
            </a:solidFill>
            <a:ln cap="flat" cmpd="sng" w="9525">
              <a:solidFill>
                <a:srgbClr val="76D7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4060235" y="1766754"/>
              <a:ext cx="318350" cy="368412"/>
            </a:xfrm>
            <a:custGeom>
              <a:rect b="b" l="l" r="r" t="t"/>
              <a:pathLst>
                <a:path extrusionOk="0" h="2767" w="2391">
                  <a:moveTo>
                    <a:pt x="1" y="0"/>
                  </a:moveTo>
                  <a:lnTo>
                    <a:pt x="1" y="2766"/>
                  </a:lnTo>
                  <a:lnTo>
                    <a:pt x="2391" y="1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D7E3"/>
            </a:solidFill>
            <a:ln cap="flat" cmpd="sng" w="9525">
              <a:solidFill>
                <a:srgbClr val="76D7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822075" y="1949828"/>
              <a:ext cx="1597607" cy="1292439"/>
            </a:xfrm>
            <a:custGeom>
              <a:rect b="b" l="l" r="r" t="t"/>
              <a:pathLst>
                <a:path extrusionOk="0" h="9707" w="11999">
                  <a:moveTo>
                    <a:pt x="0" y="0"/>
                  </a:moveTo>
                  <a:lnTo>
                    <a:pt x="0" y="2783"/>
                  </a:lnTo>
                  <a:lnTo>
                    <a:pt x="2390" y="4158"/>
                  </a:lnTo>
                  <a:lnTo>
                    <a:pt x="4796" y="5549"/>
                  </a:lnTo>
                  <a:lnTo>
                    <a:pt x="7202" y="6940"/>
                  </a:lnTo>
                  <a:lnTo>
                    <a:pt x="9609" y="8332"/>
                  </a:lnTo>
                  <a:lnTo>
                    <a:pt x="11998" y="9707"/>
                  </a:lnTo>
                  <a:lnTo>
                    <a:pt x="11998" y="6940"/>
                  </a:lnTo>
                  <a:lnTo>
                    <a:pt x="9609" y="5549"/>
                  </a:lnTo>
                  <a:lnTo>
                    <a:pt x="7202" y="4174"/>
                  </a:lnTo>
                  <a:lnTo>
                    <a:pt x="7202" y="4158"/>
                  </a:lnTo>
                  <a:lnTo>
                    <a:pt x="4796" y="2783"/>
                  </a:lnTo>
                  <a:lnTo>
                    <a:pt x="2390" y="1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D7E3"/>
            </a:solidFill>
            <a:ln cap="flat" cmpd="sng" w="9525">
              <a:solidFill>
                <a:srgbClr val="76D7E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1822075" y="1027935"/>
              <a:ext cx="1917954" cy="1107234"/>
            </a:xfrm>
            <a:custGeom>
              <a:rect b="b" l="l" r="r" t="t"/>
              <a:pathLst>
                <a:path extrusionOk="0" h="8316" w="14405">
                  <a:moveTo>
                    <a:pt x="11998" y="0"/>
                  </a:moveTo>
                  <a:lnTo>
                    <a:pt x="9609" y="1375"/>
                  </a:lnTo>
                  <a:lnTo>
                    <a:pt x="7202" y="2766"/>
                  </a:lnTo>
                  <a:lnTo>
                    <a:pt x="4796" y="4158"/>
                  </a:lnTo>
                  <a:lnTo>
                    <a:pt x="2390" y="5549"/>
                  </a:lnTo>
                  <a:lnTo>
                    <a:pt x="0" y="6924"/>
                  </a:lnTo>
                  <a:lnTo>
                    <a:pt x="2390" y="8315"/>
                  </a:lnTo>
                  <a:lnTo>
                    <a:pt x="4796" y="6924"/>
                  </a:lnTo>
                  <a:lnTo>
                    <a:pt x="7202" y="5549"/>
                  </a:lnTo>
                  <a:lnTo>
                    <a:pt x="9609" y="4158"/>
                  </a:lnTo>
                  <a:lnTo>
                    <a:pt x="11998" y="2766"/>
                  </a:lnTo>
                  <a:lnTo>
                    <a:pt x="14405" y="1375"/>
                  </a:lnTo>
                  <a:lnTo>
                    <a:pt x="11998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3419543" y="1211009"/>
              <a:ext cx="640827" cy="370543"/>
            </a:xfrm>
            <a:custGeom>
              <a:rect b="b" l="l" r="r" t="t"/>
              <a:pathLst>
                <a:path extrusionOk="0" h="2783" w="4813">
                  <a:moveTo>
                    <a:pt x="2407" y="0"/>
                  </a:moveTo>
                  <a:lnTo>
                    <a:pt x="0" y="1391"/>
                  </a:lnTo>
                  <a:lnTo>
                    <a:pt x="2407" y="2783"/>
                  </a:lnTo>
                  <a:lnTo>
                    <a:pt x="4813" y="1391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3739889" y="1396213"/>
              <a:ext cx="638697" cy="370676"/>
            </a:xfrm>
            <a:custGeom>
              <a:rect b="b" l="l" r="r" t="t"/>
              <a:pathLst>
                <a:path extrusionOk="0" h="2784" w="4797">
                  <a:moveTo>
                    <a:pt x="2407" y="0"/>
                  </a:moveTo>
                  <a:lnTo>
                    <a:pt x="1" y="1392"/>
                  </a:lnTo>
                  <a:lnTo>
                    <a:pt x="2407" y="2783"/>
                  </a:lnTo>
                  <a:lnTo>
                    <a:pt x="4797" y="139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4060235" y="1581417"/>
              <a:ext cx="638697" cy="368412"/>
            </a:xfrm>
            <a:custGeom>
              <a:rect b="b" l="l" r="r" t="t"/>
              <a:pathLst>
                <a:path extrusionOk="0" h="2767" w="4797">
                  <a:moveTo>
                    <a:pt x="2391" y="1"/>
                  </a:moveTo>
                  <a:lnTo>
                    <a:pt x="1" y="1392"/>
                  </a:lnTo>
                  <a:lnTo>
                    <a:pt x="2391" y="2767"/>
                  </a:lnTo>
                  <a:lnTo>
                    <a:pt x="4797" y="1392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2140290" y="1766754"/>
              <a:ext cx="2878994" cy="1107234"/>
            </a:xfrm>
            <a:custGeom>
              <a:rect b="b" l="l" r="r" t="t"/>
              <a:pathLst>
                <a:path extrusionOk="0" h="8316" w="21623">
                  <a:moveTo>
                    <a:pt x="19217" y="0"/>
                  </a:moveTo>
                  <a:lnTo>
                    <a:pt x="16811" y="1375"/>
                  </a:lnTo>
                  <a:lnTo>
                    <a:pt x="14421" y="2766"/>
                  </a:lnTo>
                  <a:lnTo>
                    <a:pt x="12015" y="4158"/>
                  </a:lnTo>
                  <a:lnTo>
                    <a:pt x="9608" y="5533"/>
                  </a:lnTo>
                  <a:lnTo>
                    <a:pt x="7202" y="4158"/>
                  </a:lnTo>
                  <a:lnTo>
                    <a:pt x="4812" y="2766"/>
                  </a:lnTo>
                  <a:lnTo>
                    <a:pt x="2406" y="1375"/>
                  </a:lnTo>
                  <a:lnTo>
                    <a:pt x="0" y="2766"/>
                  </a:lnTo>
                  <a:lnTo>
                    <a:pt x="2406" y="4158"/>
                  </a:lnTo>
                  <a:lnTo>
                    <a:pt x="4812" y="5533"/>
                  </a:lnTo>
                  <a:lnTo>
                    <a:pt x="7202" y="6924"/>
                  </a:lnTo>
                  <a:lnTo>
                    <a:pt x="9608" y="8315"/>
                  </a:lnTo>
                  <a:lnTo>
                    <a:pt x="12015" y="6924"/>
                  </a:lnTo>
                  <a:lnTo>
                    <a:pt x="14421" y="5533"/>
                  </a:lnTo>
                  <a:lnTo>
                    <a:pt x="16811" y="4158"/>
                  </a:lnTo>
                  <a:lnTo>
                    <a:pt x="19217" y="2766"/>
                  </a:lnTo>
                  <a:lnTo>
                    <a:pt x="21623" y="1375"/>
                  </a:lnTo>
                  <a:lnTo>
                    <a:pt x="19217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p31"/>
          <p:cNvGrpSpPr/>
          <p:nvPr/>
        </p:nvGrpSpPr>
        <p:grpSpPr>
          <a:xfrm>
            <a:off x="10248831" y="5135200"/>
            <a:ext cx="5714300" cy="1767803"/>
            <a:chOff x="1321399" y="1332600"/>
            <a:chExt cx="1926602" cy="883902"/>
          </a:xfrm>
        </p:grpSpPr>
        <p:sp>
          <p:nvSpPr>
            <p:cNvPr id="978" name="Google Shape;978;p31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9" name="Google Shape;979;p31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0" name="Google Shape;980;p31"/>
          <p:cNvGrpSpPr/>
          <p:nvPr/>
        </p:nvGrpSpPr>
        <p:grpSpPr>
          <a:xfrm>
            <a:off x="10248831" y="2892126"/>
            <a:ext cx="5714300" cy="1767803"/>
            <a:chOff x="1321399" y="1332600"/>
            <a:chExt cx="1926602" cy="883902"/>
          </a:xfrm>
        </p:grpSpPr>
        <p:sp>
          <p:nvSpPr>
            <p:cNvPr id="981" name="Google Shape;981;p31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2" name="Google Shape;982;p31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3" name="Google Shape;983;p31"/>
          <p:cNvGrpSpPr/>
          <p:nvPr/>
        </p:nvGrpSpPr>
        <p:grpSpPr>
          <a:xfrm>
            <a:off x="10248831" y="7378274"/>
            <a:ext cx="5714300" cy="1767803"/>
            <a:chOff x="1321399" y="1332600"/>
            <a:chExt cx="1926602" cy="883902"/>
          </a:xfrm>
        </p:grpSpPr>
        <p:sp>
          <p:nvSpPr>
            <p:cNvPr id="984" name="Google Shape;984;p31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5" name="Google Shape;985;p31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6" name="Google Shape;986;p31"/>
          <p:cNvGrpSpPr/>
          <p:nvPr/>
        </p:nvGrpSpPr>
        <p:grpSpPr>
          <a:xfrm>
            <a:off x="2419141" y="3173907"/>
            <a:ext cx="6190584" cy="5690346"/>
            <a:chOff x="3503598" y="1743726"/>
            <a:chExt cx="2325539" cy="2137621"/>
          </a:xfrm>
        </p:grpSpPr>
        <p:sp>
          <p:nvSpPr>
            <p:cNvPr id="987" name="Google Shape;987;p31"/>
            <p:cNvSpPr/>
            <p:nvPr/>
          </p:nvSpPr>
          <p:spPr>
            <a:xfrm>
              <a:off x="3546041" y="2484755"/>
              <a:ext cx="1542110" cy="1354235"/>
            </a:xfrm>
            <a:custGeom>
              <a:rect b="b" l="l" r="r" t="t"/>
              <a:pathLst>
                <a:path extrusionOk="0" h="32069" w="36518">
                  <a:moveTo>
                    <a:pt x="0" y="0"/>
                  </a:moveTo>
                  <a:lnTo>
                    <a:pt x="0" y="32068"/>
                  </a:lnTo>
                  <a:lnTo>
                    <a:pt x="36517" y="32068"/>
                  </a:lnTo>
                  <a:lnTo>
                    <a:pt x="36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576067" y="1786126"/>
              <a:ext cx="2180652" cy="656235"/>
            </a:xfrm>
            <a:custGeom>
              <a:rect b="b" l="l" r="r" t="t"/>
              <a:pathLst>
                <a:path extrusionOk="0" h="15540" w="51639">
                  <a:moveTo>
                    <a:pt x="15539" y="0"/>
                  </a:moveTo>
                  <a:lnTo>
                    <a:pt x="0" y="15539"/>
                  </a:lnTo>
                  <a:lnTo>
                    <a:pt x="36099" y="15539"/>
                  </a:lnTo>
                  <a:lnTo>
                    <a:pt x="516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5130603" y="1816153"/>
              <a:ext cx="656235" cy="1993325"/>
            </a:xfrm>
            <a:custGeom>
              <a:rect b="b" l="l" r="r" t="t"/>
              <a:pathLst>
                <a:path extrusionOk="0" h="47203" w="15540">
                  <a:moveTo>
                    <a:pt x="15539" y="1"/>
                  </a:moveTo>
                  <a:lnTo>
                    <a:pt x="1" y="15540"/>
                  </a:lnTo>
                  <a:lnTo>
                    <a:pt x="1" y="47203"/>
                  </a:lnTo>
                  <a:lnTo>
                    <a:pt x="15539" y="31664"/>
                  </a:lnTo>
                  <a:lnTo>
                    <a:pt x="15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4232300" y="1786126"/>
              <a:ext cx="42" cy="4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EDF4F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4232300" y="1786126"/>
              <a:ext cx="1554484" cy="1367199"/>
            </a:xfrm>
            <a:custGeom>
              <a:rect b="b" l="l" r="r" t="t"/>
              <a:pathLst>
                <a:path extrusionOk="0" h="32376" w="36811">
                  <a:moveTo>
                    <a:pt x="36099" y="0"/>
                  </a:moveTo>
                  <a:lnTo>
                    <a:pt x="20560" y="15539"/>
                  </a:lnTo>
                  <a:lnTo>
                    <a:pt x="0" y="15539"/>
                  </a:lnTo>
                  <a:lnTo>
                    <a:pt x="0" y="16543"/>
                  </a:lnTo>
                  <a:lnTo>
                    <a:pt x="20267" y="16543"/>
                  </a:lnTo>
                  <a:lnTo>
                    <a:pt x="20267" y="32375"/>
                  </a:lnTo>
                  <a:lnTo>
                    <a:pt x="21272" y="32375"/>
                  </a:lnTo>
                  <a:lnTo>
                    <a:pt x="21272" y="16251"/>
                  </a:lnTo>
                  <a:lnTo>
                    <a:pt x="36810" y="712"/>
                  </a:lnTo>
                  <a:lnTo>
                    <a:pt x="36810" y="0"/>
                  </a:lnTo>
                  <a:close/>
                </a:path>
              </a:pathLst>
            </a:custGeom>
            <a:solidFill>
              <a:srgbClr val="EDF4F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4232300" y="1786126"/>
              <a:ext cx="1524459" cy="656235"/>
            </a:xfrm>
            <a:custGeom>
              <a:rect b="b" l="l" r="r" t="t"/>
              <a:pathLst>
                <a:path extrusionOk="0" h="15540" w="36100">
                  <a:moveTo>
                    <a:pt x="0" y="0"/>
                  </a:moveTo>
                  <a:lnTo>
                    <a:pt x="0" y="15539"/>
                  </a:lnTo>
                  <a:lnTo>
                    <a:pt x="20560" y="15539"/>
                  </a:lnTo>
                  <a:lnTo>
                    <a:pt x="360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5130603" y="3153358"/>
              <a:ext cx="656235" cy="656193"/>
            </a:xfrm>
            <a:custGeom>
              <a:rect b="b" l="l" r="r" t="t"/>
              <a:pathLst>
                <a:path extrusionOk="0" h="15539" w="15540">
                  <a:moveTo>
                    <a:pt x="1" y="0"/>
                  </a:moveTo>
                  <a:lnTo>
                    <a:pt x="1" y="15539"/>
                  </a:lnTo>
                  <a:lnTo>
                    <a:pt x="15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3546041" y="3153358"/>
              <a:ext cx="1542110" cy="685669"/>
            </a:xfrm>
            <a:custGeom>
              <a:rect b="b" l="l" r="r" t="t"/>
              <a:pathLst>
                <a:path extrusionOk="0" h="16237" w="36518">
                  <a:moveTo>
                    <a:pt x="16250" y="0"/>
                  </a:moveTo>
                  <a:lnTo>
                    <a:pt x="0" y="16236"/>
                  </a:lnTo>
                  <a:lnTo>
                    <a:pt x="36517" y="16236"/>
                  </a:lnTo>
                  <a:lnTo>
                    <a:pt x="365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3503598" y="1743726"/>
              <a:ext cx="2325539" cy="2137621"/>
            </a:xfrm>
            <a:custGeom>
              <a:rect b="b" l="l" r="r" t="t"/>
              <a:pathLst>
                <a:path extrusionOk="0" h="50620" w="55070">
                  <a:moveTo>
                    <a:pt x="53354" y="1004"/>
                  </a:moveTo>
                  <a:lnTo>
                    <a:pt x="37815" y="16543"/>
                  </a:lnTo>
                  <a:lnTo>
                    <a:pt x="1716" y="16543"/>
                  </a:lnTo>
                  <a:lnTo>
                    <a:pt x="17255" y="1004"/>
                  </a:lnTo>
                  <a:close/>
                  <a:moveTo>
                    <a:pt x="54065" y="1716"/>
                  </a:moveTo>
                  <a:lnTo>
                    <a:pt x="54065" y="33379"/>
                  </a:lnTo>
                  <a:lnTo>
                    <a:pt x="38527" y="48918"/>
                  </a:lnTo>
                  <a:lnTo>
                    <a:pt x="38527" y="17255"/>
                  </a:lnTo>
                  <a:lnTo>
                    <a:pt x="54065" y="1716"/>
                  </a:lnTo>
                  <a:close/>
                  <a:moveTo>
                    <a:pt x="37522" y="17547"/>
                  </a:moveTo>
                  <a:lnTo>
                    <a:pt x="37522" y="49615"/>
                  </a:lnTo>
                  <a:lnTo>
                    <a:pt x="1005" y="49615"/>
                  </a:lnTo>
                  <a:lnTo>
                    <a:pt x="1005" y="17547"/>
                  </a:lnTo>
                  <a:close/>
                  <a:moveTo>
                    <a:pt x="16837" y="0"/>
                  </a:moveTo>
                  <a:lnTo>
                    <a:pt x="1" y="16836"/>
                  </a:lnTo>
                  <a:lnTo>
                    <a:pt x="1" y="50620"/>
                  </a:lnTo>
                  <a:lnTo>
                    <a:pt x="38234" y="50620"/>
                  </a:lnTo>
                  <a:lnTo>
                    <a:pt x="55070" y="33798"/>
                  </a:lnTo>
                  <a:lnTo>
                    <a:pt x="55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4433744" y="2019411"/>
              <a:ext cx="449483" cy="213847"/>
            </a:xfrm>
            <a:custGeom>
              <a:rect b="b" l="l" r="r" t="t"/>
              <a:pathLst>
                <a:path extrusionOk="0" h="5064" w="10644">
                  <a:moveTo>
                    <a:pt x="7114" y="851"/>
                  </a:moveTo>
                  <a:cubicBezTo>
                    <a:pt x="7491" y="851"/>
                    <a:pt x="7756" y="893"/>
                    <a:pt x="7909" y="990"/>
                  </a:cubicBezTo>
                  <a:cubicBezTo>
                    <a:pt x="8063" y="1088"/>
                    <a:pt x="8063" y="1200"/>
                    <a:pt x="7923" y="1339"/>
                  </a:cubicBezTo>
                  <a:cubicBezTo>
                    <a:pt x="7742" y="1507"/>
                    <a:pt x="7463" y="1660"/>
                    <a:pt x="7086" y="1772"/>
                  </a:cubicBezTo>
                  <a:cubicBezTo>
                    <a:pt x="6710" y="1897"/>
                    <a:pt x="6333" y="1953"/>
                    <a:pt x="5957" y="1953"/>
                  </a:cubicBezTo>
                  <a:lnTo>
                    <a:pt x="5441" y="1967"/>
                  </a:lnTo>
                  <a:lnTo>
                    <a:pt x="5441" y="1967"/>
                  </a:lnTo>
                  <a:lnTo>
                    <a:pt x="6584" y="851"/>
                  </a:lnTo>
                  <a:close/>
                  <a:moveTo>
                    <a:pt x="5606" y="2816"/>
                  </a:moveTo>
                  <a:cubicBezTo>
                    <a:pt x="6086" y="2816"/>
                    <a:pt x="6403" y="2884"/>
                    <a:pt x="6556" y="2999"/>
                  </a:cubicBezTo>
                  <a:cubicBezTo>
                    <a:pt x="6724" y="3125"/>
                    <a:pt x="6682" y="3306"/>
                    <a:pt x="6445" y="3543"/>
                  </a:cubicBezTo>
                  <a:cubicBezTo>
                    <a:pt x="5998" y="3975"/>
                    <a:pt x="5148" y="4199"/>
                    <a:pt x="3920" y="4199"/>
                  </a:cubicBezTo>
                  <a:lnTo>
                    <a:pt x="3125" y="4213"/>
                  </a:lnTo>
                  <a:lnTo>
                    <a:pt x="4562" y="2818"/>
                  </a:lnTo>
                  <a:lnTo>
                    <a:pt x="5468" y="2818"/>
                  </a:lnTo>
                  <a:cubicBezTo>
                    <a:pt x="5516" y="2817"/>
                    <a:pt x="5561" y="2816"/>
                    <a:pt x="5606" y="2816"/>
                  </a:cubicBezTo>
                  <a:close/>
                  <a:moveTo>
                    <a:pt x="8244" y="0"/>
                  </a:moveTo>
                  <a:lnTo>
                    <a:pt x="5217" y="28"/>
                  </a:lnTo>
                  <a:lnTo>
                    <a:pt x="1" y="5063"/>
                  </a:lnTo>
                  <a:lnTo>
                    <a:pt x="3488" y="5049"/>
                  </a:lnTo>
                  <a:cubicBezTo>
                    <a:pt x="4673" y="5036"/>
                    <a:pt x="5733" y="4896"/>
                    <a:pt x="6654" y="4645"/>
                  </a:cubicBezTo>
                  <a:cubicBezTo>
                    <a:pt x="7561" y="4380"/>
                    <a:pt x="8272" y="4017"/>
                    <a:pt x="8746" y="3557"/>
                  </a:cubicBezTo>
                  <a:cubicBezTo>
                    <a:pt x="9025" y="3292"/>
                    <a:pt x="9137" y="3041"/>
                    <a:pt x="9081" y="2804"/>
                  </a:cubicBezTo>
                  <a:cubicBezTo>
                    <a:pt x="9025" y="2567"/>
                    <a:pt x="8691" y="2399"/>
                    <a:pt x="8105" y="2274"/>
                  </a:cubicBezTo>
                  <a:cubicBezTo>
                    <a:pt x="8635" y="2120"/>
                    <a:pt x="9067" y="1967"/>
                    <a:pt x="9388" y="1827"/>
                  </a:cubicBezTo>
                  <a:cubicBezTo>
                    <a:pt x="9709" y="1674"/>
                    <a:pt x="9988" y="1493"/>
                    <a:pt x="10211" y="1269"/>
                  </a:cubicBezTo>
                  <a:cubicBezTo>
                    <a:pt x="10560" y="921"/>
                    <a:pt x="10643" y="628"/>
                    <a:pt x="10434" y="377"/>
                  </a:cubicBezTo>
                  <a:cubicBezTo>
                    <a:pt x="10239" y="126"/>
                    <a:pt x="9500" y="0"/>
                    <a:pt x="8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5413384" y="2525170"/>
              <a:ext cx="107219" cy="517049"/>
            </a:xfrm>
            <a:custGeom>
              <a:rect b="b" l="l" r="r" t="t"/>
              <a:pathLst>
                <a:path extrusionOk="0" h="12244" w="2539">
                  <a:moveTo>
                    <a:pt x="2177" y="0"/>
                  </a:moveTo>
                  <a:cubicBezTo>
                    <a:pt x="1975" y="0"/>
                    <a:pt x="1784" y="96"/>
                    <a:pt x="1604" y="285"/>
                  </a:cubicBezTo>
                  <a:cubicBezTo>
                    <a:pt x="1158" y="745"/>
                    <a:pt x="781" y="1708"/>
                    <a:pt x="474" y="3172"/>
                  </a:cubicBezTo>
                  <a:cubicBezTo>
                    <a:pt x="153" y="4623"/>
                    <a:pt x="0" y="6185"/>
                    <a:pt x="0" y="7831"/>
                  </a:cubicBezTo>
                  <a:cubicBezTo>
                    <a:pt x="14" y="9449"/>
                    <a:pt x="167" y="10663"/>
                    <a:pt x="474" y="11472"/>
                  </a:cubicBezTo>
                  <a:cubicBezTo>
                    <a:pt x="670" y="11989"/>
                    <a:pt x="889" y="12244"/>
                    <a:pt x="1139" y="12244"/>
                  </a:cubicBezTo>
                  <a:cubicBezTo>
                    <a:pt x="1279" y="12244"/>
                    <a:pt x="1429" y="12163"/>
                    <a:pt x="1590" y="12002"/>
                  </a:cubicBezTo>
                  <a:cubicBezTo>
                    <a:pt x="1841" y="11737"/>
                    <a:pt x="2148" y="11193"/>
                    <a:pt x="2539" y="10356"/>
                  </a:cubicBezTo>
                  <a:lnTo>
                    <a:pt x="2539" y="7594"/>
                  </a:lnTo>
                  <a:cubicBezTo>
                    <a:pt x="2190" y="8640"/>
                    <a:pt x="1897" y="9282"/>
                    <a:pt x="1660" y="9533"/>
                  </a:cubicBezTo>
                  <a:cubicBezTo>
                    <a:pt x="1550" y="9648"/>
                    <a:pt x="1448" y="9705"/>
                    <a:pt x="1356" y="9705"/>
                  </a:cubicBezTo>
                  <a:cubicBezTo>
                    <a:pt x="1213" y="9705"/>
                    <a:pt x="1092" y="9571"/>
                    <a:pt x="990" y="9310"/>
                  </a:cubicBezTo>
                  <a:cubicBezTo>
                    <a:pt x="823" y="8863"/>
                    <a:pt x="739" y="8138"/>
                    <a:pt x="739" y="7120"/>
                  </a:cubicBezTo>
                  <a:cubicBezTo>
                    <a:pt x="739" y="6046"/>
                    <a:pt x="809" y="5111"/>
                    <a:pt x="976" y="4316"/>
                  </a:cubicBezTo>
                  <a:cubicBezTo>
                    <a:pt x="1130" y="3521"/>
                    <a:pt x="1339" y="2977"/>
                    <a:pt x="1604" y="2712"/>
                  </a:cubicBezTo>
                  <a:cubicBezTo>
                    <a:pt x="1716" y="2595"/>
                    <a:pt x="1834" y="2537"/>
                    <a:pt x="1961" y="2537"/>
                  </a:cubicBezTo>
                  <a:cubicBezTo>
                    <a:pt x="2135" y="2537"/>
                    <a:pt x="2323" y="2647"/>
                    <a:pt x="2525" y="2865"/>
                  </a:cubicBezTo>
                  <a:lnTo>
                    <a:pt x="2525" y="90"/>
                  </a:lnTo>
                  <a:cubicBezTo>
                    <a:pt x="2405" y="30"/>
                    <a:pt x="2289" y="0"/>
                    <a:pt x="2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3541725" y="2484750"/>
              <a:ext cx="690575" cy="1355696"/>
            </a:xfrm>
            <a:custGeom>
              <a:rect b="b" l="l" r="r" t="t"/>
              <a:pathLst>
                <a:path extrusionOk="0" h="54293" w="27623">
                  <a:moveTo>
                    <a:pt x="27623" y="26670"/>
                  </a:moveTo>
                  <a:lnTo>
                    <a:pt x="27623" y="0"/>
                  </a:lnTo>
                  <a:lnTo>
                    <a:pt x="0" y="0"/>
                  </a:lnTo>
                  <a:lnTo>
                    <a:pt x="0" y="54293"/>
                  </a:lnTo>
                  <a:close/>
                </a:path>
              </a:pathLst>
            </a:custGeom>
            <a:solidFill>
              <a:srgbClr val="000000">
                <a:alpha val="17410"/>
              </a:srgbClr>
            </a:solidFill>
            <a:ln>
              <a:noFill/>
            </a:ln>
          </p:spPr>
        </p:sp>
        <p:sp>
          <p:nvSpPr>
            <p:cNvPr id="999" name="Google Shape;999;p31"/>
            <p:cNvSpPr/>
            <p:nvPr/>
          </p:nvSpPr>
          <p:spPr>
            <a:xfrm>
              <a:off x="4092338" y="2916640"/>
              <a:ext cx="449505" cy="490465"/>
            </a:xfrm>
            <a:custGeom>
              <a:rect b="b" l="l" r="r" t="t"/>
              <a:pathLst>
                <a:path extrusionOk="0" h="13531" w="12401">
                  <a:moveTo>
                    <a:pt x="6207" y="1814"/>
                  </a:moveTo>
                  <a:lnTo>
                    <a:pt x="8690" y="8537"/>
                  </a:lnTo>
                  <a:lnTo>
                    <a:pt x="3724" y="8537"/>
                  </a:lnTo>
                  <a:lnTo>
                    <a:pt x="6207" y="1814"/>
                  </a:lnTo>
                  <a:close/>
                  <a:moveTo>
                    <a:pt x="5175" y="0"/>
                  </a:moveTo>
                  <a:lnTo>
                    <a:pt x="0" y="13531"/>
                  </a:lnTo>
                  <a:lnTo>
                    <a:pt x="1939" y="13531"/>
                  </a:lnTo>
                  <a:lnTo>
                    <a:pt x="3166" y="10057"/>
                  </a:lnTo>
                  <a:lnTo>
                    <a:pt x="9262" y="10057"/>
                  </a:lnTo>
                  <a:lnTo>
                    <a:pt x="10503" y="13531"/>
                  </a:lnTo>
                  <a:lnTo>
                    <a:pt x="12400" y="13531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4700" y="14250"/>
            <a:ext cx="18288000" cy="10287000"/>
          </a:xfrm>
          <a:prstGeom prst="rect">
            <a:avLst/>
          </a:prstGeom>
          <a:solidFill>
            <a:srgbClr val="39FFB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4700" y="0"/>
            <a:ext cx="18288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" sz="6000">
                <a:solidFill>
                  <a:srgbClr val="24292F"/>
                </a:solidFill>
              </a:rPr>
              <a:t>Export Pointclouds Project in Supervisely format</a:t>
            </a:r>
            <a:endParaRPr b="1" sz="6000"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3200"/>
              </a:spcAft>
              <a:buNone/>
            </a:pPr>
            <a:r>
              <a:t/>
            </a:r>
            <a:endParaRPr sz="114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73600" y="1306550"/>
            <a:ext cx="10287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lang="en" sz="40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annotations | photocontext | pointclouds</a:t>
            </a:r>
            <a:endParaRPr sz="40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00" y="1992350"/>
            <a:ext cx="13952397" cy="87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"/>
          <p:cNvSpPr/>
          <p:nvPr/>
        </p:nvSpPr>
        <p:spPr>
          <a:xfrm>
            <a:off x="8339315" y="7203200"/>
            <a:ext cx="516151" cy="293453"/>
          </a:xfrm>
          <a:custGeom>
            <a:rect b="b" l="l" r="r" t="t"/>
            <a:pathLst>
              <a:path extrusionOk="0" h="1294" w="2276">
                <a:moveTo>
                  <a:pt x="0" y="1"/>
                </a:moveTo>
                <a:lnTo>
                  <a:pt x="2128" y="1212"/>
                </a:lnTo>
                <a:lnTo>
                  <a:pt x="2276" y="1294"/>
                </a:lnTo>
                <a:lnTo>
                  <a:pt x="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2"/>
          <p:cNvSpPr/>
          <p:nvPr/>
        </p:nvSpPr>
        <p:spPr>
          <a:xfrm>
            <a:off x="8598127" y="6887753"/>
            <a:ext cx="227" cy="227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2"/>
          <p:cNvSpPr/>
          <p:nvPr/>
        </p:nvSpPr>
        <p:spPr>
          <a:xfrm>
            <a:off x="8884941" y="7362679"/>
            <a:ext cx="545859" cy="631356"/>
          </a:xfrm>
          <a:custGeom>
            <a:rect b="b" l="l" r="r" t="t"/>
            <a:pathLst>
              <a:path extrusionOk="0" h="2784" w="2407">
                <a:moveTo>
                  <a:pt x="2407" y="1392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783"/>
                </a:lnTo>
                <a:lnTo>
                  <a:pt x="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2"/>
          <p:cNvSpPr/>
          <p:nvPr/>
        </p:nvSpPr>
        <p:spPr>
          <a:xfrm>
            <a:off x="8598127" y="5629365"/>
            <a:ext cx="227" cy="227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2"/>
          <p:cNvSpPr/>
          <p:nvPr/>
        </p:nvSpPr>
        <p:spPr>
          <a:xfrm>
            <a:off x="8052501" y="5944812"/>
            <a:ext cx="478959" cy="274857"/>
          </a:xfrm>
          <a:custGeom>
            <a:rect b="b" l="l" r="r" t="t"/>
            <a:pathLst>
              <a:path extrusionOk="0" h="1212" w="2112">
                <a:moveTo>
                  <a:pt x="0" y="1"/>
                </a:moveTo>
                <a:lnTo>
                  <a:pt x="1768" y="1015"/>
                </a:lnTo>
                <a:lnTo>
                  <a:pt x="2112" y="1212"/>
                </a:lnTo>
                <a:lnTo>
                  <a:pt x="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2"/>
          <p:cNvSpPr/>
          <p:nvPr/>
        </p:nvSpPr>
        <p:spPr>
          <a:xfrm>
            <a:off x="8598127" y="6409031"/>
            <a:ext cx="545859" cy="631356"/>
          </a:xfrm>
          <a:custGeom>
            <a:rect b="b" l="l" r="r" t="t"/>
            <a:pathLst>
              <a:path extrusionOk="0" h="2784" w="2407">
                <a:moveTo>
                  <a:pt x="0" y="1"/>
                </a:moveTo>
                <a:lnTo>
                  <a:pt x="2407" y="139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2783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2"/>
          <p:cNvSpPr/>
          <p:nvPr/>
        </p:nvSpPr>
        <p:spPr>
          <a:xfrm>
            <a:off x="8052501" y="4686425"/>
            <a:ext cx="404802" cy="234037"/>
          </a:xfrm>
          <a:custGeom>
            <a:rect b="b" l="l" r="r" t="t"/>
            <a:pathLst>
              <a:path extrusionOk="0" h="1032" w="1785">
                <a:moveTo>
                  <a:pt x="0" y="1"/>
                </a:moveTo>
                <a:lnTo>
                  <a:pt x="1784" y="1032"/>
                </a:lnTo>
                <a:lnTo>
                  <a:pt x="1113" y="639"/>
                </a:lnTo>
                <a:lnTo>
                  <a:pt x="0" y="1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2"/>
          <p:cNvSpPr/>
          <p:nvPr/>
        </p:nvSpPr>
        <p:spPr>
          <a:xfrm>
            <a:off x="8598127" y="5154272"/>
            <a:ext cx="545859" cy="627727"/>
          </a:xfrm>
          <a:custGeom>
            <a:rect b="b" l="l" r="r" t="t"/>
            <a:pathLst>
              <a:path extrusionOk="0" h="2768" w="2407">
                <a:moveTo>
                  <a:pt x="0" y="1"/>
                </a:moveTo>
                <a:lnTo>
                  <a:pt x="0" y="1"/>
                </a:lnTo>
                <a:lnTo>
                  <a:pt x="0" y="2767"/>
                </a:lnTo>
                <a:lnTo>
                  <a:pt x="0" y="1"/>
                </a:lnTo>
                <a:lnTo>
                  <a:pt x="2407" y="1376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2"/>
          <p:cNvSpPr/>
          <p:nvPr/>
        </p:nvSpPr>
        <p:spPr>
          <a:xfrm>
            <a:off x="9689380" y="1792451"/>
            <a:ext cx="542231" cy="315678"/>
          </a:xfrm>
          <a:custGeom>
            <a:rect b="b" l="l" r="r" t="t"/>
            <a:pathLst>
              <a:path extrusionOk="0" h="1392" w="2391">
                <a:moveTo>
                  <a:pt x="2391" y="1"/>
                </a:moveTo>
                <a:lnTo>
                  <a:pt x="2391" y="1"/>
                </a:lnTo>
                <a:lnTo>
                  <a:pt x="1" y="1392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2"/>
          <p:cNvSpPr/>
          <p:nvPr/>
        </p:nvSpPr>
        <p:spPr>
          <a:xfrm>
            <a:off x="9143754" y="482976"/>
            <a:ext cx="545859" cy="312049"/>
          </a:xfrm>
          <a:custGeom>
            <a:rect b="b" l="l" r="r" t="t"/>
            <a:pathLst>
              <a:path extrusionOk="0" h="1376" w="2407">
                <a:moveTo>
                  <a:pt x="2407" y="1"/>
                </a:moveTo>
                <a:lnTo>
                  <a:pt x="2407" y="1"/>
                </a:lnTo>
                <a:lnTo>
                  <a:pt x="1" y="1376"/>
                </a:ln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32"/>
          <p:cNvGrpSpPr/>
          <p:nvPr/>
        </p:nvGrpSpPr>
        <p:grpSpPr>
          <a:xfrm>
            <a:off x="6419250" y="5366975"/>
            <a:ext cx="5449523" cy="3773640"/>
            <a:chOff x="552450" y="2657038"/>
            <a:chExt cx="2724762" cy="1886820"/>
          </a:xfrm>
        </p:grpSpPr>
        <p:sp>
          <p:nvSpPr>
            <p:cNvPr id="1015" name="Google Shape;1015;p32"/>
            <p:cNvSpPr/>
            <p:nvPr/>
          </p:nvSpPr>
          <p:spPr>
            <a:xfrm>
              <a:off x="552450" y="2657038"/>
              <a:ext cx="2724762" cy="1572152"/>
            </a:xfrm>
            <a:custGeom>
              <a:rect b="b" l="l" r="r" t="t"/>
              <a:pathLst>
                <a:path extrusionOk="0" h="13865" w="24030">
                  <a:moveTo>
                    <a:pt x="12015" y="1"/>
                  </a:moveTo>
                  <a:lnTo>
                    <a:pt x="9608" y="1392"/>
                  </a:lnTo>
                  <a:lnTo>
                    <a:pt x="7202" y="2783"/>
                  </a:lnTo>
                  <a:lnTo>
                    <a:pt x="4813" y="4158"/>
                  </a:lnTo>
                  <a:lnTo>
                    <a:pt x="2406" y="5550"/>
                  </a:lnTo>
                  <a:lnTo>
                    <a:pt x="0" y="6941"/>
                  </a:lnTo>
                  <a:lnTo>
                    <a:pt x="2406" y="8316"/>
                  </a:lnTo>
                  <a:lnTo>
                    <a:pt x="3519" y="8971"/>
                  </a:lnTo>
                  <a:lnTo>
                    <a:pt x="4191" y="9347"/>
                  </a:lnTo>
                  <a:lnTo>
                    <a:pt x="4813" y="9707"/>
                  </a:lnTo>
                  <a:lnTo>
                    <a:pt x="6204" y="10526"/>
                  </a:lnTo>
                  <a:lnTo>
                    <a:pt x="6728" y="10820"/>
                  </a:lnTo>
                  <a:lnTo>
                    <a:pt x="7202" y="11099"/>
                  </a:lnTo>
                  <a:lnTo>
                    <a:pt x="8315" y="11737"/>
                  </a:lnTo>
                  <a:lnTo>
                    <a:pt x="8986" y="12130"/>
                  </a:lnTo>
                  <a:lnTo>
                    <a:pt x="9608" y="12490"/>
                  </a:lnTo>
                  <a:lnTo>
                    <a:pt x="12015" y="13865"/>
                  </a:lnTo>
                  <a:lnTo>
                    <a:pt x="14421" y="12490"/>
                  </a:lnTo>
                  <a:lnTo>
                    <a:pt x="16811" y="11099"/>
                  </a:lnTo>
                  <a:lnTo>
                    <a:pt x="17793" y="10542"/>
                  </a:lnTo>
                  <a:lnTo>
                    <a:pt x="19217" y="9707"/>
                  </a:lnTo>
                  <a:lnTo>
                    <a:pt x="20444" y="9003"/>
                  </a:lnTo>
                  <a:lnTo>
                    <a:pt x="21623" y="8316"/>
                  </a:lnTo>
                  <a:lnTo>
                    <a:pt x="24029" y="6941"/>
                  </a:lnTo>
                  <a:lnTo>
                    <a:pt x="22327" y="5959"/>
                  </a:lnTo>
                  <a:lnTo>
                    <a:pt x="21623" y="5550"/>
                  </a:lnTo>
                  <a:lnTo>
                    <a:pt x="20117" y="4682"/>
                  </a:lnTo>
                  <a:lnTo>
                    <a:pt x="19217" y="4158"/>
                  </a:lnTo>
                  <a:lnTo>
                    <a:pt x="18022" y="3471"/>
                  </a:lnTo>
                  <a:lnTo>
                    <a:pt x="16811" y="2783"/>
                  </a:lnTo>
                  <a:lnTo>
                    <a:pt x="16221" y="2440"/>
                  </a:lnTo>
                  <a:lnTo>
                    <a:pt x="14421" y="1392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1914702" y="3443066"/>
              <a:ext cx="1362494" cy="1100790"/>
            </a:xfrm>
            <a:custGeom>
              <a:rect b="b" l="l" r="r" t="t"/>
              <a:pathLst>
                <a:path extrusionOk="0" h="9708" w="12016">
                  <a:moveTo>
                    <a:pt x="12015" y="1"/>
                  </a:moveTo>
                  <a:lnTo>
                    <a:pt x="9609" y="1392"/>
                  </a:lnTo>
                  <a:lnTo>
                    <a:pt x="7203" y="2783"/>
                  </a:lnTo>
                  <a:lnTo>
                    <a:pt x="4797" y="4175"/>
                  </a:lnTo>
                  <a:lnTo>
                    <a:pt x="2407" y="5549"/>
                  </a:lnTo>
                  <a:lnTo>
                    <a:pt x="1" y="6941"/>
                  </a:lnTo>
                  <a:lnTo>
                    <a:pt x="1" y="9707"/>
                  </a:lnTo>
                  <a:lnTo>
                    <a:pt x="2407" y="8332"/>
                  </a:lnTo>
                  <a:lnTo>
                    <a:pt x="4797" y="6941"/>
                  </a:lnTo>
                  <a:lnTo>
                    <a:pt x="7203" y="5549"/>
                  </a:lnTo>
                  <a:lnTo>
                    <a:pt x="9609" y="4175"/>
                  </a:lnTo>
                  <a:lnTo>
                    <a:pt x="12015" y="2783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rgbClr val="D59C0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552450" y="3443067"/>
              <a:ext cx="1362381" cy="1100790"/>
            </a:xfrm>
            <a:custGeom>
              <a:rect b="b" l="l" r="r" t="t"/>
              <a:pathLst>
                <a:path extrusionOk="0" h="9708" w="12015">
                  <a:moveTo>
                    <a:pt x="0" y="1"/>
                  </a:moveTo>
                  <a:lnTo>
                    <a:pt x="0" y="2767"/>
                  </a:lnTo>
                  <a:lnTo>
                    <a:pt x="2406" y="4159"/>
                  </a:lnTo>
                  <a:lnTo>
                    <a:pt x="4813" y="5534"/>
                  </a:lnTo>
                  <a:lnTo>
                    <a:pt x="5729" y="6074"/>
                  </a:lnTo>
                  <a:lnTo>
                    <a:pt x="7202" y="6925"/>
                  </a:lnTo>
                  <a:lnTo>
                    <a:pt x="9608" y="8316"/>
                  </a:lnTo>
                  <a:lnTo>
                    <a:pt x="12015" y="9708"/>
                  </a:lnTo>
                  <a:lnTo>
                    <a:pt x="12015" y="6925"/>
                  </a:lnTo>
                  <a:lnTo>
                    <a:pt x="9608" y="5534"/>
                  </a:lnTo>
                  <a:lnTo>
                    <a:pt x="9314" y="5370"/>
                  </a:lnTo>
                  <a:lnTo>
                    <a:pt x="7202" y="4159"/>
                  </a:lnTo>
                  <a:lnTo>
                    <a:pt x="6548" y="3782"/>
                  </a:lnTo>
                  <a:lnTo>
                    <a:pt x="4813" y="2767"/>
                  </a:lnTo>
                  <a:lnTo>
                    <a:pt x="4076" y="2342"/>
                  </a:lnTo>
                  <a:lnTo>
                    <a:pt x="2406" y="1376"/>
                  </a:lnTo>
                  <a:lnTo>
                    <a:pt x="1686" y="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39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2"/>
          <p:cNvGrpSpPr/>
          <p:nvPr/>
        </p:nvGrpSpPr>
        <p:grpSpPr>
          <a:xfrm>
            <a:off x="6419250" y="4590100"/>
            <a:ext cx="5449523" cy="3773628"/>
            <a:chOff x="552450" y="1867313"/>
            <a:chExt cx="2724762" cy="1886814"/>
          </a:xfrm>
        </p:grpSpPr>
        <p:sp>
          <p:nvSpPr>
            <p:cNvPr id="1019" name="Google Shape;1019;p32"/>
            <p:cNvSpPr/>
            <p:nvPr/>
          </p:nvSpPr>
          <p:spPr>
            <a:xfrm>
              <a:off x="1914702" y="2653336"/>
              <a:ext cx="1362494" cy="1100790"/>
            </a:xfrm>
            <a:custGeom>
              <a:rect b="b" l="l" r="r" t="t"/>
              <a:pathLst>
                <a:path extrusionOk="0" h="9708" w="12016">
                  <a:moveTo>
                    <a:pt x="12015" y="1"/>
                  </a:moveTo>
                  <a:lnTo>
                    <a:pt x="9609" y="1376"/>
                  </a:lnTo>
                  <a:lnTo>
                    <a:pt x="7203" y="2767"/>
                  </a:lnTo>
                  <a:lnTo>
                    <a:pt x="4797" y="4159"/>
                  </a:lnTo>
                  <a:lnTo>
                    <a:pt x="2407" y="5534"/>
                  </a:lnTo>
                  <a:lnTo>
                    <a:pt x="1" y="6925"/>
                  </a:lnTo>
                  <a:lnTo>
                    <a:pt x="1" y="9708"/>
                  </a:lnTo>
                  <a:lnTo>
                    <a:pt x="2407" y="8316"/>
                  </a:lnTo>
                  <a:lnTo>
                    <a:pt x="4797" y="6925"/>
                  </a:lnTo>
                  <a:lnTo>
                    <a:pt x="7203" y="5534"/>
                  </a:lnTo>
                  <a:lnTo>
                    <a:pt x="9609" y="4159"/>
                  </a:lnTo>
                  <a:lnTo>
                    <a:pt x="12015" y="2767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rgbClr val="6F4497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52450" y="2653336"/>
              <a:ext cx="1362381" cy="1100790"/>
            </a:xfrm>
            <a:custGeom>
              <a:rect b="b" l="l" r="r" t="t"/>
              <a:pathLst>
                <a:path extrusionOk="0" h="9708" w="12015">
                  <a:moveTo>
                    <a:pt x="0" y="1"/>
                  </a:moveTo>
                  <a:lnTo>
                    <a:pt x="0" y="2767"/>
                  </a:lnTo>
                  <a:lnTo>
                    <a:pt x="2406" y="4159"/>
                  </a:lnTo>
                  <a:lnTo>
                    <a:pt x="4813" y="5534"/>
                  </a:lnTo>
                  <a:lnTo>
                    <a:pt x="5729" y="6074"/>
                  </a:lnTo>
                  <a:lnTo>
                    <a:pt x="7202" y="6925"/>
                  </a:lnTo>
                  <a:lnTo>
                    <a:pt x="9608" y="8316"/>
                  </a:lnTo>
                  <a:lnTo>
                    <a:pt x="12015" y="9708"/>
                  </a:lnTo>
                  <a:lnTo>
                    <a:pt x="12015" y="6925"/>
                  </a:lnTo>
                  <a:lnTo>
                    <a:pt x="9608" y="5534"/>
                  </a:lnTo>
                  <a:lnTo>
                    <a:pt x="9314" y="5370"/>
                  </a:lnTo>
                  <a:lnTo>
                    <a:pt x="7202" y="4159"/>
                  </a:lnTo>
                  <a:lnTo>
                    <a:pt x="6548" y="3782"/>
                  </a:lnTo>
                  <a:lnTo>
                    <a:pt x="4813" y="2767"/>
                  </a:lnTo>
                  <a:lnTo>
                    <a:pt x="4076" y="2342"/>
                  </a:lnTo>
                  <a:lnTo>
                    <a:pt x="2406" y="1376"/>
                  </a:lnTo>
                  <a:lnTo>
                    <a:pt x="1686" y="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86CA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552450" y="1867313"/>
              <a:ext cx="2724762" cy="1572152"/>
            </a:xfrm>
            <a:custGeom>
              <a:rect b="b" l="l" r="r" t="t"/>
              <a:pathLst>
                <a:path extrusionOk="0" h="13865" w="24030">
                  <a:moveTo>
                    <a:pt x="12015" y="1"/>
                  </a:moveTo>
                  <a:lnTo>
                    <a:pt x="9608" y="1392"/>
                  </a:lnTo>
                  <a:lnTo>
                    <a:pt x="7202" y="2783"/>
                  </a:lnTo>
                  <a:lnTo>
                    <a:pt x="4813" y="4158"/>
                  </a:lnTo>
                  <a:lnTo>
                    <a:pt x="2406" y="5550"/>
                  </a:lnTo>
                  <a:lnTo>
                    <a:pt x="0" y="6941"/>
                  </a:lnTo>
                  <a:lnTo>
                    <a:pt x="2406" y="8316"/>
                  </a:lnTo>
                  <a:lnTo>
                    <a:pt x="3519" y="8971"/>
                  </a:lnTo>
                  <a:lnTo>
                    <a:pt x="4191" y="9347"/>
                  </a:lnTo>
                  <a:lnTo>
                    <a:pt x="4813" y="9707"/>
                  </a:lnTo>
                  <a:lnTo>
                    <a:pt x="6204" y="10526"/>
                  </a:lnTo>
                  <a:lnTo>
                    <a:pt x="6728" y="10820"/>
                  </a:lnTo>
                  <a:lnTo>
                    <a:pt x="7202" y="11099"/>
                  </a:lnTo>
                  <a:lnTo>
                    <a:pt x="8315" y="11737"/>
                  </a:lnTo>
                  <a:lnTo>
                    <a:pt x="8986" y="12130"/>
                  </a:lnTo>
                  <a:lnTo>
                    <a:pt x="9608" y="12490"/>
                  </a:lnTo>
                  <a:lnTo>
                    <a:pt x="12015" y="13865"/>
                  </a:lnTo>
                  <a:lnTo>
                    <a:pt x="14421" y="12490"/>
                  </a:lnTo>
                  <a:lnTo>
                    <a:pt x="16811" y="11099"/>
                  </a:lnTo>
                  <a:lnTo>
                    <a:pt x="17793" y="10542"/>
                  </a:lnTo>
                  <a:lnTo>
                    <a:pt x="19217" y="9707"/>
                  </a:lnTo>
                  <a:lnTo>
                    <a:pt x="20444" y="9003"/>
                  </a:lnTo>
                  <a:lnTo>
                    <a:pt x="21623" y="8316"/>
                  </a:lnTo>
                  <a:lnTo>
                    <a:pt x="24029" y="6941"/>
                  </a:lnTo>
                  <a:lnTo>
                    <a:pt x="22327" y="5959"/>
                  </a:lnTo>
                  <a:lnTo>
                    <a:pt x="21623" y="5550"/>
                  </a:lnTo>
                  <a:lnTo>
                    <a:pt x="20117" y="4682"/>
                  </a:lnTo>
                  <a:lnTo>
                    <a:pt x="19217" y="4158"/>
                  </a:lnTo>
                  <a:lnTo>
                    <a:pt x="18022" y="3471"/>
                  </a:lnTo>
                  <a:lnTo>
                    <a:pt x="16811" y="2783"/>
                  </a:lnTo>
                  <a:lnTo>
                    <a:pt x="16221" y="2440"/>
                  </a:lnTo>
                  <a:lnTo>
                    <a:pt x="14421" y="1392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32"/>
          <p:cNvGrpSpPr/>
          <p:nvPr/>
        </p:nvGrpSpPr>
        <p:grpSpPr>
          <a:xfrm>
            <a:off x="6419250" y="3741762"/>
            <a:ext cx="5449523" cy="3775415"/>
            <a:chOff x="552450" y="1077575"/>
            <a:chExt cx="2724762" cy="1887708"/>
          </a:xfrm>
        </p:grpSpPr>
        <p:sp>
          <p:nvSpPr>
            <p:cNvPr id="1023" name="Google Shape;1023;p32"/>
            <p:cNvSpPr/>
            <p:nvPr/>
          </p:nvSpPr>
          <p:spPr>
            <a:xfrm>
              <a:off x="1914702" y="1864606"/>
              <a:ext cx="1362494" cy="1100677"/>
            </a:xfrm>
            <a:custGeom>
              <a:rect b="b" l="l" r="r" t="t"/>
              <a:pathLst>
                <a:path extrusionOk="0" h="9707" w="12016">
                  <a:moveTo>
                    <a:pt x="12015" y="0"/>
                  </a:moveTo>
                  <a:lnTo>
                    <a:pt x="9609" y="1375"/>
                  </a:lnTo>
                  <a:lnTo>
                    <a:pt x="8430" y="2062"/>
                  </a:lnTo>
                  <a:lnTo>
                    <a:pt x="7203" y="2766"/>
                  </a:lnTo>
                  <a:lnTo>
                    <a:pt x="4797" y="4158"/>
                  </a:lnTo>
                  <a:lnTo>
                    <a:pt x="2407" y="5549"/>
                  </a:lnTo>
                  <a:lnTo>
                    <a:pt x="1" y="6924"/>
                  </a:lnTo>
                  <a:lnTo>
                    <a:pt x="1" y="9707"/>
                  </a:lnTo>
                  <a:lnTo>
                    <a:pt x="2407" y="8315"/>
                  </a:lnTo>
                  <a:lnTo>
                    <a:pt x="4797" y="6924"/>
                  </a:lnTo>
                  <a:lnTo>
                    <a:pt x="7203" y="5549"/>
                  </a:lnTo>
                  <a:lnTo>
                    <a:pt x="9609" y="4158"/>
                  </a:lnTo>
                  <a:lnTo>
                    <a:pt x="12015" y="2766"/>
                  </a:lnTo>
                  <a:lnTo>
                    <a:pt x="12015" y="0"/>
                  </a:lnTo>
                  <a:close/>
                </a:path>
              </a:pathLst>
            </a:custGeom>
            <a:solidFill>
              <a:srgbClr val="319CA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552450" y="1077575"/>
              <a:ext cx="2724762" cy="1572152"/>
            </a:xfrm>
            <a:custGeom>
              <a:rect b="b" l="l" r="r" t="t"/>
              <a:pathLst>
                <a:path extrusionOk="0" h="13865" w="24030">
                  <a:moveTo>
                    <a:pt x="12015" y="1"/>
                  </a:moveTo>
                  <a:lnTo>
                    <a:pt x="9608" y="1392"/>
                  </a:lnTo>
                  <a:lnTo>
                    <a:pt x="7202" y="2783"/>
                  </a:lnTo>
                  <a:lnTo>
                    <a:pt x="4813" y="4158"/>
                  </a:lnTo>
                  <a:lnTo>
                    <a:pt x="2406" y="5550"/>
                  </a:lnTo>
                  <a:lnTo>
                    <a:pt x="0" y="6941"/>
                  </a:lnTo>
                  <a:lnTo>
                    <a:pt x="2406" y="8316"/>
                  </a:lnTo>
                  <a:lnTo>
                    <a:pt x="3519" y="8971"/>
                  </a:lnTo>
                  <a:lnTo>
                    <a:pt x="4191" y="9347"/>
                  </a:lnTo>
                  <a:lnTo>
                    <a:pt x="4813" y="9707"/>
                  </a:lnTo>
                  <a:lnTo>
                    <a:pt x="6204" y="10526"/>
                  </a:lnTo>
                  <a:lnTo>
                    <a:pt x="6728" y="10820"/>
                  </a:lnTo>
                  <a:lnTo>
                    <a:pt x="7202" y="11099"/>
                  </a:lnTo>
                  <a:lnTo>
                    <a:pt x="8315" y="11737"/>
                  </a:lnTo>
                  <a:lnTo>
                    <a:pt x="8986" y="12130"/>
                  </a:lnTo>
                  <a:lnTo>
                    <a:pt x="9608" y="12490"/>
                  </a:lnTo>
                  <a:lnTo>
                    <a:pt x="12015" y="13865"/>
                  </a:lnTo>
                  <a:lnTo>
                    <a:pt x="14421" y="12490"/>
                  </a:lnTo>
                  <a:lnTo>
                    <a:pt x="16811" y="11099"/>
                  </a:lnTo>
                  <a:lnTo>
                    <a:pt x="17793" y="10542"/>
                  </a:lnTo>
                  <a:lnTo>
                    <a:pt x="19217" y="9707"/>
                  </a:lnTo>
                  <a:lnTo>
                    <a:pt x="20444" y="9003"/>
                  </a:lnTo>
                  <a:lnTo>
                    <a:pt x="21623" y="8316"/>
                  </a:lnTo>
                  <a:lnTo>
                    <a:pt x="24029" y="6941"/>
                  </a:lnTo>
                  <a:lnTo>
                    <a:pt x="22327" y="5959"/>
                  </a:lnTo>
                  <a:lnTo>
                    <a:pt x="21623" y="5550"/>
                  </a:lnTo>
                  <a:lnTo>
                    <a:pt x="20117" y="4682"/>
                  </a:lnTo>
                  <a:lnTo>
                    <a:pt x="19217" y="4158"/>
                  </a:lnTo>
                  <a:lnTo>
                    <a:pt x="18022" y="3471"/>
                  </a:lnTo>
                  <a:lnTo>
                    <a:pt x="16811" y="2783"/>
                  </a:lnTo>
                  <a:lnTo>
                    <a:pt x="16221" y="2440"/>
                  </a:lnTo>
                  <a:lnTo>
                    <a:pt x="14421" y="1392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552450" y="1864606"/>
              <a:ext cx="1362381" cy="1100677"/>
            </a:xfrm>
            <a:custGeom>
              <a:rect b="b" l="l" r="r" t="t"/>
              <a:pathLst>
                <a:path extrusionOk="0" h="9707" w="12015">
                  <a:moveTo>
                    <a:pt x="0" y="0"/>
                  </a:moveTo>
                  <a:lnTo>
                    <a:pt x="0" y="2766"/>
                  </a:lnTo>
                  <a:lnTo>
                    <a:pt x="2406" y="4158"/>
                  </a:lnTo>
                  <a:lnTo>
                    <a:pt x="4813" y="5549"/>
                  </a:lnTo>
                  <a:lnTo>
                    <a:pt x="5435" y="5909"/>
                  </a:lnTo>
                  <a:lnTo>
                    <a:pt x="7202" y="6924"/>
                  </a:lnTo>
                  <a:lnTo>
                    <a:pt x="8446" y="7644"/>
                  </a:lnTo>
                  <a:lnTo>
                    <a:pt x="9608" y="8315"/>
                  </a:lnTo>
                  <a:lnTo>
                    <a:pt x="12015" y="9707"/>
                  </a:lnTo>
                  <a:lnTo>
                    <a:pt x="12015" y="6924"/>
                  </a:lnTo>
                  <a:lnTo>
                    <a:pt x="9608" y="5549"/>
                  </a:lnTo>
                  <a:lnTo>
                    <a:pt x="8986" y="5189"/>
                  </a:lnTo>
                  <a:lnTo>
                    <a:pt x="7202" y="4158"/>
                  </a:lnTo>
                  <a:lnTo>
                    <a:pt x="6728" y="3879"/>
                  </a:lnTo>
                  <a:lnTo>
                    <a:pt x="4813" y="2766"/>
                  </a:lnTo>
                  <a:lnTo>
                    <a:pt x="4191" y="2406"/>
                  </a:lnTo>
                  <a:lnTo>
                    <a:pt x="2406" y="1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D7E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32"/>
          <p:cNvGrpSpPr/>
          <p:nvPr/>
        </p:nvGrpSpPr>
        <p:grpSpPr>
          <a:xfrm>
            <a:off x="6419250" y="2880374"/>
            <a:ext cx="5449523" cy="3775415"/>
            <a:chOff x="552450" y="1077575"/>
            <a:chExt cx="2724762" cy="1887708"/>
          </a:xfrm>
        </p:grpSpPr>
        <p:sp>
          <p:nvSpPr>
            <p:cNvPr id="1027" name="Google Shape;1027;p32"/>
            <p:cNvSpPr/>
            <p:nvPr/>
          </p:nvSpPr>
          <p:spPr>
            <a:xfrm>
              <a:off x="1914702" y="1864606"/>
              <a:ext cx="1362494" cy="1100677"/>
            </a:xfrm>
            <a:custGeom>
              <a:rect b="b" l="l" r="r" t="t"/>
              <a:pathLst>
                <a:path extrusionOk="0" h="9707" w="12016">
                  <a:moveTo>
                    <a:pt x="12015" y="0"/>
                  </a:moveTo>
                  <a:lnTo>
                    <a:pt x="9609" y="1375"/>
                  </a:lnTo>
                  <a:lnTo>
                    <a:pt x="8430" y="2062"/>
                  </a:lnTo>
                  <a:lnTo>
                    <a:pt x="7203" y="2766"/>
                  </a:lnTo>
                  <a:lnTo>
                    <a:pt x="4797" y="4158"/>
                  </a:lnTo>
                  <a:lnTo>
                    <a:pt x="2407" y="5549"/>
                  </a:lnTo>
                  <a:lnTo>
                    <a:pt x="1" y="6924"/>
                  </a:lnTo>
                  <a:lnTo>
                    <a:pt x="1" y="9707"/>
                  </a:lnTo>
                  <a:lnTo>
                    <a:pt x="2407" y="8315"/>
                  </a:lnTo>
                  <a:lnTo>
                    <a:pt x="4797" y="6924"/>
                  </a:lnTo>
                  <a:lnTo>
                    <a:pt x="7203" y="5549"/>
                  </a:lnTo>
                  <a:lnTo>
                    <a:pt x="9609" y="4158"/>
                  </a:lnTo>
                  <a:lnTo>
                    <a:pt x="12015" y="2766"/>
                  </a:lnTo>
                  <a:lnTo>
                    <a:pt x="12015" y="0"/>
                  </a:lnTo>
                  <a:close/>
                </a:path>
              </a:pathLst>
            </a:custGeom>
            <a:solidFill>
              <a:srgbClr val="016C8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552450" y="1077575"/>
              <a:ext cx="2724762" cy="1572152"/>
            </a:xfrm>
            <a:custGeom>
              <a:rect b="b" l="l" r="r" t="t"/>
              <a:pathLst>
                <a:path extrusionOk="0" h="13865" w="24030">
                  <a:moveTo>
                    <a:pt x="12015" y="1"/>
                  </a:moveTo>
                  <a:lnTo>
                    <a:pt x="9608" y="1392"/>
                  </a:lnTo>
                  <a:lnTo>
                    <a:pt x="7202" y="2783"/>
                  </a:lnTo>
                  <a:lnTo>
                    <a:pt x="4813" y="4158"/>
                  </a:lnTo>
                  <a:lnTo>
                    <a:pt x="2406" y="5550"/>
                  </a:lnTo>
                  <a:lnTo>
                    <a:pt x="0" y="6941"/>
                  </a:lnTo>
                  <a:lnTo>
                    <a:pt x="2406" y="8316"/>
                  </a:lnTo>
                  <a:lnTo>
                    <a:pt x="3519" y="8971"/>
                  </a:lnTo>
                  <a:lnTo>
                    <a:pt x="4191" y="9347"/>
                  </a:lnTo>
                  <a:lnTo>
                    <a:pt x="4813" y="9707"/>
                  </a:lnTo>
                  <a:lnTo>
                    <a:pt x="6204" y="10526"/>
                  </a:lnTo>
                  <a:lnTo>
                    <a:pt x="6728" y="10820"/>
                  </a:lnTo>
                  <a:lnTo>
                    <a:pt x="7202" y="11099"/>
                  </a:lnTo>
                  <a:lnTo>
                    <a:pt x="8315" y="11737"/>
                  </a:lnTo>
                  <a:lnTo>
                    <a:pt x="8986" y="12130"/>
                  </a:lnTo>
                  <a:lnTo>
                    <a:pt x="9608" y="12490"/>
                  </a:lnTo>
                  <a:lnTo>
                    <a:pt x="12015" y="13865"/>
                  </a:lnTo>
                  <a:lnTo>
                    <a:pt x="14421" y="12490"/>
                  </a:lnTo>
                  <a:lnTo>
                    <a:pt x="16811" y="11099"/>
                  </a:lnTo>
                  <a:lnTo>
                    <a:pt x="17793" y="10542"/>
                  </a:lnTo>
                  <a:lnTo>
                    <a:pt x="19217" y="9707"/>
                  </a:lnTo>
                  <a:lnTo>
                    <a:pt x="20444" y="9003"/>
                  </a:lnTo>
                  <a:lnTo>
                    <a:pt x="21623" y="8316"/>
                  </a:lnTo>
                  <a:lnTo>
                    <a:pt x="24029" y="6941"/>
                  </a:lnTo>
                  <a:lnTo>
                    <a:pt x="22327" y="5959"/>
                  </a:lnTo>
                  <a:lnTo>
                    <a:pt x="21623" y="5550"/>
                  </a:lnTo>
                  <a:lnTo>
                    <a:pt x="20117" y="4682"/>
                  </a:lnTo>
                  <a:lnTo>
                    <a:pt x="19217" y="4158"/>
                  </a:lnTo>
                  <a:lnTo>
                    <a:pt x="18022" y="3471"/>
                  </a:lnTo>
                  <a:lnTo>
                    <a:pt x="16811" y="2783"/>
                  </a:lnTo>
                  <a:lnTo>
                    <a:pt x="16221" y="2440"/>
                  </a:lnTo>
                  <a:lnTo>
                    <a:pt x="14421" y="1392"/>
                  </a:lnTo>
                  <a:lnTo>
                    <a:pt x="120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552450" y="1864606"/>
              <a:ext cx="1362381" cy="1100677"/>
            </a:xfrm>
            <a:custGeom>
              <a:rect b="b" l="l" r="r" t="t"/>
              <a:pathLst>
                <a:path extrusionOk="0" h="9707" w="12015">
                  <a:moveTo>
                    <a:pt x="0" y="0"/>
                  </a:moveTo>
                  <a:lnTo>
                    <a:pt x="0" y="2766"/>
                  </a:lnTo>
                  <a:lnTo>
                    <a:pt x="2406" y="4158"/>
                  </a:lnTo>
                  <a:lnTo>
                    <a:pt x="4813" y="5549"/>
                  </a:lnTo>
                  <a:lnTo>
                    <a:pt x="5435" y="5909"/>
                  </a:lnTo>
                  <a:lnTo>
                    <a:pt x="7202" y="6924"/>
                  </a:lnTo>
                  <a:lnTo>
                    <a:pt x="8446" y="7644"/>
                  </a:lnTo>
                  <a:lnTo>
                    <a:pt x="9608" y="8315"/>
                  </a:lnTo>
                  <a:lnTo>
                    <a:pt x="12015" y="9707"/>
                  </a:lnTo>
                  <a:lnTo>
                    <a:pt x="12015" y="6924"/>
                  </a:lnTo>
                  <a:lnTo>
                    <a:pt x="9608" y="5549"/>
                  </a:lnTo>
                  <a:lnTo>
                    <a:pt x="8986" y="5189"/>
                  </a:lnTo>
                  <a:lnTo>
                    <a:pt x="7202" y="4158"/>
                  </a:lnTo>
                  <a:lnTo>
                    <a:pt x="6728" y="3879"/>
                  </a:lnTo>
                  <a:lnTo>
                    <a:pt x="4813" y="2766"/>
                  </a:lnTo>
                  <a:lnTo>
                    <a:pt x="4191" y="2406"/>
                  </a:lnTo>
                  <a:lnTo>
                    <a:pt x="2406" y="1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BAD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30" name="Google Shape;1030;p32"/>
          <p:cNvCxnSpPr/>
          <p:nvPr/>
        </p:nvCxnSpPr>
        <p:spPr>
          <a:xfrm rot="10800000">
            <a:off x="971250" y="6751750"/>
            <a:ext cx="5448600" cy="0"/>
          </a:xfrm>
          <a:prstGeom prst="straightConnector1">
            <a:avLst/>
          </a:prstGeom>
          <a:noFill/>
          <a:ln cap="flat" cmpd="sng" w="19050">
            <a:solidFill>
              <a:srgbClr val="AA86C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32"/>
          <p:cNvCxnSpPr/>
          <p:nvPr/>
        </p:nvCxnSpPr>
        <p:spPr>
          <a:xfrm rot="10800000">
            <a:off x="11772600" y="7496650"/>
            <a:ext cx="5600400" cy="0"/>
          </a:xfrm>
          <a:prstGeom prst="straightConnector1">
            <a:avLst/>
          </a:prstGeom>
          <a:noFill/>
          <a:ln cap="flat" cmpd="sng" w="19050">
            <a:solidFill>
              <a:srgbClr val="D59C0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32"/>
          <p:cNvCxnSpPr/>
          <p:nvPr/>
        </p:nvCxnSpPr>
        <p:spPr>
          <a:xfrm rot="10800000">
            <a:off x="11754000" y="5443200"/>
            <a:ext cx="5619000" cy="0"/>
          </a:xfrm>
          <a:prstGeom prst="straightConnector1">
            <a:avLst/>
          </a:prstGeom>
          <a:noFill/>
          <a:ln cap="flat" cmpd="sng" w="19050">
            <a:solidFill>
              <a:srgbClr val="2798A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3" name="Google Shape;1033;p32"/>
          <p:cNvGrpSpPr/>
          <p:nvPr/>
        </p:nvGrpSpPr>
        <p:grpSpPr>
          <a:xfrm>
            <a:off x="11924410" y="3664785"/>
            <a:ext cx="5448605" cy="1780883"/>
            <a:chOff x="5427850" y="1978700"/>
            <a:chExt cx="2869802" cy="890442"/>
          </a:xfrm>
        </p:grpSpPr>
        <p:sp>
          <p:nvSpPr>
            <p:cNvPr id="1034" name="Google Shape;1034;p32"/>
            <p:cNvSpPr txBox="1"/>
            <p:nvPr/>
          </p:nvSpPr>
          <p:spPr>
            <a:xfrm>
              <a:off x="5427850" y="229674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5" name="Google Shape;1035;p32"/>
            <p:cNvSpPr txBox="1"/>
            <p:nvPr/>
          </p:nvSpPr>
          <p:spPr>
            <a:xfrm>
              <a:off x="5427851" y="197870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36" name="Google Shape;1036;p32"/>
          <p:cNvGrpSpPr/>
          <p:nvPr/>
        </p:nvGrpSpPr>
        <p:grpSpPr>
          <a:xfrm>
            <a:off x="914904" y="2797136"/>
            <a:ext cx="5504946" cy="1780883"/>
            <a:chOff x="457452" y="1480843"/>
            <a:chExt cx="2752473" cy="890442"/>
          </a:xfrm>
        </p:grpSpPr>
        <p:cxnSp>
          <p:nvCxnSpPr>
            <p:cNvPr id="1037" name="Google Shape;1037;p32"/>
            <p:cNvCxnSpPr/>
            <p:nvPr/>
          </p:nvCxnSpPr>
          <p:spPr>
            <a:xfrm rot="10800000">
              <a:off x="485625" y="2371250"/>
              <a:ext cx="2724300" cy="0"/>
            </a:xfrm>
            <a:prstGeom prst="straightConnector1">
              <a:avLst/>
            </a:prstGeom>
            <a:noFill/>
            <a:ln cap="flat" cmpd="sng" w="19050">
              <a:solidFill>
                <a:srgbClr val="3FBAD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38" name="Google Shape;1038;p32"/>
            <p:cNvGrpSpPr/>
            <p:nvPr/>
          </p:nvGrpSpPr>
          <p:grpSpPr>
            <a:xfrm>
              <a:off x="457452" y="1480843"/>
              <a:ext cx="2724877" cy="890442"/>
              <a:chOff x="5713600" y="2096075"/>
              <a:chExt cx="2869802" cy="890442"/>
            </a:xfrm>
          </p:grpSpPr>
          <p:sp>
            <p:nvSpPr>
              <p:cNvPr id="1039" name="Google Shape;1039;p32"/>
              <p:cNvSpPr txBox="1"/>
              <p:nvPr/>
            </p:nvSpPr>
            <p:spPr>
              <a:xfrm>
                <a:off x="5713600" y="2414117"/>
                <a:ext cx="28698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0" name="Google Shape;1040;p32"/>
              <p:cNvSpPr txBox="1"/>
              <p:nvPr/>
            </p:nvSpPr>
            <p:spPr>
              <a:xfrm>
                <a:off x="5713601" y="2096075"/>
                <a:ext cx="2869800" cy="3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3200"/>
                  </a:spcAft>
                  <a:buNone/>
                </a:pPr>
                <a:r>
                  <a:rPr b="1" lang="en" sz="320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3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041" name="Google Shape;1041;p32"/>
          <p:cNvGrpSpPr/>
          <p:nvPr/>
        </p:nvGrpSpPr>
        <p:grpSpPr>
          <a:xfrm>
            <a:off x="914879" y="4970845"/>
            <a:ext cx="5449753" cy="1780883"/>
            <a:chOff x="5427850" y="3678938"/>
            <a:chExt cx="2869802" cy="890442"/>
          </a:xfrm>
        </p:grpSpPr>
        <p:sp>
          <p:nvSpPr>
            <p:cNvPr id="1042" name="Google Shape;1042;p32"/>
            <p:cNvSpPr txBox="1"/>
            <p:nvPr/>
          </p:nvSpPr>
          <p:spPr>
            <a:xfrm>
              <a:off x="5427850" y="3996979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it’s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32"/>
            <p:cNvSpPr txBox="1"/>
            <p:nvPr/>
          </p:nvSpPr>
          <p:spPr>
            <a:xfrm>
              <a:off x="5427851" y="3678938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44" name="Google Shape;1044;p32"/>
          <p:cNvGrpSpPr/>
          <p:nvPr/>
        </p:nvGrpSpPr>
        <p:grpSpPr>
          <a:xfrm>
            <a:off x="11924410" y="5715750"/>
            <a:ext cx="5448605" cy="1780883"/>
            <a:chOff x="5713600" y="1037650"/>
            <a:chExt cx="2869802" cy="890442"/>
          </a:xfrm>
        </p:grpSpPr>
        <p:sp>
          <p:nvSpPr>
            <p:cNvPr id="1045" name="Google Shape;1045;p32"/>
            <p:cNvSpPr txBox="1"/>
            <p:nvPr/>
          </p:nvSpPr>
          <p:spPr>
            <a:xfrm>
              <a:off x="5713600" y="135569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6" name="Google Shape;1046;p32"/>
            <p:cNvSpPr txBox="1"/>
            <p:nvPr/>
          </p:nvSpPr>
          <p:spPr>
            <a:xfrm>
              <a:off x="5713601" y="103765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oogle Shape;1051;p33"/>
          <p:cNvGrpSpPr/>
          <p:nvPr/>
        </p:nvGrpSpPr>
        <p:grpSpPr>
          <a:xfrm>
            <a:off x="12217792" y="5353675"/>
            <a:ext cx="5153590" cy="1780883"/>
            <a:chOff x="5427850" y="1978700"/>
            <a:chExt cx="2869802" cy="890442"/>
          </a:xfrm>
        </p:grpSpPr>
        <p:sp>
          <p:nvSpPr>
            <p:cNvPr id="1052" name="Google Shape;1052;p33"/>
            <p:cNvSpPr txBox="1"/>
            <p:nvPr/>
          </p:nvSpPr>
          <p:spPr>
            <a:xfrm>
              <a:off x="5427850" y="229674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3" name="Google Shape;1053;p33"/>
            <p:cNvSpPr txBox="1"/>
            <p:nvPr/>
          </p:nvSpPr>
          <p:spPr>
            <a:xfrm>
              <a:off x="5427851" y="197870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33"/>
          <p:cNvGrpSpPr/>
          <p:nvPr/>
        </p:nvGrpSpPr>
        <p:grpSpPr>
          <a:xfrm>
            <a:off x="914914" y="5353650"/>
            <a:ext cx="5154738" cy="1780883"/>
            <a:chOff x="5713600" y="1343600"/>
            <a:chExt cx="2869802" cy="890442"/>
          </a:xfrm>
        </p:grpSpPr>
        <p:sp>
          <p:nvSpPr>
            <p:cNvPr id="1055" name="Google Shape;1055;p33"/>
            <p:cNvSpPr txBox="1"/>
            <p:nvPr/>
          </p:nvSpPr>
          <p:spPr>
            <a:xfrm>
              <a:off x="5713600" y="166164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33"/>
            <p:cNvSpPr txBox="1"/>
            <p:nvPr/>
          </p:nvSpPr>
          <p:spPr>
            <a:xfrm>
              <a:off x="5713601" y="134360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7" name="Google Shape;1057;p33"/>
          <p:cNvGrpSpPr/>
          <p:nvPr/>
        </p:nvGrpSpPr>
        <p:grpSpPr>
          <a:xfrm>
            <a:off x="914922" y="7931991"/>
            <a:ext cx="5154738" cy="1780883"/>
            <a:chOff x="5427850" y="3678938"/>
            <a:chExt cx="2869802" cy="890442"/>
          </a:xfrm>
        </p:grpSpPr>
        <p:sp>
          <p:nvSpPr>
            <p:cNvPr id="1058" name="Google Shape;1058;p33"/>
            <p:cNvSpPr txBox="1"/>
            <p:nvPr/>
          </p:nvSpPr>
          <p:spPr>
            <a:xfrm>
              <a:off x="5427850" y="3996979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it’s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9" name="Google Shape;1059;p33"/>
            <p:cNvSpPr txBox="1"/>
            <p:nvPr/>
          </p:nvSpPr>
          <p:spPr>
            <a:xfrm>
              <a:off x="5427851" y="3678938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0" name="Google Shape;1060;p33"/>
          <p:cNvGrpSpPr/>
          <p:nvPr/>
        </p:nvGrpSpPr>
        <p:grpSpPr>
          <a:xfrm>
            <a:off x="12217777" y="7932017"/>
            <a:ext cx="5153590" cy="1780883"/>
            <a:chOff x="5713600" y="1037650"/>
            <a:chExt cx="2869802" cy="890442"/>
          </a:xfrm>
        </p:grpSpPr>
        <p:sp>
          <p:nvSpPr>
            <p:cNvPr id="1061" name="Google Shape;1061;p33"/>
            <p:cNvSpPr txBox="1"/>
            <p:nvPr/>
          </p:nvSpPr>
          <p:spPr>
            <a:xfrm>
              <a:off x="5713600" y="135569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3"/>
            <p:cNvSpPr txBox="1"/>
            <p:nvPr/>
          </p:nvSpPr>
          <p:spPr>
            <a:xfrm>
              <a:off x="5713601" y="103765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rgbClr val="76D7E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rgbClr val="76D7E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3" name="Google Shape;1063;p33"/>
          <p:cNvGrpSpPr/>
          <p:nvPr/>
        </p:nvGrpSpPr>
        <p:grpSpPr>
          <a:xfrm>
            <a:off x="12217909" y="2775333"/>
            <a:ext cx="5154738" cy="1780883"/>
            <a:chOff x="5427850" y="3678938"/>
            <a:chExt cx="2869802" cy="890442"/>
          </a:xfrm>
        </p:grpSpPr>
        <p:sp>
          <p:nvSpPr>
            <p:cNvPr id="1064" name="Google Shape;1064;p33"/>
            <p:cNvSpPr txBox="1"/>
            <p:nvPr/>
          </p:nvSpPr>
          <p:spPr>
            <a:xfrm>
              <a:off x="5427850" y="3996979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the red planet and is actually a cold place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3"/>
            <p:cNvSpPr txBox="1"/>
            <p:nvPr/>
          </p:nvSpPr>
          <p:spPr>
            <a:xfrm>
              <a:off x="5427851" y="3678938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6" name="Google Shape;1066;p33"/>
          <p:cNvGrpSpPr/>
          <p:nvPr/>
        </p:nvGrpSpPr>
        <p:grpSpPr>
          <a:xfrm>
            <a:off x="6719615" y="2898072"/>
            <a:ext cx="4848252" cy="5835053"/>
            <a:chOff x="3136585" y="1265157"/>
            <a:chExt cx="2870826" cy="3454738"/>
          </a:xfrm>
        </p:grpSpPr>
        <p:grpSp>
          <p:nvGrpSpPr>
            <p:cNvPr id="1067" name="Google Shape;1067;p33"/>
            <p:cNvGrpSpPr/>
            <p:nvPr/>
          </p:nvGrpSpPr>
          <p:grpSpPr>
            <a:xfrm>
              <a:off x="3136585" y="3330666"/>
              <a:ext cx="1142347" cy="1083316"/>
              <a:chOff x="3041675" y="4093950"/>
              <a:chExt cx="675825" cy="640750"/>
            </a:xfrm>
          </p:grpSpPr>
          <p:sp>
            <p:nvSpPr>
              <p:cNvPr id="1068" name="Google Shape;1068;p33"/>
              <p:cNvSpPr/>
              <p:nvPr/>
            </p:nvSpPr>
            <p:spPr>
              <a:xfrm>
                <a:off x="3311500" y="4207250"/>
                <a:ext cx="406000" cy="527450"/>
              </a:xfrm>
              <a:custGeom>
                <a:rect b="b" l="l" r="r" t="t"/>
                <a:pathLst>
                  <a:path extrusionOk="0" h="21098" w="16240">
                    <a:moveTo>
                      <a:pt x="9000" y="1"/>
                    </a:moveTo>
                    <a:lnTo>
                      <a:pt x="1" y="12408"/>
                    </a:lnTo>
                    <a:lnTo>
                      <a:pt x="7240" y="21097"/>
                    </a:lnTo>
                    <a:lnTo>
                      <a:pt x="16239" y="8690"/>
                    </a:lnTo>
                    <a:lnTo>
                      <a:pt x="90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3"/>
              <p:cNvSpPr/>
              <p:nvPr/>
            </p:nvSpPr>
            <p:spPr>
              <a:xfrm>
                <a:off x="3041675" y="4404125"/>
                <a:ext cx="450825" cy="330575"/>
              </a:xfrm>
              <a:custGeom>
                <a:rect b="b" l="l" r="r" t="t"/>
                <a:pathLst>
                  <a:path extrusionOk="0" h="13223" w="18033">
                    <a:moveTo>
                      <a:pt x="1" y="0"/>
                    </a:moveTo>
                    <a:lnTo>
                      <a:pt x="7223" y="8690"/>
                    </a:lnTo>
                    <a:lnTo>
                      <a:pt x="18033" y="13222"/>
                    </a:lnTo>
                    <a:lnTo>
                      <a:pt x="10794" y="45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4497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>
                <a:off x="3041675" y="4093950"/>
                <a:ext cx="494850" cy="423500"/>
              </a:xfrm>
              <a:custGeom>
                <a:rect b="b" l="l" r="r" t="t"/>
                <a:pathLst>
                  <a:path extrusionOk="0" h="16940" w="19794">
                    <a:moveTo>
                      <a:pt x="9000" y="0"/>
                    </a:moveTo>
                    <a:lnTo>
                      <a:pt x="1" y="12407"/>
                    </a:lnTo>
                    <a:lnTo>
                      <a:pt x="10794" y="16940"/>
                    </a:lnTo>
                    <a:lnTo>
                      <a:pt x="19793" y="4533"/>
                    </a:lnTo>
                    <a:lnTo>
                      <a:pt x="9000" y="0"/>
                    </a:lnTo>
                    <a:close/>
                  </a:path>
                </a:pathLst>
              </a:custGeom>
              <a:solidFill>
                <a:srgbClr val="B18DD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1" name="Google Shape;1071;p33"/>
            <p:cNvGrpSpPr/>
            <p:nvPr/>
          </p:nvGrpSpPr>
          <p:grpSpPr>
            <a:xfrm>
              <a:off x="3934573" y="1265157"/>
              <a:ext cx="344376" cy="354907"/>
              <a:chOff x="1448425" y="3213150"/>
              <a:chExt cx="573100" cy="590625"/>
            </a:xfrm>
          </p:grpSpPr>
          <p:sp>
            <p:nvSpPr>
              <p:cNvPr id="1072" name="Google Shape;1072;p33"/>
              <p:cNvSpPr/>
              <p:nvPr/>
            </p:nvSpPr>
            <p:spPr>
              <a:xfrm>
                <a:off x="1573575" y="3570200"/>
                <a:ext cx="447950" cy="233575"/>
              </a:xfrm>
              <a:custGeom>
                <a:rect b="b" l="l" r="r" t="t"/>
                <a:pathLst>
                  <a:path extrusionOk="0" h="9343" w="17918">
                    <a:moveTo>
                      <a:pt x="17918" y="0"/>
                    </a:moveTo>
                    <a:lnTo>
                      <a:pt x="3293" y="3587"/>
                    </a:lnTo>
                    <a:lnTo>
                      <a:pt x="0" y="9342"/>
                    </a:lnTo>
                    <a:lnTo>
                      <a:pt x="14624" y="5739"/>
                    </a:lnTo>
                    <a:lnTo>
                      <a:pt x="17918" y="0"/>
                    </a:lnTo>
                    <a:close/>
                  </a:path>
                </a:pathLst>
              </a:custGeom>
              <a:solidFill>
                <a:srgbClr val="D59C0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3"/>
              <p:cNvSpPr/>
              <p:nvPr/>
            </p:nvSpPr>
            <p:spPr>
              <a:xfrm>
                <a:off x="1530775" y="3213150"/>
                <a:ext cx="490750" cy="446750"/>
              </a:xfrm>
              <a:custGeom>
                <a:rect b="b" l="l" r="r" t="t"/>
                <a:pathLst>
                  <a:path extrusionOk="0" h="17870" w="19630">
                    <a:moveTo>
                      <a:pt x="14624" y="1"/>
                    </a:moveTo>
                    <a:lnTo>
                      <a:pt x="0" y="3587"/>
                    </a:lnTo>
                    <a:lnTo>
                      <a:pt x="5005" y="17869"/>
                    </a:lnTo>
                    <a:lnTo>
                      <a:pt x="19630" y="14282"/>
                    </a:lnTo>
                    <a:lnTo>
                      <a:pt x="146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3"/>
              <p:cNvSpPr/>
              <p:nvPr/>
            </p:nvSpPr>
            <p:spPr>
              <a:xfrm>
                <a:off x="1448425" y="3302825"/>
                <a:ext cx="207500" cy="500950"/>
              </a:xfrm>
              <a:custGeom>
                <a:rect b="b" l="l" r="r" t="t"/>
                <a:pathLst>
                  <a:path extrusionOk="0" h="20038" w="8300">
                    <a:moveTo>
                      <a:pt x="3294" y="0"/>
                    </a:moveTo>
                    <a:lnTo>
                      <a:pt x="1" y="5739"/>
                    </a:lnTo>
                    <a:lnTo>
                      <a:pt x="5006" y="20037"/>
                    </a:lnTo>
                    <a:lnTo>
                      <a:pt x="8299" y="14282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5" name="Google Shape;1075;p33"/>
            <p:cNvGrpSpPr/>
            <p:nvPr/>
          </p:nvGrpSpPr>
          <p:grpSpPr>
            <a:xfrm>
              <a:off x="3612723" y="1265160"/>
              <a:ext cx="2394689" cy="2259519"/>
              <a:chOff x="5539375" y="4124925"/>
              <a:chExt cx="613425" cy="578800"/>
            </a:xfrm>
          </p:grpSpPr>
          <p:sp>
            <p:nvSpPr>
              <p:cNvPr id="1076" name="Google Shape;1076;p33"/>
              <p:cNvSpPr/>
              <p:nvPr/>
            </p:nvSpPr>
            <p:spPr>
              <a:xfrm>
                <a:off x="5693450" y="4475850"/>
                <a:ext cx="459350" cy="227875"/>
              </a:xfrm>
              <a:custGeom>
                <a:rect b="b" l="l" r="r" t="t"/>
                <a:pathLst>
                  <a:path extrusionOk="0" h="9115" w="18374">
                    <a:moveTo>
                      <a:pt x="13825" y="1"/>
                    </a:moveTo>
                    <a:lnTo>
                      <a:pt x="0" y="6946"/>
                    </a:lnTo>
                    <a:lnTo>
                      <a:pt x="4549" y="9114"/>
                    </a:lnTo>
                    <a:lnTo>
                      <a:pt x="18374" y="2169"/>
                    </a:lnTo>
                    <a:lnTo>
                      <a:pt x="13825" y="1"/>
                    </a:lnTo>
                    <a:close/>
                  </a:path>
                </a:pathLst>
              </a:custGeom>
              <a:solidFill>
                <a:srgbClr val="B18DD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3"/>
              <p:cNvSpPr/>
              <p:nvPr/>
            </p:nvSpPr>
            <p:spPr>
              <a:xfrm>
                <a:off x="5539375" y="4124925"/>
                <a:ext cx="499725" cy="524575"/>
              </a:xfrm>
              <a:custGeom>
                <a:rect b="b" l="l" r="r" t="t"/>
                <a:pathLst>
                  <a:path extrusionOk="0" h="20983" w="19989">
                    <a:moveTo>
                      <a:pt x="13842" y="0"/>
                    </a:moveTo>
                    <a:lnTo>
                      <a:pt x="0" y="6962"/>
                    </a:lnTo>
                    <a:lnTo>
                      <a:pt x="6163" y="20983"/>
                    </a:lnTo>
                    <a:lnTo>
                      <a:pt x="19988" y="14038"/>
                    </a:lnTo>
                    <a:lnTo>
                      <a:pt x="13842" y="0"/>
                    </a:lnTo>
                    <a:close/>
                  </a:path>
                </a:pathLst>
              </a:custGeom>
              <a:solidFill>
                <a:srgbClr val="DAB3FF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3"/>
              <p:cNvSpPr/>
              <p:nvPr/>
            </p:nvSpPr>
            <p:spPr>
              <a:xfrm>
                <a:off x="5885400" y="4124925"/>
                <a:ext cx="267400" cy="405150"/>
              </a:xfrm>
              <a:custGeom>
                <a:rect b="b" l="l" r="r" t="t"/>
                <a:pathLst>
                  <a:path extrusionOk="0" h="16206" w="10696">
                    <a:moveTo>
                      <a:pt x="1" y="0"/>
                    </a:moveTo>
                    <a:lnTo>
                      <a:pt x="6147" y="14038"/>
                    </a:lnTo>
                    <a:lnTo>
                      <a:pt x="10696" y="16206"/>
                    </a:lnTo>
                    <a:lnTo>
                      <a:pt x="4550" y="21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33"/>
            <p:cNvGrpSpPr/>
            <p:nvPr/>
          </p:nvGrpSpPr>
          <p:grpSpPr>
            <a:xfrm>
              <a:off x="4248031" y="3137823"/>
              <a:ext cx="1365100" cy="1582072"/>
              <a:chOff x="620625" y="1357825"/>
              <a:chExt cx="584100" cy="677025"/>
            </a:xfrm>
          </p:grpSpPr>
          <p:sp>
            <p:nvSpPr>
              <p:cNvPr id="1080" name="Google Shape;1080;p33"/>
              <p:cNvSpPr/>
              <p:nvPr/>
            </p:nvSpPr>
            <p:spPr>
              <a:xfrm>
                <a:off x="941400" y="1572225"/>
                <a:ext cx="263325" cy="462625"/>
              </a:xfrm>
              <a:custGeom>
                <a:rect b="b" l="l" r="r" t="t"/>
                <a:pathLst>
                  <a:path extrusionOk="0" h="18505" w="10533">
                    <a:moveTo>
                      <a:pt x="10532" y="0"/>
                    </a:moveTo>
                    <a:lnTo>
                      <a:pt x="1403" y="10891"/>
                    </a:lnTo>
                    <a:lnTo>
                      <a:pt x="0" y="18505"/>
                    </a:lnTo>
                    <a:lnTo>
                      <a:pt x="0" y="18505"/>
                    </a:lnTo>
                    <a:lnTo>
                      <a:pt x="9147" y="7614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3"/>
              <p:cNvSpPr/>
              <p:nvPr/>
            </p:nvSpPr>
            <p:spPr>
              <a:xfrm>
                <a:off x="620625" y="1630100"/>
                <a:ext cx="355850" cy="404750"/>
              </a:xfrm>
              <a:custGeom>
                <a:rect b="b" l="l" r="r" t="t"/>
                <a:pathLst>
                  <a:path extrusionOk="0" h="16190" w="14234">
                    <a:moveTo>
                      <a:pt x="1403" y="0"/>
                    </a:moveTo>
                    <a:lnTo>
                      <a:pt x="1" y="7614"/>
                    </a:lnTo>
                    <a:lnTo>
                      <a:pt x="12831" y="16190"/>
                    </a:lnTo>
                    <a:lnTo>
                      <a:pt x="14234" y="8576"/>
                    </a:lnTo>
                    <a:lnTo>
                      <a:pt x="1403" y="0"/>
                    </a:lnTo>
                    <a:close/>
                  </a:path>
                </a:pathLst>
              </a:custGeom>
              <a:solidFill>
                <a:srgbClr val="319CA9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3"/>
              <p:cNvSpPr/>
              <p:nvPr/>
            </p:nvSpPr>
            <p:spPr>
              <a:xfrm>
                <a:off x="655675" y="1357825"/>
                <a:ext cx="549050" cy="486675"/>
              </a:xfrm>
              <a:custGeom>
                <a:rect b="b" l="l" r="r" t="t"/>
                <a:pathLst>
                  <a:path extrusionOk="0" h="19467" w="21962">
                    <a:moveTo>
                      <a:pt x="9131" y="1"/>
                    </a:moveTo>
                    <a:lnTo>
                      <a:pt x="1" y="10891"/>
                    </a:lnTo>
                    <a:lnTo>
                      <a:pt x="12832" y="19467"/>
                    </a:lnTo>
                    <a:lnTo>
                      <a:pt x="21961" y="8576"/>
                    </a:lnTo>
                    <a:lnTo>
                      <a:pt x="9131" y="1"/>
                    </a:lnTo>
                    <a:close/>
                  </a:path>
                </a:pathLst>
              </a:custGeom>
              <a:solidFill>
                <a:srgbClr val="76D7E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3" name="Google Shape;1083;p33"/>
            <p:cNvGrpSpPr/>
            <p:nvPr/>
          </p:nvGrpSpPr>
          <p:grpSpPr>
            <a:xfrm>
              <a:off x="4837025" y="2125352"/>
              <a:ext cx="969644" cy="795921"/>
              <a:chOff x="5528775" y="3247800"/>
              <a:chExt cx="634625" cy="520925"/>
            </a:xfrm>
          </p:grpSpPr>
          <p:sp>
            <p:nvSpPr>
              <p:cNvPr id="1084" name="Google Shape;1084;p33"/>
              <p:cNvSpPr/>
              <p:nvPr/>
            </p:nvSpPr>
            <p:spPr>
              <a:xfrm>
                <a:off x="5623750" y="3247800"/>
                <a:ext cx="539650" cy="148800"/>
              </a:xfrm>
              <a:custGeom>
                <a:rect b="b" l="l" r="r" t="t"/>
                <a:pathLst>
                  <a:path extrusionOk="0" h="5952" w="21586">
                    <a:moveTo>
                      <a:pt x="9635" y="1"/>
                    </a:moveTo>
                    <a:lnTo>
                      <a:pt x="0" y="669"/>
                    </a:lnTo>
                    <a:lnTo>
                      <a:pt x="11934" y="5951"/>
                    </a:lnTo>
                    <a:lnTo>
                      <a:pt x="21586" y="5283"/>
                    </a:lnTo>
                    <a:lnTo>
                      <a:pt x="9635" y="1"/>
                    </a:lnTo>
                    <a:close/>
                  </a:path>
                </a:pathLst>
              </a:custGeom>
              <a:solidFill>
                <a:srgbClr val="FFDC7E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3"/>
              <p:cNvSpPr/>
              <p:nvPr/>
            </p:nvSpPr>
            <p:spPr>
              <a:xfrm>
                <a:off x="5528775" y="3264500"/>
                <a:ext cx="393350" cy="504225"/>
              </a:xfrm>
              <a:custGeom>
                <a:rect b="b" l="l" r="r" t="t"/>
                <a:pathLst>
                  <a:path extrusionOk="0" h="20169" w="15734">
                    <a:moveTo>
                      <a:pt x="3799" y="1"/>
                    </a:moveTo>
                    <a:lnTo>
                      <a:pt x="0" y="14902"/>
                    </a:lnTo>
                    <a:lnTo>
                      <a:pt x="11951" y="20168"/>
                    </a:lnTo>
                    <a:lnTo>
                      <a:pt x="15733" y="5283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rgbClr val="FFE396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3"/>
              <p:cNvSpPr/>
              <p:nvPr/>
            </p:nvSpPr>
            <p:spPr>
              <a:xfrm>
                <a:off x="5827525" y="3379850"/>
                <a:ext cx="335875" cy="388875"/>
              </a:xfrm>
              <a:custGeom>
                <a:rect b="b" l="l" r="r" t="t"/>
                <a:pathLst>
                  <a:path extrusionOk="0" h="15555" w="13435">
                    <a:moveTo>
                      <a:pt x="13435" y="1"/>
                    </a:moveTo>
                    <a:lnTo>
                      <a:pt x="3783" y="669"/>
                    </a:lnTo>
                    <a:lnTo>
                      <a:pt x="1" y="15554"/>
                    </a:lnTo>
                    <a:lnTo>
                      <a:pt x="9636" y="14886"/>
                    </a:lnTo>
                    <a:lnTo>
                      <a:pt x="1343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7" name="Google Shape;1087;p33"/>
            <p:cNvGrpSpPr/>
            <p:nvPr/>
          </p:nvGrpSpPr>
          <p:grpSpPr>
            <a:xfrm>
              <a:off x="3612710" y="2495246"/>
              <a:ext cx="839277" cy="741106"/>
              <a:chOff x="2226525" y="4122475"/>
              <a:chExt cx="661525" cy="584100"/>
            </a:xfrm>
          </p:grpSpPr>
          <p:sp>
            <p:nvSpPr>
              <p:cNvPr id="1088" name="Google Shape;1088;p33"/>
              <p:cNvSpPr/>
              <p:nvPr/>
            </p:nvSpPr>
            <p:spPr>
              <a:xfrm>
                <a:off x="2379775" y="4477475"/>
                <a:ext cx="508275" cy="229100"/>
              </a:xfrm>
              <a:custGeom>
                <a:rect b="b" l="l" r="r" t="t"/>
                <a:pathLst>
                  <a:path extrusionOk="0" h="9164" w="20331">
                    <a:moveTo>
                      <a:pt x="20331" y="1"/>
                    </a:moveTo>
                    <a:lnTo>
                      <a:pt x="8445" y="2805"/>
                    </a:lnTo>
                    <a:lnTo>
                      <a:pt x="0" y="9163"/>
                    </a:lnTo>
                    <a:lnTo>
                      <a:pt x="0" y="9163"/>
                    </a:lnTo>
                    <a:lnTo>
                      <a:pt x="11869" y="6359"/>
                    </a:lnTo>
                    <a:lnTo>
                      <a:pt x="20331" y="1"/>
                    </a:lnTo>
                    <a:close/>
                  </a:path>
                </a:pathLst>
              </a:custGeom>
              <a:solidFill>
                <a:srgbClr val="016C88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3"/>
              <p:cNvSpPr/>
              <p:nvPr/>
            </p:nvSpPr>
            <p:spPr>
              <a:xfrm>
                <a:off x="2226525" y="4192575"/>
                <a:ext cx="364400" cy="514000"/>
              </a:xfrm>
              <a:custGeom>
                <a:rect b="b" l="l" r="r" t="t"/>
                <a:pathLst>
                  <a:path extrusionOk="0" h="20560" w="14576">
                    <a:moveTo>
                      <a:pt x="8462" y="1"/>
                    </a:moveTo>
                    <a:lnTo>
                      <a:pt x="0" y="6343"/>
                    </a:lnTo>
                    <a:lnTo>
                      <a:pt x="6130" y="20559"/>
                    </a:lnTo>
                    <a:lnTo>
                      <a:pt x="14575" y="14201"/>
                    </a:lnTo>
                    <a:lnTo>
                      <a:pt x="8462" y="1"/>
                    </a:lnTo>
                    <a:close/>
                  </a:path>
                </a:pathLst>
              </a:custGeom>
              <a:solidFill>
                <a:srgbClr val="3FBADB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3"/>
              <p:cNvSpPr/>
              <p:nvPr/>
            </p:nvSpPr>
            <p:spPr>
              <a:xfrm>
                <a:off x="2438050" y="4122475"/>
                <a:ext cx="450000" cy="425125"/>
              </a:xfrm>
              <a:custGeom>
                <a:rect b="b" l="l" r="r" t="t"/>
                <a:pathLst>
                  <a:path extrusionOk="0" h="17005" w="18000">
                    <a:moveTo>
                      <a:pt x="11869" y="1"/>
                    </a:moveTo>
                    <a:lnTo>
                      <a:pt x="1" y="2805"/>
                    </a:lnTo>
                    <a:lnTo>
                      <a:pt x="6114" y="17005"/>
                    </a:lnTo>
                    <a:lnTo>
                      <a:pt x="18000" y="14201"/>
                    </a:lnTo>
                    <a:lnTo>
                      <a:pt x="118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1" name="Google Shape;1091;p33"/>
          <p:cNvGrpSpPr/>
          <p:nvPr/>
        </p:nvGrpSpPr>
        <p:grpSpPr>
          <a:xfrm>
            <a:off x="914914" y="2775300"/>
            <a:ext cx="5154738" cy="1780883"/>
            <a:chOff x="5713600" y="1343600"/>
            <a:chExt cx="2869802" cy="890442"/>
          </a:xfrm>
        </p:grpSpPr>
        <p:sp>
          <p:nvSpPr>
            <p:cNvPr id="1092" name="Google Shape;1092;p33"/>
            <p:cNvSpPr txBox="1"/>
            <p:nvPr/>
          </p:nvSpPr>
          <p:spPr>
            <a:xfrm>
              <a:off x="5713600" y="166164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 one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3"/>
            <p:cNvSpPr txBox="1"/>
            <p:nvPr/>
          </p:nvSpPr>
          <p:spPr>
            <a:xfrm>
              <a:off x="5713601" y="134360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94" name="Google Shape;1094;p33"/>
          <p:cNvSpPr txBox="1"/>
          <p:nvPr/>
        </p:nvSpPr>
        <p:spPr>
          <a:xfrm>
            <a:off x="15640050" y="2043050"/>
            <a:ext cx="17316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r>
              <a:rPr b="1" lang="en" sz="5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 b="1" sz="54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5" name="Google Shape;1095;p33"/>
          <p:cNvSpPr txBox="1"/>
          <p:nvPr/>
        </p:nvSpPr>
        <p:spPr>
          <a:xfrm>
            <a:off x="914400" y="2043050"/>
            <a:ext cx="16002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10%</a:t>
            </a:r>
            <a:endParaRPr b="1" sz="5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6" name="Google Shape;1096;p33"/>
          <p:cNvSpPr txBox="1"/>
          <p:nvPr/>
        </p:nvSpPr>
        <p:spPr>
          <a:xfrm>
            <a:off x="15125700" y="4614800"/>
            <a:ext cx="22458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 sz="54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7" name="Google Shape;1097;p33"/>
          <p:cNvSpPr txBox="1"/>
          <p:nvPr/>
        </p:nvSpPr>
        <p:spPr>
          <a:xfrm>
            <a:off x="914400" y="4614800"/>
            <a:ext cx="17316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b="1" sz="54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8" name="Google Shape;1098;p33"/>
          <p:cNvSpPr txBox="1"/>
          <p:nvPr/>
        </p:nvSpPr>
        <p:spPr>
          <a:xfrm>
            <a:off x="15373350" y="7186550"/>
            <a:ext cx="19980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76D7E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5400">
              <a:solidFill>
                <a:srgbClr val="76D7E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9" name="Google Shape;1099;p33"/>
          <p:cNvSpPr txBox="1"/>
          <p:nvPr/>
        </p:nvSpPr>
        <p:spPr>
          <a:xfrm>
            <a:off x="914400" y="7186550"/>
            <a:ext cx="17316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5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00" name="Google Shape;1100;p33"/>
          <p:cNvCxnSpPr>
            <a:stCxn id="1095" idx="3"/>
          </p:cNvCxnSpPr>
          <p:nvPr/>
        </p:nvCxnSpPr>
        <p:spPr>
          <a:xfrm>
            <a:off x="2514600" y="2584850"/>
            <a:ext cx="5801400" cy="54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3"/>
          <p:cNvCxnSpPr/>
          <p:nvPr/>
        </p:nvCxnSpPr>
        <p:spPr>
          <a:xfrm>
            <a:off x="2646000" y="5156600"/>
            <a:ext cx="5123400" cy="48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3"/>
          <p:cNvCxnSpPr>
            <a:stCxn id="1099" idx="3"/>
          </p:cNvCxnSpPr>
          <p:nvPr/>
        </p:nvCxnSpPr>
        <p:spPr>
          <a:xfrm>
            <a:off x="2646000" y="7728350"/>
            <a:ext cx="46686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3"/>
          <p:cNvCxnSpPr/>
          <p:nvPr/>
        </p:nvCxnSpPr>
        <p:spPr>
          <a:xfrm flipH="1">
            <a:off x="9727050" y="2584850"/>
            <a:ext cx="5913000" cy="63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33"/>
          <p:cNvCxnSpPr>
            <a:stCxn id="1096" idx="1"/>
          </p:cNvCxnSpPr>
          <p:nvPr/>
        </p:nvCxnSpPr>
        <p:spPr>
          <a:xfrm flipH="1">
            <a:off x="10853100" y="5156600"/>
            <a:ext cx="42726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33"/>
          <p:cNvCxnSpPr>
            <a:stCxn id="1098" idx="1"/>
          </p:cNvCxnSpPr>
          <p:nvPr/>
        </p:nvCxnSpPr>
        <p:spPr>
          <a:xfrm flipH="1">
            <a:off x="10033950" y="7728350"/>
            <a:ext cx="53394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0" name="Google Shape;1110;p34"/>
          <p:cNvCxnSpPr/>
          <p:nvPr/>
        </p:nvCxnSpPr>
        <p:spPr>
          <a:xfrm>
            <a:off x="7466659" y="3847939"/>
            <a:ext cx="3651000" cy="25908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4"/>
          <p:cNvCxnSpPr/>
          <p:nvPr/>
        </p:nvCxnSpPr>
        <p:spPr>
          <a:xfrm flipH="1" rot="10800000">
            <a:off x="4031150" y="3646200"/>
            <a:ext cx="3872400" cy="26784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2" name="Google Shape;1112;p34"/>
          <p:cNvGrpSpPr/>
          <p:nvPr/>
        </p:nvGrpSpPr>
        <p:grpSpPr>
          <a:xfrm>
            <a:off x="6630824" y="2400279"/>
            <a:ext cx="1780072" cy="2161615"/>
            <a:chOff x="457200" y="1206975"/>
            <a:chExt cx="1000153" cy="1214527"/>
          </a:xfrm>
        </p:grpSpPr>
        <p:sp>
          <p:nvSpPr>
            <p:cNvPr id="1113" name="Google Shape;1113;p34"/>
            <p:cNvSpPr/>
            <p:nvPr/>
          </p:nvSpPr>
          <p:spPr>
            <a:xfrm>
              <a:off x="457200" y="1206975"/>
              <a:ext cx="1000153" cy="707309"/>
            </a:xfrm>
            <a:custGeom>
              <a:rect b="b" l="l" r="r" t="t"/>
              <a:pathLst>
                <a:path extrusionOk="0" h="19878" w="28108">
                  <a:moveTo>
                    <a:pt x="13852" y="1"/>
                  </a:moveTo>
                  <a:lnTo>
                    <a:pt x="1" y="9793"/>
                  </a:lnTo>
                  <a:lnTo>
                    <a:pt x="14256" y="19877"/>
                  </a:lnTo>
                  <a:lnTo>
                    <a:pt x="28107" y="10072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76D7E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964450" y="1565315"/>
              <a:ext cx="492889" cy="856186"/>
            </a:xfrm>
            <a:custGeom>
              <a:rect b="b" l="l" r="r" t="t"/>
              <a:pathLst>
                <a:path extrusionOk="0" h="24062" w="13852">
                  <a:moveTo>
                    <a:pt x="13851" y="1"/>
                  </a:moveTo>
                  <a:lnTo>
                    <a:pt x="0" y="9806"/>
                  </a:lnTo>
                  <a:lnTo>
                    <a:pt x="0" y="24062"/>
                  </a:lnTo>
                  <a:lnTo>
                    <a:pt x="13851" y="14256"/>
                  </a:lnTo>
                  <a:lnTo>
                    <a:pt x="13851" y="1"/>
                  </a:lnTo>
                  <a:close/>
                </a:path>
              </a:pathLst>
            </a:custGeom>
            <a:solidFill>
              <a:srgbClr val="2798A7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457200" y="1555388"/>
              <a:ext cx="507300" cy="866114"/>
            </a:xfrm>
            <a:custGeom>
              <a:rect b="b" l="l" r="r" t="t"/>
              <a:pathLst>
                <a:path extrusionOk="0" h="24341" w="14257">
                  <a:moveTo>
                    <a:pt x="1" y="1"/>
                  </a:moveTo>
                  <a:lnTo>
                    <a:pt x="1" y="14256"/>
                  </a:lnTo>
                  <a:lnTo>
                    <a:pt x="14256" y="24341"/>
                  </a:lnTo>
                  <a:lnTo>
                    <a:pt x="14256" y="10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4"/>
          <p:cNvGrpSpPr/>
          <p:nvPr/>
        </p:nvGrpSpPr>
        <p:grpSpPr>
          <a:xfrm>
            <a:off x="5116398" y="7519575"/>
            <a:ext cx="3853203" cy="1767803"/>
            <a:chOff x="-239726" y="2809163"/>
            <a:chExt cx="1926602" cy="883902"/>
          </a:xfrm>
        </p:grpSpPr>
        <p:sp>
          <p:nvSpPr>
            <p:cNvPr id="1117" name="Google Shape;1117;p34"/>
            <p:cNvSpPr txBox="1"/>
            <p:nvPr/>
          </p:nvSpPr>
          <p:spPr>
            <a:xfrm>
              <a:off x="-239726" y="3120664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34"/>
            <p:cNvSpPr txBox="1"/>
            <p:nvPr/>
          </p:nvSpPr>
          <p:spPr>
            <a:xfrm>
              <a:off x="-239725" y="2809163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19" name="Google Shape;1119;p34"/>
          <p:cNvGrpSpPr/>
          <p:nvPr/>
        </p:nvGrpSpPr>
        <p:grpSpPr>
          <a:xfrm>
            <a:off x="13520398" y="7519600"/>
            <a:ext cx="3853203" cy="1767803"/>
            <a:chOff x="1665399" y="2809175"/>
            <a:chExt cx="1926602" cy="883902"/>
          </a:xfrm>
        </p:grpSpPr>
        <p:sp>
          <p:nvSpPr>
            <p:cNvPr id="1120" name="Google Shape;1120;p34"/>
            <p:cNvSpPr txBox="1"/>
            <p:nvPr/>
          </p:nvSpPr>
          <p:spPr>
            <a:xfrm>
              <a:off x="1665399" y="3120677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4"/>
            <p:cNvSpPr txBox="1"/>
            <p:nvPr/>
          </p:nvSpPr>
          <p:spPr>
            <a:xfrm>
              <a:off x="1665400" y="2809175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2" name="Google Shape;1122;p34"/>
          <p:cNvGrpSpPr/>
          <p:nvPr/>
        </p:nvGrpSpPr>
        <p:grpSpPr>
          <a:xfrm>
            <a:off x="914398" y="7519600"/>
            <a:ext cx="3853203" cy="1767803"/>
            <a:chOff x="-2166326" y="1522175"/>
            <a:chExt cx="1926602" cy="883902"/>
          </a:xfrm>
        </p:grpSpPr>
        <p:sp>
          <p:nvSpPr>
            <p:cNvPr id="1123" name="Google Shape;1123;p34"/>
            <p:cNvSpPr txBox="1"/>
            <p:nvPr/>
          </p:nvSpPr>
          <p:spPr>
            <a:xfrm>
              <a:off x="-2166326" y="1833677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4" name="Google Shape;1124;p34"/>
            <p:cNvSpPr txBox="1"/>
            <p:nvPr/>
          </p:nvSpPr>
          <p:spPr>
            <a:xfrm>
              <a:off x="-2166325" y="1522175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5" name="Google Shape;1125;p34"/>
          <p:cNvGrpSpPr/>
          <p:nvPr/>
        </p:nvGrpSpPr>
        <p:grpSpPr>
          <a:xfrm>
            <a:off x="9318398" y="7519600"/>
            <a:ext cx="3853203" cy="1767803"/>
            <a:chOff x="1321399" y="1332600"/>
            <a:chExt cx="1926602" cy="883902"/>
          </a:xfrm>
        </p:grpSpPr>
        <p:sp>
          <p:nvSpPr>
            <p:cNvPr id="1126" name="Google Shape;1126;p34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full of iron oxide dust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4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8" name="Google Shape;1128;p34"/>
          <p:cNvGrpSpPr/>
          <p:nvPr/>
        </p:nvGrpSpPr>
        <p:grpSpPr>
          <a:xfrm>
            <a:off x="3381063" y="4684811"/>
            <a:ext cx="1780072" cy="2161615"/>
            <a:chOff x="457200" y="1206975"/>
            <a:chExt cx="1000153" cy="1214527"/>
          </a:xfrm>
        </p:grpSpPr>
        <p:sp>
          <p:nvSpPr>
            <p:cNvPr id="1129" name="Google Shape;1129;p34"/>
            <p:cNvSpPr/>
            <p:nvPr/>
          </p:nvSpPr>
          <p:spPr>
            <a:xfrm>
              <a:off x="457200" y="1206975"/>
              <a:ext cx="1000153" cy="707309"/>
            </a:xfrm>
            <a:custGeom>
              <a:rect b="b" l="l" r="r" t="t"/>
              <a:pathLst>
                <a:path extrusionOk="0" h="19878" w="28108">
                  <a:moveTo>
                    <a:pt x="13852" y="1"/>
                  </a:moveTo>
                  <a:lnTo>
                    <a:pt x="1" y="9793"/>
                  </a:lnTo>
                  <a:lnTo>
                    <a:pt x="14256" y="19877"/>
                  </a:lnTo>
                  <a:lnTo>
                    <a:pt x="28107" y="10072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964450" y="1565315"/>
              <a:ext cx="492889" cy="856186"/>
            </a:xfrm>
            <a:custGeom>
              <a:rect b="b" l="l" r="r" t="t"/>
              <a:pathLst>
                <a:path extrusionOk="0" h="24062" w="13852">
                  <a:moveTo>
                    <a:pt x="13851" y="1"/>
                  </a:moveTo>
                  <a:lnTo>
                    <a:pt x="0" y="9806"/>
                  </a:lnTo>
                  <a:lnTo>
                    <a:pt x="0" y="24062"/>
                  </a:lnTo>
                  <a:lnTo>
                    <a:pt x="13851" y="14256"/>
                  </a:lnTo>
                  <a:lnTo>
                    <a:pt x="13851" y="1"/>
                  </a:lnTo>
                  <a:close/>
                </a:path>
              </a:pathLst>
            </a:custGeom>
            <a:solidFill>
              <a:srgbClr val="D59C0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57200" y="1555388"/>
              <a:ext cx="507300" cy="866114"/>
            </a:xfrm>
            <a:custGeom>
              <a:rect b="b" l="l" r="r" t="t"/>
              <a:pathLst>
                <a:path extrusionOk="0" h="24341" w="14257">
                  <a:moveTo>
                    <a:pt x="1" y="1"/>
                  </a:moveTo>
                  <a:lnTo>
                    <a:pt x="1" y="14256"/>
                  </a:lnTo>
                  <a:lnTo>
                    <a:pt x="14256" y="24341"/>
                  </a:lnTo>
                  <a:lnTo>
                    <a:pt x="14256" y="10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2" name="Google Shape;1132;p34"/>
          <p:cNvCxnSpPr/>
          <p:nvPr/>
        </p:nvCxnSpPr>
        <p:spPr>
          <a:xfrm flipH="1" rot="10800000">
            <a:off x="10451000" y="3646200"/>
            <a:ext cx="3948600" cy="27546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3" name="Google Shape;1133;p34"/>
          <p:cNvGrpSpPr/>
          <p:nvPr/>
        </p:nvGrpSpPr>
        <p:grpSpPr>
          <a:xfrm>
            <a:off x="13126874" y="2400279"/>
            <a:ext cx="1780072" cy="2161615"/>
            <a:chOff x="457200" y="1206975"/>
            <a:chExt cx="1000153" cy="1214527"/>
          </a:xfrm>
        </p:grpSpPr>
        <p:sp>
          <p:nvSpPr>
            <p:cNvPr id="1134" name="Google Shape;1134;p34"/>
            <p:cNvSpPr/>
            <p:nvPr/>
          </p:nvSpPr>
          <p:spPr>
            <a:xfrm>
              <a:off x="457200" y="1206975"/>
              <a:ext cx="1000153" cy="707309"/>
            </a:xfrm>
            <a:custGeom>
              <a:rect b="b" l="l" r="r" t="t"/>
              <a:pathLst>
                <a:path extrusionOk="0" h="19878" w="28108">
                  <a:moveTo>
                    <a:pt x="13852" y="1"/>
                  </a:moveTo>
                  <a:lnTo>
                    <a:pt x="1" y="9793"/>
                  </a:lnTo>
                  <a:lnTo>
                    <a:pt x="14256" y="19877"/>
                  </a:lnTo>
                  <a:lnTo>
                    <a:pt x="28107" y="10072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DAB3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964450" y="1565315"/>
              <a:ext cx="492889" cy="856186"/>
            </a:xfrm>
            <a:custGeom>
              <a:rect b="b" l="l" r="r" t="t"/>
              <a:pathLst>
                <a:path extrusionOk="0" h="24062" w="13852">
                  <a:moveTo>
                    <a:pt x="13851" y="1"/>
                  </a:moveTo>
                  <a:lnTo>
                    <a:pt x="0" y="9806"/>
                  </a:lnTo>
                  <a:lnTo>
                    <a:pt x="0" y="24062"/>
                  </a:lnTo>
                  <a:lnTo>
                    <a:pt x="13851" y="14256"/>
                  </a:lnTo>
                  <a:lnTo>
                    <a:pt x="13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457200" y="1555388"/>
              <a:ext cx="507300" cy="866114"/>
            </a:xfrm>
            <a:custGeom>
              <a:rect b="b" l="l" r="r" t="t"/>
              <a:pathLst>
                <a:path extrusionOk="0" h="24341" w="14257">
                  <a:moveTo>
                    <a:pt x="1" y="1"/>
                  </a:moveTo>
                  <a:lnTo>
                    <a:pt x="1" y="14256"/>
                  </a:lnTo>
                  <a:lnTo>
                    <a:pt x="14256" y="24341"/>
                  </a:lnTo>
                  <a:lnTo>
                    <a:pt x="14256" y="10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34"/>
          <p:cNvGrpSpPr/>
          <p:nvPr/>
        </p:nvGrpSpPr>
        <p:grpSpPr>
          <a:xfrm>
            <a:off x="9877113" y="4684811"/>
            <a:ext cx="1780072" cy="2161615"/>
            <a:chOff x="457200" y="1206975"/>
            <a:chExt cx="1000153" cy="1214527"/>
          </a:xfrm>
        </p:grpSpPr>
        <p:sp>
          <p:nvSpPr>
            <p:cNvPr id="1138" name="Google Shape;1138;p34"/>
            <p:cNvSpPr/>
            <p:nvPr/>
          </p:nvSpPr>
          <p:spPr>
            <a:xfrm>
              <a:off x="457200" y="1206975"/>
              <a:ext cx="1000153" cy="707309"/>
            </a:xfrm>
            <a:custGeom>
              <a:rect b="b" l="l" r="r" t="t"/>
              <a:pathLst>
                <a:path extrusionOk="0" h="19878" w="28108">
                  <a:moveTo>
                    <a:pt x="13852" y="1"/>
                  </a:moveTo>
                  <a:lnTo>
                    <a:pt x="1" y="9793"/>
                  </a:lnTo>
                  <a:lnTo>
                    <a:pt x="14256" y="19877"/>
                  </a:lnTo>
                  <a:lnTo>
                    <a:pt x="28107" y="10072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rgbClr val="3FBAD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964450" y="1565315"/>
              <a:ext cx="492889" cy="856186"/>
            </a:xfrm>
            <a:custGeom>
              <a:rect b="b" l="l" r="r" t="t"/>
              <a:pathLst>
                <a:path extrusionOk="0" h="24062" w="13852">
                  <a:moveTo>
                    <a:pt x="13851" y="1"/>
                  </a:moveTo>
                  <a:lnTo>
                    <a:pt x="0" y="9806"/>
                  </a:lnTo>
                  <a:lnTo>
                    <a:pt x="0" y="24062"/>
                  </a:lnTo>
                  <a:lnTo>
                    <a:pt x="13851" y="14256"/>
                  </a:lnTo>
                  <a:lnTo>
                    <a:pt x="13851" y="1"/>
                  </a:lnTo>
                  <a:close/>
                </a:path>
              </a:pathLst>
            </a:custGeom>
            <a:solidFill>
              <a:srgbClr val="016C8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457200" y="1555388"/>
              <a:ext cx="507300" cy="866114"/>
            </a:xfrm>
            <a:custGeom>
              <a:rect b="b" l="l" r="r" t="t"/>
              <a:pathLst>
                <a:path extrusionOk="0" h="24341" w="14257">
                  <a:moveTo>
                    <a:pt x="1" y="1"/>
                  </a:moveTo>
                  <a:lnTo>
                    <a:pt x="1" y="14256"/>
                  </a:lnTo>
                  <a:lnTo>
                    <a:pt x="14256" y="24341"/>
                  </a:lnTo>
                  <a:lnTo>
                    <a:pt x="14256" y="10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34"/>
          <p:cNvSpPr txBox="1"/>
          <p:nvPr/>
        </p:nvSpPr>
        <p:spPr>
          <a:xfrm>
            <a:off x="1323650" y="5299100"/>
            <a:ext cx="1143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4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2" name="Google Shape;1142;p34"/>
          <p:cNvSpPr txBox="1"/>
          <p:nvPr/>
        </p:nvSpPr>
        <p:spPr>
          <a:xfrm>
            <a:off x="9325300" y="3014600"/>
            <a:ext cx="1143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44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3" name="Google Shape;1143;p34"/>
          <p:cNvSpPr txBox="1"/>
          <p:nvPr/>
        </p:nvSpPr>
        <p:spPr>
          <a:xfrm>
            <a:off x="7903525" y="5299100"/>
            <a:ext cx="1143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44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4" name="Google Shape;1144;p34"/>
          <p:cNvSpPr txBox="1"/>
          <p:nvPr/>
        </p:nvSpPr>
        <p:spPr>
          <a:xfrm>
            <a:off x="15789875" y="3014600"/>
            <a:ext cx="1143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44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45" name="Google Shape;1145;p34"/>
          <p:cNvCxnSpPr>
            <a:stCxn id="1141" idx="3"/>
          </p:cNvCxnSpPr>
          <p:nvPr/>
        </p:nvCxnSpPr>
        <p:spPr>
          <a:xfrm>
            <a:off x="2466650" y="5765600"/>
            <a:ext cx="117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46" name="Google Shape;1146;p34"/>
          <p:cNvCxnSpPr>
            <a:stCxn id="1142" idx="1"/>
          </p:cNvCxnSpPr>
          <p:nvPr/>
        </p:nvCxnSpPr>
        <p:spPr>
          <a:xfrm rot="10800000">
            <a:off x="8115100" y="3481100"/>
            <a:ext cx="1210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47" name="Google Shape;1147;p34"/>
          <p:cNvCxnSpPr/>
          <p:nvPr/>
        </p:nvCxnSpPr>
        <p:spPr>
          <a:xfrm>
            <a:off x="8969575" y="5765600"/>
            <a:ext cx="1103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48" name="Google Shape;1148;p34"/>
          <p:cNvCxnSpPr>
            <a:stCxn id="1144" idx="1"/>
          </p:cNvCxnSpPr>
          <p:nvPr/>
        </p:nvCxnSpPr>
        <p:spPr>
          <a:xfrm rot="10800000">
            <a:off x="14687675" y="3481100"/>
            <a:ext cx="110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35"/>
          <p:cNvGrpSpPr/>
          <p:nvPr/>
        </p:nvGrpSpPr>
        <p:grpSpPr>
          <a:xfrm>
            <a:off x="7013785" y="2868091"/>
            <a:ext cx="4259560" cy="6463500"/>
            <a:chOff x="3346316" y="1047726"/>
            <a:chExt cx="2419929" cy="3672026"/>
          </a:xfrm>
        </p:grpSpPr>
        <p:grpSp>
          <p:nvGrpSpPr>
            <p:cNvPr id="1154" name="Google Shape;1154;p35"/>
            <p:cNvGrpSpPr/>
            <p:nvPr/>
          </p:nvGrpSpPr>
          <p:grpSpPr>
            <a:xfrm>
              <a:off x="3346316" y="3532917"/>
              <a:ext cx="977349" cy="1186836"/>
              <a:chOff x="457200" y="1206975"/>
              <a:chExt cx="1000153" cy="1214527"/>
            </a:xfrm>
          </p:grpSpPr>
          <p:sp>
            <p:nvSpPr>
              <p:cNvPr id="1155" name="Google Shape;1155;p35"/>
              <p:cNvSpPr/>
              <p:nvPr/>
            </p:nvSpPr>
            <p:spPr>
              <a:xfrm>
                <a:off x="457200" y="1206975"/>
                <a:ext cx="1000153" cy="707309"/>
              </a:xfrm>
              <a:custGeom>
                <a:rect b="b" l="l" r="r" t="t"/>
                <a:pathLst>
                  <a:path extrusionOk="0" h="19878" w="28108">
                    <a:moveTo>
                      <a:pt x="13852" y="1"/>
                    </a:moveTo>
                    <a:lnTo>
                      <a:pt x="1" y="9793"/>
                    </a:lnTo>
                    <a:lnTo>
                      <a:pt x="14256" y="19877"/>
                    </a:lnTo>
                    <a:lnTo>
                      <a:pt x="28107" y="10072"/>
                    </a:lnTo>
                    <a:lnTo>
                      <a:pt x="13852" y="1"/>
                    </a:lnTo>
                    <a:close/>
                  </a:path>
                </a:pathLst>
              </a:custGeom>
              <a:solidFill>
                <a:srgbClr val="B18DD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5"/>
              <p:cNvSpPr/>
              <p:nvPr/>
            </p:nvSpPr>
            <p:spPr>
              <a:xfrm>
                <a:off x="964450" y="1565315"/>
                <a:ext cx="492889" cy="856186"/>
              </a:xfrm>
              <a:custGeom>
                <a:rect b="b" l="l" r="r" t="t"/>
                <a:pathLst>
                  <a:path extrusionOk="0" h="24062" w="13852">
                    <a:moveTo>
                      <a:pt x="13851" y="1"/>
                    </a:moveTo>
                    <a:lnTo>
                      <a:pt x="0" y="9806"/>
                    </a:lnTo>
                    <a:lnTo>
                      <a:pt x="0" y="24062"/>
                    </a:lnTo>
                    <a:lnTo>
                      <a:pt x="13851" y="14256"/>
                    </a:lnTo>
                    <a:lnTo>
                      <a:pt x="13851" y="1"/>
                    </a:lnTo>
                    <a:close/>
                  </a:path>
                </a:pathLst>
              </a:custGeom>
              <a:solidFill>
                <a:srgbClr val="6F4497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457200" y="1555388"/>
                <a:ext cx="507300" cy="866114"/>
              </a:xfrm>
              <a:custGeom>
                <a:rect b="b" l="l" r="r" t="t"/>
                <a:pathLst>
                  <a:path extrusionOk="0" h="24341" w="14257">
                    <a:moveTo>
                      <a:pt x="1" y="1"/>
                    </a:moveTo>
                    <a:lnTo>
                      <a:pt x="1" y="14256"/>
                    </a:lnTo>
                    <a:lnTo>
                      <a:pt x="14256" y="24341"/>
                    </a:lnTo>
                    <a:lnTo>
                      <a:pt x="14256" y="100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/>
              </a:p>
            </p:txBody>
          </p:sp>
        </p:grpSp>
        <p:grpSp>
          <p:nvGrpSpPr>
            <p:cNvPr id="1158" name="Google Shape;1158;p35"/>
            <p:cNvGrpSpPr/>
            <p:nvPr/>
          </p:nvGrpSpPr>
          <p:grpSpPr>
            <a:xfrm>
              <a:off x="3825953" y="2705959"/>
              <a:ext cx="977349" cy="1186836"/>
              <a:chOff x="457200" y="1206975"/>
              <a:chExt cx="1000153" cy="1214527"/>
            </a:xfrm>
          </p:grpSpPr>
          <p:sp>
            <p:nvSpPr>
              <p:cNvPr id="1159" name="Google Shape;1159;p35"/>
              <p:cNvSpPr/>
              <p:nvPr/>
            </p:nvSpPr>
            <p:spPr>
              <a:xfrm>
                <a:off x="457200" y="1206975"/>
                <a:ext cx="1000153" cy="707309"/>
              </a:xfrm>
              <a:custGeom>
                <a:rect b="b" l="l" r="r" t="t"/>
                <a:pathLst>
                  <a:path extrusionOk="0" h="19878" w="28108">
                    <a:moveTo>
                      <a:pt x="13852" y="1"/>
                    </a:moveTo>
                    <a:lnTo>
                      <a:pt x="1" y="9793"/>
                    </a:lnTo>
                    <a:lnTo>
                      <a:pt x="14256" y="19877"/>
                    </a:lnTo>
                    <a:lnTo>
                      <a:pt x="28107" y="10072"/>
                    </a:lnTo>
                    <a:lnTo>
                      <a:pt x="13852" y="1"/>
                    </a:lnTo>
                    <a:close/>
                  </a:path>
                </a:pathLst>
              </a:custGeom>
              <a:solidFill>
                <a:srgbClr val="FFE396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5"/>
              <p:cNvSpPr/>
              <p:nvPr/>
            </p:nvSpPr>
            <p:spPr>
              <a:xfrm>
                <a:off x="964450" y="1565315"/>
                <a:ext cx="492889" cy="856186"/>
              </a:xfrm>
              <a:custGeom>
                <a:rect b="b" l="l" r="r" t="t"/>
                <a:pathLst>
                  <a:path extrusionOk="0" h="24062" w="13852">
                    <a:moveTo>
                      <a:pt x="13851" y="1"/>
                    </a:moveTo>
                    <a:lnTo>
                      <a:pt x="0" y="9806"/>
                    </a:lnTo>
                    <a:lnTo>
                      <a:pt x="0" y="24062"/>
                    </a:lnTo>
                    <a:lnTo>
                      <a:pt x="13851" y="14256"/>
                    </a:lnTo>
                    <a:lnTo>
                      <a:pt x="1385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5"/>
              <p:cNvSpPr/>
              <p:nvPr/>
            </p:nvSpPr>
            <p:spPr>
              <a:xfrm>
                <a:off x="457200" y="1555388"/>
                <a:ext cx="507300" cy="866114"/>
              </a:xfrm>
              <a:custGeom>
                <a:rect b="b" l="l" r="r" t="t"/>
                <a:pathLst>
                  <a:path extrusionOk="0" h="24341" w="14257">
                    <a:moveTo>
                      <a:pt x="1" y="1"/>
                    </a:moveTo>
                    <a:lnTo>
                      <a:pt x="1" y="14256"/>
                    </a:lnTo>
                    <a:lnTo>
                      <a:pt x="14256" y="24341"/>
                    </a:lnTo>
                    <a:lnTo>
                      <a:pt x="14256" y="100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/>
              </a:p>
            </p:txBody>
          </p:sp>
        </p:grpSp>
        <p:grpSp>
          <p:nvGrpSpPr>
            <p:cNvPr id="1162" name="Google Shape;1162;p35"/>
            <p:cNvGrpSpPr/>
            <p:nvPr/>
          </p:nvGrpSpPr>
          <p:grpSpPr>
            <a:xfrm>
              <a:off x="4309258" y="1874683"/>
              <a:ext cx="977349" cy="1186836"/>
              <a:chOff x="457200" y="1206975"/>
              <a:chExt cx="1000153" cy="1214527"/>
            </a:xfrm>
          </p:grpSpPr>
          <p:sp>
            <p:nvSpPr>
              <p:cNvPr id="1163" name="Google Shape;1163;p35"/>
              <p:cNvSpPr/>
              <p:nvPr/>
            </p:nvSpPr>
            <p:spPr>
              <a:xfrm>
                <a:off x="457200" y="1206975"/>
                <a:ext cx="1000153" cy="707309"/>
              </a:xfrm>
              <a:custGeom>
                <a:rect b="b" l="l" r="r" t="t"/>
                <a:pathLst>
                  <a:path extrusionOk="0" h="19878" w="28108">
                    <a:moveTo>
                      <a:pt x="13852" y="1"/>
                    </a:moveTo>
                    <a:lnTo>
                      <a:pt x="1" y="9793"/>
                    </a:lnTo>
                    <a:lnTo>
                      <a:pt x="14256" y="19877"/>
                    </a:lnTo>
                    <a:lnTo>
                      <a:pt x="28107" y="10072"/>
                    </a:lnTo>
                    <a:lnTo>
                      <a:pt x="13852" y="1"/>
                    </a:lnTo>
                    <a:close/>
                  </a:path>
                </a:pathLst>
              </a:custGeom>
              <a:solidFill>
                <a:srgbClr val="76D7E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5"/>
              <p:cNvSpPr/>
              <p:nvPr/>
            </p:nvSpPr>
            <p:spPr>
              <a:xfrm>
                <a:off x="964450" y="1565315"/>
                <a:ext cx="492889" cy="856186"/>
              </a:xfrm>
              <a:custGeom>
                <a:rect b="b" l="l" r="r" t="t"/>
                <a:pathLst>
                  <a:path extrusionOk="0" h="24062" w="13852">
                    <a:moveTo>
                      <a:pt x="13851" y="1"/>
                    </a:moveTo>
                    <a:lnTo>
                      <a:pt x="0" y="9806"/>
                    </a:lnTo>
                    <a:lnTo>
                      <a:pt x="0" y="24062"/>
                    </a:lnTo>
                    <a:lnTo>
                      <a:pt x="13851" y="14256"/>
                    </a:lnTo>
                    <a:lnTo>
                      <a:pt x="13851" y="1"/>
                    </a:lnTo>
                    <a:close/>
                  </a:path>
                </a:pathLst>
              </a:custGeom>
              <a:solidFill>
                <a:srgbClr val="2798A7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5"/>
              <p:cNvSpPr/>
              <p:nvPr/>
            </p:nvSpPr>
            <p:spPr>
              <a:xfrm>
                <a:off x="457200" y="1555388"/>
                <a:ext cx="507300" cy="866114"/>
              </a:xfrm>
              <a:custGeom>
                <a:rect b="b" l="l" r="r" t="t"/>
                <a:pathLst>
                  <a:path extrusionOk="0" h="24341" w="14257">
                    <a:moveTo>
                      <a:pt x="1" y="1"/>
                    </a:moveTo>
                    <a:lnTo>
                      <a:pt x="1" y="14256"/>
                    </a:lnTo>
                    <a:lnTo>
                      <a:pt x="14256" y="24341"/>
                    </a:lnTo>
                    <a:lnTo>
                      <a:pt x="14256" y="100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/>
              </a:p>
            </p:txBody>
          </p:sp>
        </p:grpSp>
        <p:grpSp>
          <p:nvGrpSpPr>
            <p:cNvPr id="1166" name="Google Shape;1166;p35"/>
            <p:cNvGrpSpPr/>
            <p:nvPr/>
          </p:nvGrpSpPr>
          <p:grpSpPr>
            <a:xfrm>
              <a:off x="4788896" y="1047726"/>
              <a:ext cx="977349" cy="1186836"/>
              <a:chOff x="457200" y="1206975"/>
              <a:chExt cx="1000153" cy="1214527"/>
            </a:xfrm>
          </p:grpSpPr>
          <p:sp>
            <p:nvSpPr>
              <p:cNvPr id="1167" name="Google Shape;1167;p35"/>
              <p:cNvSpPr/>
              <p:nvPr/>
            </p:nvSpPr>
            <p:spPr>
              <a:xfrm>
                <a:off x="457200" y="1206975"/>
                <a:ext cx="1000153" cy="707309"/>
              </a:xfrm>
              <a:custGeom>
                <a:rect b="b" l="l" r="r" t="t"/>
                <a:pathLst>
                  <a:path extrusionOk="0" h="19878" w="28108">
                    <a:moveTo>
                      <a:pt x="13852" y="1"/>
                    </a:moveTo>
                    <a:lnTo>
                      <a:pt x="1" y="9793"/>
                    </a:lnTo>
                    <a:lnTo>
                      <a:pt x="14256" y="19877"/>
                    </a:lnTo>
                    <a:lnTo>
                      <a:pt x="28107" y="10072"/>
                    </a:lnTo>
                    <a:lnTo>
                      <a:pt x="13852" y="1"/>
                    </a:lnTo>
                    <a:close/>
                  </a:path>
                </a:pathLst>
              </a:custGeom>
              <a:solidFill>
                <a:srgbClr val="DAB3FF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5"/>
              <p:cNvSpPr/>
              <p:nvPr/>
            </p:nvSpPr>
            <p:spPr>
              <a:xfrm>
                <a:off x="964450" y="1565315"/>
                <a:ext cx="492889" cy="856186"/>
              </a:xfrm>
              <a:custGeom>
                <a:rect b="b" l="l" r="r" t="t"/>
                <a:pathLst>
                  <a:path extrusionOk="0" h="24062" w="13852">
                    <a:moveTo>
                      <a:pt x="13851" y="1"/>
                    </a:moveTo>
                    <a:lnTo>
                      <a:pt x="0" y="9806"/>
                    </a:lnTo>
                    <a:lnTo>
                      <a:pt x="0" y="24062"/>
                    </a:lnTo>
                    <a:lnTo>
                      <a:pt x="13851" y="14256"/>
                    </a:lnTo>
                    <a:lnTo>
                      <a:pt x="13851" y="1"/>
                    </a:lnTo>
                    <a:close/>
                  </a:path>
                </a:pathLst>
              </a:custGeom>
              <a:solidFill>
                <a:srgbClr val="B18DD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5"/>
              <p:cNvSpPr/>
              <p:nvPr/>
            </p:nvSpPr>
            <p:spPr>
              <a:xfrm>
                <a:off x="457200" y="1555388"/>
                <a:ext cx="507300" cy="866114"/>
              </a:xfrm>
              <a:custGeom>
                <a:rect b="b" l="l" r="r" t="t"/>
                <a:pathLst>
                  <a:path extrusionOk="0" h="24341" w="14257">
                    <a:moveTo>
                      <a:pt x="1" y="1"/>
                    </a:moveTo>
                    <a:lnTo>
                      <a:pt x="1" y="14256"/>
                    </a:lnTo>
                    <a:lnTo>
                      <a:pt x="14256" y="24341"/>
                    </a:lnTo>
                    <a:lnTo>
                      <a:pt x="14256" y="100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/>
              </a:p>
            </p:txBody>
          </p:sp>
        </p:grpSp>
      </p:grpSp>
      <p:grpSp>
        <p:nvGrpSpPr>
          <p:cNvPr id="1170" name="Google Shape;1170;p35"/>
          <p:cNvGrpSpPr/>
          <p:nvPr/>
        </p:nvGrpSpPr>
        <p:grpSpPr>
          <a:xfrm>
            <a:off x="914281" y="3997600"/>
            <a:ext cx="4849388" cy="1780868"/>
            <a:chOff x="-6589255" y="1745795"/>
            <a:chExt cx="2869800" cy="890434"/>
          </a:xfrm>
        </p:grpSpPr>
        <p:sp>
          <p:nvSpPr>
            <p:cNvPr id="1171" name="Google Shape;1171;p35"/>
            <p:cNvSpPr txBox="1"/>
            <p:nvPr/>
          </p:nvSpPr>
          <p:spPr>
            <a:xfrm>
              <a:off x="-6589255" y="2063829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35"/>
            <p:cNvSpPr txBox="1"/>
            <p:nvPr/>
          </p:nvSpPr>
          <p:spPr>
            <a:xfrm>
              <a:off x="-6589249" y="1745795"/>
              <a:ext cx="1431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3" name="Google Shape;1173;p35"/>
          <p:cNvGrpSpPr/>
          <p:nvPr/>
        </p:nvGrpSpPr>
        <p:grpSpPr>
          <a:xfrm>
            <a:off x="12523512" y="2580050"/>
            <a:ext cx="4850647" cy="1780878"/>
            <a:chOff x="11510197" y="2453528"/>
            <a:chExt cx="2869866" cy="890439"/>
          </a:xfrm>
        </p:grpSpPr>
        <p:sp>
          <p:nvSpPr>
            <p:cNvPr id="1174" name="Google Shape;1174;p35"/>
            <p:cNvSpPr txBox="1"/>
            <p:nvPr/>
          </p:nvSpPr>
          <p:spPr>
            <a:xfrm>
              <a:off x="11510197" y="2771567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5" name="Google Shape;1175;p35"/>
            <p:cNvSpPr txBox="1"/>
            <p:nvPr/>
          </p:nvSpPr>
          <p:spPr>
            <a:xfrm>
              <a:off x="12937063" y="2453528"/>
              <a:ext cx="14430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6" name="Google Shape;1176;p35"/>
          <p:cNvGrpSpPr/>
          <p:nvPr/>
        </p:nvGrpSpPr>
        <p:grpSpPr>
          <a:xfrm>
            <a:off x="16642371" y="2207685"/>
            <a:ext cx="501881" cy="486683"/>
            <a:chOff x="3270675" y="841800"/>
            <a:chExt cx="497700" cy="482725"/>
          </a:xfrm>
        </p:grpSpPr>
        <p:sp>
          <p:nvSpPr>
            <p:cNvPr id="1177" name="Google Shape;1177;p3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</p:grpSp>
      <p:grpSp>
        <p:nvGrpSpPr>
          <p:cNvPr id="1180" name="Google Shape;1180;p35"/>
          <p:cNvGrpSpPr/>
          <p:nvPr/>
        </p:nvGrpSpPr>
        <p:grpSpPr>
          <a:xfrm>
            <a:off x="1179510" y="6621495"/>
            <a:ext cx="402615" cy="417154"/>
            <a:chOff x="3357325" y="2093500"/>
            <a:chExt cx="311525" cy="322825"/>
          </a:xfrm>
        </p:grpSpPr>
        <p:sp>
          <p:nvSpPr>
            <p:cNvPr id="1181" name="Google Shape;1181;p35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</p:grpSp>
      <p:grpSp>
        <p:nvGrpSpPr>
          <p:cNvPr id="1184" name="Google Shape;1184;p35"/>
          <p:cNvGrpSpPr/>
          <p:nvPr/>
        </p:nvGrpSpPr>
        <p:grpSpPr>
          <a:xfrm>
            <a:off x="16788609" y="5147971"/>
            <a:ext cx="418310" cy="485776"/>
            <a:chOff x="4492800" y="2027925"/>
            <a:chExt cx="414825" cy="481825"/>
          </a:xfrm>
        </p:grpSpPr>
        <p:sp>
          <p:nvSpPr>
            <p:cNvPr id="1185" name="Google Shape;1185;p35"/>
            <p:cNvSpPr/>
            <p:nvPr/>
          </p:nvSpPr>
          <p:spPr>
            <a:xfrm>
              <a:off x="4492800" y="2027925"/>
              <a:ext cx="54600" cy="481825"/>
            </a:xfrm>
            <a:custGeom>
              <a:rect b="b" l="l" r="r" t="t"/>
              <a:pathLst>
                <a:path extrusionOk="0" h="19273" w="2184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4575600" y="2051425"/>
              <a:ext cx="332025" cy="262450"/>
            </a:xfrm>
            <a:custGeom>
              <a:rect b="b" l="l" r="r" t="t"/>
              <a:pathLst>
                <a:path extrusionOk="0" h="10498" w="13281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</p:grpSp>
      <p:grpSp>
        <p:nvGrpSpPr>
          <p:cNvPr id="1187" name="Google Shape;1187;p35"/>
          <p:cNvGrpSpPr/>
          <p:nvPr/>
        </p:nvGrpSpPr>
        <p:grpSpPr>
          <a:xfrm>
            <a:off x="1105353" y="3545638"/>
            <a:ext cx="550969" cy="545358"/>
            <a:chOff x="5049725" y="1435050"/>
            <a:chExt cx="486550" cy="481850"/>
          </a:xfrm>
        </p:grpSpPr>
        <p:sp>
          <p:nvSpPr>
            <p:cNvPr id="1188" name="Google Shape;1188;p35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5D74"/>
                </a:solidFill>
              </a:endParaRPr>
            </a:p>
          </p:txBody>
        </p:sp>
      </p:grpSp>
      <p:cxnSp>
        <p:nvCxnSpPr>
          <p:cNvPr id="1192" name="Google Shape;1192;p35"/>
          <p:cNvCxnSpPr/>
          <p:nvPr/>
        </p:nvCxnSpPr>
        <p:spPr>
          <a:xfrm>
            <a:off x="1105366" y="5633750"/>
            <a:ext cx="746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1193" name="Google Shape;1193;p35"/>
          <p:cNvGrpSpPr/>
          <p:nvPr/>
        </p:nvGrpSpPr>
        <p:grpSpPr>
          <a:xfrm>
            <a:off x="914281" y="6931300"/>
            <a:ext cx="4849388" cy="1780868"/>
            <a:chOff x="-6589255" y="1745795"/>
            <a:chExt cx="2869800" cy="890434"/>
          </a:xfrm>
        </p:grpSpPr>
        <p:sp>
          <p:nvSpPr>
            <p:cNvPr id="1194" name="Google Shape;1194;p35"/>
            <p:cNvSpPr txBox="1"/>
            <p:nvPr/>
          </p:nvSpPr>
          <p:spPr>
            <a:xfrm>
              <a:off x="-6589255" y="2063829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it’s the ringed one</a:t>
              </a:r>
              <a:endPara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5" name="Google Shape;1195;p35"/>
            <p:cNvSpPr txBox="1"/>
            <p:nvPr/>
          </p:nvSpPr>
          <p:spPr>
            <a:xfrm>
              <a:off x="-6589249" y="1745795"/>
              <a:ext cx="14319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lang="en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196" name="Google Shape;1196;p35"/>
          <p:cNvCxnSpPr/>
          <p:nvPr/>
        </p:nvCxnSpPr>
        <p:spPr>
          <a:xfrm>
            <a:off x="1105366" y="8567450"/>
            <a:ext cx="579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97" name="Google Shape;1197;p35"/>
          <p:cNvCxnSpPr/>
          <p:nvPr/>
        </p:nvCxnSpPr>
        <p:spPr>
          <a:xfrm rot="10800000">
            <a:off x="11430100" y="4204950"/>
            <a:ext cx="5776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1198" name="Google Shape;1198;p35"/>
          <p:cNvGrpSpPr/>
          <p:nvPr/>
        </p:nvGrpSpPr>
        <p:grpSpPr>
          <a:xfrm>
            <a:off x="12523487" y="5513750"/>
            <a:ext cx="4850647" cy="1780878"/>
            <a:chOff x="11510197" y="2453528"/>
            <a:chExt cx="2869866" cy="890439"/>
          </a:xfrm>
        </p:grpSpPr>
        <p:sp>
          <p:nvSpPr>
            <p:cNvPr id="1199" name="Google Shape;1199;p35"/>
            <p:cNvSpPr txBox="1"/>
            <p:nvPr/>
          </p:nvSpPr>
          <p:spPr>
            <a:xfrm>
              <a:off x="11510197" y="2771567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0" name="Google Shape;1200;p35"/>
            <p:cNvSpPr txBox="1"/>
            <p:nvPr/>
          </p:nvSpPr>
          <p:spPr>
            <a:xfrm>
              <a:off x="12937063" y="2453528"/>
              <a:ext cx="14430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lang="en" sz="3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3200"/>
                </a:spcBef>
                <a:spcAft>
                  <a:spcPts val="3200"/>
                </a:spcAft>
                <a:buNone/>
              </a:pPr>
              <a:r>
                <a:t/>
              </a:r>
              <a:endParaRPr b="1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201" name="Google Shape;1201;p35"/>
          <p:cNvCxnSpPr/>
          <p:nvPr/>
        </p:nvCxnSpPr>
        <p:spPr>
          <a:xfrm rot="10800000">
            <a:off x="9696675" y="7138650"/>
            <a:ext cx="7510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6" name="Google Shape;1206;p36"/>
          <p:cNvCxnSpPr/>
          <p:nvPr/>
        </p:nvCxnSpPr>
        <p:spPr>
          <a:xfrm rot="10800000">
            <a:off x="2540918" y="3372081"/>
            <a:ext cx="0" cy="471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36"/>
          <p:cNvCxnSpPr/>
          <p:nvPr/>
        </p:nvCxnSpPr>
        <p:spPr>
          <a:xfrm rot="10800000">
            <a:off x="3865772" y="3371636"/>
            <a:ext cx="0" cy="320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36"/>
          <p:cNvCxnSpPr/>
          <p:nvPr/>
        </p:nvCxnSpPr>
        <p:spPr>
          <a:xfrm rot="10800000">
            <a:off x="6439633" y="3371640"/>
            <a:ext cx="0" cy="206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36"/>
          <p:cNvCxnSpPr/>
          <p:nvPr/>
        </p:nvCxnSpPr>
        <p:spPr>
          <a:xfrm rot="10800000">
            <a:off x="5190550" y="3353100"/>
            <a:ext cx="0" cy="465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10" name="Google Shape;1210;p36"/>
          <p:cNvSpPr txBox="1"/>
          <p:nvPr/>
        </p:nvSpPr>
        <p:spPr>
          <a:xfrm>
            <a:off x="1909589" y="2237650"/>
            <a:ext cx="1263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4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1" name="Google Shape;1211;p36"/>
          <p:cNvSpPr txBox="1"/>
          <p:nvPr/>
        </p:nvSpPr>
        <p:spPr>
          <a:xfrm>
            <a:off x="3209171" y="2237650"/>
            <a:ext cx="1263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4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2" name="Google Shape;1212;p36"/>
          <p:cNvSpPr txBox="1"/>
          <p:nvPr/>
        </p:nvSpPr>
        <p:spPr>
          <a:xfrm>
            <a:off x="4508753" y="2237650"/>
            <a:ext cx="1263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4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3" name="Google Shape;1213;p36"/>
          <p:cNvSpPr txBox="1"/>
          <p:nvPr/>
        </p:nvSpPr>
        <p:spPr>
          <a:xfrm>
            <a:off x="5808334" y="2237650"/>
            <a:ext cx="1263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4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4" name="Google Shape;1214;p36"/>
          <p:cNvSpPr txBox="1"/>
          <p:nvPr/>
        </p:nvSpPr>
        <p:spPr>
          <a:xfrm>
            <a:off x="11712354" y="4376668"/>
            <a:ext cx="5448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36"/>
          <p:cNvSpPr txBox="1"/>
          <p:nvPr/>
        </p:nvSpPr>
        <p:spPr>
          <a:xfrm>
            <a:off x="11712354" y="8168195"/>
            <a:ext cx="54498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36"/>
          <p:cNvSpPr txBox="1"/>
          <p:nvPr/>
        </p:nvSpPr>
        <p:spPr>
          <a:xfrm>
            <a:off x="11712354" y="2480904"/>
            <a:ext cx="54498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it’s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36"/>
          <p:cNvSpPr txBox="1"/>
          <p:nvPr/>
        </p:nvSpPr>
        <p:spPr>
          <a:xfrm>
            <a:off x="11712354" y="6272431"/>
            <a:ext cx="5448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36"/>
          <p:cNvSpPr txBox="1"/>
          <p:nvPr/>
        </p:nvSpPr>
        <p:spPr>
          <a:xfrm>
            <a:off x="9143999" y="2491650"/>
            <a:ext cx="25092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127</a:t>
            </a:r>
            <a:endParaRPr b="1" sz="7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9" name="Google Shape;1219;p36"/>
          <p:cNvSpPr txBox="1"/>
          <p:nvPr/>
        </p:nvSpPr>
        <p:spPr>
          <a:xfrm>
            <a:off x="9143999" y="4394308"/>
            <a:ext cx="25092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234</a:t>
            </a:r>
            <a:endParaRPr b="1" sz="7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0" name="Google Shape;1220;p36"/>
          <p:cNvSpPr txBox="1"/>
          <p:nvPr/>
        </p:nvSpPr>
        <p:spPr>
          <a:xfrm>
            <a:off x="9143999" y="6296967"/>
            <a:ext cx="25092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130</a:t>
            </a:r>
            <a:endParaRPr b="1" sz="7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1" name="Google Shape;1221;p36"/>
          <p:cNvSpPr txBox="1"/>
          <p:nvPr/>
        </p:nvSpPr>
        <p:spPr>
          <a:xfrm>
            <a:off x="9143999" y="8199625"/>
            <a:ext cx="25092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236</a:t>
            </a:r>
            <a:endParaRPr b="1" sz="7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2" name="Google Shape;1222;p36"/>
          <p:cNvSpPr/>
          <p:nvPr/>
        </p:nvSpPr>
        <p:spPr>
          <a:xfrm>
            <a:off x="1704700" y="6945400"/>
            <a:ext cx="1695600" cy="20628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6"/>
          <p:cNvSpPr/>
          <p:nvPr/>
        </p:nvSpPr>
        <p:spPr>
          <a:xfrm>
            <a:off x="2981541" y="5892550"/>
            <a:ext cx="1695600" cy="31158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6"/>
          <p:cNvSpPr/>
          <p:nvPr/>
        </p:nvSpPr>
        <p:spPr>
          <a:xfrm>
            <a:off x="4246953" y="7417250"/>
            <a:ext cx="1695600" cy="1591200"/>
          </a:xfrm>
          <a:prstGeom prst="cube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6"/>
          <p:cNvSpPr/>
          <p:nvPr/>
        </p:nvSpPr>
        <p:spPr>
          <a:xfrm>
            <a:off x="5546553" y="5364400"/>
            <a:ext cx="1695600" cy="36438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37"/>
          <p:cNvGrpSpPr/>
          <p:nvPr/>
        </p:nvGrpSpPr>
        <p:grpSpPr>
          <a:xfrm>
            <a:off x="10422170" y="3121805"/>
            <a:ext cx="5598204" cy="5406514"/>
            <a:chOff x="4368450" y="2292400"/>
            <a:chExt cx="1924575" cy="1858675"/>
          </a:xfrm>
        </p:grpSpPr>
        <p:sp>
          <p:nvSpPr>
            <p:cNvPr id="1231" name="Google Shape;1231;p37"/>
            <p:cNvSpPr/>
            <p:nvPr/>
          </p:nvSpPr>
          <p:spPr>
            <a:xfrm>
              <a:off x="4368450" y="2537550"/>
              <a:ext cx="867625" cy="654200"/>
            </a:xfrm>
            <a:custGeom>
              <a:rect b="b" l="l" r="r" t="t"/>
              <a:pathLst>
                <a:path extrusionOk="0" h="26168" w="34705">
                  <a:moveTo>
                    <a:pt x="851" y="14116"/>
                  </a:moveTo>
                  <a:lnTo>
                    <a:pt x="0" y="0"/>
                  </a:lnTo>
                  <a:lnTo>
                    <a:pt x="34104" y="11173"/>
                  </a:lnTo>
                  <a:lnTo>
                    <a:pt x="34704" y="26168"/>
                  </a:lnTo>
                  <a:lnTo>
                    <a:pt x="12387" y="18217"/>
                  </a:lnTo>
                  <a:close/>
                </a:path>
              </a:pathLst>
            </a:custGeom>
            <a:solidFill>
              <a:srgbClr val="F3F0C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4424225" y="3459550"/>
              <a:ext cx="849500" cy="691525"/>
            </a:xfrm>
            <a:custGeom>
              <a:rect b="b" l="l" r="r" t="t"/>
              <a:pathLst>
                <a:path extrusionOk="0" h="27661" w="33980">
                  <a:moveTo>
                    <a:pt x="33980" y="27660"/>
                  </a:moveTo>
                  <a:lnTo>
                    <a:pt x="810" y="13475"/>
                  </a:lnTo>
                  <a:lnTo>
                    <a:pt x="1" y="0"/>
                  </a:lnTo>
                  <a:lnTo>
                    <a:pt x="6613" y="2651"/>
                  </a:lnTo>
                  <a:lnTo>
                    <a:pt x="6724" y="4673"/>
                  </a:lnTo>
                  <a:lnTo>
                    <a:pt x="11648" y="4673"/>
                  </a:lnTo>
                  <a:lnTo>
                    <a:pt x="33422" y="13405"/>
                  </a:lnTo>
                  <a:close/>
                </a:path>
              </a:pathLst>
            </a:custGeom>
            <a:solidFill>
              <a:srgbClr val="F3F0C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4424225" y="3413525"/>
              <a:ext cx="165325" cy="112300"/>
            </a:xfrm>
            <a:custGeom>
              <a:rect b="b" l="l" r="r" t="t"/>
              <a:pathLst>
                <a:path extrusionOk="0" h="4492" w="6613">
                  <a:moveTo>
                    <a:pt x="6362" y="0"/>
                  </a:moveTo>
                  <a:lnTo>
                    <a:pt x="6613" y="4492"/>
                  </a:lnTo>
                  <a:lnTo>
                    <a:pt x="1" y="1841"/>
                  </a:lnTo>
                  <a:close/>
                </a:path>
              </a:pathLst>
            </a:custGeom>
            <a:solidFill>
              <a:srgbClr val="CFDA5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4368450" y="2537550"/>
              <a:ext cx="867625" cy="654200"/>
            </a:xfrm>
            <a:custGeom>
              <a:rect b="b" l="l" r="r" t="t"/>
              <a:pathLst>
                <a:path extrusionOk="0" h="26168" w="34705">
                  <a:moveTo>
                    <a:pt x="851" y="14116"/>
                  </a:moveTo>
                  <a:lnTo>
                    <a:pt x="0" y="0"/>
                  </a:lnTo>
                  <a:lnTo>
                    <a:pt x="34104" y="11173"/>
                  </a:lnTo>
                  <a:lnTo>
                    <a:pt x="34704" y="26168"/>
                  </a:lnTo>
                  <a:lnTo>
                    <a:pt x="12387" y="18217"/>
                  </a:lnTo>
                  <a:close/>
                </a:path>
              </a:pathLst>
            </a:custGeom>
            <a:solidFill>
              <a:srgbClr val="F3F0C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4424225" y="3459550"/>
              <a:ext cx="849500" cy="691525"/>
            </a:xfrm>
            <a:custGeom>
              <a:rect b="b" l="l" r="r" t="t"/>
              <a:pathLst>
                <a:path extrusionOk="0" h="27661" w="33980">
                  <a:moveTo>
                    <a:pt x="33980" y="27660"/>
                  </a:moveTo>
                  <a:lnTo>
                    <a:pt x="810" y="13475"/>
                  </a:lnTo>
                  <a:lnTo>
                    <a:pt x="1" y="0"/>
                  </a:lnTo>
                  <a:lnTo>
                    <a:pt x="6613" y="2651"/>
                  </a:lnTo>
                  <a:lnTo>
                    <a:pt x="6724" y="4673"/>
                  </a:lnTo>
                  <a:lnTo>
                    <a:pt x="11648" y="4673"/>
                  </a:lnTo>
                  <a:lnTo>
                    <a:pt x="33422" y="13405"/>
                  </a:lnTo>
                  <a:close/>
                </a:path>
              </a:pathLst>
            </a:custGeom>
            <a:solidFill>
              <a:srgbClr val="F3F0C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4424225" y="3413525"/>
              <a:ext cx="165325" cy="112300"/>
            </a:xfrm>
            <a:custGeom>
              <a:rect b="b" l="l" r="r" t="t"/>
              <a:pathLst>
                <a:path extrusionOk="0" h="4492" w="6613">
                  <a:moveTo>
                    <a:pt x="6362" y="0"/>
                  </a:moveTo>
                  <a:lnTo>
                    <a:pt x="6613" y="4492"/>
                  </a:lnTo>
                  <a:lnTo>
                    <a:pt x="1" y="18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7" name="Google Shape;1237;p37"/>
            <p:cNvGrpSpPr/>
            <p:nvPr/>
          </p:nvGrpSpPr>
          <p:grpSpPr>
            <a:xfrm>
              <a:off x="4368450" y="2292400"/>
              <a:ext cx="1924575" cy="1858675"/>
              <a:chOff x="4368450" y="2292400"/>
              <a:chExt cx="1924575" cy="1858675"/>
            </a:xfrm>
          </p:grpSpPr>
          <p:sp>
            <p:nvSpPr>
              <p:cNvPr id="1238" name="Google Shape;1238;p37"/>
              <p:cNvSpPr/>
              <p:nvPr/>
            </p:nvSpPr>
            <p:spPr>
              <a:xfrm>
                <a:off x="4572100" y="3217175"/>
                <a:ext cx="1403950" cy="359225"/>
              </a:xfrm>
              <a:custGeom>
                <a:rect b="b" l="l" r="r" t="t"/>
                <a:pathLst>
                  <a:path extrusionOk="0" h="14369" w="56158">
                    <a:moveTo>
                      <a:pt x="447" y="7854"/>
                    </a:moveTo>
                    <a:lnTo>
                      <a:pt x="0" y="1"/>
                    </a:lnTo>
                    <a:lnTo>
                      <a:pt x="55864" y="1"/>
                    </a:lnTo>
                    <a:lnTo>
                      <a:pt x="56157" y="14368"/>
                    </a:lnTo>
                    <a:lnTo>
                      <a:pt x="54344" y="14368"/>
                    </a:lnTo>
                    <a:lnTo>
                      <a:pt x="5733" y="14368"/>
                    </a:lnTo>
                    <a:lnTo>
                      <a:pt x="809" y="14368"/>
                    </a:lnTo>
                    <a:lnTo>
                      <a:pt x="698" y="12346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4368450" y="2292400"/>
                <a:ext cx="1913075" cy="899350"/>
              </a:xfrm>
              <a:custGeom>
                <a:rect b="b" l="l" r="r" t="t"/>
                <a:pathLst>
                  <a:path extrusionOk="0" h="35974" w="76523">
                    <a:moveTo>
                      <a:pt x="851" y="23922"/>
                    </a:moveTo>
                    <a:lnTo>
                      <a:pt x="0" y="9806"/>
                    </a:lnTo>
                    <a:lnTo>
                      <a:pt x="41734" y="0"/>
                    </a:lnTo>
                    <a:lnTo>
                      <a:pt x="76327" y="9820"/>
                    </a:lnTo>
                    <a:lnTo>
                      <a:pt x="76522" y="23936"/>
                    </a:lnTo>
                    <a:lnTo>
                      <a:pt x="66981" y="26684"/>
                    </a:lnTo>
                    <a:lnTo>
                      <a:pt x="65754" y="27033"/>
                    </a:lnTo>
                    <a:lnTo>
                      <a:pt x="34704" y="35974"/>
                    </a:lnTo>
                    <a:lnTo>
                      <a:pt x="12387" y="28023"/>
                    </a:lnTo>
                    <a:close/>
                  </a:path>
                </a:pathLst>
              </a:custGeom>
              <a:solidFill>
                <a:srgbClr val="F3F0C9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4368450" y="2292400"/>
                <a:ext cx="1908175" cy="524475"/>
              </a:xfrm>
              <a:custGeom>
                <a:rect b="b" l="l" r="r" t="t"/>
                <a:pathLst>
                  <a:path extrusionOk="0" h="20979" w="76327">
                    <a:moveTo>
                      <a:pt x="34104" y="20979"/>
                    </a:moveTo>
                    <a:lnTo>
                      <a:pt x="0" y="9806"/>
                    </a:lnTo>
                    <a:lnTo>
                      <a:pt x="41734" y="0"/>
                    </a:lnTo>
                    <a:lnTo>
                      <a:pt x="76327" y="9820"/>
                    </a:lnTo>
                    <a:close/>
                  </a:path>
                </a:pathLst>
              </a:custGeom>
              <a:solidFill>
                <a:srgbClr val="CFDA5F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5221050" y="2537900"/>
                <a:ext cx="1060475" cy="653850"/>
              </a:xfrm>
              <a:custGeom>
                <a:rect b="b" l="l" r="r" t="t"/>
                <a:pathLst>
                  <a:path extrusionOk="0" h="26154" w="42419">
                    <a:moveTo>
                      <a:pt x="0" y="11159"/>
                    </a:moveTo>
                    <a:lnTo>
                      <a:pt x="42223" y="0"/>
                    </a:lnTo>
                    <a:lnTo>
                      <a:pt x="42418" y="14116"/>
                    </a:lnTo>
                    <a:lnTo>
                      <a:pt x="32877" y="16864"/>
                    </a:lnTo>
                    <a:lnTo>
                      <a:pt x="31650" y="17213"/>
                    </a:lnTo>
                    <a:lnTo>
                      <a:pt x="600" y="26154"/>
                    </a:lnTo>
                    <a:close/>
                  </a:path>
                </a:pathLst>
              </a:custGeom>
              <a:solidFill>
                <a:srgbClr val="A9C700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7"/>
              <p:cNvSpPr/>
              <p:nvPr/>
            </p:nvSpPr>
            <p:spPr>
              <a:xfrm>
                <a:off x="4572100" y="2968200"/>
                <a:ext cx="1440200" cy="249000"/>
              </a:xfrm>
              <a:custGeom>
                <a:rect b="b" l="l" r="r" t="t"/>
                <a:pathLst>
                  <a:path extrusionOk="0" h="9960" w="57608">
                    <a:moveTo>
                      <a:pt x="26558" y="8942"/>
                    </a:moveTo>
                    <a:lnTo>
                      <a:pt x="57608" y="1"/>
                    </a:lnTo>
                    <a:lnTo>
                      <a:pt x="55864" y="9960"/>
                    </a:lnTo>
                    <a:lnTo>
                      <a:pt x="0" y="9960"/>
                    </a:lnTo>
                    <a:lnTo>
                      <a:pt x="4241" y="991"/>
                    </a:ln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4424225" y="3459550"/>
                <a:ext cx="1868800" cy="691525"/>
              </a:xfrm>
              <a:custGeom>
                <a:rect b="b" l="l" r="r" t="t"/>
                <a:pathLst>
                  <a:path extrusionOk="0" h="27661" w="74752">
                    <a:moveTo>
                      <a:pt x="74751" y="13489"/>
                    </a:moveTo>
                    <a:lnTo>
                      <a:pt x="33980" y="27660"/>
                    </a:lnTo>
                    <a:lnTo>
                      <a:pt x="810" y="13475"/>
                    </a:lnTo>
                    <a:lnTo>
                      <a:pt x="1" y="0"/>
                    </a:lnTo>
                    <a:lnTo>
                      <a:pt x="6613" y="2651"/>
                    </a:lnTo>
                    <a:lnTo>
                      <a:pt x="6724" y="4673"/>
                    </a:lnTo>
                    <a:lnTo>
                      <a:pt x="11648" y="4673"/>
                    </a:lnTo>
                    <a:lnTo>
                      <a:pt x="60259" y="4673"/>
                    </a:lnTo>
                    <a:lnTo>
                      <a:pt x="62072" y="4673"/>
                    </a:lnTo>
                    <a:lnTo>
                      <a:pt x="62170" y="4045"/>
                    </a:lnTo>
                    <a:lnTo>
                      <a:pt x="74584" y="14"/>
                    </a:lnTo>
                    <a:close/>
                  </a:path>
                </a:pathLst>
              </a:custGeom>
              <a:solidFill>
                <a:srgbClr val="B0CB1F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7"/>
              <p:cNvSpPr/>
              <p:nvPr/>
            </p:nvSpPr>
            <p:spPr>
              <a:xfrm>
                <a:off x="4715425" y="3576375"/>
                <a:ext cx="1215275" cy="218300"/>
              </a:xfrm>
              <a:custGeom>
                <a:rect b="b" l="l" r="r" t="t"/>
                <a:pathLst>
                  <a:path extrusionOk="0" h="8732" w="48611">
                    <a:moveTo>
                      <a:pt x="0" y="0"/>
                    </a:moveTo>
                    <a:lnTo>
                      <a:pt x="48611" y="0"/>
                    </a:lnTo>
                    <a:lnTo>
                      <a:pt x="21774" y="8732"/>
                    </a:lnTo>
                    <a:close/>
                  </a:path>
                </a:pathLst>
              </a:custGeom>
              <a:solidFill>
                <a:srgbClr val="CFDA5F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7"/>
              <p:cNvSpPr/>
              <p:nvPr/>
            </p:nvSpPr>
            <p:spPr>
              <a:xfrm>
                <a:off x="5259750" y="3459900"/>
                <a:ext cx="1033275" cy="691175"/>
              </a:xfrm>
              <a:custGeom>
                <a:rect b="b" l="l" r="r" t="t"/>
                <a:pathLst>
                  <a:path extrusionOk="0" h="27647" w="41331">
                    <a:moveTo>
                      <a:pt x="41330" y="13475"/>
                    </a:moveTo>
                    <a:lnTo>
                      <a:pt x="559" y="27646"/>
                    </a:lnTo>
                    <a:lnTo>
                      <a:pt x="1" y="13391"/>
                    </a:lnTo>
                    <a:lnTo>
                      <a:pt x="26838" y="4659"/>
                    </a:lnTo>
                    <a:lnTo>
                      <a:pt x="28651" y="4659"/>
                    </a:lnTo>
                    <a:lnTo>
                      <a:pt x="28749" y="4031"/>
                    </a:lnTo>
                    <a:lnTo>
                      <a:pt x="41163" y="0"/>
                    </a:lnTo>
                    <a:close/>
                  </a:path>
                </a:pathLst>
              </a:custGeom>
              <a:solidFill>
                <a:srgbClr val="A9C700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7"/>
              <p:cNvSpPr/>
              <p:nvPr/>
            </p:nvSpPr>
            <p:spPr>
              <a:xfrm>
                <a:off x="5978450" y="3362950"/>
                <a:ext cx="310400" cy="197750"/>
              </a:xfrm>
              <a:custGeom>
                <a:rect b="b" l="l" r="r" t="t"/>
                <a:pathLst>
                  <a:path extrusionOk="0" h="7910" w="12416">
                    <a:moveTo>
                      <a:pt x="12415" y="3878"/>
                    </a:moveTo>
                    <a:lnTo>
                      <a:pt x="1" y="7909"/>
                    </a:lnTo>
                    <a:lnTo>
                      <a:pt x="1284" y="1"/>
                    </a:lnTo>
                    <a:close/>
                  </a:path>
                </a:pathLst>
              </a:custGeom>
              <a:solidFill>
                <a:srgbClr val="CFDA5F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7"/>
              <p:cNvSpPr/>
              <p:nvPr/>
            </p:nvSpPr>
            <p:spPr>
              <a:xfrm>
                <a:off x="5968700" y="2959475"/>
                <a:ext cx="77425" cy="616925"/>
              </a:xfrm>
              <a:custGeom>
                <a:rect b="b" l="l" r="r" t="t"/>
                <a:pathLst>
                  <a:path extrusionOk="0" h="24677" w="3097">
                    <a:moveTo>
                      <a:pt x="1674" y="16140"/>
                    </a:moveTo>
                    <a:lnTo>
                      <a:pt x="391" y="24048"/>
                    </a:lnTo>
                    <a:lnTo>
                      <a:pt x="293" y="24676"/>
                    </a:lnTo>
                    <a:lnTo>
                      <a:pt x="0" y="10309"/>
                    </a:lnTo>
                    <a:lnTo>
                      <a:pt x="1744" y="350"/>
                    </a:lnTo>
                    <a:lnTo>
                      <a:pt x="2971" y="1"/>
                    </a:lnTo>
                    <a:lnTo>
                      <a:pt x="3097" y="7240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7"/>
              <p:cNvSpPr/>
              <p:nvPr/>
            </p:nvSpPr>
            <p:spPr>
              <a:xfrm>
                <a:off x="4572100" y="3217175"/>
                <a:ext cx="1403950" cy="359225"/>
              </a:xfrm>
              <a:custGeom>
                <a:rect b="b" l="l" r="r" t="t"/>
                <a:pathLst>
                  <a:path extrusionOk="0" h="14369" w="56158">
                    <a:moveTo>
                      <a:pt x="447" y="7854"/>
                    </a:moveTo>
                    <a:lnTo>
                      <a:pt x="0" y="1"/>
                    </a:lnTo>
                    <a:lnTo>
                      <a:pt x="55864" y="1"/>
                    </a:lnTo>
                    <a:lnTo>
                      <a:pt x="56157" y="14368"/>
                    </a:lnTo>
                    <a:lnTo>
                      <a:pt x="54344" y="14368"/>
                    </a:lnTo>
                    <a:lnTo>
                      <a:pt x="5733" y="14368"/>
                    </a:lnTo>
                    <a:lnTo>
                      <a:pt x="809" y="14368"/>
                    </a:lnTo>
                    <a:lnTo>
                      <a:pt x="698" y="1234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7"/>
              <p:cNvSpPr/>
              <p:nvPr/>
            </p:nvSpPr>
            <p:spPr>
              <a:xfrm>
                <a:off x="4368450" y="2292400"/>
                <a:ext cx="1913075" cy="899350"/>
              </a:xfrm>
              <a:custGeom>
                <a:rect b="b" l="l" r="r" t="t"/>
                <a:pathLst>
                  <a:path extrusionOk="0" h="35974" w="76523">
                    <a:moveTo>
                      <a:pt x="851" y="23922"/>
                    </a:moveTo>
                    <a:lnTo>
                      <a:pt x="0" y="9806"/>
                    </a:lnTo>
                    <a:lnTo>
                      <a:pt x="41734" y="0"/>
                    </a:lnTo>
                    <a:lnTo>
                      <a:pt x="76327" y="9820"/>
                    </a:lnTo>
                    <a:lnTo>
                      <a:pt x="76522" y="23936"/>
                    </a:lnTo>
                    <a:lnTo>
                      <a:pt x="66981" y="26684"/>
                    </a:lnTo>
                    <a:lnTo>
                      <a:pt x="65754" y="27033"/>
                    </a:lnTo>
                    <a:lnTo>
                      <a:pt x="34704" y="35974"/>
                    </a:lnTo>
                    <a:lnTo>
                      <a:pt x="12387" y="28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7"/>
              <p:cNvSpPr/>
              <p:nvPr/>
            </p:nvSpPr>
            <p:spPr>
              <a:xfrm>
                <a:off x="4368450" y="2292400"/>
                <a:ext cx="1908175" cy="524475"/>
              </a:xfrm>
              <a:custGeom>
                <a:rect b="b" l="l" r="r" t="t"/>
                <a:pathLst>
                  <a:path extrusionOk="0" h="20979" w="76327">
                    <a:moveTo>
                      <a:pt x="34104" y="20979"/>
                    </a:moveTo>
                    <a:lnTo>
                      <a:pt x="0" y="9806"/>
                    </a:lnTo>
                    <a:lnTo>
                      <a:pt x="41734" y="0"/>
                    </a:lnTo>
                    <a:lnTo>
                      <a:pt x="76327" y="9820"/>
                    </a:lnTo>
                    <a:close/>
                  </a:path>
                </a:pathLst>
              </a:custGeom>
              <a:solidFill>
                <a:srgbClr val="3FBADB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7"/>
              <p:cNvSpPr/>
              <p:nvPr/>
            </p:nvSpPr>
            <p:spPr>
              <a:xfrm>
                <a:off x="5221050" y="2537900"/>
                <a:ext cx="1060475" cy="653850"/>
              </a:xfrm>
              <a:custGeom>
                <a:rect b="b" l="l" r="r" t="t"/>
                <a:pathLst>
                  <a:path extrusionOk="0" h="26154" w="42419">
                    <a:moveTo>
                      <a:pt x="0" y="11159"/>
                    </a:moveTo>
                    <a:lnTo>
                      <a:pt x="42223" y="0"/>
                    </a:lnTo>
                    <a:lnTo>
                      <a:pt x="42418" y="14116"/>
                    </a:lnTo>
                    <a:lnTo>
                      <a:pt x="32877" y="16864"/>
                    </a:lnTo>
                    <a:lnTo>
                      <a:pt x="31650" y="17213"/>
                    </a:lnTo>
                    <a:lnTo>
                      <a:pt x="600" y="26154"/>
                    </a:lnTo>
                    <a:close/>
                  </a:path>
                </a:pathLst>
              </a:custGeom>
              <a:solidFill>
                <a:srgbClr val="016C88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7"/>
              <p:cNvSpPr/>
              <p:nvPr/>
            </p:nvSpPr>
            <p:spPr>
              <a:xfrm>
                <a:off x="4572100" y="2968200"/>
                <a:ext cx="1440200" cy="249000"/>
              </a:xfrm>
              <a:custGeom>
                <a:rect b="b" l="l" r="r" t="t"/>
                <a:pathLst>
                  <a:path extrusionOk="0" h="9960" w="57608">
                    <a:moveTo>
                      <a:pt x="26558" y="8942"/>
                    </a:moveTo>
                    <a:lnTo>
                      <a:pt x="57608" y="1"/>
                    </a:lnTo>
                    <a:lnTo>
                      <a:pt x="55864" y="9960"/>
                    </a:lnTo>
                    <a:lnTo>
                      <a:pt x="0" y="9960"/>
                    </a:lnTo>
                    <a:lnTo>
                      <a:pt x="4241" y="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7"/>
              <p:cNvSpPr/>
              <p:nvPr/>
            </p:nvSpPr>
            <p:spPr>
              <a:xfrm>
                <a:off x="4424225" y="3459550"/>
                <a:ext cx="1868800" cy="691525"/>
              </a:xfrm>
              <a:custGeom>
                <a:rect b="b" l="l" r="r" t="t"/>
                <a:pathLst>
                  <a:path extrusionOk="0" h="27661" w="74752">
                    <a:moveTo>
                      <a:pt x="74751" y="13489"/>
                    </a:moveTo>
                    <a:lnTo>
                      <a:pt x="33980" y="27660"/>
                    </a:lnTo>
                    <a:lnTo>
                      <a:pt x="810" y="13475"/>
                    </a:lnTo>
                    <a:lnTo>
                      <a:pt x="1" y="0"/>
                    </a:lnTo>
                    <a:lnTo>
                      <a:pt x="6613" y="2651"/>
                    </a:lnTo>
                    <a:lnTo>
                      <a:pt x="6724" y="4673"/>
                    </a:lnTo>
                    <a:lnTo>
                      <a:pt x="11648" y="4673"/>
                    </a:lnTo>
                    <a:lnTo>
                      <a:pt x="60259" y="4673"/>
                    </a:lnTo>
                    <a:lnTo>
                      <a:pt x="62072" y="4673"/>
                    </a:lnTo>
                    <a:lnTo>
                      <a:pt x="62170" y="4045"/>
                    </a:lnTo>
                    <a:lnTo>
                      <a:pt x="74584" y="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7"/>
              <p:cNvSpPr/>
              <p:nvPr/>
            </p:nvSpPr>
            <p:spPr>
              <a:xfrm>
                <a:off x="4715425" y="3576375"/>
                <a:ext cx="1215275" cy="218300"/>
              </a:xfrm>
              <a:custGeom>
                <a:rect b="b" l="l" r="r" t="t"/>
                <a:pathLst>
                  <a:path extrusionOk="0" h="8732" w="48611">
                    <a:moveTo>
                      <a:pt x="0" y="0"/>
                    </a:moveTo>
                    <a:lnTo>
                      <a:pt x="48611" y="0"/>
                    </a:lnTo>
                    <a:lnTo>
                      <a:pt x="21774" y="87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7"/>
              <p:cNvSpPr/>
              <p:nvPr/>
            </p:nvSpPr>
            <p:spPr>
              <a:xfrm>
                <a:off x="5259750" y="3459900"/>
                <a:ext cx="1033275" cy="691175"/>
              </a:xfrm>
              <a:custGeom>
                <a:rect b="b" l="l" r="r" t="t"/>
                <a:pathLst>
                  <a:path extrusionOk="0" h="27647" w="41331">
                    <a:moveTo>
                      <a:pt x="41330" y="13475"/>
                    </a:moveTo>
                    <a:lnTo>
                      <a:pt x="559" y="27646"/>
                    </a:lnTo>
                    <a:lnTo>
                      <a:pt x="1" y="13391"/>
                    </a:lnTo>
                    <a:lnTo>
                      <a:pt x="26838" y="4659"/>
                    </a:lnTo>
                    <a:lnTo>
                      <a:pt x="28651" y="4659"/>
                    </a:lnTo>
                    <a:lnTo>
                      <a:pt x="28749" y="4031"/>
                    </a:lnTo>
                    <a:lnTo>
                      <a:pt x="41163" y="0"/>
                    </a:lnTo>
                    <a:close/>
                  </a:path>
                </a:pathLst>
              </a:custGeom>
              <a:solidFill>
                <a:srgbClr val="6F4497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7"/>
              <p:cNvSpPr/>
              <p:nvPr/>
            </p:nvSpPr>
            <p:spPr>
              <a:xfrm>
                <a:off x="5978450" y="3362950"/>
                <a:ext cx="310400" cy="197750"/>
              </a:xfrm>
              <a:custGeom>
                <a:rect b="b" l="l" r="r" t="t"/>
                <a:pathLst>
                  <a:path extrusionOk="0" h="7910" w="12416">
                    <a:moveTo>
                      <a:pt x="12415" y="3878"/>
                    </a:moveTo>
                    <a:lnTo>
                      <a:pt x="1" y="7909"/>
                    </a:lnTo>
                    <a:lnTo>
                      <a:pt x="12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7"/>
              <p:cNvSpPr/>
              <p:nvPr/>
            </p:nvSpPr>
            <p:spPr>
              <a:xfrm>
                <a:off x="5968700" y="2959475"/>
                <a:ext cx="77425" cy="616925"/>
              </a:xfrm>
              <a:custGeom>
                <a:rect b="b" l="l" r="r" t="t"/>
                <a:pathLst>
                  <a:path extrusionOk="0" h="24677" w="3097">
                    <a:moveTo>
                      <a:pt x="1674" y="16140"/>
                    </a:moveTo>
                    <a:lnTo>
                      <a:pt x="391" y="24048"/>
                    </a:lnTo>
                    <a:lnTo>
                      <a:pt x="293" y="24676"/>
                    </a:lnTo>
                    <a:lnTo>
                      <a:pt x="0" y="10309"/>
                    </a:lnTo>
                    <a:lnTo>
                      <a:pt x="1744" y="350"/>
                    </a:lnTo>
                    <a:lnTo>
                      <a:pt x="2971" y="1"/>
                    </a:lnTo>
                    <a:lnTo>
                      <a:pt x="3097" y="7240"/>
                    </a:lnTo>
                    <a:close/>
                  </a:path>
                </a:pathLst>
              </a:custGeom>
              <a:solidFill>
                <a:srgbClr val="D59C0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8" name="Google Shape;1258;p37"/>
          <p:cNvSpPr/>
          <p:nvPr/>
        </p:nvSpPr>
        <p:spPr>
          <a:xfrm>
            <a:off x="2238675" y="2782200"/>
            <a:ext cx="6057600" cy="17808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9" name="Google Shape;1259;p37"/>
          <p:cNvGrpSpPr/>
          <p:nvPr/>
        </p:nvGrpSpPr>
        <p:grpSpPr>
          <a:xfrm>
            <a:off x="2380709" y="2781950"/>
            <a:ext cx="5771171" cy="1780883"/>
            <a:chOff x="6826887" y="1254550"/>
            <a:chExt cx="2869802" cy="890442"/>
          </a:xfrm>
        </p:grpSpPr>
        <p:sp>
          <p:nvSpPr>
            <p:cNvPr id="1260" name="Google Shape;1260;p37"/>
            <p:cNvSpPr txBox="1"/>
            <p:nvPr/>
          </p:nvSpPr>
          <p:spPr>
            <a:xfrm>
              <a:off x="6826887" y="157259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37"/>
            <p:cNvSpPr txBox="1"/>
            <p:nvPr/>
          </p:nvSpPr>
          <p:spPr>
            <a:xfrm>
              <a:off x="6826889" y="125455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62" name="Google Shape;1262;p37"/>
          <p:cNvSpPr/>
          <p:nvPr/>
        </p:nvSpPr>
        <p:spPr>
          <a:xfrm>
            <a:off x="2238675" y="4934850"/>
            <a:ext cx="6057600" cy="1780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37"/>
          <p:cNvGrpSpPr/>
          <p:nvPr/>
        </p:nvGrpSpPr>
        <p:grpSpPr>
          <a:xfrm>
            <a:off x="2380709" y="4934600"/>
            <a:ext cx="5771171" cy="1780883"/>
            <a:chOff x="6826887" y="1254550"/>
            <a:chExt cx="2869802" cy="890442"/>
          </a:xfrm>
        </p:grpSpPr>
        <p:sp>
          <p:nvSpPr>
            <p:cNvPr id="1264" name="Google Shape;1264;p37"/>
            <p:cNvSpPr txBox="1"/>
            <p:nvPr/>
          </p:nvSpPr>
          <p:spPr>
            <a:xfrm>
              <a:off x="6826887" y="157259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5" name="Google Shape;1265;p37"/>
            <p:cNvSpPr txBox="1"/>
            <p:nvPr/>
          </p:nvSpPr>
          <p:spPr>
            <a:xfrm>
              <a:off x="6826889" y="125455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66" name="Google Shape;1266;p37"/>
          <p:cNvSpPr/>
          <p:nvPr/>
        </p:nvSpPr>
        <p:spPr>
          <a:xfrm>
            <a:off x="2238675" y="7087500"/>
            <a:ext cx="6057600" cy="1780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37"/>
          <p:cNvGrpSpPr/>
          <p:nvPr/>
        </p:nvGrpSpPr>
        <p:grpSpPr>
          <a:xfrm>
            <a:off x="2380709" y="7087250"/>
            <a:ext cx="5771171" cy="1780883"/>
            <a:chOff x="6826887" y="1254550"/>
            <a:chExt cx="2869802" cy="890442"/>
          </a:xfrm>
        </p:grpSpPr>
        <p:sp>
          <p:nvSpPr>
            <p:cNvPr id="1268" name="Google Shape;1268;p37"/>
            <p:cNvSpPr txBox="1"/>
            <p:nvPr/>
          </p:nvSpPr>
          <p:spPr>
            <a:xfrm>
              <a:off x="6826887" y="157259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it’s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9" name="Google Shape;1269;p37"/>
            <p:cNvSpPr txBox="1"/>
            <p:nvPr/>
          </p:nvSpPr>
          <p:spPr>
            <a:xfrm>
              <a:off x="6826889" y="125455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b="1" lang="en" sz="32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38"/>
          <p:cNvGrpSpPr/>
          <p:nvPr/>
        </p:nvGrpSpPr>
        <p:grpSpPr>
          <a:xfrm flipH="1">
            <a:off x="12629356" y="4131465"/>
            <a:ext cx="2047313" cy="2093865"/>
            <a:chOff x="662200" y="4157925"/>
            <a:chExt cx="501350" cy="512775"/>
          </a:xfrm>
        </p:grpSpPr>
        <p:sp>
          <p:nvSpPr>
            <p:cNvPr id="1275" name="Google Shape;1275;p38"/>
            <p:cNvSpPr/>
            <p:nvPr/>
          </p:nvSpPr>
          <p:spPr>
            <a:xfrm>
              <a:off x="662200" y="4190950"/>
              <a:ext cx="126775" cy="479750"/>
            </a:xfrm>
            <a:custGeom>
              <a:rect b="b" l="l" r="r" t="t"/>
              <a:pathLst>
                <a:path extrusionOk="0" h="19190" w="5071">
                  <a:moveTo>
                    <a:pt x="17" y="1"/>
                  </a:moveTo>
                  <a:lnTo>
                    <a:pt x="1" y="15261"/>
                  </a:lnTo>
                  <a:lnTo>
                    <a:pt x="5055" y="19190"/>
                  </a:lnTo>
                  <a:lnTo>
                    <a:pt x="5071" y="393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D59C0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788550" y="4256575"/>
              <a:ext cx="375000" cy="414125"/>
            </a:xfrm>
            <a:custGeom>
              <a:rect b="b" l="l" r="r" t="t"/>
              <a:pathLst>
                <a:path extrusionOk="0" h="16565" w="15000">
                  <a:moveTo>
                    <a:pt x="15000" y="0"/>
                  </a:moveTo>
                  <a:lnTo>
                    <a:pt x="17" y="1305"/>
                  </a:lnTo>
                  <a:lnTo>
                    <a:pt x="1" y="16565"/>
                  </a:lnTo>
                  <a:lnTo>
                    <a:pt x="14984" y="15244"/>
                  </a:lnTo>
                  <a:lnTo>
                    <a:pt x="1500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662600" y="4157925"/>
              <a:ext cx="500950" cy="131275"/>
            </a:xfrm>
            <a:custGeom>
              <a:rect b="b" l="l" r="r" t="t"/>
              <a:pathLst>
                <a:path extrusionOk="0" h="5251" w="20038">
                  <a:moveTo>
                    <a:pt x="14984" y="1"/>
                  </a:moveTo>
                  <a:lnTo>
                    <a:pt x="1" y="1322"/>
                  </a:lnTo>
                  <a:lnTo>
                    <a:pt x="5055" y="5251"/>
                  </a:lnTo>
                  <a:lnTo>
                    <a:pt x="20038" y="3946"/>
                  </a:lnTo>
                  <a:lnTo>
                    <a:pt x="14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8"/>
          <p:cNvGrpSpPr/>
          <p:nvPr/>
        </p:nvGrpSpPr>
        <p:grpSpPr>
          <a:xfrm flipH="1">
            <a:off x="14214952" y="4999666"/>
            <a:ext cx="2231208" cy="2504188"/>
            <a:chOff x="662200" y="4157925"/>
            <a:chExt cx="501350" cy="512775"/>
          </a:xfrm>
        </p:grpSpPr>
        <p:sp>
          <p:nvSpPr>
            <p:cNvPr id="1279" name="Google Shape;1279;p38"/>
            <p:cNvSpPr/>
            <p:nvPr/>
          </p:nvSpPr>
          <p:spPr>
            <a:xfrm>
              <a:off x="662200" y="4190950"/>
              <a:ext cx="126775" cy="479750"/>
            </a:xfrm>
            <a:custGeom>
              <a:rect b="b" l="l" r="r" t="t"/>
              <a:pathLst>
                <a:path extrusionOk="0" h="19190" w="5071">
                  <a:moveTo>
                    <a:pt x="17" y="1"/>
                  </a:moveTo>
                  <a:lnTo>
                    <a:pt x="1" y="15261"/>
                  </a:lnTo>
                  <a:lnTo>
                    <a:pt x="5055" y="19190"/>
                  </a:lnTo>
                  <a:lnTo>
                    <a:pt x="5071" y="393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6F4497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788550" y="4256575"/>
              <a:ext cx="375000" cy="414125"/>
            </a:xfrm>
            <a:custGeom>
              <a:rect b="b" l="l" r="r" t="t"/>
              <a:pathLst>
                <a:path extrusionOk="0" h="16565" w="15000">
                  <a:moveTo>
                    <a:pt x="15000" y="0"/>
                  </a:moveTo>
                  <a:lnTo>
                    <a:pt x="17" y="1305"/>
                  </a:lnTo>
                  <a:lnTo>
                    <a:pt x="1" y="16565"/>
                  </a:lnTo>
                  <a:lnTo>
                    <a:pt x="14984" y="15244"/>
                  </a:lnTo>
                  <a:lnTo>
                    <a:pt x="15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2600" y="4157925"/>
              <a:ext cx="500950" cy="131275"/>
            </a:xfrm>
            <a:custGeom>
              <a:rect b="b" l="l" r="r" t="t"/>
              <a:pathLst>
                <a:path extrusionOk="0" h="5251" w="20038">
                  <a:moveTo>
                    <a:pt x="14984" y="1"/>
                  </a:moveTo>
                  <a:lnTo>
                    <a:pt x="1" y="1322"/>
                  </a:lnTo>
                  <a:lnTo>
                    <a:pt x="5055" y="5251"/>
                  </a:lnTo>
                  <a:lnTo>
                    <a:pt x="20038" y="3946"/>
                  </a:lnTo>
                  <a:lnTo>
                    <a:pt x="14984" y="1"/>
                  </a:lnTo>
                  <a:close/>
                </a:path>
              </a:pathLst>
            </a:custGeom>
            <a:solidFill>
              <a:srgbClr val="B18DD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 flipH="1">
            <a:off x="11230032" y="6088123"/>
            <a:ext cx="2137957" cy="2186473"/>
            <a:chOff x="662200" y="4157925"/>
            <a:chExt cx="501350" cy="512775"/>
          </a:xfrm>
        </p:grpSpPr>
        <p:sp>
          <p:nvSpPr>
            <p:cNvPr id="1283" name="Google Shape;1283;p38"/>
            <p:cNvSpPr/>
            <p:nvPr/>
          </p:nvSpPr>
          <p:spPr>
            <a:xfrm>
              <a:off x="662200" y="4190950"/>
              <a:ext cx="126775" cy="479750"/>
            </a:xfrm>
            <a:custGeom>
              <a:rect b="b" l="l" r="r" t="t"/>
              <a:pathLst>
                <a:path extrusionOk="0" h="19190" w="5071">
                  <a:moveTo>
                    <a:pt x="17" y="1"/>
                  </a:moveTo>
                  <a:lnTo>
                    <a:pt x="1" y="15261"/>
                  </a:lnTo>
                  <a:lnTo>
                    <a:pt x="5055" y="19190"/>
                  </a:lnTo>
                  <a:lnTo>
                    <a:pt x="5071" y="393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319CA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788550" y="4256575"/>
              <a:ext cx="375000" cy="414125"/>
            </a:xfrm>
            <a:custGeom>
              <a:rect b="b" l="l" r="r" t="t"/>
              <a:pathLst>
                <a:path extrusionOk="0" h="16565" w="15000">
                  <a:moveTo>
                    <a:pt x="15000" y="0"/>
                  </a:moveTo>
                  <a:lnTo>
                    <a:pt x="17" y="1305"/>
                  </a:lnTo>
                  <a:lnTo>
                    <a:pt x="1" y="16565"/>
                  </a:lnTo>
                  <a:lnTo>
                    <a:pt x="14984" y="15244"/>
                  </a:lnTo>
                  <a:lnTo>
                    <a:pt x="15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62600" y="4157925"/>
              <a:ext cx="500950" cy="131275"/>
            </a:xfrm>
            <a:custGeom>
              <a:rect b="b" l="l" r="r" t="t"/>
              <a:pathLst>
                <a:path extrusionOk="0" h="5251" w="20038">
                  <a:moveTo>
                    <a:pt x="14984" y="1"/>
                  </a:moveTo>
                  <a:lnTo>
                    <a:pt x="1" y="1322"/>
                  </a:lnTo>
                  <a:lnTo>
                    <a:pt x="5055" y="5251"/>
                  </a:lnTo>
                  <a:lnTo>
                    <a:pt x="20038" y="3946"/>
                  </a:lnTo>
                  <a:lnTo>
                    <a:pt x="14984" y="1"/>
                  </a:lnTo>
                  <a:close/>
                </a:path>
              </a:pathLst>
            </a:custGeom>
            <a:solidFill>
              <a:srgbClr val="76D7E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38"/>
          <p:cNvGrpSpPr/>
          <p:nvPr/>
        </p:nvGrpSpPr>
        <p:grpSpPr>
          <a:xfrm>
            <a:off x="11917170" y="4406376"/>
            <a:ext cx="763874" cy="1909685"/>
            <a:chOff x="1790213" y="2452725"/>
            <a:chExt cx="447600" cy="1119000"/>
          </a:xfrm>
        </p:grpSpPr>
        <p:grpSp>
          <p:nvGrpSpPr>
            <p:cNvPr id="1287" name="Google Shape;1287;p38"/>
            <p:cNvGrpSpPr/>
            <p:nvPr/>
          </p:nvGrpSpPr>
          <p:grpSpPr>
            <a:xfrm>
              <a:off x="1790213" y="2452725"/>
              <a:ext cx="447600" cy="447600"/>
              <a:chOff x="1050725" y="2547975"/>
              <a:chExt cx="447600" cy="447600"/>
            </a:xfrm>
          </p:grpSpPr>
          <p:sp>
            <p:nvSpPr>
              <p:cNvPr id="1288" name="Google Shape;1288;p38"/>
              <p:cNvSpPr/>
              <p:nvPr/>
            </p:nvSpPr>
            <p:spPr>
              <a:xfrm>
                <a:off x="1050725" y="2547975"/>
                <a:ext cx="447600" cy="4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8"/>
              <p:cNvSpPr txBox="1"/>
              <p:nvPr/>
            </p:nvSpPr>
            <p:spPr>
              <a:xfrm>
                <a:off x="1050725" y="2547975"/>
                <a:ext cx="4476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</a:t>
                </a:r>
                <a:endParaRPr b="1" sz="4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290" name="Google Shape;1290;p38"/>
            <p:cNvCxnSpPr>
              <a:stCxn id="1289" idx="2"/>
            </p:cNvCxnSpPr>
            <p:nvPr/>
          </p:nvCxnSpPr>
          <p:spPr>
            <a:xfrm>
              <a:off x="2014013" y="2900325"/>
              <a:ext cx="0" cy="6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291" name="Google Shape;1291;p38"/>
          <p:cNvGrpSpPr/>
          <p:nvPr/>
        </p:nvGrpSpPr>
        <p:grpSpPr>
          <a:xfrm>
            <a:off x="14948696" y="3414850"/>
            <a:ext cx="763874" cy="1909685"/>
            <a:chOff x="1790213" y="2452725"/>
            <a:chExt cx="447600" cy="1119000"/>
          </a:xfrm>
        </p:grpSpPr>
        <p:grpSp>
          <p:nvGrpSpPr>
            <p:cNvPr id="1292" name="Google Shape;1292;p38"/>
            <p:cNvGrpSpPr/>
            <p:nvPr/>
          </p:nvGrpSpPr>
          <p:grpSpPr>
            <a:xfrm>
              <a:off x="1790213" y="2452725"/>
              <a:ext cx="447600" cy="447600"/>
              <a:chOff x="1050725" y="2547975"/>
              <a:chExt cx="447600" cy="447600"/>
            </a:xfrm>
          </p:grpSpPr>
          <p:sp>
            <p:nvSpPr>
              <p:cNvPr id="1293" name="Google Shape;1293;p38"/>
              <p:cNvSpPr/>
              <p:nvPr/>
            </p:nvSpPr>
            <p:spPr>
              <a:xfrm>
                <a:off x="1050725" y="2547975"/>
                <a:ext cx="447600" cy="44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8"/>
              <p:cNvSpPr txBox="1"/>
              <p:nvPr/>
            </p:nvSpPr>
            <p:spPr>
              <a:xfrm>
                <a:off x="1050725" y="2547975"/>
                <a:ext cx="4476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</a:t>
                </a:r>
                <a:endParaRPr b="1" sz="4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295" name="Google Shape;1295;p38"/>
            <p:cNvCxnSpPr>
              <a:stCxn id="1294" idx="2"/>
            </p:cNvCxnSpPr>
            <p:nvPr/>
          </p:nvCxnSpPr>
          <p:spPr>
            <a:xfrm>
              <a:off x="2014013" y="2900325"/>
              <a:ext cx="0" cy="6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296" name="Google Shape;1296;p38"/>
          <p:cNvGrpSpPr/>
          <p:nvPr/>
        </p:nvGrpSpPr>
        <p:grpSpPr>
          <a:xfrm>
            <a:off x="13321155" y="2514793"/>
            <a:ext cx="763874" cy="1909685"/>
            <a:chOff x="1790213" y="2452725"/>
            <a:chExt cx="447600" cy="1119000"/>
          </a:xfrm>
        </p:grpSpPr>
        <p:grpSp>
          <p:nvGrpSpPr>
            <p:cNvPr id="1297" name="Google Shape;1297;p38"/>
            <p:cNvGrpSpPr/>
            <p:nvPr/>
          </p:nvGrpSpPr>
          <p:grpSpPr>
            <a:xfrm>
              <a:off x="1790213" y="2452725"/>
              <a:ext cx="447600" cy="447600"/>
              <a:chOff x="1050725" y="2547975"/>
              <a:chExt cx="447600" cy="447600"/>
            </a:xfrm>
          </p:grpSpPr>
          <p:sp>
            <p:nvSpPr>
              <p:cNvPr id="1298" name="Google Shape;1298;p38"/>
              <p:cNvSpPr/>
              <p:nvPr/>
            </p:nvSpPr>
            <p:spPr>
              <a:xfrm>
                <a:off x="1050725" y="2547975"/>
                <a:ext cx="447600" cy="44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8"/>
              <p:cNvSpPr txBox="1"/>
              <p:nvPr/>
            </p:nvSpPr>
            <p:spPr>
              <a:xfrm>
                <a:off x="1050725" y="2547975"/>
                <a:ext cx="4476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</a:t>
                </a:r>
                <a:endParaRPr b="1" sz="4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300" name="Google Shape;1300;p38"/>
            <p:cNvCxnSpPr>
              <a:stCxn id="1299" idx="2"/>
            </p:cNvCxnSpPr>
            <p:nvPr/>
          </p:nvCxnSpPr>
          <p:spPr>
            <a:xfrm>
              <a:off x="2014013" y="2900325"/>
              <a:ext cx="0" cy="6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301" name="Google Shape;1301;p38"/>
          <p:cNvGrpSpPr/>
          <p:nvPr/>
        </p:nvGrpSpPr>
        <p:grpSpPr>
          <a:xfrm flipH="1">
            <a:off x="13136964" y="7132445"/>
            <a:ext cx="1743394" cy="1783021"/>
            <a:chOff x="662200" y="4157925"/>
            <a:chExt cx="501350" cy="512775"/>
          </a:xfrm>
        </p:grpSpPr>
        <p:sp>
          <p:nvSpPr>
            <p:cNvPr id="1302" name="Google Shape;1302;p38"/>
            <p:cNvSpPr/>
            <p:nvPr/>
          </p:nvSpPr>
          <p:spPr>
            <a:xfrm>
              <a:off x="662200" y="4190950"/>
              <a:ext cx="126775" cy="479750"/>
            </a:xfrm>
            <a:custGeom>
              <a:rect b="b" l="l" r="r" t="t"/>
              <a:pathLst>
                <a:path extrusionOk="0" h="19190" w="5071">
                  <a:moveTo>
                    <a:pt x="17" y="1"/>
                  </a:moveTo>
                  <a:lnTo>
                    <a:pt x="1" y="15261"/>
                  </a:lnTo>
                  <a:lnTo>
                    <a:pt x="5055" y="19190"/>
                  </a:lnTo>
                  <a:lnTo>
                    <a:pt x="5071" y="3930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18DD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788550" y="4256575"/>
              <a:ext cx="375000" cy="414125"/>
            </a:xfrm>
            <a:custGeom>
              <a:rect b="b" l="l" r="r" t="t"/>
              <a:pathLst>
                <a:path extrusionOk="0" h="16565" w="15000">
                  <a:moveTo>
                    <a:pt x="15000" y="0"/>
                  </a:moveTo>
                  <a:lnTo>
                    <a:pt x="17" y="1305"/>
                  </a:lnTo>
                  <a:lnTo>
                    <a:pt x="1" y="16565"/>
                  </a:lnTo>
                  <a:lnTo>
                    <a:pt x="14984" y="15244"/>
                  </a:lnTo>
                  <a:lnTo>
                    <a:pt x="15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662600" y="4157925"/>
              <a:ext cx="500950" cy="131275"/>
            </a:xfrm>
            <a:custGeom>
              <a:rect b="b" l="l" r="r" t="t"/>
              <a:pathLst>
                <a:path extrusionOk="0" h="5251" w="20038">
                  <a:moveTo>
                    <a:pt x="14984" y="1"/>
                  </a:moveTo>
                  <a:lnTo>
                    <a:pt x="1" y="1322"/>
                  </a:lnTo>
                  <a:lnTo>
                    <a:pt x="5055" y="5251"/>
                  </a:lnTo>
                  <a:lnTo>
                    <a:pt x="20038" y="3946"/>
                  </a:lnTo>
                  <a:lnTo>
                    <a:pt x="14984" y="1"/>
                  </a:lnTo>
                  <a:close/>
                </a:path>
              </a:pathLst>
            </a:custGeom>
            <a:solidFill>
              <a:srgbClr val="DAB3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38"/>
          <p:cNvGrpSpPr/>
          <p:nvPr/>
        </p:nvGrpSpPr>
        <p:grpSpPr>
          <a:xfrm>
            <a:off x="13626859" y="5448030"/>
            <a:ext cx="763874" cy="1909685"/>
            <a:chOff x="1790213" y="2452725"/>
            <a:chExt cx="447600" cy="1119000"/>
          </a:xfrm>
        </p:grpSpPr>
        <p:grpSp>
          <p:nvGrpSpPr>
            <p:cNvPr id="1306" name="Google Shape;1306;p38"/>
            <p:cNvGrpSpPr/>
            <p:nvPr/>
          </p:nvGrpSpPr>
          <p:grpSpPr>
            <a:xfrm>
              <a:off x="1790213" y="2452725"/>
              <a:ext cx="447600" cy="447600"/>
              <a:chOff x="1050725" y="2547975"/>
              <a:chExt cx="447600" cy="447600"/>
            </a:xfrm>
          </p:grpSpPr>
          <p:sp>
            <p:nvSpPr>
              <p:cNvPr id="1307" name="Google Shape;1307;p38"/>
              <p:cNvSpPr/>
              <p:nvPr/>
            </p:nvSpPr>
            <p:spPr>
              <a:xfrm>
                <a:off x="1050725" y="2547975"/>
                <a:ext cx="447600" cy="44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8"/>
              <p:cNvSpPr txBox="1"/>
              <p:nvPr/>
            </p:nvSpPr>
            <p:spPr>
              <a:xfrm>
                <a:off x="1050725" y="2547975"/>
                <a:ext cx="4476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</a:t>
                </a:r>
                <a:endParaRPr b="1" sz="4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309" name="Google Shape;1309;p38"/>
            <p:cNvCxnSpPr>
              <a:stCxn id="1308" idx="2"/>
            </p:cNvCxnSpPr>
            <p:nvPr/>
          </p:nvCxnSpPr>
          <p:spPr>
            <a:xfrm>
              <a:off x="2014013" y="2900325"/>
              <a:ext cx="0" cy="67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310" name="Google Shape;1310;p38"/>
          <p:cNvGrpSpPr/>
          <p:nvPr/>
        </p:nvGrpSpPr>
        <p:grpSpPr>
          <a:xfrm>
            <a:off x="914398" y="3228400"/>
            <a:ext cx="3853203" cy="1767803"/>
            <a:chOff x="1321399" y="1332600"/>
            <a:chExt cx="1926602" cy="883902"/>
          </a:xfrm>
        </p:grpSpPr>
        <p:sp>
          <p:nvSpPr>
            <p:cNvPr id="1311" name="Google Shape;1311;p38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2" name="Google Shape;1312;p38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3" name="Google Shape;1313;p38"/>
          <p:cNvGrpSpPr/>
          <p:nvPr/>
        </p:nvGrpSpPr>
        <p:grpSpPr>
          <a:xfrm>
            <a:off x="5856948" y="3228400"/>
            <a:ext cx="3853203" cy="1767803"/>
            <a:chOff x="1321399" y="1332600"/>
            <a:chExt cx="1926602" cy="883902"/>
          </a:xfrm>
        </p:grpSpPr>
        <p:sp>
          <p:nvSpPr>
            <p:cNvPr id="1314" name="Google Shape;1314;p38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38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6" name="Google Shape;1316;p38"/>
          <p:cNvGrpSpPr/>
          <p:nvPr/>
        </p:nvGrpSpPr>
        <p:grpSpPr>
          <a:xfrm>
            <a:off x="914398" y="7014750"/>
            <a:ext cx="3853203" cy="1767803"/>
            <a:chOff x="1321399" y="1332600"/>
            <a:chExt cx="1926602" cy="883902"/>
          </a:xfrm>
        </p:grpSpPr>
        <p:sp>
          <p:nvSpPr>
            <p:cNvPr id="1317" name="Google Shape;1317;p38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8" name="Google Shape;1318;p38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5856948" y="7014750"/>
            <a:ext cx="3853203" cy="1767803"/>
            <a:chOff x="1321399" y="1332600"/>
            <a:chExt cx="1926602" cy="883902"/>
          </a:xfrm>
        </p:grpSpPr>
        <p:sp>
          <p:nvSpPr>
            <p:cNvPr id="1320" name="Google Shape;1320;p38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full of iron oxide dust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1" name="Google Shape;1321;p38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22" name="Google Shape;1322;p38"/>
          <p:cNvSpPr/>
          <p:nvPr/>
        </p:nvSpPr>
        <p:spPr>
          <a:xfrm>
            <a:off x="7432404" y="2545781"/>
            <a:ext cx="702310" cy="702365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38"/>
          <p:cNvGrpSpPr/>
          <p:nvPr/>
        </p:nvGrpSpPr>
        <p:grpSpPr>
          <a:xfrm>
            <a:off x="2491593" y="2549992"/>
            <a:ext cx="698843" cy="693944"/>
            <a:chOff x="-64781025" y="3361050"/>
            <a:chExt cx="317425" cy="315200"/>
          </a:xfrm>
        </p:grpSpPr>
        <p:sp>
          <p:nvSpPr>
            <p:cNvPr id="1324" name="Google Shape;1324;p38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38"/>
          <p:cNvGrpSpPr/>
          <p:nvPr/>
        </p:nvGrpSpPr>
        <p:grpSpPr>
          <a:xfrm>
            <a:off x="7433243" y="6321682"/>
            <a:ext cx="700604" cy="693064"/>
            <a:chOff x="-64406125" y="3362225"/>
            <a:chExt cx="318225" cy="314800"/>
          </a:xfrm>
        </p:grpSpPr>
        <p:sp>
          <p:nvSpPr>
            <p:cNvPr id="1329" name="Google Shape;1329;p38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38"/>
          <p:cNvGrpSpPr/>
          <p:nvPr/>
        </p:nvGrpSpPr>
        <p:grpSpPr>
          <a:xfrm>
            <a:off x="2498526" y="6319535"/>
            <a:ext cx="684973" cy="697357"/>
            <a:chOff x="-62148800" y="3377700"/>
            <a:chExt cx="311125" cy="316750"/>
          </a:xfrm>
        </p:grpSpPr>
        <p:sp>
          <p:nvSpPr>
            <p:cNvPr id="1332" name="Google Shape;1332;p38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9"/>
          <p:cNvGrpSpPr/>
          <p:nvPr/>
        </p:nvGrpSpPr>
        <p:grpSpPr>
          <a:xfrm>
            <a:off x="1971175" y="5243788"/>
            <a:ext cx="3251774" cy="3155085"/>
            <a:chOff x="3781550" y="2549025"/>
            <a:chExt cx="1304780" cy="1265984"/>
          </a:xfrm>
        </p:grpSpPr>
        <p:sp>
          <p:nvSpPr>
            <p:cNvPr id="1339" name="Google Shape;1339;p39"/>
            <p:cNvSpPr/>
            <p:nvPr/>
          </p:nvSpPr>
          <p:spPr>
            <a:xfrm>
              <a:off x="3781550" y="2766322"/>
              <a:ext cx="786768" cy="1048688"/>
            </a:xfrm>
            <a:custGeom>
              <a:rect b="b" l="l" r="r" t="t"/>
              <a:pathLst>
                <a:path extrusionOk="0" h="17625" w="13223">
                  <a:moveTo>
                    <a:pt x="33" y="0"/>
                  </a:moveTo>
                  <a:lnTo>
                    <a:pt x="0" y="15179"/>
                  </a:lnTo>
                  <a:lnTo>
                    <a:pt x="13206" y="17624"/>
                  </a:lnTo>
                  <a:lnTo>
                    <a:pt x="13222" y="242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3783454" y="2549025"/>
              <a:ext cx="1302871" cy="361879"/>
            </a:xfrm>
            <a:custGeom>
              <a:rect b="b" l="l" r="r" t="t"/>
              <a:pathLst>
                <a:path extrusionOk="0" h="6082" w="21897">
                  <a:moveTo>
                    <a:pt x="8707" y="0"/>
                  </a:moveTo>
                  <a:lnTo>
                    <a:pt x="1" y="3652"/>
                  </a:lnTo>
                  <a:lnTo>
                    <a:pt x="13190" y="6081"/>
                  </a:lnTo>
                  <a:lnTo>
                    <a:pt x="21896" y="2430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76D7E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567312" y="2693552"/>
              <a:ext cx="519018" cy="1121456"/>
            </a:xfrm>
            <a:custGeom>
              <a:rect b="b" l="l" r="r" t="t"/>
              <a:pathLst>
                <a:path extrusionOk="0" h="18848" w="8723">
                  <a:moveTo>
                    <a:pt x="8722" y="1"/>
                  </a:moveTo>
                  <a:lnTo>
                    <a:pt x="16" y="3652"/>
                  </a:lnTo>
                  <a:lnTo>
                    <a:pt x="0" y="18847"/>
                  </a:lnTo>
                  <a:lnTo>
                    <a:pt x="8706" y="15195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rgbClr val="319CA9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39"/>
          <p:cNvGrpSpPr/>
          <p:nvPr/>
        </p:nvGrpSpPr>
        <p:grpSpPr>
          <a:xfrm>
            <a:off x="2509351" y="3867288"/>
            <a:ext cx="2174547" cy="2109889"/>
            <a:chOff x="3781550" y="2549025"/>
            <a:chExt cx="1304780" cy="1265984"/>
          </a:xfrm>
        </p:grpSpPr>
        <p:sp>
          <p:nvSpPr>
            <p:cNvPr id="1343" name="Google Shape;1343;p39"/>
            <p:cNvSpPr/>
            <p:nvPr/>
          </p:nvSpPr>
          <p:spPr>
            <a:xfrm>
              <a:off x="3781550" y="2766322"/>
              <a:ext cx="786768" cy="1048688"/>
            </a:xfrm>
            <a:custGeom>
              <a:rect b="b" l="l" r="r" t="t"/>
              <a:pathLst>
                <a:path extrusionOk="0" h="17625" w="13223">
                  <a:moveTo>
                    <a:pt x="33" y="0"/>
                  </a:moveTo>
                  <a:lnTo>
                    <a:pt x="0" y="15179"/>
                  </a:lnTo>
                  <a:lnTo>
                    <a:pt x="13206" y="17624"/>
                  </a:lnTo>
                  <a:lnTo>
                    <a:pt x="13222" y="242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3783454" y="2549025"/>
              <a:ext cx="1302871" cy="361879"/>
            </a:xfrm>
            <a:custGeom>
              <a:rect b="b" l="l" r="r" t="t"/>
              <a:pathLst>
                <a:path extrusionOk="0" h="6082" w="21897">
                  <a:moveTo>
                    <a:pt x="8707" y="0"/>
                  </a:moveTo>
                  <a:lnTo>
                    <a:pt x="1" y="3652"/>
                  </a:lnTo>
                  <a:lnTo>
                    <a:pt x="13190" y="6081"/>
                  </a:lnTo>
                  <a:lnTo>
                    <a:pt x="21896" y="2430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FFE39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4567312" y="2693552"/>
              <a:ext cx="519018" cy="1121456"/>
            </a:xfrm>
            <a:custGeom>
              <a:rect b="b" l="l" r="r" t="t"/>
              <a:pathLst>
                <a:path extrusionOk="0" h="18848" w="8723">
                  <a:moveTo>
                    <a:pt x="8722" y="1"/>
                  </a:moveTo>
                  <a:lnTo>
                    <a:pt x="16" y="3652"/>
                  </a:lnTo>
                  <a:lnTo>
                    <a:pt x="0" y="18847"/>
                  </a:lnTo>
                  <a:lnTo>
                    <a:pt x="8706" y="15195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39"/>
          <p:cNvGrpSpPr/>
          <p:nvPr/>
        </p:nvGrpSpPr>
        <p:grpSpPr>
          <a:xfrm>
            <a:off x="2924398" y="3039788"/>
            <a:ext cx="1343924" cy="1303964"/>
            <a:chOff x="3781550" y="2549025"/>
            <a:chExt cx="1304780" cy="1265984"/>
          </a:xfrm>
        </p:grpSpPr>
        <p:sp>
          <p:nvSpPr>
            <p:cNvPr id="1347" name="Google Shape;1347;p39"/>
            <p:cNvSpPr/>
            <p:nvPr/>
          </p:nvSpPr>
          <p:spPr>
            <a:xfrm>
              <a:off x="3781550" y="2766322"/>
              <a:ext cx="786768" cy="1048688"/>
            </a:xfrm>
            <a:custGeom>
              <a:rect b="b" l="l" r="r" t="t"/>
              <a:pathLst>
                <a:path extrusionOk="0" h="17625" w="13223">
                  <a:moveTo>
                    <a:pt x="33" y="0"/>
                  </a:moveTo>
                  <a:lnTo>
                    <a:pt x="0" y="15179"/>
                  </a:lnTo>
                  <a:lnTo>
                    <a:pt x="13206" y="17624"/>
                  </a:lnTo>
                  <a:lnTo>
                    <a:pt x="13222" y="242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3783454" y="2549025"/>
              <a:ext cx="1302871" cy="361879"/>
            </a:xfrm>
            <a:custGeom>
              <a:rect b="b" l="l" r="r" t="t"/>
              <a:pathLst>
                <a:path extrusionOk="0" h="6082" w="21897">
                  <a:moveTo>
                    <a:pt x="8707" y="0"/>
                  </a:moveTo>
                  <a:lnTo>
                    <a:pt x="1" y="3652"/>
                  </a:lnTo>
                  <a:lnTo>
                    <a:pt x="13190" y="6081"/>
                  </a:lnTo>
                  <a:lnTo>
                    <a:pt x="21896" y="2430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3FBAD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4567312" y="2693552"/>
              <a:ext cx="519018" cy="1121456"/>
            </a:xfrm>
            <a:custGeom>
              <a:rect b="b" l="l" r="r" t="t"/>
              <a:pathLst>
                <a:path extrusionOk="0" h="18848" w="8723">
                  <a:moveTo>
                    <a:pt x="8722" y="1"/>
                  </a:moveTo>
                  <a:lnTo>
                    <a:pt x="16" y="3652"/>
                  </a:lnTo>
                  <a:lnTo>
                    <a:pt x="0" y="18847"/>
                  </a:lnTo>
                  <a:lnTo>
                    <a:pt x="8706" y="15195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rgbClr val="016C8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39"/>
          <p:cNvGrpSpPr/>
          <p:nvPr/>
        </p:nvGrpSpPr>
        <p:grpSpPr>
          <a:xfrm>
            <a:off x="3231425" y="2643731"/>
            <a:ext cx="730677" cy="708951"/>
            <a:chOff x="3781550" y="2549025"/>
            <a:chExt cx="1304780" cy="1265984"/>
          </a:xfrm>
        </p:grpSpPr>
        <p:sp>
          <p:nvSpPr>
            <p:cNvPr id="1351" name="Google Shape;1351;p39"/>
            <p:cNvSpPr/>
            <p:nvPr/>
          </p:nvSpPr>
          <p:spPr>
            <a:xfrm>
              <a:off x="3781550" y="2766322"/>
              <a:ext cx="786768" cy="1048688"/>
            </a:xfrm>
            <a:custGeom>
              <a:rect b="b" l="l" r="r" t="t"/>
              <a:pathLst>
                <a:path extrusionOk="0" h="17625" w="13223">
                  <a:moveTo>
                    <a:pt x="33" y="0"/>
                  </a:moveTo>
                  <a:lnTo>
                    <a:pt x="0" y="15179"/>
                  </a:lnTo>
                  <a:lnTo>
                    <a:pt x="13206" y="17624"/>
                  </a:lnTo>
                  <a:lnTo>
                    <a:pt x="13222" y="242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3783454" y="2549025"/>
              <a:ext cx="1302871" cy="361879"/>
            </a:xfrm>
            <a:custGeom>
              <a:rect b="b" l="l" r="r" t="t"/>
              <a:pathLst>
                <a:path extrusionOk="0" h="6082" w="21897">
                  <a:moveTo>
                    <a:pt x="8707" y="0"/>
                  </a:moveTo>
                  <a:lnTo>
                    <a:pt x="1" y="3652"/>
                  </a:lnTo>
                  <a:lnTo>
                    <a:pt x="13190" y="6081"/>
                  </a:lnTo>
                  <a:lnTo>
                    <a:pt x="21896" y="2430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rgbClr val="B18DD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4567312" y="2693552"/>
              <a:ext cx="519018" cy="1121456"/>
            </a:xfrm>
            <a:custGeom>
              <a:rect b="b" l="l" r="r" t="t"/>
              <a:pathLst>
                <a:path extrusionOk="0" h="18848" w="8723">
                  <a:moveTo>
                    <a:pt x="8722" y="1"/>
                  </a:moveTo>
                  <a:lnTo>
                    <a:pt x="16" y="3652"/>
                  </a:lnTo>
                  <a:lnTo>
                    <a:pt x="0" y="18847"/>
                  </a:lnTo>
                  <a:lnTo>
                    <a:pt x="8706" y="15195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rgbClr val="6F4497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39"/>
          <p:cNvSpPr/>
          <p:nvPr/>
        </p:nvSpPr>
        <p:spPr>
          <a:xfrm>
            <a:off x="6737575" y="2643800"/>
            <a:ext cx="2381400" cy="8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3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5" name="Google Shape;1355;p39"/>
          <p:cNvSpPr/>
          <p:nvPr/>
        </p:nvSpPr>
        <p:spPr>
          <a:xfrm>
            <a:off x="6737575" y="4234767"/>
            <a:ext cx="2381400" cy="81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3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6" name="Google Shape;1356;p39"/>
          <p:cNvSpPr/>
          <p:nvPr/>
        </p:nvSpPr>
        <p:spPr>
          <a:xfrm>
            <a:off x="6737575" y="5825733"/>
            <a:ext cx="2381400" cy="8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3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7" name="Google Shape;1357;p39"/>
          <p:cNvSpPr/>
          <p:nvPr/>
        </p:nvSpPr>
        <p:spPr>
          <a:xfrm>
            <a:off x="6737575" y="7416700"/>
            <a:ext cx="2381400" cy="81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32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8" name="Google Shape;1358;p39"/>
          <p:cNvSpPr txBox="1"/>
          <p:nvPr/>
        </p:nvSpPr>
        <p:spPr>
          <a:xfrm>
            <a:off x="11155229" y="4071868"/>
            <a:ext cx="5448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39"/>
          <p:cNvSpPr txBox="1"/>
          <p:nvPr/>
        </p:nvSpPr>
        <p:spPr>
          <a:xfrm>
            <a:off x="11155229" y="7253745"/>
            <a:ext cx="54498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39"/>
          <p:cNvSpPr txBox="1"/>
          <p:nvPr/>
        </p:nvSpPr>
        <p:spPr>
          <a:xfrm>
            <a:off x="11155229" y="2480904"/>
            <a:ext cx="54498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it’s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39"/>
          <p:cNvSpPr txBox="1"/>
          <p:nvPr/>
        </p:nvSpPr>
        <p:spPr>
          <a:xfrm>
            <a:off x="11155229" y="5662806"/>
            <a:ext cx="5448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2" name="Google Shape;1362;p39"/>
          <p:cNvCxnSpPr>
            <a:stCxn id="1354" idx="3"/>
            <a:endCxn id="1360" idx="1"/>
          </p:cNvCxnSpPr>
          <p:nvPr/>
        </p:nvCxnSpPr>
        <p:spPr>
          <a:xfrm>
            <a:off x="9118975" y="3053300"/>
            <a:ext cx="2036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39"/>
          <p:cNvCxnSpPr>
            <a:stCxn id="1355" idx="3"/>
            <a:endCxn id="1358" idx="1"/>
          </p:cNvCxnSpPr>
          <p:nvPr/>
        </p:nvCxnSpPr>
        <p:spPr>
          <a:xfrm>
            <a:off x="9118975" y="4644267"/>
            <a:ext cx="2036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39"/>
          <p:cNvCxnSpPr>
            <a:stCxn id="1356" idx="3"/>
            <a:endCxn id="1361" idx="1"/>
          </p:cNvCxnSpPr>
          <p:nvPr/>
        </p:nvCxnSpPr>
        <p:spPr>
          <a:xfrm>
            <a:off x="9118975" y="6235233"/>
            <a:ext cx="2036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39"/>
          <p:cNvCxnSpPr>
            <a:stCxn id="1357" idx="3"/>
            <a:endCxn id="1359" idx="1"/>
          </p:cNvCxnSpPr>
          <p:nvPr/>
        </p:nvCxnSpPr>
        <p:spPr>
          <a:xfrm>
            <a:off x="9118975" y="7826200"/>
            <a:ext cx="2036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0"/>
          <p:cNvSpPr/>
          <p:nvPr/>
        </p:nvSpPr>
        <p:spPr>
          <a:xfrm>
            <a:off x="3365251" y="2088649"/>
            <a:ext cx="1515857" cy="2811982"/>
          </a:xfrm>
          <a:custGeom>
            <a:rect b="b" l="l" r="r" t="t"/>
            <a:pathLst>
              <a:path extrusionOk="0" h="29293" w="15791">
                <a:moveTo>
                  <a:pt x="15791" y="0"/>
                </a:moveTo>
                <a:lnTo>
                  <a:pt x="140" y="10811"/>
                </a:lnTo>
                <a:lnTo>
                  <a:pt x="1" y="29293"/>
                </a:lnTo>
                <a:lnTo>
                  <a:pt x="15791" y="22151"/>
                </a:lnTo>
                <a:lnTo>
                  <a:pt x="1579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0"/>
          <p:cNvSpPr/>
          <p:nvPr/>
        </p:nvSpPr>
        <p:spPr>
          <a:xfrm>
            <a:off x="4880984" y="2088649"/>
            <a:ext cx="1443573" cy="2807950"/>
          </a:xfrm>
          <a:custGeom>
            <a:rect b="b" l="l" r="r" t="t"/>
            <a:pathLst>
              <a:path extrusionOk="0" h="29251" w="15038">
                <a:moveTo>
                  <a:pt x="1" y="0"/>
                </a:moveTo>
                <a:lnTo>
                  <a:pt x="1" y="22137"/>
                </a:lnTo>
                <a:lnTo>
                  <a:pt x="15037" y="29251"/>
                </a:lnTo>
                <a:lnTo>
                  <a:pt x="15037" y="11034"/>
                </a:lnTo>
                <a:lnTo>
                  <a:pt x="1" y="0"/>
                </a:lnTo>
                <a:close/>
              </a:path>
            </a:pathLst>
          </a:custGeom>
          <a:solidFill>
            <a:srgbClr val="76D7E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0"/>
          <p:cNvSpPr/>
          <p:nvPr/>
        </p:nvSpPr>
        <p:spPr>
          <a:xfrm>
            <a:off x="3365251" y="4213561"/>
            <a:ext cx="2959334" cy="1229312"/>
          </a:xfrm>
          <a:custGeom>
            <a:rect b="b" l="l" r="r" t="t"/>
            <a:pathLst>
              <a:path extrusionOk="0" h="12806" w="30828">
                <a:moveTo>
                  <a:pt x="15791" y="1"/>
                </a:moveTo>
                <a:lnTo>
                  <a:pt x="1" y="7157"/>
                </a:lnTo>
                <a:lnTo>
                  <a:pt x="16070" y="12806"/>
                </a:lnTo>
                <a:lnTo>
                  <a:pt x="30827" y="7115"/>
                </a:lnTo>
                <a:lnTo>
                  <a:pt x="15791" y="1"/>
                </a:lnTo>
                <a:close/>
              </a:path>
            </a:pathLst>
          </a:custGeom>
          <a:solidFill>
            <a:srgbClr val="319CA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0"/>
          <p:cNvSpPr/>
          <p:nvPr/>
        </p:nvSpPr>
        <p:spPr>
          <a:xfrm>
            <a:off x="5928077" y="3256218"/>
            <a:ext cx="144664" cy="101851"/>
          </a:xfrm>
          <a:custGeom>
            <a:rect b="b" l="l" r="r" t="t"/>
            <a:pathLst>
              <a:path extrusionOk="0" h="1061" w="1507">
                <a:moveTo>
                  <a:pt x="1479" y="1"/>
                </a:moveTo>
                <a:cubicBezTo>
                  <a:pt x="837" y="126"/>
                  <a:pt x="42" y="838"/>
                  <a:pt x="0" y="865"/>
                </a:cubicBezTo>
                <a:lnTo>
                  <a:pt x="98" y="1061"/>
                </a:lnTo>
                <a:cubicBezTo>
                  <a:pt x="98" y="1047"/>
                  <a:pt x="893" y="349"/>
                  <a:pt x="1507" y="238"/>
                </a:cubicBezTo>
                <a:lnTo>
                  <a:pt x="14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0"/>
          <p:cNvSpPr/>
          <p:nvPr/>
        </p:nvSpPr>
        <p:spPr>
          <a:xfrm>
            <a:off x="5712477" y="2956334"/>
            <a:ext cx="57693" cy="208981"/>
          </a:xfrm>
          <a:custGeom>
            <a:rect b="b" l="l" r="r" t="t"/>
            <a:pathLst>
              <a:path extrusionOk="0" h="2177" w="601">
                <a:moveTo>
                  <a:pt x="461" y="0"/>
                </a:moveTo>
                <a:cubicBezTo>
                  <a:pt x="126" y="767"/>
                  <a:pt x="1" y="2092"/>
                  <a:pt x="1" y="2148"/>
                </a:cubicBezTo>
                <a:lnTo>
                  <a:pt x="168" y="2176"/>
                </a:lnTo>
                <a:cubicBezTo>
                  <a:pt x="168" y="2176"/>
                  <a:pt x="280" y="851"/>
                  <a:pt x="601" y="112"/>
                </a:cubicBezTo>
                <a:lnTo>
                  <a:pt x="4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0"/>
          <p:cNvSpPr/>
          <p:nvPr/>
        </p:nvSpPr>
        <p:spPr>
          <a:xfrm>
            <a:off x="5994985" y="3531335"/>
            <a:ext cx="154072" cy="36958"/>
          </a:xfrm>
          <a:custGeom>
            <a:rect b="b" l="l" r="r" t="t"/>
            <a:pathLst>
              <a:path extrusionOk="0" h="385" w="1605">
                <a:moveTo>
                  <a:pt x="677" y="0"/>
                </a:moveTo>
                <a:cubicBezTo>
                  <a:pt x="316" y="0"/>
                  <a:pt x="24" y="50"/>
                  <a:pt x="1" y="50"/>
                </a:cubicBezTo>
                <a:lnTo>
                  <a:pt x="29" y="273"/>
                </a:lnTo>
                <a:cubicBezTo>
                  <a:pt x="36" y="273"/>
                  <a:pt x="309" y="229"/>
                  <a:pt x="648" y="229"/>
                </a:cubicBezTo>
                <a:cubicBezTo>
                  <a:pt x="941" y="229"/>
                  <a:pt x="1284" y="262"/>
                  <a:pt x="1549" y="385"/>
                </a:cubicBezTo>
                <a:lnTo>
                  <a:pt x="1605" y="161"/>
                </a:lnTo>
                <a:cubicBezTo>
                  <a:pt x="1326" y="35"/>
                  <a:pt x="978" y="0"/>
                  <a:pt x="6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0"/>
          <p:cNvSpPr/>
          <p:nvPr/>
        </p:nvSpPr>
        <p:spPr>
          <a:xfrm>
            <a:off x="5257277" y="3287032"/>
            <a:ext cx="144664" cy="97819"/>
          </a:xfrm>
          <a:custGeom>
            <a:rect b="b" l="l" r="r" t="t"/>
            <a:pathLst>
              <a:path extrusionOk="0" h="1019" w="1507">
                <a:moveTo>
                  <a:pt x="28" y="0"/>
                </a:moveTo>
                <a:lnTo>
                  <a:pt x="0" y="238"/>
                </a:lnTo>
                <a:cubicBezTo>
                  <a:pt x="614" y="335"/>
                  <a:pt x="1423" y="1019"/>
                  <a:pt x="1423" y="1019"/>
                </a:cubicBezTo>
                <a:lnTo>
                  <a:pt x="1507" y="823"/>
                </a:lnTo>
                <a:cubicBezTo>
                  <a:pt x="1479" y="796"/>
                  <a:pt x="656" y="98"/>
                  <a:pt x="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0"/>
          <p:cNvSpPr/>
          <p:nvPr/>
        </p:nvSpPr>
        <p:spPr>
          <a:xfrm>
            <a:off x="5425937" y="2997803"/>
            <a:ext cx="93883" cy="191606"/>
          </a:xfrm>
          <a:custGeom>
            <a:rect b="b" l="l" r="r" t="t"/>
            <a:pathLst>
              <a:path extrusionOk="0" h="1996" w="978">
                <a:moveTo>
                  <a:pt x="112" y="1"/>
                </a:moveTo>
                <a:lnTo>
                  <a:pt x="1" y="168"/>
                </a:lnTo>
                <a:cubicBezTo>
                  <a:pt x="447" y="754"/>
                  <a:pt x="824" y="1981"/>
                  <a:pt x="824" y="1995"/>
                </a:cubicBezTo>
                <a:lnTo>
                  <a:pt x="977" y="1912"/>
                </a:lnTo>
                <a:cubicBezTo>
                  <a:pt x="963" y="1856"/>
                  <a:pt x="587" y="614"/>
                  <a:pt x="1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0"/>
          <p:cNvSpPr/>
          <p:nvPr/>
        </p:nvSpPr>
        <p:spPr>
          <a:xfrm>
            <a:off x="5230495" y="3574532"/>
            <a:ext cx="152728" cy="39262"/>
          </a:xfrm>
          <a:custGeom>
            <a:rect b="b" l="l" r="r" t="t"/>
            <a:pathLst>
              <a:path extrusionOk="0" h="409" w="1591">
                <a:moveTo>
                  <a:pt x="1015" y="1"/>
                </a:moveTo>
                <a:cubicBezTo>
                  <a:pt x="698" y="1"/>
                  <a:pt x="307" y="39"/>
                  <a:pt x="0" y="186"/>
                </a:cubicBezTo>
                <a:lnTo>
                  <a:pt x="56" y="409"/>
                </a:lnTo>
                <a:cubicBezTo>
                  <a:pt x="342" y="269"/>
                  <a:pt x="722" y="235"/>
                  <a:pt x="1031" y="235"/>
                </a:cubicBezTo>
                <a:cubicBezTo>
                  <a:pt x="1339" y="235"/>
                  <a:pt x="1576" y="269"/>
                  <a:pt x="1576" y="269"/>
                </a:cubicBezTo>
                <a:lnTo>
                  <a:pt x="1590" y="46"/>
                </a:lnTo>
                <a:cubicBezTo>
                  <a:pt x="1576" y="39"/>
                  <a:pt x="1332" y="1"/>
                  <a:pt x="10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0"/>
          <p:cNvSpPr/>
          <p:nvPr/>
        </p:nvSpPr>
        <p:spPr>
          <a:xfrm>
            <a:off x="5962923" y="3738297"/>
            <a:ext cx="123258" cy="120570"/>
          </a:xfrm>
          <a:custGeom>
            <a:rect b="b" l="l" r="r" t="t"/>
            <a:pathLst>
              <a:path extrusionOk="0" h="1256" w="1284">
                <a:moveTo>
                  <a:pt x="126" y="0"/>
                </a:moveTo>
                <a:lnTo>
                  <a:pt x="0" y="195"/>
                </a:lnTo>
                <a:cubicBezTo>
                  <a:pt x="0" y="195"/>
                  <a:pt x="823" y="684"/>
                  <a:pt x="1102" y="1255"/>
                </a:cubicBezTo>
                <a:lnTo>
                  <a:pt x="1283" y="1116"/>
                </a:lnTo>
                <a:cubicBezTo>
                  <a:pt x="991" y="502"/>
                  <a:pt x="168" y="28"/>
                  <a:pt x="1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0"/>
          <p:cNvSpPr/>
          <p:nvPr/>
        </p:nvSpPr>
        <p:spPr>
          <a:xfrm>
            <a:off x="5590661" y="3911277"/>
            <a:ext cx="182199" cy="92539"/>
          </a:xfrm>
          <a:custGeom>
            <a:rect b="b" l="l" r="r" t="t"/>
            <a:pathLst>
              <a:path extrusionOk="0" h="964" w="1898">
                <a:moveTo>
                  <a:pt x="51" y="1"/>
                </a:moveTo>
                <a:cubicBezTo>
                  <a:pt x="23" y="1"/>
                  <a:pt x="0" y="26"/>
                  <a:pt x="0" y="67"/>
                </a:cubicBezTo>
                <a:cubicBezTo>
                  <a:pt x="0" y="137"/>
                  <a:pt x="42" y="193"/>
                  <a:pt x="84" y="207"/>
                </a:cubicBezTo>
                <a:lnTo>
                  <a:pt x="1814" y="960"/>
                </a:lnTo>
                <a:cubicBezTo>
                  <a:pt x="1821" y="962"/>
                  <a:pt x="1828" y="964"/>
                  <a:pt x="1835" y="964"/>
                </a:cubicBezTo>
                <a:cubicBezTo>
                  <a:pt x="1869" y="964"/>
                  <a:pt x="1897" y="936"/>
                  <a:pt x="1897" y="890"/>
                </a:cubicBezTo>
                <a:cubicBezTo>
                  <a:pt x="1897" y="834"/>
                  <a:pt x="1870" y="765"/>
                  <a:pt x="1828" y="751"/>
                </a:cubicBezTo>
                <a:lnTo>
                  <a:pt x="84" y="11"/>
                </a:lnTo>
                <a:cubicBezTo>
                  <a:pt x="73" y="4"/>
                  <a:pt x="62" y="1"/>
                  <a:pt x="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0"/>
          <p:cNvSpPr/>
          <p:nvPr/>
        </p:nvSpPr>
        <p:spPr>
          <a:xfrm>
            <a:off x="5589317" y="3940075"/>
            <a:ext cx="183542" cy="93211"/>
          </a:xfrm>
          <a:custGeom>
            <a:rect b="b" l="l" r="r" t="t"/>
            <a:pathLst>
              <a:path extrusionOk="0" h="971" w="1912">
                <a:moveTo>
                  <a:pt x="72" y="1"/>
                </a:moveTo>
                <a:cubicBezTo>
                  <a:pt x="34" y="1"/>
                  <a:pt x="14" y="28"/>
                  <a:pt x="14" y="74"/>
                </a:cubicBezTo>
                <a:cubicBezTo>
                  <a:pt x="0" y="144"/>
                  <a:pt x="42" y="200"/>
                  <a:pt x="84" y="214"/>
                </a:cubicBezTo>
                <a:lnTo>
                  <a:pt x="1828" y="967"/>
                </a:lnTo>
                <a:cubicBezTo>
                  <a:pt x="1835" y="969"/>
                  <a:pt x="1842" y="970"/>
                  <a:pt x="1849" y="970"/>
                </a:cubicBezTo>
                <a:cubicBezTo>
                  <a:pt x="1883" y="970"/>
                  <a:pt x="1911" y="943"/>
                  <a:pt x="1911" y="897"/>
                </a:cubicBezTo>
                <a:cubicBezTo>
                  <a:pt x="1911" y="841"/>
                  <a:pt x="1870" y="772"/>
                  <a:pt x="1828" y="758"/>
                </a:cubicBezTo>
                <a:lnTo>
                  <a:pt x="98" y="4"/>
                </a:lnTo>
                <a:cubicBezTo>
                  <a:pt x="89" y="2"/>
                  <a:pt x="80" y="1"/>
                  <a:pt x="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0"/>
          <p:cNvSpPr/>
          <p:nvPr/>
        </p:nvSpPr>
        <p:spPr>
          <a:xfrm>
            <a:off x="5589317" y="3969545"/>
            <a:ext cx="182199" cy="92539"/>
          </a:xfrm>
          <a:custGeom>
            <a:rect b="b" l="l" r="r" t="t"/>
            <a:pathLst>
              <a:path extrusionOk="0" h="964" w="1898">
                <a:moveTo>
                  <a:pt x="63" y="1"/>
                </a:moveTo>
                <a:cubicBezTo>
                  <a:pt x="29" y="1"/>
                  <a:pt x="0" y="28"/>
                  <a:pt x="0" y="74"/>
                </a:cubicBezTo>
                <a:cubicBezTo>
                  <a:pt x="0" y="130"/>
                  <a:pt x="28" y="200"/>
                  <a:pt x="70" y="213"/>
                </a:cubicBezTo>
                <a:lnTo>
                  <a:pt x="1814" y="953"/>
                </a:lnTo>
                <a:cubicBezTo>
                  <a:pt x="1825" y="960"/>
                  <a:pt x="1836" y="964"/>
                  <a:pt x="1847" y="964"/>
                </a:cubicBezTo>
                <a:cubicBezTo>
                  <a:pt x="1875" y="964"/>
                  <a:pt x="1898" y="938"/>
                  <a:pt x="1898" y="897"/>
                </a:cubicBezTo>
                <a:cubicBezTo>
                  <a:pt x="1898" y="841"/>
                  <a:pt x="1870" y="771"/>
                  <a:pt x="1814" y="757"/>
                </a:cubicBezTo>
                <a:lnTo>
                  <a:pt x="84" y="4"/>
                </a:lnTo>
                <a:cubicBezTo>
                  <a:pt x="77" y="2"/>
                  <a:pt x="70" y="1"/>
                  <a:pt x="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0"/>
          <p:cNvSpPr/>
          <p:nvPr/>
        </p:nvSpPr>
        <p:spPr>
          <a:xfrm>
            <a:off x="5589317" y="3996135"/>
            <a:ext cx="180855" cy="114426"/>
          </a:xfrm>
          <a:custGeom>
            <a:rect b="b" l="l" r="r" t="t"/>
            <a:pathLst>
              <a:path extrusionOk="0" h="1192" w="1884">
                <a:moveTo>
                  <a:pt x="53" y="1"/>
                </a:moveTo>
                <a:cubicBezTo>
                  <a:pt x="24" y="1"/>
                  <a:pt x="0" y="17"/>
                  <a:pt x="0" y="48"/>
                </a:cubicBezTo>
                <a:cubicBezTo>
                  <a:pt x="0" y="76"/>
                  <a:pt x="28" y="104"/>
                  <a:pt x="70" y="132"/>
                </a:cubicBezTo>
                <a:cubicBezTo>
                  <a:pt x="84" y="188"/>
                  <a:pt x="126" y="243"/>
                  <a:pt x="182" y="355"/>
                </a:cubicBezTo>
                <a:cubicBezTo>
                  <a:pt x="238" y="439"/>
                  <a:pt x="266" y="494"/>
                  <a:pt x="279" y="522"/>
                </a:cubicBezTo>
                <a:lnTo>
                  <a:pt x="335" y="536"/>
                </a:lnTo>
                <a:cubicBezTo>
                  <a:pt x="335" y="536"/>
                  <a:pt x="335" y="550"/>
                  <a:pt x="335" y="550"/>
                </a:cubicBezTo>
                <a:cubicBezTo>
                  <a:pt x="335" y="648"/>
                  <a:pt x="405" y="759"/>
                  <a:pt x="503" y="801"/>
                </a:cubicBezTo>
                <a:lnTo>
                  <a:pt x="1354" y="1178"/>
                </a:lnTo>
                <a:cubicBezTo>
                  <a:pt x="1376" y="1187"/>
                  <a:pt x="1397" y="1192"/>
                  <a:pt x="1416" y="1192"/>
                </a:cubicBezTo>
                <a:cubicBezTo>
                  <a:pt x="1479" y="1192"/>
                  <a:pt x="1521" y="1142"/>
                  <a:pt x="1521" y="1066"/>
                </a:cubicBezTo>
                <a:cubicBezTo>
                  <a:pt x="1521" y="1066"/>
                  <a:pt x="1521" y="1052"/>
                  <a:pt x="1521" y="1052"/>
                </a:cubicBezTo>
                <a:lnTo>
                  <a:pt x="1577" y="1066"/>
                </a:lnTo>
                <a:cubicBezTo>
                  <a:pt x="1619" y="1038"/>
                  <a:pt x="1800" y="913"/>
                  <a:pt x="1814" y="899"/>
                </a:cubicBezTo>
                <a:cubicBezTo>
                  <a:pt x="1814" y="885"/>
                  <a:pt x="1814" y="885"/>
                  <a:pt x="1814" y="885"/>
                </a:cubicBezTo>
                <a:cubicBezTo>
                  <a:pt x="1825" y="889"/>
                  <a:pt x="1835" y="890"/>
                  <a:pt x="1844" y="890"/>
                </a:cubicBezTo>
                <a:cubicBezTo>
                  <a:pt x="1869" y="890"/>
                  <a:pt x="1884" y="877"/>
                  <a:pt x="1884" y="857"/>
                </a:cubicBezTo>
                <a:cubicBezTo>
                  <a:pt x="1884" y="815"/>
                  <a:pt x="1856" y="773"/>
                  <a:pt x="1814" y="745"/>
                </a:cubicBezTo>
                <a:lnTo>
                  <a:pt x="84" y="6"/>
                </a:lnTo>
                <a:cubicBezTo>
                  <a:pt x="74" y="3"/>
                  <a:pt x="63" y="1"/>
                  <a:pt x="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0"/>
          <p:cNvSpPr/>
          <p:nvPr/>
        </p:nvSpPr>
        <p:spPr>
          <a:xfrm>
            <a:off x="5590661" y="3881231"/>
            <a:ext cx="184886" cy="94459"/>
          </a:xfrm>
          <a:custGeom>
            <a:rect b="b" l="l" r="r" t="t"/>
            <a:pathLst>
              <a:path extrusionOk="0" h="984" w="1926">
                <a:moveTo>
                  <a:pt x="63" y="0"/>
                </a:moveTo>
                <a:cubicBezTo>
                  <a:pt x="29" y="0"/>
                  <a:pt x="0" y="27"/>
                  <a:pt x="0" y="73"/>
                </a:cubicBezTo>
                <a:cubicBezTo>
                  <a:pt x="0" y="129"/>
                  <a:pt x="28" y="199"/>
                  <a:pt x="70" y="213"/>
                </a:cubicBezTo>
                <a:lnTo>
                  <a:pt x="1842" y="980"/>
                </a:lnTo>
                <a:cubicBezTo>
                  <a:pt x="1849" y="982"/>
                  <a:pt x="1856" y="984"/>
                  <a:pt x="1863" y="984"/>
                </a:cubicBezTo>
                <a:cubicBezTo>
                  <a:pt x="1897" y="984"/>
                  <a:pt x="1925" y="957"/>
                  <a:pt x="1925" y="910"/>
                </a:cubicBezTo>
                <a:cubicBezTo>
                  <a:pt x="1925" y="854"/>
                  <a:pt x="1897" y="785"/>
                  <a:pt x="1842" y="771"/>
                </a:cubicBezTo>
                <a:lnTo>
                  <a:pt x="84" y="4"/>
                </a:lnTo>
                <a:cubicBezTo>
                  <a:pt x="77" y="1"/>
                  <a:pt x="70" y="0"/>
                  <a:pt x="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0"/>
          <p:cNvSpPr/>
          <p:nvPr/>
        </p:nvSpPr>
        <p:spPr>
          <a:xfrm>
            <a:off x="5479501" y="3260345"/>
            <a:ext cx="437929" cy="677533"/>
          </a:xfrm>
          <a:custGeom>
            <a:rect b="b" l="l" r="r" t="t"/>
            <a:pathLst>
              <a:path extrusionOk="0" h="7058" w="4562">
                <a:moveTo>
                  <a:pt x="2157" y="4497"/>
                </a:moveTo>
                <a:cubicBezTo>
                  <a:pt x="2175" y="4497"/>
                  <a:pt x="2200" y="4502"/>
                  <a:pt x="2232" y="4519"/>
                </a:cubicBezTo>
                <a:cubicBezTo>
                  <a:pt x="2679" y="4686"/>
                  <a:pt x="2567" y="5816"/>
                  <a:pt x="2456" y="6332"/>
                </a:cubicBezTo>
                <a:cubicBezTo>
                  <a:pt x="2414" y="6304"/>
                  <a:pt x="2358" y="6290"/>
                  <a:pt x="2302" y="6262"/>
                </a:cubicBezTo>
                <a:cubicBezTo>
                  <a:pt x="2191" y="6207"/>
                  <a:pt x="2065" y="6165"/>
                  <a:pt x="1940" y="6109"/>
                </a:cubicBezTo>
                <a:cubicBezTo>
                  <a:pt x="1884" y="5509"/>
                  <a:pt x="1898" y="4686"/>
                  <a:pt x="2107" y="4519"/>
                </a:cubicBezTo>
                <a:cubicBezTo>
                  <a:pt x="2115" y="4510"/>
                  <a:pt x="2129" y="4497"/>
                  <a:pt x="2157" y="4497"/>
                </a:cubicBezTo>
                <a:close/>
                <a:moveTo>
                  <a:pt x="1643" y="492"/>
                </a:moveTo>
                <a:cubicBezTo>
                  <a:pt x="1851" y="492"/>
                  <a:pt x="2080" y="537"/>
                  <a:pt x="2330" y="627"/>
                </a:cubicBezTo>
                <a:lnTo>
                  <a:pt x="2484" y="697"/>
                </a:lnTo>
                <a:cubicBezTo>
                  <a:pt x="2944" y="920"/>
                  <a:pt x="3334" y="1283"/>
                  <a:pt x="3669" y="1827"/>
                </a:cubicBezTo>
                <a:cubicBezTo>
                  <a:pt x="3795" y="2050"/>
                  <a:pt x="3934" y="2287"/>
                  <a:pt x="4018" y="2566"/>
                </a:cubicBezTo>
                <a:cubicBezTo>
                  <a:pt x="4116" y="2873"/>
                  <a:pt x="4157" y="3166"/>
                  <a:pt x="4157" y="3459"/>
                </a:cubicBezTo>
                <a:lnTo>
                  <a:pt x="4157" y="3598"/>
                </a:lnTo>
                <a:cubicBezTo>
                  <a:pt x="4116" y="3975"/>
                  <a:pt x="4060" y="4254"/>
                  <a:pt x="3948" y="4463"/>
                </a:cubicBezTo>
                <a:cubicBezTo>
                  <a:pt x="3837" y="4658"/>
                  <a:pt x="3711" y="4854"/>
                  <a:pt x="3599" y="5035"/>
                </a:cubicBezTo>
                <a:lnTo>
                  <a:pt x="3544" y="5105"/>
                </a:lnTo>
                <a:cubicBezTo>
                  <a:pt x="3516" y="5147"/>
                  <a:pt x="3488" y="5174"/>
                  <a:pt x="3460" y="5230"/>
                </a:cubicBezTo>
                <a:cubicBezTo>
                  <a:pt x="3348" y="5384"/>
                  <a:pt x="3209" y="5579"/>
                  <a:pt x="3139" y="5830"/>
                </a:cubicBezTo>
                <a:cubicBezTo>
                  <a:pt x="3111" y="5942"/>
                  <a:pt x="3083" y="6067"/>
                  <a:pt x="3069" y="6193"/>
                </a:cubicBezTo>
                <a:cubicBezTo>
                  <a:pt x="3069" y="6248"/>
                  <a:pt x="3055" y="6304"/>
                  <a:pt x="3042" y="6374"/>
                </a:cubicBezTo>
                <a:cubicBezTo>
                  <a:pt x="3028" y="6444"/>
                  <a:pt x="2986" y="6500"/>
                  <a:pt x="2916" y="6541"/>
                </a:cubicBezTo>
                <a:cubicBezTo>
                  <a:pt x="2860" y="6500"/>
                  <a:pt x="2790" y="6472"/>
                  <a:pt x="2721" y="6444"/>
                </a:cubicBezTo>
                <a:cubicBezTo>
                  <a:pt x="2790" y="6081"/>
                  <a:pt x="3069" y="4547"/>
                  <a:pt x="2330" y="4254"/>
                </a:cubicBezTo>
                <a:cubicBezTo>
                  <a:pt x="2271" y="4231"/>
                  <a:pt x="2217" y="4222"/>
                  <a:pt x="2168" y="4222"/>
                </a:cubicBezTo>
                <a:cubicBezTo>
                  <a:pt x="2066" y="4222"/>
                  <a:pt x="1987" y="4262"/>
                  <a:pt x="1940" y="4310"/>
                </a:cubicBezTo>
                <a:cubicBezTo>
                  <a:pt x="1591" y="4575"/>
                  <a:pt x="1619" y="5495"/>
                  <a:pt x="1661" y="5997"/>
                </a:cubicBezTo>
                <a:cubicBezTo>
                  <a:pt x="1563" y="5956"/>
                  <a:pt x="1479" y="5914"/>
                  <a:pt x="1382" y="5872"/>
                </a:cubicBezTo>
                <a:cubicBezTo>
                  <a:pt x="1340" y="5760"/>
                  <a:pt x="1312" y="5579"/>
                  <a:pt x="1298" y="5412"/>
                </a:cubicBezTo>
                <a:cubicBezTo>
                  <a:pt x="1284" y="5272"/>
                  <a:pt x="1270" y="5133"/>
                  <a:pt x="1242" y="4993"/>
                </a:cubicBezTo>
                <a:cubicBezTo>
                  <a:pt x="1172" y="4700"/>
                  <a:pt x="1075" y="4407"/>
                  <a:pt x="977" y="4156"/>
                </a:cubicBezTo>
                <a:cubicBezTo>
                  <a:pt x="949" y="4086"/>
                  <a:pt x="921" y="4031"/>
                  <a:pt x="907" y="3961"/>
                </a:cubicBezTo>
                <a:cubicBezTo>
                  <a:pt x="866" y="3877"/>
                  <a:pt x="838" y="3793"/>
                  <a:pt x="810" y="3710"/>
                </a:cubicBezTo>
                <a:cubicBezTo>
                  <a:pt x="601" y="3138"/>
                  <a:pt x="405" y="2608"/>
                  <a:pt x="405" y="1966"/>
                </a:cubicBezTo>
                <a:lnTo>
                  <a:pt x="405" y="1910"/>
                </a:lnTo>
                <a:cubicBezTo>
                  <a:pt x="433" y="1339"/>
                  <a:pt x="628" y="934"/>
                  <a:pt x="1005" y="683"/>
                </a:cubicBezTo>
                <a:cubicBezTo>
                  <a:pt x="1186" y="555"/>
                  <a:pt x="1399" y="492"/>
                  <a:pt x="1643" y="492"/>
                </a:cubicBezTo>
                <a:close/>
                <a:moveTo>
                  <a:pt x="1497" y="0"/>
                </a:moveTo>
                <a:cubicBezTo>
                  <a:pt x="1202" y="0"/>
                  <a:pt x="942" y="74"/>
                  <a:pt x="726" y="223"/>
                </a:cubicBezTo>
                <a:cubicBezTo>
                  <a:pt x="280" y="530"/>
                  <a:pt x="43" y="1018"/>
                  <a:pt x="1" y="1729"/>
                </a:cubicBezTo>
                <a:lnTo>
                  <a:pt x="1" y="1799"/>
                </a:lnTo>
                <a:cubicBezTo>
                  <a:pt x="15" y="2566"/>
                  <a:pt x="238" y="3180"/>
                  <a:pt x="447" y="3766"/>
                </a:cubicBezTo>
                <a:cubicBezTo>
                  <a:pt x="475" y="3849"/>
                  <a:pt x="517" y="3933"/>
                  <a:pt x="545" y="4017"/>
                </a:cubicBezTo>
                <a:cubicBezTo>
                  <a:pt x="559" y="4072"/>
                  <a:pt x="587" y="4142"/>
                  <a:pt x="614" y="4212"/>
                </a:cubicBezTo>
                <a:cubicBezTo>
                  <a:pt x="712" y="4463"/>
                  <a:pt x="796" y="4728"/>
                  <a:pt x="866" y="4979"/>
                </a:cubicBezTo>
                <a:cubicBezTo>
                  <a:pt x="879" y="5063"/>
                  <a:pt x="893" y="5188"/>
                  <a:pt x="907" y="5300"/>
                </a:cubicBezTo>
                <a:cubicBezTo>
                  <a:pt x="935" y="5593"/>
                  <a:pt x="963" y="5928"/>
                  <a:pt x="1172" y="6193"/>
                </a:cubicBezTo>
                <a:lnTo>
                  <a:pt x="1228" y="6262"/>
                </a:lnTo>
                <a:lnTo>
                  <a:pt x="1354" y="6318"/>
                </a:lnTo>
                <a:cubicBezTo>
                  <a:pt x="1521" y="6388"/>
                  <a:pt x="1675" y="6458"/>
                  <a:pt x="1828" y="6513"/>
                </a:cubicBezTo>
                <a:cubicBezTo>
                  <a:pt x="1981" y="6583"/>
                  <a:pt x="2135" y="6639"/>
                  <a:pt x="2288" y="6709"/>
                </a:cubicBezTo>
                <a:cubicBezTo>
                  <a:pt x="2553" y="6820"/>
                  <a:pt x="2763" y="6918"/>
                  <a:pt x="2958" y="7016"/>
                </a:cubicBezTo>
                <a:lnTo>
                  <a:pt x="2972" y="7016"/>
                </a:lnTo>
                <a:lnTo>
                  <a:pt x="3055" y="7057"/>
                </a:lnTo>
                <a:lnTo>
                  <a:pt x="3111" y="7016"/>
                </a:lnTo>
                <a:cubicBezTo>
                  <a:pt x="3251" y="6946"/>
                  <a:pt x="3390" y="6834"/>
                  <a:pt x="3432" y="6597"/>
                </a:cubicBezTo>
                <a:cubicBezTo>
                  <a:pt x="3446" y="6541"/>
                  <a:pt x="3446" y="6472"/>
                  <a:pt x="3460" y="6402"/>
                </a:cubicBezTo>
                <a:cubicBezTo>
                  <a:pt x="3474" y="6290"/>
                  <a:pt x="3488" y="6193"/>
                  <a:pt x="3516" y="6109"/>
                </a:cubicBezTo>
                <a:cubicBezTo>
                  <a:pt x="3572" y="5914"/>
                  <a:pt x="3683" y="5746"/>
                  <a:pt x="3795" y="5593"/>
                </a:cubicBezTo>
                <a:cubicBezTo>
                  <a:pt x="3823" y="5551"/>
                  <a:pt x="3851" y="5509"/>
                  <a:pt x="3878" y="5467"/>
                </a:cubicBezTo>
                <a:lnTo>
                  <a:pt x="3934" y="5398"/>
                </a:lnTo>
                <a:cubicBezTo>
                  <a:pt x="4060" y="5202"/>
                  <a:pt x="4185" y="5021"/>
                  <a:pt x="4297" y="4798"/>
                </a:cubicBezTo>
                <a:cubicBezTo>
                  <a:pt x="4436" y="4547"/>
                  <a:pt x="4506" y="4226"/>
                  <a:pt x="4548" y="3780"/>
                </a:cubicBezTo>
                <a:lnTo>
                  <a:pt x="4548" y="3612"/>
                </a:lnTo>
                <a:cubicBezTo>
                  <a:pt x="4562" y="3249"/>
                  <a:pt x="4506" y="2887"/>
                  <a:pt x="4381" y="2510"/>
                </a:cubicBezTo>
                <a:cubicBezTo>
                  <a:pt x="4269" y="2162"/>
                  <a:pt x="4116" y="1883"/>
                  <a:pt x="3948" y="1618"/>
                </a:cubicBezTo>
                <a:cubicBezTo>
                  <a:pt x="3558" y="962"/>
                  <a:pt x="3083" y="516"/>
                  <a:pt x="2498" y="237"/>
                </a:cubicBezTo>
                <a:lnTo>
                  <a:pt x="2344" y="167"/>
                </a:lnTo>
                <a:cubicBezTo>
                  <a:pt x="2038" y="56"/>
                  <a:pt x="1754" y="0"/>
                  <a:pt x="14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0"/>
          <p:cNvSpPr/>
          <p:nvPr/>
        </p:nvSpPr>
        <p:spPr>
          <a:xfrm>
            <a:off x="4895767" y="4725110"/>
            <a:ext cx="1162307" cy="1999192"/>
          </a:xfrm>
          <a:custGeom>
            <a:rect b="b" l="l" r="r" t="t"/>
            <a:pathLst>
              <a:path extrusionOk="0" h="20826" w="12108">
                <a:moveTo>
                  <a:pt x="0" y="0"/>
                </a:moveTo>
                <a:lnTo>
                  <a:pt x="0" y="19347"/>
                </a:lnTo>
                <a:lnTo>
                  <a:pt x="12108" y="20826"/>
                </a:lnTo>
                <a:lnTo>
                  <a:pt x="12108" y="52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0"/>
          <p:cNvSpPr/>
          <p:nvPr/>
        </p:nvSpPr>
        <p:spPr>
          <a:xfrm>
            <a:off x="3791077" y="4725110"/>
            <a:ext cx="1106150" cy="1987096"/>
          </a:xfrm>
          <a:custGeom>
            <a:rect b="b" l="l" r="r" t="t"/>
            <a:pathLst>
              <a:path extrusionOk="0" h="20700" w="11523">
                <a:moveTo>
                  <a:pt x="11522" y="0"/>
                </a:moveTo>
                <a:lnTo>
                  <a:pt x="1" y="4785"/>
                </a:lnTo>
                <a:lnTo>
                  <a:pt x="1" y="20700"/>
                </a:lnTo>
                <a:lnTo>
                  <a:pt x="11522" y="19347"/>
                </a:lnTo>
                <a:lnTo>
                  <a:pt x="115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0"/>
          <p:cNvSpPr/>
          <p:nvPr/>
        </p:nvSpPr>
        <p:spPr>
          <a:xfrm>
            <a:off x="3791077" y="6580952"/>
            <a:ext cx="2267018" cy="285297"/>
          </a:xfrm>
          <a:custGeom>
            <a:rect b="b" l="l" r="r" t="t"/>
            <a:pathLst>
              <a:path extrusionOk="0" h="2972" w="23616">
                <a:moveTo>
                  <a:pt x="11522" y="0"/>
                </a:moveTo>
                <a:lnTo>
                  <a:pt x="1" y="1367"/>
                </a:lnTo>
                <a:lnTo>
                  <a:pt x="14842" y="2971"/>
                </a:lnTo>
                <a:lnTo>
                  <a:pt x="23616" y="1493"/>
                </a:lnTo>
                <a:lnTo>
                  <a:pt x="11522" y="0"/>
                </a:lnTo>
                <a:close/>
              </a:path>
            </a:pathLst>
          </a:custGeom>
          <a:solidFill>
            <a:srgbClr val="D59C0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0"/>
          <p:cNvSpPr/>
          <p:nvPr/>
        </p:nvSpPr>
        <p:spPr>
          <a:xfrm>
            <a:off x="4032116" y="5339660"/>
            <a:ext cx="662845" cy="843700"/>
          </a:xfrm>
          <a:custGeom>
            <a:rect b="b" l="l" r="r" t="t"/>
            <a:pathLst>
              <a:path extrusionOk="0" h="8789" w="6905">
                <a:moveTo>
                  <a:pt x="6640" y="656"/>
                </a:moveTo>
                <a:lnTo>
                  <a:pt x="4854" y="3934"/>
                </a:lnTo>
                <a:lnTo>
                  <a:pt x="6668" y="6752"/>
                </a:lnTo>
                <a:lnTo>
                  <a:pt x="4548" y="4394"/>
                </a:lnTo>
                <a:lnTo>
                  <a:pt x="3334" y="6026"/>
                </a:lnTo>
                <a:lnTo>
                  <a:pt x="2330" y="5287"/>
                </a:lnTo>
                <a:lnTo>
                  <a:pt x="237" y="8189"/>
                </a:lnTo>
                <a:lnTo>
                  <a:pt x="1772" y="4966"/>
                </a:lnTo>
                <a:lnTo>
                  <a:pt x="237" y="3404"/>
                </a:lnTo>
                <a:lnTo>
                  <a:pt x="3250" y="5203"/>
                </a:lnTo>
                <a:lnTo>
                  <a:pt x="6640" y="656"/>
                </a:lnTo>
                <a:close/>
                <a:moveTo>
                  <a:pt x="6905" y="1"/>
                </a:moveTo>
                <a:lnTo>
                  <a:pt x="0" y="3069"/>
                </a:lnTo>
                <a:lnTo>
                  <a:pt x="0" y="8788"/>
                </a:lnTo>
                <a:lnTo>
                  <a:pt x="6905" y="7017"/>
                </a:lnTo>
                <a:lnTo>
                  <a:pt x="6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0"/>
          <p:cNvSpPr/>
          <p:nvPr/>
        </p:nvSpPr>
        <p:spPr>
          <a:xfrm>
            <a:off x="4428472" y="6618389"/>
            <a:ext cx="1645642" cy="2821389"/>
          </a:xfrm>
          <a:custGeom>
            <a:rect b="b" l="l" r="r" t="t"/>
            <a:pathLst>
              <a:path extrusionOk="0" h="29391" w="17143">
                <a:moveTo>
                  <a:pt x="0" y="1"/>
                </a:moveTo>
                <a:lnTo>
                  <a:pt x="0" y="29390"/>
                </a:lnTo>
                <a:lnTo>
                  <a:pt x="17143" y="24313"/>
                </a:lnTo>
                <a:lnTo>
                  <a:pt x="17143" y="1981"/>
                </a:lnTo>
                <a:lnTo>
                  <a:pt x="0" y="1"/>
                </a:lnTo>
                <a:close/>
              </a:path>
            </a:pathLst>
          </a:custGeom>
          <a:solidFill>
            <a:srgbClr val="B18DD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0"/>
          <p:cNvSpPr/>
          <p:nvPr/>
        </p:nvSpPr>
        <p:spPr>
          <a:xfrm>
            <a:off x="2876550" y="6618389"/>
            <a:ext cx="1552047" cy="2821389"/>
          </a:xfrm>
          <a:custGeom>
            <a:rect b="b" l="l" r="r" t="t"/>
            <a:pathLst>
              <a:path extrusionOk="0" h="29391" w="16168">
                <a:moveTo>
                  <a:pt x="16167" y="1"/>
                </a:moveTo>
                <a:lnTo>
                  <a:pt x="168" y="1981"/>
                </a:lnTo>
                <a:lnTo>
                  <a:pt x="1" y="24313"/>
                </a:lnTo>
                <a:lnTo>
                  <a:pt x="16167" y="29390"/>
                </a:lnTo>
                <a:lnTo>
                  <a:pt x="161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0"/>
          <p:cNvSpPr/>
          <p:nvPr/>
        </p:nvSpPr>
        <p:spPr>
          <a:xfrm>
            <a:off x="4740450" y="7315206"/>
            <a:ext cx="1064585" cy="1426966"/>
          </a:xfrm>
          <a:custGeom>
            <a:rect b="b" l="l" r="r" t="t"/>
            <a:pathLst>
              <a:path extrusionOk="0" h="14865" w="11090">
                <a:moveTo>
                  <a:pt x="5926" y="1"/>
                </a:moveTo>
                <a:cubicBezTo>
                  <a:pt x="4960" y="1"/>
                  <a:pt x="3971" y="409"/>
                  <a:pt x="3487" y="1390"/>
                </a:cubicBezTo>
                <a:cubicBezTo>
                  <a:pt x="3376" y="1627"/>
                  <a:pt x="3362" y="2171"/>
                  <a:pt x="3417" y="2743"/>
                </a:cubicBezTo>
                <a:cubicBezTo>
                  <a:pt x="3417" y="2743"/>
                  <a:pt x="3417" y="2743"/>
                  <a:pt x="3417" y="2757"/>
                </a:cubicBezTo>
                <a:cubicBezTo>
                  <a:pt x="3417" y="2771"/>
                  <a:pt x="3431" y="2785"/>
                  <a:pt x="3431" y="2799"/>
                </a:cubicBezTo>
                <a:lnTo>
                  <a:pt x="3431" y="2812"/>
                </a:lnTo>
                <a:cubicBezTo>
                  <a:pt x="3431" y="2812"/>
                  <a:pt x="3431" y="2826"/>
                  <a:pt x="3431" y="2840"/>
                </a:cubicBezTo>
                <a:lnTo>
                  <a:pt x="3431" y="2854"/>
                </a:lnTo>
                <a:cubicBezTo>
                  <a:pt x="3445" y="3050"/>
                  <a:pt x="3473" y="3259"/>
                  <a:pt x="3515" y="3454"/>
                </a:cubicBezTo>
                <a:cubicBezTo>
                  <a:pt x="3334" y="3496"/>
                  <a:pt x="3166" y="3622"/>
                  <a:pt x="3264" y="4124"/>
                </a:cubicBezTo>
                <a:cubicBezTo>
                  <a:pt x="3404" y="4807"/>
                  <a:pt x="3627" y="5295"/>
                  <a:pt x="3808" y="5309"/>
                </a:cubicBezTo>
                <a:cubicBezTo>
                  <a:pt x="3920" y="6090"/>
                  <a:pt x="4101" y="6830"/>
                  <a:pt x="4408" y="7220"/>
                </a:cubicBezTo>
                <a:cubicBezTo>
                  <a:pt x="5175" y="8225"/>
                  <a:pt x="3864" y="9354"/>
                  <a:pt x="3808" y="9382"/>
                </a:cubicBezTo>
                <a:cubicBezTo>
                  <a:pt x="3808" y="9382"/>
                  <a:pt x="1144" y="11154"/>
                  <a:pt x="670" y="11670"/>
                </a:cubicBezTo>
                <a:cubicBezTo>
                  <a:pt x="0" y="12423"/>
                  <a:pt x="154" y="14864"/>
                  <a:pt x="154" y="14864"/>
                </a:cubicBezTo>
                <a:lnTo>
                  <a:pt x="10950" y="12465"/>
                </a:lnTo>
                <a:cubicBezTo>
                  <a:pt x="10950" y="12465"/>
                  <a:pt x="11089" y="10805"/>
                  <a:pt x="10643" y="10373"/>
                </a:cubicBezTo>
                <a:cubicBezTo>
                  <a:pt x="10127" y="9884"/>
                  <a:pt x="9555" y="9773"/>
                  <a:pt x="8816" y="9368"/>
                </a:cubicBezTo>
                <a:lnTo>
                  <a:pt x="8076" y="8992"/>
                </a:lnTo>
                <a:cubicBezTo>
                  <a:pt x="8076" y="8992"/>
                  <a:pt x="6695" y="8225"/>
                  <a:pt x="7463" y="7220"/>
                </a:cubicBezTo>
                <a:cubicBezTo>
                  <a:pt x="7769" y="6830"/>
                  <a:pt x="7951" y="6090"/>
                  <a:pt x="8062" y="5309"/>
                </a:cubicBezTo>
                <a:cubicBezTo>
                  <a:pt x="8230" y="5295"/>
                  <a:pt x="8467" y="4793"/>
                  <a:pt x="8592" y="4124"/>
                </a:cubicBezTo>
                <a:cubicBezTo>
                  <a:pt x="8704" y="3580"/>
                  <a:pt x="8565" y="3398"/>
                  <a:pt x="8411" y="3315"/>
                </a:cubicBezTo>
                <a:cubicBezTo>
                  <a:pt x="8411" y="3315"/>
                  <a:pt x="8411" y="3301"/>
                  <a:pt x="8411" y="3301"/>
                </a:cubicBezTo>
                <a:cubicBezTo>
                  <a:pt x="8411" y="3217"/>
                  <a:pt x="8425" y="3133"/>
                  <a:pt x="8439" y="3050"/>
                </a:cubicBezTo>
                <a:cubicBezTo>
                  <a:pt x="8439" y="3036"/>
                  <a:pt x="8439" y="3022"/>
                  <a:pt x="8439" y="3008"/>
                </a:cubicBezTo>
                <a:cubicBezTo>
                  <a:pt x="8453" y="2952"/>
                  <a:pt x="8453" y="2882"/>
                  <a:pt x="8453" y="2812"/>
                </a:cubicBezTo>
                <a:cubicBezTo>
                  <a:pt x="8453" y="2812"/>
                  <a:pt x="8453" y="2812"/>
                  <a:pt x="8453" y="2799"/>
                </a:cubicBezTo>
                <a:lnTo>
                  <a:pt x="8453" y="2785"/>
                </a:lnTo>
                <a:cubicBezTo>
                  <a:pt x="8453" y="2785"/>
                  <a:pt x="8467" y="2771"/>
                  <a:pt x="8467" y="2771"/>
                </a:cubicBezTo>
                <a:cubicBezTo>
                  <a:pt x="8467" y="2757"/>
                  <a:pt x="8467" y="2757"/>
                  <a:pt x="8467" y="2757"/>
                </a:cubicBezTo>
                <a:lnTo>
                  <a:pt x="8467" y="2743"/>
                </a:lnTo>
                <a:cubicBezTo>
                  <a:pt x="8509" y="2171"/>
                  <a:pt x="8439" y="1641"/>
                  <a:pt x="8369" y="1390"/>
                </a:cubicBezTo>
                <a:cubicBezTo>
                  <a:pt x="8137" y="550"/>
                  <a:pt x="7047" y="1"/>
                  <a:pt x="59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3" name="Google Shape;1393;p40"/>
          <p:cNvGrpSpPr/>
          <p:nvPr/>
        </p:nvGrpSpPr>
        <p:grpSpPr>
          <a:xfrm>
            <a:off x="9695909" y="2629550"/>
            <a:ext cx="5771171" cy="1780883"/>
            <a:chOff x="6826887" y="1254550"/>
            <a:chExt cx="2869802" cy="890442"/>
          </a:xfrm>
        </p:grpSpPr>
        <p:sp>
          <p:nvSpPr>
            <p:cNvPr id="1394" name="Google Shape;1394;p40"/>
            <p:cNvSpPr txBox="1"/>
            <p:nvPr/>
          </p:nvSpPr>
          <p:spPr>
            <a:xfrm>
              <a:off x="6826887" y="157259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5" name="Google Shape;1395;p40"/>
            <p:cNvSpPr txBox="1"/>
            <p:nvPr/>
          </p:nvSpPr>
          <p:spPr>
            <a:xfrm>
              <a:off x="6826889" y="125455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96" name="Google Shape;1396;p40"/>
          <p:cNvGrpSpPr/>
          <p:nvPr/>
        </p:nvGrpSpPr>
        <p:grpSpPr>
          <a:xfrm>
            <a:off x="9695909" y="4934600"/>
            <a:ext cx="5771171" cy="1780883"/>
            <a:chOff x="6826887" y="1254550"/>
            <a:chExt cx="2869802" cy="890442"/>
          </a:xfrm>
        </p:grpSpPr>
        <p:sp>
          <p:nvSpPr>
            <p:cNvPr id="1397" name="Google Shape;1397;p40"/>
            <p:cNvSpPr txBox="1"/>
            <p:nvPr/>
          </p:nvSpPr>
          <p:spPr>
            <a:xfrm>
              <a:off x="6826887" y="157259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8" name="Google Shape;1398;p40"/>
            <p:cNvSpPr txBox="1"/>
            <p:nvPr/>
          </p:nvSpPr>
          <p:spPr>
            <a:xfrm>
              <a:off x="6826889" y="125455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99" name="Google Shape;1399;p40"/>
          <p:cNvGrpSpPr/>
          <p:nvPr/>
        </p:nvGrpSpPr>
        <p:grpSpPr>
          <a:xfrm>
            <a:off x="9695909" y="7239650"/>
            <a:ext cx="5771171" cy="1780883"/>
            <a:chOff x="6826887" y="1254550"/>
            <a:chExt cx="2869802" cy="890442"/>
          </a:xfrm>
        </p:grpSpPr>
        <p:sp>
          <p:nvSpPr>
            <p:cNvPr id="1400" name="Google Shape;1400;p40"/>
            <p:cNvSpPr txBox="1"/>
            <p:nvPr/>
          </p:nvSpPr>
          <p:spPr>
            <a:xfrm>
              <a:off x="6826887" y="1572592"/>
              <a:ext cx="2869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it’s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1" name="Google Shape;1401;p40"/>
            <p:cNvSpPr txBox="1"/>
            <p:nvPr/>
          </p:nvSpPr>
          <p:spPr>
            <a:xfrm>
              <a:off x="6826889" y="1254550"/>
              <a:ext cx="28698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402" name="Google Shape;1402;p40"/>
          <p:cNvCxnSpPr/>
          <p:nvPr/>
        </p:nvCxnSpPr>
        <p:spPr>
          <a:xfrm rot="10800000">
            <a:off x="9810450" y="3307125"/>
            <a:ext cx="54486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40"/>
          <p:cNvCxnSpPr/>
          <p:nvPr/>
        </p:nvCxnSpPr>
        <p:spPr>
          <a:xfrm rot="10800000">
            <a:off x="9810450" y="5631225"/>
            <a:ext cx="54486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40"/>
          <p:cNvCxnSpPr/>
          <p:nvPr/>
        </p:nvCxnSpPr>
        <p:spPr>
          <a:xfrm rot="10800000">
            <a:off x="9810450" y="7936275"/>
            <a:ext cx="5448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oogle Shape;1409;p41"/>
          <p:cNvGrpSpPr/>
          <p:nvPr/>
        </p:nvGrpSpPr>
        <p:grpSpPr>
          <a:xfrm>
            <a:off x="6728300" y="3072500"/>
            <a:ext cx="4831395" cy="5575288"/>
            <a:chOff x="3364150" y="1289050"/>
            <a:chExt cx="2415698" cy="2787644"/>
          </a:xfrm>
        </p:grpSpPr>
        <p:sp>
          <p:nvSpPr>
            <p:cNvPr id="1410" name="Google Shape;1410;p41"/>
            <p:cNvSpPr/>
            <p:nvPr/>
          </p:nvSpPr>
          <p:spPr>
            <a:xfrm>
              <a:off x="3606022" y="3240616"/>
              <a:ext cx="101" cy="278260"/>
            </a:xfrm>
            <a:custGeom>
              <a:rect b="b" l="l" r="r" t="t"/>
              <a:pathLst>
                <a:path extrusionOk="0" h="2768" w="1">
                  <a:moveTo>
                    <a:pt x="1" y="1"/>
                  </a:moveTo>
                  <a:lnTo>
                    <a:pt x="1" y="2767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3847994" y="1986820"/>
              <a:ext cx="482230" cy="1671873"/>
            </a:xfrm>
            <a:custGeom>
              <a:rect b="b" l="l" r="r" t="t"/>
              <a:pathLst>
                <a:path extrusionOk="0" h="16631" w="4797">
                  <a:moveTo>
                    <a:pt x="4796" y="0"/>
                  </a:moveTo>
                  <a:lnTo>
                    <a:pt x="2406" y="1375"/>
                  </a:lnTo>
                  <a:lnTo>
                    <a:pt x="0" y="2766"/>
                  </a:lnTo>
                  <a:lnTo>
                    <a:pt x="0" y="5533"/>
                  </a:lnTo>
                  <a:lnTo>
                    <a:pt x="0" y="8315"/>
                  </a:lnTo>
                  <a:lnTo>
                    <a:pt x="0" y="11082"/>
                  </a:lnTo>
                  <a:lnTo>
                    <a:pt x="0" y="13864"/>
                  </a:lnTo>
                  <a:lnTo>
                    <a:pt x="0" y="16631"/>
                  </a:lnTo>
                  <a:lnTo>
                    <a:pt x="2406" y="15256"/>
                  </a:lnTo>
                  <a:lnTo>
                    <a:pt x="2406" y="12473"/>
                  </a:lnTo>
                  <a:lnTo>
                    <a:pt x="2406" y="9707"/>
                  </a:lnTo>
                  <a:lnTo>
                    <a:pt x="2406" y="6924"/>
                  </a:lnTo>
                  <a:lnTo>
                    <a:pt x="2406" y="4158"/>
                  </a:lnTo>
                  <a:lnTo>
                    <a:pt x="4796" y="2766"/>
                  </a:lnTo>
                  <a:lnTo>
                    <a:pt x="4796" y="0"/>
                  </a:lnTo>
                  <a:close/>
                </a:path>
              </a:pathLst>
            </a:custGeom>
            <a:solidFill>
              <a:srgbClr val="6F4497"/>
            </a:solidFill>
            <a:ln cap="flat" cmpd="sng" w="9525">
              <a:solidFill>
                <a:srgbClr val="6F44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30130" y="3658615"/>
              <a:ext cx="101" cy="279869"/>
            </a:xfrm>
            <a:custGeom>
              <a:rect b="b" l="l" r="r" t="t"/>
              <a:pathLst>
                <a:path extrusionOk="0" h="2784" w="1">
                  <a:moveTo>
                    <a:pt x="0" y="1"/>
                  </a:moveTo>
                  <a:lnTo>
                    <a:pt x="0" y="2783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572001" y="2404719"/>
              <a:ext cx="483839" cy="1671973"/>
            </a:xfrm>
            <a:custGeom>
              <a:rect b="b" l="l" r="r" t="t"/>
              <a:pathLst>
                <a:path extrusionOk="0" h="16632" w="4813">
                  <a:moveTo>
                    <a:pt x="4813" y="1"/>
                  </a:moveTo>
                  <a:lnTo>
                    <a:pt x="2406" y="1392"/>
                  </a:lnTo>
                  <a:lnTo>
                    <a:pt x="0" y="2767"/>
                  </a:lnTo>
                  <a:lnTo>
                    <a:pt x="0" y="5550"/>
                  </a:lnTo>
                  <a:lnTo>
                    <a:pt x="0" y="8316"/>
                  </a:lnTo>
                  <a:lnTo>
                    <a:pt x="0" y="11099"/>
                  </a:lnTo>
                  <a:lnTo>
                    <a:pt x="0" y="13865"/>
                  </a:lnTo>
                  <a:lnTo>
                    <a:pt x="0" y="16631"/>
                  </a:lnTo>
                  <a:lnTo>
                    <a:pt x="2406" y="15256"/>
                  </a:lnTo>
                  <a:lnTo>
                    <a:pt x="4813" y="13865"/>
                  </a:lnTo>
                  <a:lnTo>
                    <a:pt x="4813" y="11099"/>
                  </a:lnTo>
                  <a:lnTo>
                    <a:pt x="4813" y="8316"/>
                  </a:lnTo>
                  <a:lnTo>
                    <a:pt x="4813" y="5550"/>
                  </a:lnTo>
                  <a:lnTo>
                    <a:pt x="4813" y="2767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rgbClr val="319CA9"/>
            </a:solidFill>
            <a:ln cap="flat" cmpd="sng" w="9525">
              <a:solidFill>
                <a:srgbClr val="319C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089866" y="1986820"/>
              <a:ext cx="240361" cy="138326"/>
            </a:xfrm>
            <a:custGeom>
              <a:rect b="b" l="l" r="r" t="t"/>
              <a:pathLst>
                <a:path extrusionOk="0" h="1376" w="2391">
                  <a:moveTo>
                    <a:pt x="0" y="1375"/>
                  </a:moveTo>
                  <a:lnTo>
                    <a:pt x="2390" y="0"/>
                  </a:lnTo>
                  <a:lnTo>
                    <a:pt x="2390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3606022" y="1846884"/>
              <a:ext cx="483939" cy="557928"/>
            </a:xfrm>
            <a:custGeom>
              <a:rect b="b" l="l" r="r" t="t"/>
              <a:pathLst>
                <a:path extrusionOk="0" h="5550" w="4814">
                  <a:moveTo>
                    <a:pt x="2407" y="1392"/>
                  </a:moveTo>
                  <a:lnTo>
                    <a:pt x="4813" y="1"/>
                  </a:lnTo>
                  <a:lnTo>
                    <a:pt x="4813" y="1"/>
                  </a:lnTo>
                  <a:lnTo>
                    <a:pt x="2407" y="1392"/>
                  </a:lnTo>
                  <a:lnTo>
                    <a:pt x="2407" y="1392"/>
                  </a:lnTo>
                  <a:lnTo>
                    <a:pt x="1" y="2767"/>
                  </a:lnTo>
                  <a:lnTo>
                    <a:pt x="1" y="5550"/>
                  </a:lnTo>
                  <a:lnTo>
                    <a:pt x="1" y="5550"/>
                  </a:lnTo>
                  <a:lnTo>
                    <a:pt x="1" y="2767"/>
                  </a:lnTo>
                  <a:lnTo>
                    <a:pt x="2407" y="4158"/>
                  </a:lnTo>
                  <a:lnTo>
                    <a:pt x="1" y="2767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13873" y="1846884"/>
              <a:ext cx="241970" cy="140035"/>
            </a:xfrm>
            <a:custGeom>
              <a:rect b="b" l="l" r="r" t="t"/>
              <a:pathLst>
                <a:path extrusionOk="0" h="1393" w="2407">
                  <a:moveTo>
                    <a:pt x="0" y="1392"/>
                  </a:moveTo>
                  <a:lnTo>
                    <a:pt x="0" y="1392"/>
                  </a:lnTo>
                  <a:lnTo>
                    <a:pt x="0" y="1392"/>
                  </a:lnTo>
                  <a:lnTo>
                    <a:pt x="0" y="1392"/>
                  </a:lnTo>
                  <a:lnTo>
                    <a:pt x="0" y="1392"/>
                  </a:lnTo>
                  <a:lnTo>
                    <a:pt x="0" y="139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089866" y="2264883"/>
              <a:ext cx="240361" cy="139934"/>
            </a:xfrm>
            <a:custGeom>
              <a:rect b="b" l="l" r="r" t="t"/>
              <a:pathLst>
                <a:path extrusionOk="0" h="1392" w="2391">
                  <a:moveTo>
                    <a:pt x="0" y="1392"/>
                  </a:moveTo>
                  <a:lnTo>
                    <a:pt x="2390" y="0"/>
                  </a:lnTo>
                  <a:lnTo>
                    <a:pt x="2390" y="0"/>
                  </a:lnTo>
                  <a:lnTo>
                    <a:pt x="0" y="1392"/>
                  </a:lnTo>
                  <a:lnTo>
                    <a:pt x="0" y="1392"/>
                  </a:lnTo>
                  <a:lnTo>
                    <a:pt x="0" y="1392"/>
                  </a:lnTo>
                  <a:lnTo>
                    <a:pt x="0" y="1392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13873" y="2264883"/>
              <a:ext cx="101" cy="10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330130" y="2264883"/>
              <a:ext cx="483839" cy="557928"/>
            </a:xfrm>
            <a:custGeom>
              <a:rect b="b" l="l" r="r" t="t"/>
              <a:pathLst>
                <a:path extrusionOk="0" h="5550" w="4813">
                  <a:moveTo>
                    <a:pt x="2406" y="1392"/>
                  </a:moveTo>
                  <a:lnTo>
                    <a:pt x="4812" y="0"/>
                  </a:lnTo>
                  <a:lnTo>
                    <a:pt x="4812" y="0"/>
                  </a:lnTo>
                  <a:lnTo>
                    <a:pt x="2406" y="1392"/>
                  </a:lnTo>
                  <a:lnTo>
                    <a:pt x="2406" y="1392"/>
                  </a:lnTo>
                  <a:lnTo>
                    <a:pt x="0" y="2783"/>
                  </a:lnTo>
                  <a:lnTo>
                    <a:pt x="0" y="5549"/>
                  </a:lnTo>
                  <a:lnTo>
                    <a:pt x="0" y="5549"/>
                  </a:lnTo>
                  <a:lnTo>
                    <a:pt x="0" y="2783"/>
                  </a:lnTo>
                  <a:lnTo>
                    <a:pt x="2406" y="4158"/>
                  </a:lnTo>
                  <a:lnTo>
                    <a:pt x="0" y="2783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330130" y="1428986"/>
              <a:ext cx="483839" cy="557928"/>
            </a:xfrm>
            <a:custGeom>
              <a:rect b="b" l="l" r="r" t="t"/>
              <a:pathLst>
                <a:path extrusionOk="0" h="5550" w="4813">
                  <a:moveTo>
                    <a:pt x="2406" y="1375"/>
                  </a:moveTo>
                  <a:lnTo>
                    <a:pt x="0" y="2766"/>
                  </a:lnTo>
                  <a:lnTo>
                    <a:pt x="0" y="5549"/>
                  </a:lnTo>
                  <a:lnTo>
                    <a:pt x="0" y="5549"/>
                  </a:lnTo>
                  <a:lnTo>
                    <a:pt x="0" y="5549"/>
                  </a:lnTo>
                  <a:lnTo>
                    <a:pt x="0" y="5549"/>
                  </a:lnTo>
                  <a:lnTo>
                    <a:pt x="0" y="2766"/>
                  </a:lnTo>
                  <a:lnTo>
                    <a:pt x="2406" y="4158"/>
                  </a:lnTo>
                  <a:lnTo>
                    <a:pt x="0" y="2766"/>
                  </a:lnTo>
                  <a:lnTo>
                    <a:pt x="2406" y="1375"/>
                  </a:lnTo>
                  <a:lnTo>
                    <a:pt x="4812" y="0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572001" y="1567213"/>
              <a:ext cx="483839" cy="697761"/>
            </a:xfrm>
            <a:custGeom>
              <a:rect b="b" l="l" r="r" t="t"/>
              <a:pathLst>
                <a:path extrusionOk="0" h="6941" w="4813">
                  <a:moveTo>
                    <a:pt x="4813" y="0"/>
                  </a:moveTo>
                  <a:lnTo>
                    <a:pt x="2406" y="1391"/>
                  </a:lnTo>
                  <a:lnTo>
                    <a:pt x="0" y="2783"/>
                  </a:lnTo>
                  <a:lnTo>
                    <a:pt x="0" y="5549"/>
                  </a:lnTo>
                  <a:lnTo>
                    <a:pt x="2406" y="6940"/>
                  </a:lnTo>
                  <a:lnTo>
                    <a:pt x="2406" y="4174"/>
                  </a:lnTo>
                  <a:lnTo>
                    <a:pt x="4813" y="2783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016C88"/>
            </a:solidFill>
            <a:ln cap="flat" cmpd="sng" w="9525">
              <a:solidFill>
                <a:srgbClr val="016C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5055745" y="1846884"/>
              <a:ext cx="482230" cy="557928"/>
            </a:xfrm>
            <a:custGeom>
              <a:rect b="b" l="l" r="r" t="t"/>
              <a:pathLst>
                <a:path extrusionOk="0" h="5550" w="4797">
                  <a:moveTo>
                    <a:pt x="2390" y="1392"/>
                  </a:moveTo>
                  <a:lnTo>
                    <a:pt x="1" y="2767"/>
                  </a:lnTo>
                  <a:lnTo>
                    <a:pt x="1" y="5550"/>
                  </a:lnTo>
                  <a:lnTo>
                    <a:pt x="1" y="5550"/>
                  </a:lnTo>
                  <a:lnTo>
                    <a:pt x="1" y="2767"/>
                  </a:lnTo>
                  <a:lnTo>
                    <a:pt x="2390" y="4158"/>
                  </a:lnTo>
                  <a:lnTo>
                    <a:pt x="1" y="2767"/>
                  </a:lnTo>
                  <a:lnTo>
                    <a:pt x="2390" y="1392"/>
                  </a:lnTo>
                  <a:lnTo>
                    <a:pt x="4797" y="1"/>
                  </a:lnTo>
                  <a:lnTo>
                    <a:pt x="4797" y="1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5296009" y="1986820"/>
              <a:ext cx="483839" cy="1671873"/>
            </a:xfrm>
            <a:custGeom>
              <a:rect b="b" l="l" r="r" t="t"/>
              <a:pathLst>
                <a:path extrusionOk="0" h="16631" w="4813">
                  <a:moveTo>
                    <a:pt x="4813" y="0"/>
                  </a:moveTo>
                  <a:lnTo>
                    <a:pt x="2407" y="1375"/>
                  </a:lnTo>
                  <a:lnTo>
                    <a:pt x="0" y="2766"/>
                  </a:lnTo>
                  <a:lnTo>
                    <a:pt x="0" y="5549"/>
                  </a:lnTo>
                  <a:lnTo>
                    <a:pt x="0" y="8315"/>
                  </a:lnTo>
                  <a:lnTo>
                    <a:pt x="0" y="11082"/>
                  </a:lnTo>
                  <a:lnTo>
                    <a:pt x="0" y="13864"/>
                  </a:lnTo>
                  <a:lnTo>
                    <a:pt x="0" y="16631"/>
                  </a:lnTo>
                  <a:lnTo>
                    <a:pt x="2407" y="15256"/>
                  </a:lnTo>
                  <a:lnTo>
                    <a:pt x="4813" y="13864"/>
                  </a:lnTo>
                  <a:lnTo>
                    <a:pt x="4813" y="11082"/>
                  </a:lnTo>
                  <a:lnTo>
                    <a:pt x="4813" y="8315"/>
                  </a:lnTo>
                  <a:lnTo>
                    <a:pt x="4813" y="5549"/>
                  </a:lnTo>
                  <a:lnTo>
                    <a:pt x="4813" y="2766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D59C01"/>
            </a:solidFill>
            <a:ln cap="flat" cmpd="sng" w="9525">
              <a:solidFill>
                <a:srgbClr val="D59C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5055745" y="2125048"/>
              <a:ext cx="240361" cy="1533648"/>
            </a:xfrm>
            <a:custGeom>
              <a:rect b="b" l="l" r="r" t="t"/>
              <a:pathLst>
                <a:path extrusionOk="0" h="15256" w="2391">
                  <a:moveTo>
                    <a:pt x="1" y="0"/>
                  </a:moveTo>
                  <a:lnTo>
                    <a:pt x="1" y="2783"/>
                  </a:lnTo>
                  <a:lnTo>
                    <a:pt x="1" y="5549"/>
                  </a:lnTo>
                  <a:lnTo>
                    <a:pt x="1" y="8332"/>
                  </a:lnTo>
                  <a:lnTo>
                    <a:pt x="1" y="11098"/>
                  </a:lnTo>
                  <a:lnTo>
                    <a:pt x="1" y="13881"/>
                  </a:lnTo>
                  <a:lnTo>
                    <a:pt x="2390" y="15256"/>
                  </a:lnTo>
                  <a:lnTo>
                    <a:pt x="2390" y="12489"/>
                  </a:lnTo>
                  <a:lnTo>
                    <a:pt x="2390" y="9707"/>
                  </a:lnTo>
                  <a:lnTo>
                    <a:pt x="2390" y="6940"/>
                  </a:lnTo>
                  <a:lnTo>
                    <a:pt x="2390" y="4174"/>
                  </a:lnTo>
                  <a:lnTo>
                    <a:pt x="2390" y="13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4330130" y="1707049"/>
              <a:ext cx="241970" cy="557928"/>
            </a:xfrm>
            <a:custGeom>
              <a:rect b="b" l="l" r="r" t="t"/>
              <a:pathLst>
                <a:path extrusionOk="0" h="5550" w="2407">
                  <a:moveTo>
                    <a:pt x="0" y="0"/>
                  </a:moveTo>
                  <a:lnTo>
                    <a:pt x="0" y="2783"/>
                  </a:lnTo>
                  <a:lnTo>
                    <a:pt x="0" y="5549"/>
                  </a:lnTo>
                  <a:lnTo>
                    <a:pt x="2406" y="4158"/>
                  </a:lnTo>
                  <a:lnTo>
                    <a:pt x="2406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4089866" y="1567213"/>
              <a:ext cx="240361" cy="419702"/>
            </a:xfrm>
            <a:custGeom>
              <a:rect b="b" l="l" r="r" t="t"/>
              <a:pathLst>
                <a:path extrusionOk="0" h="4175" w="2391">
                  <a:moveTo>
                    <a:pt x="0" y="0"/>
                  </a:moveTo>
                  <a:lnTo>
                    <a:pt x="0" y="2783"/>
                  </a:lnTo>
                  <a:lnTo>
                    <a:pt x="2390" y="4174"/>
                  </a:lnTo>
                  <a:lnTo>
                    <a:pt x="2390" y="1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4813873" y="1986820"/>
              <a:ext cx="241970" cy="417993"/>
            </a:xfrm>
            <a:custGeom>
              <a:rect b="b" l="l" r="r" t="t"/>
              <a:pathLst>
                <a:path extrusionOk="0" h="4158" w="2407">
                  <a:moveTo>
                    <a:pt x="0" y="0"/>
                  </a:moveTo>
                  <a:lnTo>
                    <a:pt x="0" y="2766"/>
                  </a:lnTo>
                  <a:lnTo>
                    <a:pt x="2407" y="4158"/>
                  </a:lnTo>
                  <a:lnTo>
                    <a:pt x="2407" y="1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3364150" y="1986820"/>
              <a:ext cx="241970" cy="1532039"/>
            </a:xfrm>
            <a:custGeom>
              <a:rect b="b" l="l" r="r" t="t"/>
              <a:pathLst>
                <a:path extrusionOk="0" h="15240" w="2407">
                  <a:moveTo>
                    <a:pt x="1" y="0"/>
                  </a:moveTo>
                  <a:lnTo>
                    <a:pt x="1" y="2766"/>
                  </a:lnTo>
                  <a:lnTo>
                    <a:pt x="1" y="5533"/>
                  </a:lnTo>
                  <a:lnTo>
                    <a:pt x="1" y="8315"/>
                  </a:lnTo>
                  <a:lnTo>
                    <a:pt x="1" y="11082"/>
                  </a:lnTo>
                  <a:lnTo>
                    <a:pt x="1" y="13864"/>
                  </a:lnTo>
                  <a:lnTo>
                    <a:pt x="2407" y="15239"/>
                  </a:lnTo>
                  <a:lnTo>
                    <a:pt x="2407" y="12473"/>
                  </a:lnTo>
                  <a:lnTo>
                    <a:pt x="2407" y="9707"/>
                  </a:lnTo>
                  <a:lnTo>
                    <a:pt x="2407" y="6924"/>
                  </a:lnTo>
                  <a:lnTo>
                    <a:pt x="2407" y="4158"/>
                  </a:lnTo>
                  <a:lnTo>
                    <a:pt x="2407" y="13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3606022" y="2125048"/>
              <a:ext cx="242070" cy="1533648"/>
            </a:xfrm>
            <a:custGeom>
              <a:rect b="b" l="l" r="r" t="t"/>
              <a:pathLst>
                <a:path extrusionOk="0" h="15256" w="2408">
                  <a:moveTo>
                    <a:pt x="1" y="0"/>
                  </a:moveTo>
                  <a:lnTo>
                    <a:pt x="1" y="2783"/>
                  </a:lnTo>
                  <a:lnTo>
                    <a:pt x="1" y="5549"/>
                  </a:lnTo>
                  <a:lnTo>
                    <a:pt x="1" y="8332"/>
                  </a:lnTo>
                  <a:lnTo>
                    <a:pt x="1" y="11098"/>
                  </a:lnTo>
                  <a:lnTo>
                    <a:pt x="1" y="13864"/>
                  </a:lnTo>
                  <a:lnTo>
                    <a:pt x="1" y="13881"/>
                  </a:lnTo>
                  <a:lnTo>
                    <a:pt x="2407" y="15256"/>
                  </a:lnTo>
                  <a:lnTo>
                    <a:pt x="2407" y="12489"/>
                  </a:lnTo>
                  <a:lnTo>
                    <a:pt x="2407" y="9707"/>
                  </a:lnTo>
                  <a:lnTo>
                    <a:pt x="2407" y="6940"/>
                  </a:lnTo>
                  <a:lnTo>
                    <a:pt x="2407" y="4158"/>
                  </a:lnTo>
                  <a:lnTo>
                    <a:pt x="2407" y="13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4089866" y="2404719"/>
              <a:ext cx="240361" cy="1533748"/>
            </a:xfrm>
            <a:custGeom>
              <a:rect b="b" l="l" r="r" t="t"/>
              <a:pathLst>
                <a:path extrusionOk="0" h="15257" w="2391">
                  <a:moveTo>
                    <a:pt x="0" y="1"/>
                  </a:moveTo>
                  <a:lnTo>
                    <a:pt x="0" y="2767"/>
                  </a:lnTo>
                  <a:lnTo>
                    <a:pt x="0" y="5550"/>
                  </a:lnTo>
                  <a:lnTo>
                    <a:pt x="0" y="8316"/>
                  </a:lnTo>
                  <a:lnTo>
                    <a:pt x="0" y="11099"/>
                  </a:lnTo>
                  <a:lnTo>
                    <a:pt x="0" y="13865"/>
                  </a:lnTo>
                  <a:lnTo>
                    <a:pt x="2390" y="15256"/>
                  </a:lnTo>
                  <a:lnTo>
                    <a:pt x="2390" y="12474"/>
                  </a:lnTo>
                  <a:lnTo>
                    <a:pt x="2390" y="9707"/>
                  </a:lnTo>
                  <a:lnTo>
                    <a:pt x="2390" y="6925"/>
                  </a:lnTo>
                  <a:lnTo>
                    <a:pt x="2390" y="4158"/>
                  </a:lnTo>
                  <a:lnTo>
                    <a:pt x="2390" y="1392"/>
                  </a:lnTo>
                  <a:lnTo>
                    <a:pt x="2390" y="1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4330130" y="2544655"/>
              <a:ext cx="241970" cy="1532039"/>
            </a:xfrm>
            <a:custGeom>
              <a:rect b="b" l="l" r="r" t="t"/>
              <a:pathLst>
                <a:path extrusionOk="0" h="15240" w="2407">
                  <a:moveTo>
                    <a:pt x="0" y="0"/>
                  </a:moveTo>
                  <a:lnTo>
                    <a:pt x="0" y="2766"/>
                  </a:lnTo>
                  <a:lnTo>
                    <a:pt x="0" y="5533"/>
                  </a:lnTo>
                  <a:lnTo>
                    <a:pt x="0" y="8315"/>
                  </a:lnTo>
                  <a:lnTo>
                    <a:pt x="0" y="11082"/>
                  </a:lnTo>
                  <a:lnTo>
                    <a:pt x="0" y="13864"/>
                  </a:lnTo>
                  <a:lnTo>
                    <a:pt x="2406" y="15239"/>
                  </a:lnTo>
                  <a:lnTo>
                    <a:pt x="2406" y="12473"/>
                  </a:lnTo>
                  <a:lnTo>
                    <a:pt x="2406" y="9707"/>
                  </a:lnTo>
                  <a:lnTo>
                    <a:pt x="2406" y="6924"/>
                  </a:lnTo>
                  <a:lnTo>
                    <a:pt x="2406" y="4158"/>
                  </a:lnTo>
                  <a:lnTo>
                    <a:pt x="2406" y="1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4813873" y="1986820"/>
              <a:ext cx="241970" cy="278160"/>
            </a:xfrm>
            <a:custGeom>
              <a:rect b="b" l="l" r="r" t="t"/>
              <a:pathLst>
                <a:path extrusionOk="0" h="2767" w="2407">
                  <a:moveTo>
                    <a:pt x="0" y="2766"/>
                  </a:moveTo>
                  <a:lnTo>
                    <a:pt x="0" y="2766"/>
                  </a:lnTo>
                  <a:lnTo>
                    <a:pt x="0" y="0"/>
                  </a:lnTo>
                  <a:lnTo>
                    <a:pt x="2407" y="137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4330130" y="1567213"/>
              <a:ext cx="241970" cy="139934"/>
            </a:xfrm>
            <a:custGeom>
              <a:rect b="b" l="l" r="r" t="t"/>
              <a:pathLst>
                <a:path extrusionOk="0" h="1392" w="2407">
                  <a:moveTo>
                    <a:pt x="2406" y="0"/>
                  </a:moveTo>
                  <a:lnTo>
                    <a:pt x="0" y="139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3606022" y="1986820"/>
              <a:ext cx="242070" cy="138326"/>
            </a:xfrm>
            <a:custGeom>
              <a:rect b="b" l="l" r="r" t="t"/>
              <a:pathLst>
                <a:path extrusionOk="0" h="1376" w="2408">
                  <a:moveTo>
                    <a:pt x="2407" y="0"/>
                  </a:moveTo>
                  <a:lnTo>
                    <a:pt x="1" y="1375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4572001" y="1707049"/>
              <a:ext cx="241970" cy="139934"/>
            </a:xfrm>
            <a:custGeom>
              <a:rect b="b" l="l" r="r" t="t"/>
              <a:pathLst>
                <a:path extrusionOk="0" h="1392" w="2407">
                  <a:moveTo>
                    <a:pt x="2406" y="0"/>
                  </a:moveTo>
                  <a:lnTo>
                    <a:pt x="0" y="1392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3847994" y="2125048"/>
              <a:ext cx="241970" cy="139934"/>
            </a:xfrm>
            <a:custGeom>
              <a:rect b="b" l="l" r="r" t="t"/>
              <a:pathLst>
                <a:path extrusionOk="0" h="1392" w="2407">
                  <a:moveTo>
                    <a:pt x="2406" y="0"/>
                  </a:moveTo>
                  <a:lnTo>
                    <a:pt x="2406" y="0"/>
                  </a:lnTo>
                  <a:lnTo>
                    <a:pt x="0" y="139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5055745" y="1986820"/>
              <a:ext cx="240361" cy="138326"/>
            </a:xfrm>
            <a:custGeom>
              <a:rect b="b" l="l" r="r" t="t"/>
              <a:pathLst>
                <a:path extrusionOk="0" h="1376" w="2391">
                  <a:moveTo>
                    <a:pt x="2390" y="0"/>
                  </a:moveTo>
                  <a:lnTo>
                    <a:pt x="1" y="1375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4330130" y="2404719"/>
              <a:ext cx="241970" cy="140035"/>
            </a:xfrm>
            <a:custGeom>
              <a:rect b="b" l="l" r="r" t="t"/>
              <a:pathLst>
                <a:path extrusionOk="0" h="1393" w="2407">
                  <a:moveTo>
                    <a:pt x="2406" y="1"/>
                  </a:moveTo>
                  <a:lnTo>
                    <a:pt x="0" y="1392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5296009" y="2125048"/>
              <a:ext cx="241970" cy="139934"/>
            </a:xfrm>
            <a:custGeom>
              <a:rect b="b" l="l" r="r" t="t"/>
              <a:pathLst>
                <a:path extrusionOk="0" h="1392" w="2407">
                  <a:moveTo>
                    <a:pt x="2407" y="0"/>
                  </a:moveTo>
                  <a:lnTo>
                    <a:pt x="2407" y="0"/>
                  </a:lnTo>
                  <a:lnTo>
                    <a:pt x="0" y="139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4572001" y="2544655"/>
              <a:ext cx="241970" cy="138326"/>
            </a:xfrm>
            <a:custGeom>
              <a:rect b="b" l="l" r="r" t="t"/>
              <a:pathLst>
                <a:path extrusionOk="0" h="1376" w="2407">
                  <a:moveTo>
                    <a:pt x="2406" y="0"/>
                  </a:moveTo>
                  <a:lnTo>
                    <a:pt x="2406" y="0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4813873" y="1707049"/>
              <a:ext cx="724100" cy="418094"/>
            </a:xfrm>
            <a:custGeom>
              <a:rect b="b" l="l" r="r" t="t"/>
              <a:pathLst>
                <a:path extrusionOk="0" h="4159" w="7203">
                  <a:moveTo>
                    <a:pt x="4796" y="0"/>
                  </a:moveTo>
                  <a:lnTo>
                    <a:pt x="2407" y="1392"/>
                  </a:lnTo>
                  <a:lnTo>
                    <a:pt x="0" y="2783"/>
                  </a:lnTo>
                  <a:lnTo>
                    <a:pt x="2407" y="4158"/>
                  </a:lnTo>
                  <a:lnTo>
                    <a:pt x="4796" y="2783"/>
                  </a:lnTo>
                  <a:lnTo>
                    <a:pt x="7203" y="1392"/>
                  </a:lnTo>
                  <a:lnTo>
                    <a:pt x="479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4089866" y="1289050"/>
              <a:ext cx="724100" cy="418094"/>
            </a:xfrm>
            <a:custGeom>
              <a:rect b="b" l="l" r="r" t="t"/>
              <a:pathLst>
                <a:path extrusionOk="0" h="4159" w="7203">
                  <a:moveTo>
                    <a:pt x="4796" y="1"/>
                  </a:moveTo>
                  <a:lnTo>
                    <a:pt x="2390" y="1392"/>
                  </a:lnTo>
                  <a:lnTo>
                    <a:pt x="0" y="2767"/>
                  </a:lnTo>
                  <a:lnTo>
                    <a:pt x="2390" y="4158"/>
                  </a:lnTo>
                  <a:lnTo>
                    <a:pt x="4796" y="2767"/>
                  </a:lnTo>
                  <a:lnTo>
                    <a:pt x="7202" y="1392"/>
                  </a:lnTo>
                  <a:lnTo>
                    <a:pt x="4796" y="1"/>
                  </a:lnTo>
                  <a:close/>
                </a:path>
              </a:pathLst>
            </a:custGeom>
            <a:solidFill>
              <a:srgbClr val="3FBADB"/>
            </a:solidFill>
            <a:ln cap="flat" cmpd="sng" w="9525">
              <a:solidFill>
                <a:srgbClr val="3FBA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3364150" y="1707049"/>
              <a:ext cx="966069" cy="557928"/>
            </a:xfrm>
            <a:custGeom>
              <a:rect b="b" l="l" r="r" t="t"/>
              <a:pathLst>
                <a:path extrusionOk="0" h="5550" w="9610">
                  <a:moveTo>
                    <a:pt x="4813" y="0"/>
                  </a:moveTo>
                  <a:lnTo>
                    <a:pt x="2407" y="1392"/>
                  </a:lnTo>
                  <a:lnTo>
                    <a:pt x="1" y="2783"/>
                  </a:lnTo>
                  <a:lnTo>
                    <a:pt x="2407" y="4158"/>
                  </a:lnTo>
                  <a:lnTo>
                    <a:pt x="4813" y="5549"/>
                  </a:lnTo>
                  <a:lnTo>
                    <a:pt x="7219" y="4158"/>
                  </a:lnTo>
                  <a:lnTo>
                    <a:pt x="9609" y="2783"/>
                  </a:lnTo>
                  <a:lnTo>
                    <a:pt x="7219" y="139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B18DD3"/>
            </a:solidFill>
            <a:ln cap="flat" cmpd="sng" w="9525">
              <a:solidFill>
                <a:srgbClr val="B18D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4330130" y="1428986"/>
              <a:ext cx="725708" cy="417993"/>
            </a:xfrm>
            <a:custGeom>
              <a:rect b="b" l="l" r="r" t="t"/>
              <a:pathLst>
                <a:path extrusionOk="0" h="4158" w="7219">
                  <a:moveTo>
                    <a:pt x="4812" y="0"/>
                  </a:moveTo>
                  <a:lnTo>
                    <a:pt x="2406" y="1375"/>
                  </a:lnTo>
                  <a:lnTo>
                    <a:pt x="0" y="2766"/>
                  </a:lnTo>
                  <a:lnTo>
                    <a:pt x="2406" y="4158"/>
                  </a:lnTo>
                  <a:lnTo>
                    <a:pt x="4812" y="2766"/>
                  </a:lnTo>
                  <a:lnTo>
                    <a:pt x="7219" y="1375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rgbClr val="3FBADB"/>
            </a:solidFill>
            <a:ln cap="flat" cmpd="sng" w="9525">
              <a:solidFill>
                <a:srgbClr val="3FBA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5055745" y="1846884"/>
              <a:ext cx="724100" cy="418094"/>
            </a:xfrm>
            <a:custGeom>
              <a:rect b="b" l="l" r="r" t="t"/>
              <a:pathLst>
                <a:path extrusionOk="0" h="4159" w="7203">
                  <a:moveTo>
                    <a:pt x="4797" y="1"/>
                  </a:moveTo>
                  <a:lnTo>
                    <a:pt x="2390" y="1392"/>
                  </a:lnTo>
                  <a:lnTo>
                    <a:pt x="1" y="2767"/>
                  </a:lnTo>
                  <a:lnTo>
                    <a:pt x="2390" y="4158"/>
                  </a:lnTo>
                  <a:lnTo>
                    <a:pt x="4797" y="2767"/>
                  </a:lnTo>
                  <a:lnTo>
                    <a:pt x="7203" y="1392"/>
                  </a:lnTo>
                  <a:lnTo>
                    <a:pt x="479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4089866" y="2125048"/>
              <a:ext cx="965969" cy="557928"/>
            </a:xfrm>
            <a:custGeom>
              <a:rect b="b" l="l" r="r" t="t"/>
              <a:pathLst>
                <a:path extrusionOk="0" h="5550" w="9609">
                  <a:moveTo>
                    <a:pt x="4796" y="0"/>
                  </a:moveTo>
                  <a:lnTo>
                    <a:pt x="2390" y="1391"/>
                  </a:lnTo>
                  <a:lnTo>
                    <a:pt x="0" y="2783"/>
                  </a:lnTo>
                  <a:lnTo>
                    <a:pt x="2390" y="4158"/>
                  </a:lnTo>
                  <a:lnTo>
                    <a:pt x="2390" y="4174"/>
                  </a:lnTo>
                  <a:lnTo>
                    <a:pt x="4796" y="5549"/>
                  </a:lnTo>
                  <a:lnTo>
                    <a:pt x="7202" y="4174"/>
                  </a:lnTo>
                  <a:lnTo>
                    <a:pt x="9609" y="2783"/>
                  </a:lnTo>
                  <a:lnTo>
                    <a:pt x="7202" y="1391"/>
                  </a:lnTo>
                  <a:lnTo>
                    <a:pt x="4796" y="0"/>
                  </a:lnTo>
                  <a:close/>
                </a:path>
              </a:pathLst>
            </a:custGeom>
            <a:solidFill>
              <a:srgbClr val="76D7E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7" name="Google Shape;1447;p41"/>
          <p:cNvGrpSpPr/>
          <p:nvPr/>
        </p:nvGrpSpPr>
        <p:grpSpPr>
          <a:xfrm>
            <a:off x="1209904" y="2991496"/>
            <a:ext cx="4121153" cy="1904079"/>
            <a:chOff x="452552" y="1495748"/>
            <a:chExt cx="2060576" cy="952040"/>
          </a:xfrm>
        </p:grpSpPr>
        <p:grpSp>
          <p:nvGrpSpPr>
            <p:cNvPr id="1448" name="Google Shape;1448;p41"/>
            <p:cNvGrpSpPr/>
            <p:nvPr/>
          </p:nvGrpSpPr>
          <p:grpSpPr>
            <a:xfrm>
              <a:off x="457490" y="1495748"/>
              <a:ext cx="2055639" cy="890442"/>
              <a:chOff x="6826887" y="1254550"/>
              <a:chExt cx="2869802" cy="890442"/>
            </a:xfrm>
          </p:grpSpPr>
          <p:sp>
            <p:nvSpPr>
              <p:cNvPr id="1449" name="Google Shape;1449;p41"/>
              <p:cNvSpPr txBox="1"/>
              <p:nvPr/>
            </p:nvSpPr>
            <p:spPr>
              <a:xfrm>
                <a:off x="6826887" y="1572592"/>
                <a:ext cx="28698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0" name="Google Shape;1450;p41"/>
              <p:cNvSpPr txBox="1"/>
              <p:nvPr/>
            </p:nvSpPr>
            <p:spPr>
              <a:xfrm>
                <a:off x="6826889" y="1254550"/>
                <a:ext cx="2869800" cy="3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3200"/>
                  </a:spcAft>
                  <a:buNone/>
                </a:pPr>
                <a:r>
                  <a:rPr b="1" lang="en" sz="32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32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451" name="Google Shape;1451;p41"/>
            <p:cNvCxnSpPr/>
            <p:nvPr/>
          </p:nvCxnSpPr>
          <p:spPr>
            <a:xfrm>
              <a:off x="452552" y="1603888"/>
              <a:ext cx="9300" cy="843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2" name="Google Shape;1452;p41"/>
          <p:cNvGrpSpPr/>
          <p:nvPr/>
        </p:nvGrpSpPr>
        <p:grpSpPr>
          <a:xfrm>
            <a:off x="1209904" y="6743716"/>
            <a:ext cx="4121153" cy="1904059"/>
            <a:chOff x="452552" y="2695908"/>
            <a:chExt cx="2060576" cy="952030"/>
          </a:xfrm>
        </p:grpSpPr>
        <p:grpSp>
          <p:nvGrpSpPr>
            <p:cNvPr id="1453" name="Google Shape;1453;p41"/>
            <p:cNvGrpSpPr/>
            <p:nvPr/>
          </p:nvGrpSpPr>
          <p:grpSpPr>
            <a:xfrm>
              <a:off x="457490" y="2695908"/>
              <a:ext cx="2055639" cy="890442"/>
              <a:chOff x="6826887" y="1254550"/>
              <a:chExt cx="2869802" cy="890442"/>
            </a:xfrm>
          </p:grpSpPr>
          <p:sp>
            <p:nvSpPr>
              <p:cNvPr id="1454" name="Google Shape;1454;p41"/>
              <p:cNvSpPr txBox="1"/>
              <p:nvPr/>
            </p:nvSpPr>
            <p:spPr>
              <a:xfrm>
                <a:off x="6826887" y="1572592"/>
                <a:ext cx="28698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 and it’s the ringed one</a:t>
                </a:r>
                <a:endParaRPr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5" name="Google Shape;1455;p41"/>
              <p:cNvSpPr txBox="1"/>
              <p:nvPr/>
            </p:nvSpPr>
            <p:spPr>
              <a:xfrm>
                <a:off x="6826889" y="1254550"/>
                <a:ext cx="2869800" cy="3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3200"/>
                  </a:spcAft>
                  <a:buNone/>
                </a:pPr>
                <a:r>
                  <a:rPr b="1" lang="en" sz="320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456" name="Google Shape;1456;p41"/>
            <p:cNvCxnSpPr/>
            <p:nvPr/>
          </p:nvCxnSpPr>
          <p:spPr>
            <a:xfrm>
              <a:off x="452552" y="2804038"/>
              <a:ext cx="9300" cy="84390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7" name="Google Shape;1457;p41"/>
          <p:cNvGrpSpPr/>
          <p:nvPr/>
        </p:nvGrpSpPr>
        <p:grpSpPr>
          <a:xfrm>
            <a:off x="12956937" y="2991500"/>
            <a:ext cx="4121167" cy="1904076"/>
            <a:chOff x="6630868" y="1495750"/>
            <a:chExt cx="2060584" cy="952038"/>
          </a:xfrm>
        </p:grpSpPr>
        <p:grpSp>
          <p:nvGrpSpPr>
            <p:cNvPr id="1458" name="Google Shape;1458;p41"/>
            <p:cNvGrpSpPr/>
            <p:nvPr/>
          </p:nvGrpSpPr>
          <p:grpSpPr>
            <a:xfrm>
              <a:off x="6630868" y="1495750"/>
              <a:ext cx="2055639" cy="890442"/>
              <a:chOff x="6826887" y="1557550"/>
              <a:chExt cx="2869802" cy="890442"/>
            </a:xfrm>
          </p:grpSpPr>
          <p:sp>
            <p:nvSpPr>
              <p:cNvPr id="1459" name="Google Shape;1459;p41"/>
              <p:cNvSpPr txBox="1"/>
              <p:nvPr/>
            </p:nvSpPr>
            <p:spPr>
              <a:xfrm>
                <a:off x="6826887" y="1875592"/>
                <a:ext cx="28698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60" name="Google Shape;1460;p41"/>
              <p:cNvSpPr txBox="1"/>
              <p:nvPr/>
            </p:nvSpPr>
            <p:spPr>
              <a:xfrm>
                <a:off x="6826889" y="1557550"/>
                <a:ext cx="2869800" cy="3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3200"/>
                  </a:spcAft>
                  <a:buNone/>
                </a:pPr>
                <a:r>
                  <a:rPr b="1" lang="en" sz="320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3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461" name="Google Shape;1461;p41"/>
            <p:cNvCxnSpPr/>
            <p:nvPr/>
          </p:nvCxnSpPr>
          <p:spPr>
            <a:xfrm>
              <a:off x="8682152" y="1603888"/>
              <a:ext cx="9300" cy="8439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2" name="Google Shape;1462;p41"/>
          <p:cNvGrpSpPr/>
          <p:nvPr/>
        </p:nvGrpSpPr>
        <p:grpSpPr>
          <a:xfrm>
            <a:off x="12956937" y="6743709"/>
            <a:ext cx="4121167" cy="1904067"/>
            <a:chOff x="6630868" y="3267404"/>
            <a:chExt cx="2060584" cy="952033"/>
          </a:xfrm>
        </p:grpSpPr>
        <p:grpSp>
          <p:nvGrpSpPr>
            <p:cNvPr id="1463" name="Google Shape;1463;p41"/>
            <p:cNvGrpSpPr/>
            <p:nvPr/>
          </p:nvGrpSpPr>
          <p:grpSpPr>
            <a:xfrm>
              <a:off x="6630868" y="3267404"/>
              <a:ext cx="2055639" cy="890442"/>
              <a:chOff x="6826887" y="2054650"/>
              <a:chExt cx="2869802" cy="890442"/>
            </a:xfrm>
          </p:grpSpPr>
          <p:sp>
            <p:nvSpPr>
              <p:cNvPr id="1464" name="Google Shape;1464;p41"/>
              <p:cNvSpPr txBox="1"/>
              <p:nvPr/>
            </p:nvSpPr>
            <p:spPr>
              <a:xfrm>
                <a:off x="6826887" y="2372692"/>
                <a:ext cx="28698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65" name="Google Shape;1465;p41"/>
              <p:cNvSpPr txBox="1"/>
              <p:nvPr/>
            </p:nvSpPr>
            <p:spPr>
              <a:xfrm>
                <a:off x="6826889" y="2054650"/>
                <a:ext cx="2869800" cy="38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3200"/>
                  </a:spcAft>
                  <a:buNone/>
                </a:pPr>
                <a:r>
                  <a:rPr b="1" lang="en" sz="32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3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466" name="Google Shape;1466;p41"/>
            <p:cNvCxnSpPr/>
            <p:nvPr/>
          </p:nvCxnSpPr>
          <p:spPr>
            <a:xfrm>
              <a:off x="8682152" y="3375538"/>
              <a:ext cx="9300" cy="8439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706682" y="2802969"/>
            <a:ext cx="6736200" cy="30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lang="en" sz="10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3D Cube Diagrams</a:t>
            </a:r>
            <a:endParaRPr sz="100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706682" y="6159028"/>
            <a:ext cx="770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 is where your infographic begins</a:t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 rot="899856">
            <a:off x="6895657" y="2378129"/>
            <a:ext cx="9159066" cy="5275340"/>
            <a:chOff x="707558" y="956950"/>
            <a:chExt cx="5297652" cy="3051284"/>
          </a:xfrm>
        </p:grpSpPr>
        <p:sp>
          <p:nvSpPr>
            <p:cNvPr id="71" name="Google Shape;71;p15"/>
            <p:cNvSpPr/>
            <p:nvPr/>
          </p:nvSpPr>
          <p:spPr>
            <a:xfrm>
              <a:off x="1719692" y="1363536"/>
              <a:ext cx="1056222" cy="1623293"/>
            </a:xfrm>
            <a:custGeom>
              <a:rect b="b" l="l" r="r" t="t"/>
              <a:pathLst>
                <a:path extrusionOk="0" h="25895" w="16849">
                  <a:moveTo>
                    <a:pt x="13432" y="0"/>
                  </a:moveTo>
                  <a:lnTo>
                    <a:pt x="0" y="14572"/>
                  </a:lnTo>
                  <a:lnTo>
                    <a:pt x="6067" y="25895"/>
                  </a:lnTo>
                  <a:lnTo>
                    <a:pt x="16848" y="14024"/>
                  </a:lnTo>
                  <a:lnTo>
                    <a:pt x="13432" y="0"/>
                  </a:lnTo>
                  <a:close/>
                </a:path>
              </a:pathLst>
            </a:custGeom>
            <a:solidFill>
              <a:srgbClr val="0690B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296794" y="1596104"/>
              <a:ext cx="1204164" cy="1356557"/>
            </a:xfrm>
            <a:custGeom>
              <a:rect b="b" l="l" r="r" t="t"/>
              <a:pathLst>
                <a:path extrusionOk="0" h="21640" w="19209">
                  <a:moveTo>
                    <a:pt x="6340" y="0"/>
                  </a:moveTo>
                  <a:lnTo>
                    <a:pt x="0" y="12008"/>
                  </a:lnTo>
                  <a:lnTo>
                    <a:pt x="11789" y="21640"/>
                  </a:lnTo>
                  <a:lnTo>
                    <a:pt x="19208" y="9964"/>
                  </a:lnTo>
                  <a:lnTo>
                    <a:pt x="6340" y="0"/>
                  </a:lnTo>
                  <a:close/>
                </a:path>
              </a:pathLst>
            </a:custGeom>
            <a:solidFill>
              <a:srgbClr val="FCBA0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035804" y="1895370"/>
              <a:ext cx="969400" cy="1057287"/>
            </a:xfrm>
            <a:custGeom>
              <a:rect b="b" l="l" r="r" t="t"/>
              <a:pathLst>
                <a:path extrusionOk="0" h="16866" w="15464">
                  <a:moveTo>
                    <a:pt x="15464" y="0"/>
                  </a:moveTo>
                  <a:lnTo>
                    <a:pt x="7419" y="5190"/>
                  </a:lnTo>
                  <a:lnTo>
                    <a:pt x="0" y="16866"/>
                  </a:lnTo>
                  <a:lnTo>
                    <a:pt x="8146" y="11054"/>
                  </a:lnTo>
                  <a:lnTo>
                    <a:pt x="15464" y="0"/>
                  </a:lnTo>
                  <a:close/>
                </a:path>
              </a:pathLst>
            </a:custGeom>
            <a:solidFill>
              <a:srgbClr val="FCBA0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694163" y="1319656"/>
              <a:ext cx="1311046" cy="901070"/>
            </a:xfrm>
            <a:custGeom>
              <a:rect b="b" l="l" r="r" t="t"/>
              <a:pathLst>
                <a:path extrusionOk="0" h="14374" w="20914">
                  <a:moveTo>
                    <a:pt x="8667" y="0"/>
                  </a:moveTo>
                  <a:lnTo>
                    <a:pt x="1" y="4410"/>
                  </a:lnTo>
                  <a:lnTo>
                    <a:pt x="12869" y="14374"/>
                  </a:lnTo>
                  <a:lnTo>
                    <a:pt x="20914" y="9184"/>
                  </a:lnTo>
                  <a:lnTo>
                    <a:pt x="8667" y="0"/>
                  </a:lnTo>
                  <a:close/>
                </a:path>
              </a:pathLst>
            </a:custGeom>
            <a:solidFill>
              <a:srgbClr val="FCBA0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07558" y="956950"/>
              <a:ext cx="1854171" cy="1320136"/>
            </a:xfrm>
            <a:custGeom>
              <a:rect b="b" l="l" r="r" t="t"/>
              <a:pathLst>
                <a:path extrusionOk="0" h="21059" w="29578">
                  <a:moveTo>
                    <a:pt x="14033" y="0"/>
                  </a:moveTo>
                  <a:lnTo>
                    <a:pt x="0" y="12768"/>
                  </a:lnTo>
                  <a:lnTo>
                    <a:pt x="16146" y="21058"/>
                  </a:lnTo>
                  <a:lnTo>
                    <a:pt x="29578" y="6486"/>
                  </a:lnTo>
                  <a:lnTo>
                    <a:pt x="14033" y="0"/>
                  </a:lnTo>
                  <a:close/>
                </a:path>
              </a:pathLst>
            </a:custGeom>
            <a:solidFill>
              <a:srgbClr val="0690B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07558" y="1757334"/>
              <a:ext cx="1392477" cy="1229490"/>
            </a:xfrm>
            <a:custGeom>
              <a:rect b="b" l="l" r="r" t="t"/>
              <a:pathLst>
                <a:path extrusionOk="0" h="19613" w="22213">
                  <a:moveTo>
                    <a:pt x="0" y="0"/>
                  </a:moveTo>
                  <a:lnTo>
                    <a:pt x="8564" y="12163"/>
                  </a:lnTo>
                  <a:lnTo>
                    <a:pt x="22213" y="19613"/>
                  </a:lnTo>
                  <a:lnTo>
                    <a:pt x="22213" y="19613"/>
                  </a:lnTo>
                  <a:lnTo>
                    <a:pt x="16146" y="8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0B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39354" y="1882081"/>
              <a:ext cx="1372104" cy="1875986"/>
            </a:xfrm>
            <a:custGeom>
              <a:rect b="b" l="l" r="r" t="t"/>
              <a:pathLst>
                <a:path extrusionOk="0" h="29926" w="21888">
                  <a:moveTo>
                    <a:pt x="2352" y="1"/>
                  </a:moveTo>
                  <a:lnTo>
                    <a:pt x="0" y="23774"/>
                  </a:lnTo>
                  <a:lnTo>
                    <a:pt x="21305" y="29926"/>
                  </a:lnTo>
                  <a:lnTo>
                    <a:pt x="21887" y="8146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C68DF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821720" y="3372395"/>
              <a:ext cx="2053204" cy="635839"/>
            </a:xfrm>
            <a:custGeom>
              <a:rect b="b" l="l" r="r" t="t"/>
              <a:pathLst>
                <a:path extrusionOk="0" h="10143" w="32753">
                  <a:moveTo>
                    <a:pt x="11448" y="0"/>
                  </a:moveTo>
                  <a:lnTo>
                    <a:pt x="1" y="5321"/>
                  </a:lnTo>
                  <a:lnTo>
                    <a:pt x="18953" y="10142"/>
                  </a:lnTo>
                  <a:lnTo>
                    <a:pt x="32753" y="6152"/>
                  </a:lnTo>
                  <a:lnTo>
                    <a:pt x="11448" y="0"/>
                  </a:lnTo>
                  <a:close/>
                </a:path>
              </a:pathLst>
            </a:custGeom>
            <a:solidFill>
              <a:srgbClr val="C68DF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719692" y="1363536"/>
              <a:ext cx="1056222" cy="1623293"/>
            </a:xfrm>
            <a:custGeom>
              <a:rect b="b" l="l" r="r" t="t"/>
              <a:pathLst>
                <a:path extrusionOk="0" h="25895" w="16849">
                  <a:moveTo>
                    <a:pt x="13432" y="0"/>
                  </a:moveTo>
                  <a:lnTo>
                    <a:pt x="0" y="14572"/>
                  </a:lnTo>
                  <a:lnTo>
                    <a:pt x="6067" y="25895"/>
                  </a:lnTo>
                  <a:lnTo>
                    <a:pt x="16848" y="14024"/>
                  </a:lnTo>
                  <a:lnTo>
                    <a:pt x="13432" y="0"/>
                  </a:lnTo>
                  <a:close/>
                </a:path>
              </a:pathLst>
            </a:custGeom>
            <a:solidFill>
              <a:srgbClr val="434343">
                <a:alpha val="3661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035804" y="1895370"/>
              <a:ext cx="969400" cy="1057287"/>
            </a:xfrm>
            <a:custGeom>
              <a:rect b="b" l="l" r="r" t="t"/>
              <a:pathLst>
                <a:path extrusionOk="0" h="16866" w="15464">
                  <a:moveTo>
                    <a:pt x="15464" y="0"/>
                  </a:moveTo>
                  <a:lnTo>
                    <a:pt x="7419" y="5190"/>
                  </a:lnTo>
                  <a:lnTo>
                    <a:pt x="0" y="16866"/>
                  </a:lnTo>
                  <a:lnTo>
                    <a:pt x="8146" y="11054"/>
                  </a:lnTo>
                  <a:lnTo>
                    <a:pt x="15464" y="0"/>
                  </a:lnTo>
                  <a:close/>
                </a:path>
              </a:pathLst>
            </a:custGeom>
            <a:solidFill>
              <a:srgbClr val="434343">
                <a:alpha val="3661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694163" y="1319656"/>
              <a:ext cx="1311046" cy="901070"/>
            </a:xfrm>
            <a:custGeom>
              <a:rect b="b" l="l" r="r" t="t"/>
              <a:pathLst>
                <a:path extrusionOk="0" h="14374" w="20914">
                  <a:moveTo>
                    <a:pt x="8667" y="0"/>
                  </a:moveTo>
                  <a:lnTo>
                    <a:pt x="1" y="4410"/>
                  </a:lnTo>
                  <a:lnTo>
                    <a:pt x="12869" y="14374"/>
                  </a:lnTo>
                  <a:lnTo>
                    <a:pt x="20914" y="9184"/>
                  </a:lnTo>
                  <a:lnTo>
                    <a:pt x="8667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7558" y="956950"/>
              <a:ext cx="1854171" cy="1320136"/>
            </a:xfrm>
            <a:custGeom>
              <a:rect b="b" l="l" r="r" t="t"/>
              <a:pathLst>
                <a:path extrusionOk="0" h="21059" w="29578">
                  <a:moveTo>
                    <a:pt x="14033" y="0"/>
                  </a:moveTo>
                  <a:lnTo>
                    <a:pt x="0" y="12768"/>
                  </a:lnTo>
                  <a:lnTo>
                    <a:pt x="16146" y="21058"/>
                  </a:lnTo>
                  <a:lnTo>
                    <a:pt x="29578" y="6486"/>
                  </a:lnTo>
                  <a:lnTo>
                    <a:pt x="14033" y="0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539354" y="1882081"/>
              <a:ext cx="1372104" cy="1875986"/>
            </a:xfrm>
            <a:custGeom>
              <a:rect b="b" l="l" r="r" t="t"/>
              <a:pathLst>
                <a:path extrusionOk="0" h="29926" w="21888">
                  <a:moveTo>
                    <a:pt x="2352" y="1"/>
                  </a:moveTo>
                  <a:lnTo>
                    <a:pt x="0" y="23774"/>
                  </a:lnTo>
                  <a:lnTo>
                    <a:pt x="21305" y="29926"/>
                  </a:lnTo>
                  <a:lnTo>
                    <a:pt x="21887" y="8146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821720" y="1882081"/>
              <a:ext cx="865150" cy="1823893"/>
            </a:xfrm>
            <a:custGeom>
              <a:rect b="b" l="l" r="r" t="t"/>
              <a:pathLst>
                <a:path extrusionOk="0" h="29095" w="13801">
                  <a:moveTo>
                    <a:pt x="13800" y="1"/>
                  </a:moveTo>
                  <a:lnTo>
                    <a:pt x="3492" y="9476"/>
                  </a:lnTo>
                  <a:lnTo>
                    <a:pt x="1" y="29095"/>
                  </a:lnTo>
                  <a:lnTo>
                    <a:pt x="11448" y="23774"/>
                  </a:lnTo>
                  <a:lnTo>
                    <a:pt x="13800" y="1"/>
                  </a:lnTo>
                  <a:close/>
                </a:path>
              </a:pathLst>
            </a:custGeom>
            <a:solidFill>
              <a:srgbClr val="C68DFB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229020" y="1943451"/>
              <a:ext cx="225863" cy="1321327"/>
            </a:xfrm>
            <a:custGeom>
              <a:rect b="b" l="l" r="r" t="t"/>
              <a:pathLst>
                <a:path extrusionOk="0" h="21078" w="3603">
                  <a:moveTo>
                    <a:pt x="1266" y="1"/>
                  </a:moveTo>
                  <a:lnTo>
                    <a:pt x="0" y="8226"/>
                  </a:lnTo>
                  <a:lnTo>
                    <a:pt x="2094" y="21077"/>
                  </a:lnTo>
                  <a:lnTo>
                    <a:pt x="3602" y="13985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38B8C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821720" y="1882081"/>
              <a:ext cx="865150" cy="1823893"/>
            </a:xfrm>
            <a:custGeom>
              <a:rect b="b" l="l" r="r" t="t"/>
              <a:pathLst>
                <a:path extrusionOk="0" h="29095" w="13801">
                  <a:moveTo>
                    <a:pt x="13800" y="1"/>
                  </a:moveTo>
                  <a:lnTo>
                    <a:pt x="3492" y="9476"/>
                  </a:lnTo>
                  <a:lnTo>
                    <a:pt x="1" y="29095"/>
                  </a:lnTo>
                  <a:lnTo>
                    <a:pt x="11448" y="23774"/>
                  </a:lnTo>
                  <a:lnTo>
                    <a:pt x="13800" y="1"/>
                  </a:lnTo>
                  <a:close/>
                </a:path>
              </a:pathLst>
            </a:custGeom>
            <a:solidFill>
              <a:srgbClr val="434343">
                <a:alpha val="3661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229020" y="1943451"/>
              <a:ext cx="225863" cy="1321327"/>
            </a:xfrm>
            <a:custGeom>
              <a:rect b="b" l="l" r="r" t="t"/>
              <a:pathLst>
                <a:path extrusionOk="0" h="21078" w="3603">
                  <a:moveTo>
                    <a:pt x="1266" y="1"/>
                  </a:moveTo>
                  <a:lnTo>
                    <a:pt x="0" y="8226"/>
                  </a:lnTo>
                  <a:lnTo>
                    <a:pt x="2094" y="21077"/>
                  </a:lnTo>
                  <a:lnTo>
                    <a:pt x="3602" y="13985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434343">
                <a:alpha val="3661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308381" y="1909914"/>
              <a:ext cx="1174826" cy="910222"/>
            </a:xfrm>
            <a:custGeom>
              <a:rect b="b" l="l" r="r" t="t"/>
              <a:pathLst>
                <a:path extrusionOk="0" h="14520" w="18741">
                  <a:moveTo>
                    <a:pt x="15334" y="1"/>
                  </a:moveTo>
                  <a:lnTo>
                    <a:pt x="0" y="536"/>
                  </a:lnTo>
                  <a:lnTo>
                    <a:pt x="2336" y="14520"/>
                  </a:lnTo>
                  <a:lnTo>
                    <a:pt x="18741" y="13144"/>
                  </a:lnTo>
                  <a:lnTo>
                    <a:pt x="15334" y="1"/>
                  </a:lnTo>
                  <a:close/>
                </a:path>
              </a:pathLst>
            </a:custGeom>
            <a:solidFill>
              <a:srgbClr val="FCBA0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60222" y="2733805"/>
              <a:ext cx="1122984" cy="530963"/>
            </a:xfrm>
            <a:custGeom>
              <a:rect b="b" l="l" r="r" t="t"/>
              <a:pathLst>
                <a:path extrusionOk="0" h="8470" w="17914">
                  <a:moveTo>
                    <a:pt x="17914" y="1"/>
                  </a:moveTo>
                  <a:lnTo>
                    <a:pt x="1509" y="1377"/>
                  </a:lnTo>
                  <a:lnTo>
                    <a:pt x="1" y="8469"/>
                  </a:lnTo>
                  <a:lnTo>
                    <a:pt x="14262" y="7301"/>
                  </a:lnTo>
                  <a:lnTo>
                    <a:pt x="17914" y="1"/>
                  </a:lnTo>
                  <a:close/>
                </a:path>
              </a:pathLst>
            </a:custGeom>
            <a:solidFill>
              <a:srgbClr val="38B8C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08381" y="1909914"/>
              <a:ext cx="1174826" cy="910222"/>
            </a:xfrm>
            <a:custGeom>
              <a:rect b="b" l="l" r="r" t="t"/>
              <a:pathLst>
                <a:path extrusionOk="0" h="14520" w="18741">
                  <a:moveTo>
                    <a:pt x="15334" y="1"/>
                  </a:moveTo>
                  <a:lnTo>
                    <a:pt x="0" y="536"/>
                  </a:lnTo>
                  <a:lnTo>
                    <a:pt x="2336" y="14520"/>
                  </a:lnTo>
                  <a:lnTo>
                    <a:pt x="18741" y="13144"/>
                  </a:lnTo>
                  <a:lnTo>
                    <a:pt x="15334" y="1"/>
                  </a:lnTo>
                  <a:close/>
                </a:path>
              </a:pathLst>
            </a:custGeom>
            <a:solidFill>
              <a:srgbClr val="38B8C8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08381" y="1909914"/>
              <a:ext cx="1174826" cy="910222"/>
            </a:xfrm>
            <a:custGeom>
              <a:rect b="b" l="l" r="r" t="t"/>
              <a:pathLst>
                <a:path extrusionOk="0" h="14520" w="18741">
                  <a:moveTo>
                    <a:pt x="15334" y="1"/>
                  </a:moveTo>
                  <a:lnTo>
                    <a:pt x="0" y="536"/>
                  </a:lnTo>
                  <a:lnTo>
                    <a:pt x="2336" y="14520"/>
                  </a:lnTo>
                  <a:lnTo>
                    <a:pt x="18741" y="13144"/>
                  </a:lnTo>
                  <a:lnTo>
                    <a:pt x="15334" y="1"/>
                  </a:lnTo>
                  <a:close/>
                </a:path>
              </a:pathLst>
            </a:custGeom>
            <a:solidFill>
              <a:srgbClr val="FFFFFF">
                <a:alpha val="2813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2"/>
          <p:cNvSpPr/>
          <p:nvPr/>
        </p:nvSpPr>
        <p:spPr>
          <a:xfrm>
            <a:off x="1844750" y="5414800"/>
            <a:ext cx="1558800" cy="1558800"/>
          </a:xfrm>
          <a:prstGeom prst="cube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2" name="Google Shape;1472;p42"/>
          <p:cNvGrpSpPr/>
          <p:nvPr/>
        </p:nvGrpSpPr>
        <p:grpSpPr>
          <a:xfrm>
            <a:off x="1973003" y="3351803"/>
            <a:ext cx="1302281" cy="2032388"/>
            <a:chOff x="3998611" y="1053914"/>
            <a:chExt cx="1146778" cy="1789705"/>
          </a:xfrm>
        </p:grpSpPr>
        <p:grpSp>
          <p:nvGrpSpPr>
            <p:cNvPr id="1473" name="Google Shape;1473;p42"/>
            <p:cNvGrpSpPr/>
            <p:nvPr/>
          </p:nvGrpSpPr>
          <p:grpSpPr>
            <a:xfrm>
              <a:off x="3998611" y="1053914"/>
              <a:ext cx="1146778" cy="1789705"/>
              <a:chOff x="7248525" y="3739696"/>
              <a:chExt cx="230531" cy="359790"/>
            </a:xfrm>
          </p:grpSpPr>
          <p:sp>
            <p:nvSpPr>
              <p:cNvPr id="1474" name="Google Shape;1474;p42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rect b="b" l="l" r="r" t="t"/>
                <a:pathLst>
                  <a:path extrusionOk="0" h="39570" w="25354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2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rect b="b" l="l" r="r" t="t"/>
                <a:pathLst>
                  <a:path extrusionOk="0" h="20279" w="20275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6" name="Google Shape;1476;p42"/>
            <p:cNvSpPr/>
            <p:nvPr/>
          </p:nvSpPr>
          <p:spPr>
            <a:xfrm>
              <a:off x="4197878" y="1268825"/>
              <a:ext cx="7482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0" spcFirstLastPara="1" rIns="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b="1" lang="en" sz="3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3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77" name="Google Shape;1477;p42"/>
          <p:cNvGrpSpPr/>
          <p:nvPr/>
        </p:nvGrpSpPr>
        <p:grpSpPr>
          <a:xfrm>
            <a:off x="6317298" y="3034217"/>
            <a:ext cx="1302281" cy="2032388"/>
            <a:chOff x="3998611" y="1053914"/>
            <a:chExt cx="1146778" cy="1789705"/>
          </a:xfrm>
        </p:grpSpPr>
        <p:grpSp>
          <p:nvGrpSpPr>
            <p:cNvPr id="1478" name="Google Shape;1478;p42"/>
            <p:cNvGrpSpPr/>
            <p:nvPr/>
          </p:nvGrpSpPr>
          <p:grpSpPr>
            <a:xfrm>
              <a:off x="3998611" y="1053914"/>
              <a:ext cx="1146778" cy="1789705"/>
              <a:chOff x="7248525" y="3739696"/>
              <a:chExt cx="230531" cy="359790"/>
            </a:xfrm>
          </p:grpSpPr>
          <p:sp>
            <p:nvSpPr>
              <p:cNvPr id="1479" name="Google Shape;1479;p42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rect b="b" l="l" r="r" t="t"/>
                <a:pathLst>
                  <a:path extrusionOk="0" h="39570" w="25354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2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rect b="b" l="l" r="r" t="t"/>
                <a:pathLst>
                  <a:path extrusionOk="0" h="20279" w="20275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1" name="Google Shape;1481;p42"/>
            <p:cNvSpPr/>
            <p:nvPr/>
          </p:nvSpPr>
          <p:spPr>
            <a:xfrm>
              <a:off x="4197878" y="1268825"/>
              <a:ext cx="7482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0" spcFirstLastPara="1" rIns="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3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3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82" name="Google Shape;1482;p42"/>
          <p:cNvGrpSpPr/>
          <p:nvPr/>
        </p:nvGrpSpPr>
        <p:grpSpPr>
          <a:xfrm>
            <a:off x="15013394" y="1987645"/>
            <a:ext cx="1302281" cy="2032388"/>
            <a:chOff x="3998611" y="1053914"/>
            <a:chExt cx="1146778" cy="1789705"/>
          </a:xfrm>
        </p:grpSpPr>
        <p:grpSp>
          <p:nvGrpSpPr>
            <p:cNvPr id="1483" name="Google Shape;1483;p42"/>
            <p:cNvGrpSpPr/>
            <p:nvPr/>
          </p:nvGrpSpPr>
          <p:grpSpPr>
            <a:xfrm>
              <a:off x="3998611" y="1053914"/>
              <a:ext cx="1146778" cy="1789705"/>
              <a:chOff x="7248525" y="3739696"/>
              <a:chExt cx="230531" cy="359790"/>
            </a:xfrm>
          </p:grpSpPr>
          <p:sp>
            <p:nvSpPr>
              <p:cNvPr id="1484" name="Google Shape;1484;p42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rect b="b" l="l" r="r" t="t"/>
                <a:pathLst>
                  <a:path extrusionOk="0" h="39570" w="25354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2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rect b="b" l="l" r="r" t="t"/>
                <a:pathLst>
                  <a:path extrusionOk="0" h="20279" w="20275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6" name="Google Shape;1486;p42"/>
            <p:cNvSpPr/>
            <p:nvPr/>
          </p:nvSpPr>
          <p:spPr>
            <a:xfrm>
              <a:off x="4197878" y="1268825"/>
              <a:ext cx="7482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0" spcFirstLastPara="1" rIns="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3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3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87" name="Google Shape;1487;p42"/>
          <p:cNvGrpSpPr/>
          <p:nvPr/>
        </p:nvGrpSpPr>
        <p:grpSpPr>
          <a:xfrm>
            <a:off x="697198" y="7576750"/>
            <a:ext cx="3853203" cy="1767803"/>
            <a:chOff x="1321399" y="1332600"/>
            <a:chExt cx="1926602" cy="883902"/>
          </a:xfrm>
        </p:grpSpPr>
        <p:sp>
          <p:nvSpPr>
            <p:cNvPr id="1488" name="Google Shape;1488;p42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9" name="Google Shape;1489;p42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0" name="Google Shape;1490;p42"/>
          <p:cNvGrpSpPr/>
          <p:nvPr/>
        </p:nvGrpSpPr>
        <p:grpSpPr>
          <a:xfrm>
            <a:off x="5043998" y="7576750"/>
            <a:ext cx="3853203" cy="1767803"/>
            <a:chOff x="1321399" y="1332600"/>
            <a:chExt cx="1926602" cy="883902"/>
          </a:xfrm>
        </p:grpSpPr>
        <p:sp>
          <p:nvSpPr>
            <p:cNvPr id="1491" name="Google Shape;1491;p42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2" name="Google Shape;1492;p42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3" name="Google Shape;1493;p42"/>
          <p:cNvGrpSpPr/>
          <p:nvPr/>
        </p:nvGrpSpPr>
        <p:grpSpPr>
          <a:xfrm>
            <a:off x="13737598" y="7576750"/>
            <a:ext cx="3853203" cy="1767803"/>
            <a:chOff x="1321399" y="1332600"/>
            <a:chExt cx="1926602" cy="883902"/>
          </a:xfrm>
        </p:grpSpPr>
        <p:sp>
          <p:nvSpPr>
            <p:cNvPr id="1494" name="Google Shape;1494;p42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 and is the ringed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2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6" name="Google Shape;1496;p42"/>
          <p:cNvGrpSpPr/>
          <p:nvPr/>
        </p:nvGrpSpPr>
        <p:grpSpPr>
          <a:xfrm>
            <a:off x="9390798" y="7576750"/>
            <a:ext cx="3853203" cy="1767803"/>
            <a:chOff x="1321399" y="1332600"/>
            <a:chExt cx="1926602" cy="883902"/>
          </a:xfrm>
        </p:grpSpPr>
        <p:sp>
          <p:nvSpPr>
            <p:cNvPr id="1497" name="Google Shape;1497;p42"/>
            <p:cNvSpPr txBox="1"/>
            <p:nvPr/>
          </p:nvSpPr>
          <p:spPr>
            <a:xfrm>
              <a:off x="1321399" y="164410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It’s full of iron oxide dust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8" name="Google Shape;1498;p42"/>
            <p:cNvSpPr txBox="1"/>
            <p:nvPr/>
          </p:nvSpPr>
          <p:spPr>
            <a:xfrm>
              <a:off x="1321400" y="133260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9" name="Google Shape;1499;p42"/>
          <p:cNvGrpSpPr/>
          <p:nvPr/>
        </p:nvGrpSpPr>
        <p:grpSpPr>
          <a:xfrm>
            <a:off x="10666603" y="2283993"/>
            <a:ext cx="1302281" cy="2032388"/>
            <a:chOff x="3998611" y="1053914"/>
            <a:chExt cx="1146778" cy="1789705"/>
          </a:xfrm>
        </p:grpSpPr>
        <p:grpSp>
          <p:nvGrpSpPr>
            <p:cNvPr id="1500" name="Google Shape;1500;p42"/>
            <p:cNvGrpSpPr/>
            <p:nvPr/>
          </p:nvGrpSpPr>
          <p:grpSpPr>
            <a:xfrm>
              <a:off x="3998611" y="1053914"/>
              <a:ext cx="1146778" cy="1789705"/>
              <a:chOff x="7248525" y="3739696"/>
              <a:chExt cx="230531" cy="359790"/>
            </a:xfrm>
          </p:grpSpPr>
          <p:sp>
            <p:nvSpPr>
              <p:cNvPr id="1501" name="Google Shape;1501;p42"/>
              <p:cNvSpPr/>
              <p:nvPr/>
            </p:nvSpPr>
            <p:spPr>
              <a:xfrm>
                <a:off x="7248525" y="3739696"/>
                <a:ext cx="230531" cy="359790"/>
              </a:xfrm>
              <a:custGeom>
                <a:rect b="b" l="l" r="r" t="t"/>
                <a:pathLst>
                  <a:path extrusionOk="0" h="39570" w="25354">
                    <a:moveTo>
                      <a:pt x="19434" y="18"/>
                    </a:moveTo>
                    <a:lnTo>
                      <a:pt x="6338" y="5"/>
                    </a:lnTo>
                    <a:cubicBezTo>
                      <a:pt x="2854" y="0"/>
                      <a:pt x="1" y="2858"/>
                      <a:pt x="1" y="6342"/>
                    </a:cubicBezTo>
                    <a:lnTo>
                      <a:pt x="1" y="19016"/>
                    </a:lnTo>
                    <a:cubicBezTo>
                      <a:pt x="1" y="29006"/>
                      <a:pt x="6280" y="22820"/>
                      <a:pt x="12679" y="39570"/>
                    </a:cubicBezTo>
                    <a:cubicBezTo>
                      <a:pt x="19074" y="22820"/>
                      <a:pt x="25354" y="29006"/>
                      <a:pt x="25354" y="19016"/>
                    </a:cubicBezTo>
                    <a:lnTo>
                      <a:pt x="25354" y="6342"/>
                    </a:lnTo>
                    <a:cubicBezTo>
                      <a:pt x="25354" y="2858"/>
                      <a:pt x="22923" y="18"/>
                      <a:pt x="19434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2"/>
              <p:cNvSpPr/>
              <p:nvPr/>
            </p:nvSpPr>
            <p:spPr>
              <a:xfrm>
                <a:off x="7271639" y="3762810"/>
                <a:ext cx="184350" cy="184387"/>
              </a:xfrm>
              <a:custGeom>
                <a:rect b="b" l="l" r="r" t="t"/>
                <a:pathLst>
                  <a:path extrusionOk="0" h="20279" w="20275">
                    <a:moveTo>
                      <a:pt x="3738" y="0"/>
                    </a:moveTo>
                    <a:lnTo>
                      <a:pt x="16532" y="0"/>
                    </a:lnTo>
                    <a:cubicBezTo>
                      <a:pt x="18594" y="5"/>
                      <a:pt x="20270" y="1680"/>
                      <a:pt x="20274" y="3742"/>
                    </a:cubicBezTo>
                    <a:lnTo>
                      <a:pt x="20274" y="16536"/>
                    </a:lnTo>
                    <a:cubicBezTo>
                      <a:pt x="20270" y="18598"/>
                      <a:pt x="18594" y="20274"/>
                      <a:pt x="16532" y="20278"/>
                    </a:cubicBezTo>
                    <a:lnTo>
                      <a:pt x="3738" y="20278"/>
                    </a:lnTo>
                    <a:cubicBezTo>
                      <a:pt x="1676" y="20274"/>
                      <a:pt x="5" y="18598"/>
                      <a:pt x="1" y="16536"/>
                    </a:cubicBezTo>
                    <a:lnTo>
                      <a:pt x="1" y="3742"/>
                    </a:lnTo>
                    <a:cubicBezTo>
                      <a:pt x="5" y="1680"/>
                      <a:pt x="1676" y="5"/>
                      <a:pt x="37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3" name="Google Shape;1503;p42"/>
            <p:cNvSpPr/>
            <p:nvPr/>
          </p:nvSpPr>
          <p:spPr>
            <a:xfrm>
              <a:off x="4197878" y="1268825"/>
              <a:ext cx="7482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0" spcFirstLastPara="1" rIns="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3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04" name="Google Shape;1504;p42"/>
          <p:cNvSpPr/>
          <p:nvPr/>
        </p:nvSpPr>
        <p:spPr>
          <a:xfrm>
            <a:off x="6030350" y="5097400"/>
            <a:ext cx="1876200" cy="1876200"/>
          </a:xfrm>
          <a:prstGeom prst="cube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2"/>
          <p:cNvSpPr/>
          <p:nvPr/>
        </p:nvSpPr>
        <p:spPr>
          <a:xfrm>
            <a:off x="10004350" y="4346800"/>
            <a:ext cx="2626800" cy="26268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2"/>
          <p:cNvSpPr/>
          <p:nvPr/>
        </p:nvSpPr>
        <p:spPr>
          <a:xfrm>
            <a:off x="14202925" y="4050400"/>
            <a:ext cx="2923200" cy="29232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1" name="Google Shape;1511;p43"/>
          <p:cNvGrpSpPr/>
          <p:nvPr/>
        </p:nvGrpSpPr>
        <p:grpSpPr>
          <a:xfrm>
            <a:off x="1143000" y="7428584"/>
            <a:ext cx="16077599" cy="2011233"/>
            <a:chOff x="571500" y="3714217"/>
            <a:chExt cx="8038800" cy="1005616"/>
          </a:xfrm>
        </p:grpSpPr>
        <p:grpSp>
          <p:nvGrpSpPr>
            <p:cNvPr id="1512" name="Google Shape;1512;p43"/>
            <p:cNvGrpSpPr/>
            <p:nvPr/>
          </p:nvGrpSpPr>
          <p:grpSpPr>
            <a:xfrm>
              <a:off x="4338227" y="4077424"/>
              <a:ext cx="315155" cy="279203"/>
              <a:chOff x="1099019" y="1830188"/>
              <a:chExt cx="241295" cy="213768"/>
            </a:xfrm>
          </p:grpSpPr>
          <p:sp>
            <p:nvSpPr>
              <p:cNvPr id="1513" name="Google Shape;1513;p43"/>
              <p:cNvSpPr/>
              <p:nvPr/>
            </p:nvSpPr>
            <p:spPr>
              <a:xfrm>
                <a:off x="1131598" y="1870433"/>
                <a:ext cx="173523" cy="173523"/>
              </a:xfrm>
              <a:custGeom>
                <a:rect b="b" l="l" r="r" t="t"/>
                <a:pathLst>
                  <a:path extrusionOk="0" h="1992" w="1992">
                    <a:moveTo>
                      <a:pt x="1025" y="1"/>
                    </a:moveTo>
                    <a:lnTo>
                      <a:pt x="3" y="857"/>
                    </a:lnTo>
                    <a:lnTo>
                      <a:pt x="3" y="1930"/>
                    </a:lnTo>
                    <a:cubicBezTo>
                      <a:pt x="3" y="1930"/>
                      <a:pt x="1" y="1992"/>
                      <a:pt x="61" y="1992"/>
                    </a:cubicBezTo>
                    <a:cubicBezTo>
                      <a:pt x="136" y="1992"/>
                      <a:pt x="759" y="1991"/>
                      <a:pt x="759" y="1991"/>
                    </a:cubicBezTo>
                    <a:lnTo>
                      <a:pt x="761" y="1419"/>
                    </a:lnTo>
                    <a:cubicBezTo>
                      <a:pt x="761" y="1419"/>
                      <a:pt x="750" y="1324"/>
                      <a:pt x="842" y="1324"/>
                    </a:cubicBezTo>
                    <a:lnTo>
                      <a:pt x="1132" y="1324"/>
                    </a:lnTo>
                    <a:cubicBezTo>
                      <a:pt x="1240" y="1324"/>
                      <a:pt x="1233" y="1419"/>
                      <a:pt x="1233" y="1419"/>
                    </a:cubicBezTo>
                    <a:lnTo>
                      <a:pt x="1231" y="1989"/>
                    </a:lnTo>
                    <a:lnTo>
                      <a:pt x="1915" y="1989"/>
                    </a:lnTo>
                    <a:cubicBezTo>
                      <a:pt x="1992" y="1989"/>
                      <a:pt x="1988" y="1911"/>
                      <a:pt x="1988" y="1911"/>
                    </a:cubicBezTo>
                    <a:lnTo>
                      <a:pt x="1988" y="857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1099019" y="1830188"/>
                <a:ext cx="241295" cy="114201"/>
              </a:xfrm>
              <a:custGeom>
                <a:rect b="b" l="l" r="r" t="t"/>
                <a:pathLst>
                  <a:path extrusionOk="0" h="1311" w="2770">
                    <a:moveTo>
                      <a:pt x="1408" y="0"/>
                    </a:moveTo>
                    <a:lnTo>
                      <a:pt x="0" y="1239"/>
                    </a:lnTo>
                    <a:cubicBezTo>
                      <a:pt x="0" y="1239"/>
                      <a:pt x="39" y="1310"/>
                      <a:pt x="121" y="1310"/>
                    </a:cubicBezTo>
                    <a:cubicBezTo>
                      <a:pt x="162" y="1310"/>
                      <a:pt x="213" y="1293"/>
                      <a:pt x="276" y="1239"/>
                    </a:cubicBezTo>
                    <a:lnTo>
                      <a:pt x="1408" y="282"/>
                    </a:lnTo>
                    <a:lnTo>
                      <a:pt x="2469" y="1234"/>
                    </a:lnTo>
                    <a:cubicBezTo>
                      <a:pt x="2542" y="1286"/>
                      <a:pt x="2600" y="1304"/>
                      <a:pt x="2644" y="1304"/>
                    </a:cubicBezTo>
                    <a:cubicBezTo>
                      <a:pt x="2733" y="1304"/>
                      <a:pt x="2770" y="1234"/>
                      <a:pt x="2770" y="1234"/>
                    </a:cubicBez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1288049" y="1854579"/>
                <a:ext cx="23781" cy="48869"/>
              </a:xfrm>
              <a:custGeom>
                <a:rect b="b" l="l" r="r" t="t"/>
                <a:pathLst>
                  <a:path extrusionOk="0" h="561" w="273">
                    <a:moveTo>
                      <a:pt x="0" y="0"/>
                    </a:moveTo>
                    <a:lnTo>
                      <a:pt x="1" y="331"/>
                    </a:lnTo>
                    <a:lnTo>
                      <a:pt x="273" y="56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516" name="Google Shape;1516;p43"/>
            <p:cNvGrpSpPr/>
            <p:nvPr/>
          </p:nvGrpSpPr>
          <p:grpSpPr>
            <a:xfrm>
              <a:off x="571500" y="3714217"/>
              <a:ext cx="8038800" cy="1005616"/>
              <a:chOff x="571500" y="3714217"/>
              <a:chExt cx="8038800" cy="1005616"/>
            </a:xfrm>
          </p:grpSpPr>
          <p:grpSp>
            <p:nvGrpSpPr>
              <p:cNvPr id="1517" name="Google Shape;1517;p43"/>
              <p:cNvGrpSpPr/>
              <p:nvPr/>
            </p:nvGrpSpPr>
            <p:grpSpPr>
              <a:xfrm flipH="1">
                <a:off x="7593706" y="3714217"/>
                <a:ext cx="1016594" cy="1005616"/>
                <a:chOff x="646300" y="526775"/>
                <a:chExt cx="532750" cy="527025"/>
              </a:xfrm>
            </p:grpSpPr>
            <p:sp>
              <p:nvSpPr>
                <p:cNvPr id="1518" name="Google Shape;1518;p43"/>
                <p:cNvSpPr/>
                <p:nvPr/>
              </p:nvSpPr>
              <p:spPr>
                <a:xfrm>
                  <a:off x="646300" y="576075"/>
                  <a:ext cx="181000" cy="477725"/>
                </a:xfrm>
                <a:custGeom>
                  <a:rect b="b" l="l" r="r" t="t"/>
                  <a:pathLst>
                    <a:path extrusionOk="0" h="19109" w="7240">
                      <a:moveTo>
                        <a:pt x="33" y="1"/>
                      </a:moveTo>
                      <a:lnTo>
                        <a:pt x="1" y="15196"/>
                      </a:lnTo>
                      <a:lnTo>
                        <a:pt x="7207" y="19108"/>
                      </a:lnTo>
                      <a:lnTo>
                        <a:pt x="7239" y="3914"/>
                      </a:lnTo>
                      <a:lnTo>
                        <a:pt x="33" y="1"/>
                      </a:lnTo>
                      <a:close/>
                    </a:path>
                  </a:pathLst>
                </a:custGeom>
                <a:solidFill>
                  <a:srgbClr val="D59C01"/>
                </a:solidFill>
                <a:ln cap="flat" cmpd="sng" w="9525">
                  <a:solidFill>
                    <a:srgbClr val="D59C0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43"/>
                <p:cNvSpPr/>
                <p:nvPr/>
              </p:nvSpPr>
              <p:spPr>
                <a:xfrm>
                  <a:off x="647125" y="526775"/>
                  <a:ext cx="531925" cy="147150"/>
                </a:xfrm>
                <a:custGeom>
                  <a:rect b="b" l="l" r="r" t="t"/>
                  <a:pathLst>
                    <a:path extrusionOk="0" h="5886" w="21277">
                      <a:moveTo>
                        <a:pt x="14070" y="0"/>
                      </a:moveTo>
                      <a:lnTo>
                        <a:pt x="0" y="1973"/>
                      </a:lnTo>
                      <a:lnTo>
                        <a:pt x="7206" y="5886"/>
                      </a:lnTo>
                      <a:lnTo>
                        <a:pt x="21276" y="3913"/>
                      </a:lnTo>
                      <a:lnTo>
                        <a:pt x="1407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rgbClr val="D59C0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43"/>
                <p:cNvSpPr/>
                <p:nvPr/>
              </p:nvSpPr>
              <p:spPr>
                <a:xfrm>
                  <a:off x="826450" y="624575"/>
                  <a:ext cx="352600" cy="429225"/>
                </a:xfrm>
                <a:custGeom>
                  <a:rect b="b" l="l" r="r" t="t"/>
                  <a:pathLst>
                    <a:path extrusionOk="0" h="17169" w="14104">
                      <a:moveTo>
                        <a:pt x="14103" y="1"/>
                      </a:moveTo>
                      <a:lnTo>
                        <a:pt x="33" y="1974"/>
                      </a:lnTo>
                      <a:lnTo>
                        <a:pt x="1" y="17168"/>
                      </a:lnTo>
                      <a:lnTo>
                        <a:pt x="14087" y="15196"/>
                      </a:lnTo>
                      <a:lnTo>
                        <a:pt x="141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rgbClr val="D59C0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21" name="Google Shape;1521;p43"/>
              <p:cNvSpPr/>
              <p:nvPr/>
            </p:nvSpPr>
            <p:spPr>
              <a:xfrm>
                <a:off x="571500" y="4007475"/>
                <a:ext cx="419100" cy="419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b="1" sz="3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1522" name="Google Shape;1522;p43"/>
              <p:cNvGrpSpPr/>
              <p:nvPr/>
            </p:nvGrpSpPr>
            <p:grpSpPr>
              <a:xfrm>
                <a:off x="1200139" y="3822525"/>
                <a:ext cx="2724911" cy="789002"/>
                <a:chOff x="1085839" y="981075"/>
                <a:chExt cx="2724911" cy="789002"/>
              </a:xfrm>
            </p:grpSpPr>
            <p:sp>
              <p:nvSpPr>
                <p:cNvPr id="1523" name="Google Shape;1523;p43"/>
                <p:cNvSpPr txBox="1"/>
                <p:nvPr/>
              </p:nvSpPr>
              <p:spPr>
                <a:xfrm>
                  <a:off x="1085839" y="1197677"/>
                  <a:ext cx="2724900" cy="57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has a beautiful name and is the second planet from the Sun</a:t>
                  </a:r>
                  <a:endParaRPr sz="24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24" name="Google Shape;1524;p43"/>
                <p:cNvSpPr txBox="1"/>
                <p:nvPr/>
              </p:nvSpPr>
              <p:spPr>
                <a:xfrm>
                  <a:off x="1085850" y="981075"/>
                  <a:ext cx="2724900" cy="23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3000">
                      <a:solidFill>
                        <a:schemeClr val="accent3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VENUS</a:t>
                  </a:r>
                  <a:endParaRPr b="1" sz="300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cxnSp>
            <p:nvCxnSpPr>
              <p:cNvPr id="1525" name="Google Shape;1525;p43"/>
              <p:cNvCxnSpPr/>
              <p:nvPr/>
            </p:nvCxnSpPr>
            <p:spPr>
              <a:xfrm>
                <a:off x="4762500" y="4217025"/>
                <a:ext cx="2610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59C0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526" name="Google Shape;1526;p43"/>
          <p:cNvGrpSpPr/>
          <p:nvPr/>
        </p:nvGrpSpPr>
        <p:grpSpPr>
          <a:xfrm>
            <a:off x="1143000" y="5606484"/>
            <a:ext cx="16077599" cy="2011233"/>
            <a:chOff x="571500" y="2808274"/>
            <a:chExt cx="8038800" cy="1005616"/>
          </a:xfrm>
        </p:grpSpPr>
        <p:grpSp>
          <p:nvGrpSpPr>
            <p:cNvPr id="1527" name="Google Shape;1527;p43"/>
            <p:cNvGrpSpPr/>
            <p:nvPr/>
          </p:nvGrpSpPr>
          <p:grpSpPr>
            <a:xfrm flipH="1">
              <a:off x="7593706" y="2808274"/>
              <a:ext cx="1016594" cy="1005616"/>
              <a:chOff x="646300" y="526775"/>
              <a:chExt cx="532750" cy="527025"/>
            </a:xfrm>
          </p:grpSpPr>
          <p:sp>
            <p:nvSpPr>
              <p:cNvPr id="1528" name="Google Shape;1528;p43"/>
              <p:cNvSpPr/>
              <p:nvPr/>
            </p:nvSpPr>
            <p:spPr>
              <a:xfrm>
                <a:off x="646300" y="576075"/>
                <a:ext cx="181000" cy="477725"/>
              </a:xfrm>
              <a:custGeom>
                <a:rect b="b" l="l" r="r" t="t"/>
                <a:pathLst>
                  <a:path extrusionOk="0" h="19109" w="7240">
                    <a:moveTo>
                      <a:pt x="33" y="1"/>
                    </a:moveTo>
                    <a:lnTo>
                      <a:pt x="1" y="15196"/>
                    </a:lnTo>
                    <a:lnTo>
                      <a:pt x="7207" y="19108"/>
                    </a:lnTo>
                    <a:lnTo>
                      <a:pt x="7239" y="3914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016C88"/>
              </a:solidFill>
              <a:ln cap="flat" cmpd="sng" w="9525">
                <a:solidFill>
                  <a:srgbClr val="016C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3"/>
              <p:cNvSpPr/>
              <p:nvPr/>
            </p:nvSpPr>
            <p:spPr>
              <a:xfrm>
                <a:off x="647125" y="526775"/>
                <a:ext cx="531925" cy="147150"/>
              </a:xfrm>
              <a:custGeom>
                <a:rect b="b" l="l" r="r" t="t"/>
                <a:pathLst>
                  <a:path extrusionOk="0" h="5886" w="21277">
                    <a:moveTo>
                      <a:pt x="14070" y="0"/>
                    </a:moveTo>
                    <a:lnTo>
                      <a:pt x="0" y="1973"/>
                    </a:lnTo>
                    <a:lnTo>
                      <a:pt x="7206" y="5886"/>
                    </a:lnTo>
                    <a:lnTo>
                      <a:pt x="21276" y="3913"/>
                    </a:lnTo>
                    <a:lnTo>
                      <a:pt x="14070" y="0"/>
                    </a:lnTo>
                    <a:close/>
                  </a:path>
                </a:pathLst>
              </a:custGeom>
              <a:solidFill>
                <a:srgbClr val="3FBADB"/>
              </a:solidFill>
              <a:ln cap="flat" cmpd="sng" w="9525">
                <a:solidFill>
                  <a:srgbClr val="016C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3"/>
              <p:cNvSpPr/>
              <p:nvPr/>
            </p:nvSpPr>
            <p:spPr>
              <a:xfrm>
                <a:off x="826450" y="624575"/>
                <a:ext cx="352600" cy="429225"/>
              </a:xfrm>
              <a:custGeom>
                <a:rect b="b" l="l" r="r" t="t"/>
                <a:pathLst>
                  <a:path extrusionOk="0" h="17169" w="14104">
                    <a:moveTo>
                      <a:pt x="14103" y="1"/>
                    </a:moveTo>
                    <a:lnTo>
                      <a:pt x="33" y="1974"/>
                    </a:lnTo>
                    <a:lnTo>
                      <a:pt x="1" y="17168"/>
                    </a:lnTo>
                    <a:lnTo>
                      <a:pt x="14087" y="15196"/>
                    </a:lnTo>
                    <a:lnTo>
                      <a:pt x="14103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rgbClr val="016C8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1" name="Google Shape;1531;p43"/>
            <p:cNvSpPr/>
            <p:nvPr/>
          </p:nvSpPr>
          <p:spPr>
            <a:xfrm>
              <a:off x="4397669" y="3149230"/>
              <a:ext cx="196266" cy="323704"/>
            </a:xfrm>
            <a:custGeom>
              <a:rect b="b" l="l" r="r" t="t"/>
              <a:pathLst>
                <a:path extrusionOk="0" h="2845" w="1725">
                  <a:moveTo>
                    <a:pt x="738" y="739"/>
                  </a:moveTo>
                  <a:lnTo>
                    <a:pt x="738" y="1169"/>
                  </a:lnTo>
                  <a:cubicBezTo>
                    <a:pt x="608" y="1126"/>
                    <a:pt x="519" y="1068"/>
                    <a:pt x="519" y="963"/>
                  </a:cubicBezTo>
                  <a:cubicBezTo>
                    <a:pt x="519" y="863"/>
                    <a:pt x="581" y="775"/>
                    <a:pt x="738" y="739"/>
                  </a:cubicBezTo>
                  <a:close/>
                  <a:moveTo>
                    <a:pt x="1035" y="1689"/>
                  </a:moveTo>
                  <a:cubicBezTo>
                    <a:pt x="1163" y="1734"/>
                    <a:pt x="1248" y="1791"/>
                    <a:pt x="1248" y="1898"/>
                  </a:cubicBezTo>
                  <a:cubicBezTo>
                    <a:pt x="1248" y="1995"/>
                    <a:pt x="1183" y="2073"/>
                    <a:pt x="1035" y="2106"/>
                  </a:cubicBezTo>
                  <a:lnTo>
                    <a:pt x="1035" y="1689"/>
                  </a:lnTo>
                  <a:close/>
                  <a:moveTo>
                    <a:pt x="738" y="0"/>
                  </a:moveTo>
                  <a:lnTo>
                    <a:pt x="738" y="336"/>
                  </a:lnTo>
                  <a:cubicBezTo>
                    <a:pt x="270" y="391"/>
                    <a:pt x="42" y="666"/>
                    <a:pt x="42" y="987"/>
                  </a:cubicBezTo>
                  <a:cubicBezTo>
                    <a:pt x="42" y="1419"/>
                    <a:pt x="410" y="1531"/>
                    <a:pt x="738" y="1613"/>
                  </a:cubicBezTo>
                  <a:lnTo>
                    <a:pt x="738" y="2119"/>
                  </a:lnTo>
                  <a:cubicBezTo>
                    <a:pt x="525" y="2097"/>
                    <a:pt x="311" y="2016"/>
                    <a:pt x="164" y="1904"/>
                  </a:cubicBezTo>
                  <a:lnTo>
                    <a:pt x="1" y="2272"/>
                  </a:lnTo>
                  <a:cubicBezTo>
                    <a:pt x="164" y="2402"/>
                    <a:pt x="445" y="2497"/>
                    <a:pt x="738" y="2515"/>
                  </a:cubicBezTo>
                  <a:lnTo>
                    <a:pt x="738" y="2844"/>
                  </a:lnTo>
                  <a:lnTo>
                    <a:pt x="1035" y="2844"/>
                  </a:lnTo>
                  <a:lnTo>
                    <a:pt x="1035" y="2505"/>
                  </a:lnTo>
                  <a:cubicBezTo>
                    <a:pt x="1500" y="2448"/>
                    <a:pt x="1725" y="2175"/>
                    <a:pt x="1725" y="1861"/>
                  </a:cubicBezTo>
                  <a:cubicBezTo>
                    <a:pt x="1725" y="1435"/>
                    <a:pt x="1364" y="1322"/>
                    <a:pt x="1035" y="1244"/>
                  </a:cubicBezTo>
                  <a:lnTo>
                    <a:pt x="1035" y="729"/>
                  </a:lnTo>
                  <a:cubicBezTo>
                    <a:pt x="1183" y="748"/>
                    <a:pt x="1337" y="799"/>
                    <a:pt x="1488" y="887"/>
                  </a:cubicBezTo>
                  <a:lnTo>
                    <a:pt x="1637" y="515"/>
                  </a:lnTo>
                  <a:cubicBezTo>
                    <a:pt x="1474" y="409"/>
                    <a:pt x="1257" y="348"/>
                    <a:pt x="1035" y="330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571500" y="3101532"/>
              <a:ext cx="419100" cy="41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3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33" name="Google Shape;1533;p43"/>
            <p:cNvGrpSpPr/>
            <p:nvPr/>
          </p:nvGrpSpPr>
          <p:grpSpPr>
            <a:xfrm>
              <a:off x="1200139" y="2916581"/>
              <a:ext cx="2724911" cy="789002"/>
              <a:chOff x="1085839" y="981075"/>
              <a:chExt cx="2724911" cy="789002"/>
            </a:xfrm>
          </p:grpSpPr>
          <p:sp>
            <p:nvSpPr>
              <p:cNvPr id="1534" name="Google Shape;1534;p43"/>
              <p:cNvSpPr txBox="1"/>
              <p:nvPr/>
            </p:nvSpPr>
            <p:spPr>
              <a:xfrm>
                <a:off x="1085839" y="1197677"/>
                <a:ext cx="27249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35" name="Google Shape;1535;p43"/>
              <p:cNvSpPr txBox="1"/>
              <p:nvPr/>
            </p:nvSpPr>
            <p:spPr>
              <a:xfrm>
                <a:off x="1085850" y="981075"/>
                <a:ext cx="2724900" cy="2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00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3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536" name="Google Shape;1536;p43"/>
            <p:cNvCxnSpPr/>
            <p:nvPr/>
          </p:nvCxnSpPr>
          <p:spPr>
            <a:xfrm>
              <a:off x="4762500" y="3311082"/>
              <a:ext cx="2610000" cy="0"/>
            </a:xfrm>
            <a:prstGeom prst="straightConnector1">
              <a:avLst/>
            </a:prstGeom>
            <a:noFill/>
            <a:ln cap="flat" cmpd="sng" w="9525">
              <a:solidFill>
                <a:srgbClr val="016C8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37" name="Google Shape;1537;p43"/>
          <p:cNvGrpSpPr/>
          <p:nvPr/>
        </p:nvGrpSpPr>
        <p:grpSpPr>
          <a:xfrm>
            <a:off x="1143000" y="3784384"/>
            <a:ext cx="16077599" cy="2011233"/>
            <a:chOff x="571500" y="1895467"/>
            <a:chExt cx="8038800" cy="1005616"/>
          </a:xfrm>
        </p:grpSpPr>
        <p:grpSp>
          <p:nvGrpSpPr>
            <p:cNvPr id="1538" name="Google Shape;1538;p43"/>
            <p:cNvGrpSpPr/>
            <p:nvPr/>
          </p:nvGrpSpPr>
          <p:grpSpPr>
            <a:xfrm flipH="1">
              <a:off x="7593706" y="1895467"/>
              <a:ext cx="1016594" cy="1005616"/>
              <a:chOff x="646300" y="526775"/>
              <a:chExt cx="532750" cy="527025"/>
            </a:xfrm>
          </p:grpSpPr>
          <p:sp>
            <p:nvSpPr>
              <p:cNvPr id="1539" name="Google Shape;1539;p43"/>
              <p:cNvSpPr/>
              <p:nvPr/>
            </p:nvSpPr>
            <p:spPr>
              <a:xfrm>
                <a:off x="646300" y="576075"/>
                <a:ext cx="181000" cy="477725"/>
              </a:xfrm>
              <a:custGeom>
                <a:rect b="b" l="l" r="r" t="t"/>
                <a:pathLst>
                  <a:path extrusionOk="0" h="19109" w="7240">
                    <a:moveTo>
                      <a:pt x="33" y="1"/>
                    </a:moveTo>
                    <a:lnTo>
                      <a:pt x="1" y="15196"/>
                    </a:lnTo>
                    <a:lnTo>
                      <a:pt x="7207" y="19108"/>
                    </a:lnTo>
                    <a:lnTo>
                      <a:pt x="7239" y="3914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6F4497"/>
              </a:solidFill>
              <a:ln cap="flat" cmpd="sng" w="9525">
                <a:solidFill>
                  <a:srgbClr val="6F44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43"/>
              <p:cNvSpPr/>
              <p:nvPr/>
            </p:nvSpPr>
            <p:spPr>
              <a:xfrm>
                <a:off x="647125" y="526775"/>
                <a:ext cx="531925" cy="147150"/>
              </a:xfrm>
              <a:custGeom>
                <a:rect b="b" l="l" r="r" t="t"/>
                <a:pathLst>
                  <a:path extrusionOk="0" h="5886" w="21277">
                    <a:moveTo>
                      <a:pt x="14070" y="0"/>
                    </a:moveTo>
                    <a:lnTo>
                      <a:pt x="0" y="1973"/>
                    </a:lnTo>
                    <a:lnTo>
                      <a:pt x="7206" y="5886"/>
                    </a:lnTo>
                    <a:lnTo>
                      <a:pt x="21276" y="3913"/>
                    </a:lnTo>
                    <a:lnTo>
                      <a:pt x="14070" y="0"/>
                    </a:lnTo>
                    <a:close/>
                  </a:path>
                </a:pathLst>
              </a:custGeom>
              <a:solidFill>
                <a:srgbClr val="B18DD3"/>
              </a:solidFill>
              <a:ln cap="flat" cmpd="sng" w="9525">
                <a:solidFill>
                  <a:srgbClr val="6F44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43"/>
              <p:cNvSpPr/>
              <p:nvPr/>
            </p:nvSpPr>
            <p:spPr>
              <a:xfrm>
                <a:off x="826450" y="624575"/>
                <a:ext cx="352600" cy="429225"/>
              </a:xfrm>
              <a:custGeom>
                <a:rect b="b" l="l" r="r" t="t"/>
                <a:pathLst>
                  <a:path extrusionOk="0" h="17169" w="14104">
                    <a:moveTo>
                      <a:pt x="14103" y="1"/>
                    </a:moveTo>
                    <a:lnTo>
                      <a:pt x="33" y="1974"/>
                    </a:lnTo>
                    <a:lnTo>
                      <a:pt x="1" y="17168"/>
                    </a:lnTo>
                    <a:lnTo>
                      <a:pt x="14087" y="15196"/>
                    </a:lnTo>
                    <a:lnTo>
                      <a:pt x="1410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rgbClr val="6F449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43"/>
            <p:cNvGrpSpPr/>
            <p:nvPr/>
          </p:nvGrpSpPr>
          <p:grpSpPr>
            <a:xfrm>
              <a:off x="4327242" y="2278299"/>
              <a:ext cx="337116" cy="239951"/>
              <a:chOff x="3853844" y="3737126"/>
              <a:chExt cx="258109" cy="183716"/>
            </a:xfrm>
          </p:grpSpPr>
          <p:sp>
            <p:nvSpPr>
              <p:cNvPr id="1543" name="Google Shape;1543;p43"/>
              <p:cNvSpPr/>
              <p:nvPr/>
            </p:nvSpPr>
            <p:spPr>
              <a:xfrm>
                <a:off x="4022055" y="3759339"/>
                <a:ext cx="60977" cy="78922"/>
              </a:xfrm>
              <a:custGeom>
                <a:rect b="b" l="l" r="r" t="t"/>
                <a:pathLst>
                  <a:path extrusionOk="0" h="906" w="700">
                    <a:moveTo>
                      <a:pt x="327" y="0"/>
                    </a:moveTo>
                    <a:cubicBezTo>
                      <a:pt x="242" y="0"/>
                      <a:pt x="176" y="14"/>
                      <a:pt x="126" y="40"/>
                    </a:cubicBezTo>
                    <a:cubicBezTo>
                      <a:pt x="141" y="115"/>
                      <a:pt x="144" y="191"/>
                      <a:pt x="144" y="260"/>
                    </a:cubicBezTo>
                    <a:cubicBezTo>
                      <a:pt x="144" y="404"/>
                      <a:pt x="100" y="543"/>
                      <a:pt x="18" y="652"/>
                    </a:cubicBezTo>
                    <a:cubicBezTo>
                      <a:pt x="12" y="659"/>
                      <a:pt x="6" y="665"/>
                      <a:pt x="1" y="671"/>
                    </a:cubicBezTo>
                    <a:cubicBezTo>
                      <a:pt x="65" y="810"/>
                      <a:pt x="186" y="906"/>
                      <a:pt x="327" y="906"/>
                    </a:cubicBezTo>
                    <a:cubicBezTo>
                      <a:pt x="435" y="906"/>
                      <a:pt x="533" y="849"/>
                      <a:pt x="601" y="758"/>
                    </a:cubicBezTo>
                    <a:cubicBezTo>
                      <a:pt x="661" y="678"/>
                      <a:pt x="700" y="571"/>
                      <a:pt x="700" y="453"/>
                    </a:cubicBezTo>
                    <a:cubicBezTo>
                      <a:pt x="700" y="307"/>
                      <a:pt x="680" y="177"/>
                      <a:pt x="601" y="94"/>
                    </a:cubicBezTo>
                    <a:cubicBezTo>
                      <a:pt x="544" y="35"/>
                      <a:pt x="459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4" name="Google Shape;1544;p43"/>
              <p:cNvSpPr/>
              <p:nvPr/>
            </p:nvSpPr>
            <p:spPr>
              <a:xfrm>
                <a:off x="4040523" y="3841223"/>
                <a:ext cx="71430" cy="79619"/>
              </a:xfrm>
              <a:custGeom>
                <a:rect b="b" l="l" r="r" t="t"/>
                <a:pathLst>
                  <a:path extrusionOk="0" h="914" w="820">
                    <a:moveTo>
                      <a:pt x="319" y="1"/>
                    </a:moveTo>
                    <a:cubicBezTo>
                      <a:pt x="319" y="1"/>
                      <a:pt x="284" y="44"/>
                      <a:pt x="208" y="66"/>
                    </a:cubicBezTo>
                    <a:cubicBezTo>
                      <a:pt x="288" y="192"/>
                      <a:pt x="305" y="363"/>
                      <a:pt x="309" y="601"/>
                    </a:cubicBezTo>
                    <a:cubicBezTo>
                      <a:pt x="309" y="615"/>
                      <a:pt x="309" y="624"/>
                      <a:pt x="309" y="628"/>
                    </a:cubicBezTo>
                    <a:cubicBezTo>
                      <a:pt x="309" y="631"/>
                      <a:pt x="309" y="634"/>
                      <a:pt x="309" y="636"/>
                    </a:cubicBezTo>
                    <a:lnTo>
                      <a:pt x="309" y="675"/>
                    </a:lnTo>
                    <a:cubicBezTo>
                      <a:pt x="309" y="686"/>
                      <a:pt x="307" y="697"/>
                      <a:pt x="302" y="708"/>
                    </a:cubicBezTo>
                    <a:cubicBezTo>
                      <a:pt x="294" y="724"/>
                      <a:pt x="231" y="833"/>
                      <a:pt x="0" y="910"/>
                    </a:cubicBezTo>
                    <a:cubicBezTo>
                      <a:pt x="36" y="911"/>
                      <a:pt x="74" y="913"/>
                      <a:pt x="115" y="913"/>
                    </a:cubicBezTo>
                    <a:cubicBezTo>
                      <a:pt x="221" y="913"/>
                      <a:pt x="311" y="906"/>
                      <a:pt x="389" y="896"/>
                    </a:cubicBezTo>
                    <a:cubicBezTo>
                      <a:pt x="748" y="845"/>
                      <a:pt x="819" y="703"/>
                      <a:pt x="819" y="703"/>
                    </a:cubicBezTo>
                    <a:cubicBezTo>
                      <a:pt x="819" y="688"/>
                      <a:pt x="819" y="677"/>
                      <a:pt x="819" y="670"/>
                    </a:cubicBezTo>
                    <a:cubicBezTo>
                      <a:pt x="819" y="671"/>
                      <a:pt x="819" y="671"/>
                      <a:pt x="819" y="671"/>
                    </a:cubicBezTo>
                    <a:cubicBezTo>
                      <a:pt x="819" y="671"/>
                      <a:pt x="818" y="664"/>
                      <a:pt x="818" y="640"/>
                    </a:cubicBezTo>
                    <a:cubicBezTo>
                      <a:pt x="811" y="228"/>
                      <a:pt x="760" y="95"/>
                      <a:pt x="389" y="15"/>
                    </a:cubicBezTo>
                    <a:cubicBezTo>
                      <a:pt x="366" y="10"/>
                      <a:pt x="343" y="5"/>
                      <a:pt x="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5" name="Google Shape;1545;p43"/>
              <p:cNvSpPr/>
              <p:nvPr/>
            </p:nvSpPr>
            <p:spPr>
              <a:xfrm>
                <a:off x="3853844" y="3841223"/>
                <a:ext cx="71256" cy="79619"/>
              </a:xfrm>
              <a:custGeom>
                <a:rect b="b" l="l" r="r" t="t"/>
                <a:pathLst>
                  <a:path extrusionOk="0" h="914" w="818">
                    <a:moveTo>
                      <a:pt x="501" y="1"/>
                    </a:moveTo>
                    <a:cubicBezTo>
                      <a:pt x="70" y="78"/>
                      <a:pt x="10" y="201"/>
                      <a:pt x="1" y="626"/>
                    </a:cubicBezTo>
                    <a:cubicBezTo>
                      <a:pt x="1" y="653"/>
                      <a:pt x="1" y="659"/>
                      <a:pt x="1" y="659"/>
                    </a:cubicBezTo>
                    <a:cubicBezTo>
                      <a:pt x="1" y="659"/>
                      <a:pt x="1" y="659"/>
                      <a:pt x="1" y="658"/>
                    </a:cubicBezTo>
                    <a:cubicBezTo>
                      <a:pt x="1" y="665"/>
                      <a:pt x="1" y="679"/>
                      <a:pt x="1" y="703"/>
                    </a:cubicBezTo>
                    <a:cubicBezTo>
                      <a:pt x="1" y="703"/>
                      <a:pt x="105" y="913"/>
                      <a:pt x="705" y="913"/>
                    </a:cubicBezTo>
                    <a:cubicBezTo>
                      <a:pt x="745" y="913"/>
                      <a:pt x="782" y="911"/>
                      <a:pt x="818" y="910"/>
                    </a:cubicBezTo>
                    <a:cubicBezTo>
                      <a:pt x="590" y="834"/>
                      <a:pt x="527" y="725"/>
                      <a:pt x="518" y="707"/>
                    </a:cubicBezTo>
                    <a:cubicBezTo>
                      <a:pt x="513" y="697"/>
                      <a:pt x="511" y="686"/>
                      <a:pt x="511" y="675"/>
                    </a:cubicBezTo>
                    <a:lnTo>
                      <a:pt x="511" y="623"/>
                    </a:lnTo>
                    <a:cubicBezTo>
                      <a:pt x="511" y="620"/>
                      <a:pt x="511" y="617"/>
                      <a:pt x="511" y="614"/>
                    </a:cubicBezTo>
                    <a:cubicBezTo>
                      <a:pt x="511" y="608"/>
                      <a:pt x="511" y="600"/>
                      <a:pt x="511" y="585"/>
                    </a:cubicBezTo>
                    <a:cubicBezTo>
                      <a:pt x="516" y="348"/>
                      <a:pt x="538" y="184"/>
                      <a:pt x="612" y="66"/>
                    </a:cubicBezTo>
                    <a:cubicBezTo>
                      <a:pt x="536" y="44"/>
                      <a:pt x="501" y="1"/>
                      <a:pt x="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6" name="Google Shape;1546;p43"/>
              <p:cNvSpPr/>
              <p:nvPr/>
            </p:nvSpPr>
            <p:spPr>
              <a:xfrm>
                <a:off x="3945920" y="3737126"/>
                <a:ext cx="73956" cy="89810"/>
              </a:xfrm>
              <a:custGeom>
                <a:rect b="b" l="l" r="r" t="t"/>
                <a:pathLst>
                  <a:path extrusionOk="0" h="1031" w="849">
                    <a:moveTo>
                      <a:pt x="424" y="0"/>
                    </a:moveTo>
                    <a:cubicBezTo>
                      <a:pt x="62" y="0"/>
                      <a:pt x="0" y="231"/>
                      <a:pt x="0" y="515"/>
                    </a:cubicBezTo>
                    <a:cubicBezTo>
                      <a:pt x="0" y="800"/>
                      <a:pt x="190" y="1031"/>
                      <a:pt x="424" y="1031"/>
                    </a:cubicBezTo>
                    <a:cubicBezTo>
                      <a:pt x="548" y="1031"/>
                      <a:pt x="658" y="965"/>
                      <a:pt x="736" y="863"/>
                    </a:cubicBezTo>
                    <a:cubicBezTo>
                      <a:pt x="805" y="771"/>
                      <a:pt x="849" y="650"/>
                      <a:pt x="849" y="515"/>
                    </a:cubicBezTo>
                    <a:cubicBezTo>
                      <a:pt x="849" y="349"/>
                      <a:pt x="827" y="201"/>
                      <a:pt x="736" y="107"/>
                    </a:cubicBezTo>
                    <a:cubicBezTo>
                      <a:pt x="672" y="40"/>
                      <a:pt x="575" y="0"/>
                      <a:pt x="4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7" name="Google Shape;1547;p43"/>
              <p:cNvSpPr/>
              <p:nvPr/>
            </p:nvSpPr>
            <p:spPr>
              <a:xfrm>
                <a:off x="3912992" y="3830334"/>
                <a:ext cx="139724" cy="90507"/>
              </a:xfrm>
              <a:custGeom>
                <a:rect b="b" l="l" r="r" t="t"/>
                <a:pathLst>
                  <a:path extrusionOk="0" h="1039" w="1604">
                    <a:moveTo>
                      <a:pt x="570" y="1"/>
                    </a:moveTo>
                    <a:cubicBezTo>
                      <a:pt x="80" y="89"/>
                      <a:pt x="11" y="229"/>
                      <a:pt x="2" y="711"/>
                    </a:cubicBezTo>
                    <a:cubicBezTo>
                      <a:pt x="2" y="742"/>
                      <a:pt x="1" y="750"/>
                      <a:pt x="1" y="750"/>
                    </a:cubicBezTo>
                    <a:cubicBezTo>
                      <a:pt x="1" y="750"/>
                      <a:pt x="1" y="749"/>
                      <a:pt x="1" y="748"/>
                    </a:cubicBezTo>
                    <a:cubicBezTo>
                      <a:pt x="1" y="757"/>
                      <a:pt x="1" y="773"/>
                      <a:pt x="1" y="800"/>
                    </a:cubicBezTo>
                    <a:cubicBezTo>
                      <a:pt x="1" y="800"/>
                      <a:pt x="119" y="1038"/>
                      <a:pt x="802" y="1038"/>
                    </a:cubicBezTo>
                    <a:cubicBezTo>
                      <a:pt x="924" y="1038"/>
                      <a:pt x="1026" y="1030"/>
                      <a:pt x="1114" y="1018"/>
                    </a:cubicBezTo>
                    <a:cubicBezTo>
                      <a:pt x="1523" y="961"/>
                      <a:pt x="1604" y="800"/>
                      <a:pt x="1604" y="800"/>
                    </a:cubicBezTo>
                    <a:cubicBezTo>
                      <a:pt x="1604" y="782"/>
                      <a:pt x="1604" y="770"/>
                      <a:pt x="1604" y="761"/>
                    </a:cubicBezTo>
                    <a:cubicBezTo>
                      <a:pt x="1604" y="762"/>
                      <a:pt x="1604" y="762"/>
                      <a:pt x="1604" y="762"/>
                    </a:cubicBezTo>
                    <a:cubicBezTo>
                      <a:pt x="1604" y="762"/>
                      <a:pt x="1603" y="754"/>
                      <a:pt x="1603" y="727"/>
                    </a:cubicBezTo>
                    <a:cubicBezTo>
                      <a:pt x="1595" y="259"/>
                      <a:pt x="1537" y="107"/>
                      <a:pt x="1114" y="16"/>
                    </a:cubicBezTo>
                    <a:cubicBezTo>
                      <a:pt x="1089" y="11"/>
                      <a:pt x="1063" y="6"/>
                      <a:pt x="1035" y="1"/>
                    </a:cubicBezTo>
                    <a:cubicBezTo>
                      <a:pt x="1035" y="1"/>
                      <a:pt x="965" y="90"/>
                      <a:pt x="802" y="90"/>
                    </a:cubicBezTo>
                    <a:cubicBezTo>
                      <a:pt x="640" y="90"/>
                      <a:pt x="570" y="1"/>
                      <a:pt x="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8" name="Google Shape;1548;p43"/>
              <p:cNvSpPr/>
              <p:nvPr/>
            </p:nvSpPr>
            <p:spPr>
              <a:xfrm>
                <a:off x="3882765" y="3759339"/>
                <a:ext cx="60890" cy="78922"/>
              </a:xfrm>
              <a:custGeom>
                <a:rect b="b" l="l" r="r" t="t"/>
                <a:pathLst>
                  <a:path extrusionOk="0" h="906" w="699">
                    <a:moveTo>
                      <a:pt x="373" y="0"/>
                    </a:moveTo>
                    <a:cubicBezTo>
                      <a:pt x="55" y="0"/>
                      <a:pt x="0" y="203"/>
                      <a:pt x="0" y="453"/>
                    </a:cubicBezTo>
                    <a:cubicBezTo>
                      <a:pt x="0" y="703"/>
                      <a:pt x="167" y="906"/>
                      <a:pt x="373" y="906"/>
                    </a:cubicBezTo>
                    <a:cubicBezTo>
                      <a:pt x="482" y="906"/>
                      <a:pt x="579" y="849"/>
                      <a:pt x="647" y="758"/>
                    </a:cubicBezTo>
                    <a:cubicBezTo>
                      <a:pt x="667" y="732"/>
                      <a:pt x="683" y="703"/>
                      <a:pt x="698" y="672"/>
                    </a:cubicBezTo>
                    <a:cubicBezTo>
                      <a:pt x="610" y="566"/>
                      <a:pt x="556" y="420"/>
                      <a:pt x="556" y="260"/>
                    </a:cubicBezTo>
                    <a:cubicBezTo>
                      <a:pt x="556" y="188"/>
                      <a:pt x="559" y="113"/>
                      <a:pt x="573" y="41"/>
                    </a:cubicBezTo>
                    <a:cubicBezTo>
                      <a:pt x="523" y="16"/>
                      <a:pt x="458" y="0"/>
                      <a:pt x="3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549" name="Google Shape;1549;p43"/>
            <p:cNvSpPr/>
            <p:nvPr/>
          </p:nvSpPr>
          <p:spPr>
            <a:xfrm>
              <a:off x="571500" y="2188725"/>
              <a:ext cx="419100" cy="41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50" name="Google Shape;1550;p43"/>
            <p:cNvGrpSpPr/>
            <p:nvPr/>
          </p:nvGrpSpPr>
          <p:grpSpPr>
            <a:xfrm>
              <a:off x="1200139" y="2003774"/>
              <a:ext cx="2724911" cy="789002"/>
              <a:chOff x="1085839" y="981075"/>
              <a:chExt cx="2724911" cy="789002"/>
            </a:xfrm>
          </p:grpSpPr>
          <p:sp>
            <p:nvSpPr>
              <p:cNvPr id="1551" name="Google Shape;1551;p43"/>
              <p:cNvSpPr txBox="1"/>
              <p:nvPr/>
            </p:nvSpPr>
            <p:spPr>
              <a:xfrm>
                <a:off x="1085839" y="1197677"/>
                <a:ext cx="27249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52" name="Google Shape;1552;p43"/>
              <p:cNvSpPr txBox="1"/>
              <p:nvPr/>
            </p:nvSpPr>
            <p:spPr>
              <a:xfrm>
                <a:off x="1085850" y="981075"/>
                <a:ext cx="2724900" cy="23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0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3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cxnSp>
          <p:nvCxnSpPr>
            <p:cNvPr id="1553" name="Google Shape;1553;p43"/>
            <p:cNvCxnSpPr/>
            <p:nvPr/>
          </p:nvCxnSpPr>
          <p:spPr>
            <a:xfrm>
              <a:off x="4762500" y="2398275"/>
              <a:ext cx="2610000" cy="0"/>
            </a:xfrm>
            <a:prstGeom prst="straightConnector1">
              <a:avLst/>
            </a:prstGeom>
            <a:noFill/>
            <a:ln cap="flat" cmpd="sng" w="9525">
              <a:solidFill>
                <a:srgbClr val="6F449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54" name="Google Shape;1554;p43"/>
          <p:cNvGrpSpPr/>
          <p:nvPr/>
        </p:nvGrpSpPr>
        <p:grpSpPr>
          <a:xfrm>
            <a:off x="1143000" y="1962283"/>
            <a:ext cx="16077599" cy="2011233"/>
            <a:chOff x="571500" y="981067"/>
            <a:chExt cx="8038800" cy="1005616"/>
          </a:xfrm>
        </p:grpSpPr>
        <p:grpSp>
          <p:nvGrpSpPr>
            <p:cNvPr id="1555" name="Google Shape;1555;p43"/>
            <p:cNvGrpSpPr/>
            <p:nvPr/>
          </p:nvGrpSpPr>
          <p:grpSpPr>
            <a:xfrm flipH="1">
              <a:off x="7593706" y="981067"/>
              <a:ext cx="1016594" cy="1005616"/>
              <a:chOff x="646300" y="526775"/>
              <a:chExt cx="532750" cy="527025"/>
            </a:xfrm>
          </p:grpSpPr>
          <p:sp>
            <p:nvSpPr>
              <p:cNvPr id="1556" name="Google Shape;1556;p43"/>
              <p:cNvSpPr/>
              <p:nvPr/>
            </p:nvSpPr>
            <p:spPr>
              <a:xfrm>
                <a:off x="646300" y="576075"/>
                <a:ext cx="181000" cy="477725"/>
              </a:xfrm>
              <a:custGeom>
                <a:rect b="b" l="l" r="r" t="t"/>
                <a:pathLst>
                  <a:path extrusionOk="0" h="19109" w="7240">
                    <a:moveTo>
                      <a:pt x="33" y="1"/>
                    </a:moveTo>
                    <a:lnTo>
                      <a:pt x="1" y="15196"/>
                    </a:lnTo>
                    <a:lnTo>
                      <a:pt x="7207" y="19108"/>
                    </a:lnTo>
                    <a:lnTo>
                      <a:pt x="7239" y="3914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B18DD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3"/>
              <p:cNvSpPr/>
              <p:nvPr/>
            </p:nvSpPr>
            <p:spPr>
              <a:xfrm>
                <a:off x="647125" y="526775"/>
                <a:ext cx="531925" cy="147150"/>
              </a:xfrm>
              <a:custGeom>
                <a:rect b="b" l="l" r="r" t="t"/>
                <a:pathLst>
                  <a:path extrusionOk="0" h="5886" w="21277">
                    <a:moveTo>
                      <a:pt x="14070" y="0"/>
                    </a:moveTo>
                    <a:lnTo>
                      <a:pt x="0" y="1973"/>
                    </a:lnTo>
                    <a:lnTo>
                      <a:pt x="7206" y="5886"/>
                    </a:lnTo>
                    <a:lnTo>
                      <a:pt x="21276" y="3913"/>
                    </a:lnTo>
                    <a:lnTo>
                      <a:pt x="14070" y="0"/>
                    </a:lnTo>
                    <a:close/>
                  </a:path>
                </a:pathLst>
              </a:custGeom>
              <a:solidFill>
                <a:srgbClr val="DAB3FF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3"/>
              <p:cNvSpPr/>
              <p:nvPr/>
            </p:nvSpPr>
            <p:spPr>
              <a:xfrm>
                <a:off x="826450" y="624575"/>
                <a:ext cx="352600" cy="429225"/>
              </a:xfrm>
              <a:custGeom>
                <a:rect b="b" l="l" r="r" t="t"/>
                <a:pathLst>
                  <a:path extrusionOk="0" h="17169" w="14104">
                    <a:moveTo>
                      <a:pt x="14103" y="1"/>
                    </a:moveTo>
                    <a:lnTo>
                      <a:pt x="33" y="1974"/>
                    </a:lnTo>
                    <a:lnTo>
                      <a:pt x="1" y="17168"/>
                    </a:lnTo>
                    <a:lnTo>
                      <a:pt x="14087" y="15196"/>
                    </a:lnTo>
                    <a:lnTo>
                      <a:pt x="14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9" name="Google Shape;1559;p43"/>
            <p:cNvGrpSpPr/>
            <p:nvPr/>
          </p:nvGrpSpPr>
          <p:grpSpPr>
            <a:xfrm>
              <a:off x="571500" y="1089374"/>
              <a:ext cx="6801000" cy="789002"/>
              <a:chOff x="647700" y="1150050"/>
              <a:chExt cx="6801000" cy="789002"/>
            </a:xfrm>
          </p:grpSpPr>
          <p:sp>
            <p:nvSpPr>
              <p:cNvPr id="1560" name="Google Shape;1560;p43"/>
              <p:cNvSpPr/>
              <p:nvPr/>
            </p:nvSpPr>
            <p:spPr>
              <a:xfrm>
                <a:off x="647700" y="1335000"/>
                <a:ext cx="419100" cy="419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6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b="1" sz="3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1561" name="Google Shape;1561;p43"/>
              <p:cNvGrpSpPr/>
              <p:nvPr/>
            </p:nvGrpSpPr>
            <p:grpSpPr>
              <a:xfrm>
                <a:off x="1276339" y="1150050"/>
                <a:ext cx="2724911" cy="789002"/>
                <a:chOff x="1085839" y="981075"/>
                <a:chExt cx="2724911" cy="789002"/>
              </a:xfrm>
            </p:grpSpPr>
            <p:sp>
              <p:nvSpPr>
                <p:cNvPr id="1562" name="Google Shape;1562;p43"/>
                <p:cNvSpPr txBox="1"/>
                <p:nvPr/>
              </p:nvSpPr>
              <p:spPr>
                <a:xfrm>
                  <a:off x="1085839" y="1197677"/>
                  <a:ext cx="2724900" cy="57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composed of hydrogen and helium and it’s the ringed one</a:t>
                  </a:r>
                  <a:endParaRPr sz="24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63" name="Google Shape;1563;p43"/>
                <p:cNvSpPr txBox="1"/>
                <p:nvPr/>
              </p:nvSpPr>
              <p:spPr>
                <a:xfrm>
                  <a:off x="1085850" y="981075"/>
                  <a:ext cx="2724900" cy="23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3000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SATURN</a:t>
                  </a:r>
                  <a:endParaRPr b="1" sz="30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1564" name="Google Shape;1564;p43"/>
              <p:cNvGrpSpPr/>
              <p:nvPr/>
            </p:nvGrpSpPr>
            <p:grpSpPr>
              <a:xfrm>
                <a:off x="4404979" y="1344256"/>
                <a:ext cx="334044" cy="400602"/>
                <a:chOff x="2943663" y="1776528"/>
                <a:chExt cx="255757" cy="306716"/>
              </a:xfrm>
            </p:grpSpPr>
            <p:sp>
              <p:nvSpPr>
                <p:cNvPr id="1565" name="Google Shape;1565;p43"/>
                <p:cNvSpPr/>
                <p:nvPr/>
              </p:nvSpPr>
              <p:spPr>
                <a:xfrm>
                  <a:off x="2993316" y="1842209"/>
                  <a:ext cx="157059" cy="181799"/>
                </a:xfrm>
                <a:custGeom>
                  <a:rect b="b" l="l" r="r" t="t"/>
                  <a:pathLst>
                    <a:path extrusionOk="0" h="2087" w="1803">
                      <a:moveTo>
                        <a:pt x="901" y="1"/>
                      </a:moveTo>
                      <a:cubicBezTo>
                        <a:pt x="406" y="1"/>
                        <a:pt x="1" y="406"/>
                        <a:pt x="1" y="901"/>
                      </a:cubicBezTo>
                      <a:cubicBezTo>
                        <a:pt x="1" y="1160"/>
                        <a:pt x="114" y="1410"/>
                        <a:pt x="306" y="1579"/>
                      </a:cubicBezTo>
                      <a:cubicBezTo>
                        <a:pt x="448" y="1721"/>
                        <a:pt x="435" y="2026"/>
                        <a:pt x="431" y="2029"/>
                      </a:cubicBezTo>
                      <a:cubicBezTo>
                        <a:pt x="431" y="2045"/>
                        <a:pt x="435" y="2058"/>
                        <a:pt x="448" y="2071"/>
                      </a:cubicBezTo>
                      <a:cubicBezTo>
                        <a:pt x="457" y="2081"/>
                        <a:pt x="474" y="2087"/>
                        <a:pt x="486" y="2087"/>
                      </a:cubicBezTo>
                      <a:lnTo>
                        <a:pt x="1313" y="2087"/>
                      </a:lnTo>
                      <a:cubicBezTo>
                        <a:pt x="1329" y="2087"/>
                        <a:pt x="1342" y="2081"/>
                        <a:pt x="1352" y="2071"/>
                      </a:cubicBezTo>
                      <a:cubicBezTo>
                        <a:pt x="1361" y="2061"/>
                        <a:pt x="1368" y="2045"/>
                        <a:pt x="1368" y="2029"/>
                      </a:cubicBezTo>
                      <a:cubicBezTo>
                        <a:pt x="1368" y="2026"/>
                        <a:pt x="1352" y="1721"/>
                        <a:pt x="1494" y="1579"/>
                      </a:cubicBezTo>
                      <a:lnTo>
                        <a:pt x="1503" y="1569"/>
                      </a:lnTo>
                      <a:cubicBezTo>
                        <a:pt x="1692" y="1397"/>
                        <a:pt x="1802" y="1154"/>
                        <a:pt x="1802" y="901"/>
                      </a:cubicBezTo>
                      <a:cubicBezTo>
                        <a:pt x="1802" y="406"/>
                        <a:pt x="1397" y="1"/>
                        <a:pt x="9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66" name="Google Shape;1566;p43"/>
                <p:cNvSpPr/>
                <p:nvPr/>
              </p:nvSpPr>
              <p:spPr>
                <a:xfrm>
                  <a:off x="3028334" y="2029323"/>
                  <a:ext cx="86413" cy="23868"/>
                </a:xfrm>
                <a:custGeom>
                  <a:rect b="b" l="l" r="r" t="t"/>
                  <a:pathLst>
                    <a:path extrusionOk="0" h="274" w="992">
                      <a:moveTo>
                        <a:pt x="137" y="1"/>
                      </a:moveTo>
                      <a:cubicBezTo>
                        <a:pt x="62" y="1"/>
                        <a:pt x="0" y="62"/>
                        <a:pt x="0" y="137"/>
                      </a:cubicBezTo>
                      <a:cubicBezTo>
                        <a:pt x="0" y="211"/>
                        <a:pt x="62" y="273"/>
                        <a:pt x="137" y="273"/>
                      </a:cubicBezTo>
                      <a:lnTo>
                        <a:pt x="853" y="273"/>
                      </a:lnTo>
                      <a:cubicBezTo>
                        <a:pt x="930" y="270"/>
                        <a:pt x="991" y="211"/>
                        <a:pt x="991" y="137"/>
                      </a:cubicBezTo>
                      <a:cubicBezTo>
                        <a:pt x="991" y="62"/>
                        <a:pt x="930" y="1"/>
                        <a:pt x="8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67" name="Google Shape;1567;p43"/>
                <p:cNvSpPr/>
                <p:nvPr/>
              </p:nvSpPr>
              <p:spPr>
                <a:xfrm>
                  <a:off x="3036087" y="2059376"/>
                  <a:ext cx="67772" cy="23868"/>
                </a:xfrm>
                <a:custGeom>
                  <a:rect b="b" l="l" r="r" t="t"/>
                  <a:pathLst>
                    <a:path extrusionOk="0" h="274" w="778">
                      <a:moveTo>
                        <a:pt x="136" y="1"/>
                      </a:moveTo>
                      <a:cubicBezTo>
                        <a:pt x="62" y="1"/>
                        <a:pt x="1" y="63"/>
                        <a:pt x="1" y="137"/>
                      </a:cubicBezTo>
                      <a:cubicBezTo>
                        <a:pt x="1" y="212"/>
                        <a:pt x="62" y="273"/>
                        <a:pt x="136" y="273"/>
                      </a:cubicBezTo>
                      <a:lnTo>
                        <a:pt x="641" y="273"/>
                      </a:lnTo>
                      <a:cubicBezTo>
                        <a:pt x="716" y="273"/>
                        <a:pt x="778" y="212"/>
                        <a:pt x="778" y="137"/>
                      </a:cubicBezTo>
                      <a:cubicBezTo>
                        <a:pt x="778" y="59"/>
                        <a:pt x="716" y="1"/>
                        <a:pt x="6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68" name="Google Shape;1568;p43"/>
                <p:cNvSpPr/>
                <p:nvPr/>
              </p:nvSpPr>
              <p:spPr>
                <a:xfrm>
                  <a:off x="3066750" y="1776528"/>
                  <a:ext cx="9669" cy="42335"/>
                </a:xfrm>
                <a:custGeom>
                  <a:rect b="b" l="l" r="r" t="t"/>
                  <a:pathLst>
                    <a:path extrusionOk="0" h="486" w="111">
                      <a:moveTo>
                        <a:pt x="55" y="0"/>
                      </a:moveTo>
                      <a:cubicBezTo>
                        <a:pt x="26" y="0"/>
                        <a:pt x="0" y="26"/>
                        <a:pt x="0" y="55"/>
                      </a:cubicBezTo>
                      <a:lnTo>
                        <a:pt x="0" y="431"/>
                      </a:lnTo>
                      <a:cubicBezTo>
                        <a:pt x="0" y="460"/>
                        <a:pt x="26" y="486"/>
                        <a:pt x="55" y="486"/>
                      </a:cubicBezTo>
                      <a:cubicBezTo>
                        <a:pt x="88" y="486"/>
                        <a:pt x="110" y="460"/>
                        <a:pt x="110" y="431"/>
                      </a:cubicBezTo>
                      <a:lnTo>
                        <a:pt x="110" y="55"/>
                      </a:lnTo>
                      <a:cubicBezTo>
                        <a:pt x="110" y="26"/>
                        <a:pt x="8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69" name="Google Shape;1569;p43"/>
                <p:cNvSpPr/>
                <p:nvPr/>
              </p:nvSpPr>
              <p:spPr>
                <a:xfrm>
                  <a:off x="3125114" y="1799874"/>
                  <a:ext cx="29182" cy="36848"/>
                </a:xfrm>
                <a:custGeom>
                  <a:rect b="b" l="l" r="r" t="t"/>
                  <a:pathLst>
                    <a:path extrusionOk="0" h="423" w="335">
                      <a:moveTo>
                        <a:pt x="272" y="0"/>
                      </a:moveTo>
                      <a:cubicBezTo>
                        <a:pt x="254" y="0"/>
                        <a:pt x="238" y="10"/>
                        <a:pt x="227" y="24"/>
                      </a:cubicBezTo>
                      <a:lnTo>
                        <a:pt x="20" y="335"/>
                      </a:lnTo>
                      <a:cubicBezTo>
                        <a:pt x="1" y="360"/>
                        <a:pt x="7" y="396"/>
                        <a:pt x="33" y="413"/>
                      </a:cubicBezTo>
                      <a:cubicBezTo>
                        <a:pt x="43" y="419"/>
                        <a:pt x="52" y="422"/>
                        <a:pt x="62" y="422"/>
                      </a:cubicBezTo>
                      <a:cubicBezTo>
                        <a:pt x="81" y="422"/>
                        <a:pt x="98" y="413"/>
                        <a:pt x="107" y="396"/>
                      </a:cubicBezTo>
                      <a:lnTo>
                        <a:pt x="314" y="85"/>
                      </a:lnTo>
                      <a:cubicBezTo>
                        <a:pt x="334" y="62"/>
                        <a:pt x="328" y="27"/>
                        <a:pt x="302" y="11"/>
                      </a:cubicBezTo>
                      <a:cubicBezTo>
                        <a:pt x="293" y="4"/>
                        <a:pt x="282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70" name="Google Shape;1570;p43"/>
                <p:cNvSpPr/>
                <p:nvPr/>
              </p:nvSpPr>
              <p:spPr>
                <a:xfrm>
                  <a:off x="2991051" y="1798306"/>
                  <a:ext cx="28659" cy="37283"/>
                </a:xfrm>
                <a:custGeom>
                  <a:rect b="b" l="l" r="r" t="t"/>
                  <a:pathLst>
                    <a:path extrusionOk="0" h="428" w="329">
                      <a:moveTo>
                        <a:pt x="64" y="0"/>
                      </a:moveTo>
                      <a:cubicBezTo>
                        <a:pt x="53" y="0"/>
                        <a:pt x="42" y="3"/>
                        <a:pt x="33" y="9"/>
                      </a:cubicBezTo>
                      <a:cubicBezTo>
                        <a:pt x="8" y="25"/>
                        <a:pt x="1" y="61"/>
                        <a:pt x="17" y="87"/>
                      </a:cubicBezTo>
                      <a:lnTo>
                        <a:pt x="218" y="401"/>
                      </a:lnTo>
                      <a:cubicBezTo>
                        <a:pt x="231" y="421"/>
                        <a:pt x="247" y="427"/>
                        <a:pt x="266" y="427"/>
                      </a:cubicBezTo>
                      <a:cubicBezTo>
                        <a:pt x="277" y="427"/>
                        <a:pt x="286" y="424"/>
                        <a:pt x="296" y="418"/>
                      </a:cubicBezTo>
                      <a:cubicBezTo>
                        <a:pt x="322" y="401"/>
                        <a:pt x="328" y="366"/>
                        <a:pt x="311" y="340"/>
                      </a:cubicBezTo>
                      <a:lnTo>
                        <a:pt x="111" y="25"/>
                      </a:lnTo>
                      <a:cubicBezTo>
                        <a:pt x="101" y="9"/>
                        <a:pt x="83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71" name="Google Shape;1571;p43"/>
                <p:cNvSpPr/>
                <p:nvPr/>
              </p:nvSpPr>
              <p:spPr>
                <a:xfrm>
                  <a:off x="2943663" y="1849352"/>
                  <a:ext cx="39548" cy="25175"/>
                </a:xfrm>
                <a:custGeom>
                  <a:rect b="b" l="l" r="r" t="t"/>
                  <a:pathLst>
                    <a:path extrusionOk="0" h="289" w="454">
                      <a:moveTo>
                        <a:pt x="67" y="0"/>
                      </a:moveTo>
                      <a:cubicBezTo>
                        <a:pt x="46" y="0"/>
                        <a:pt x="26" y="11"/>
                        <a:pt x="16" y="29"/>
                      </a:cubicBezTo>
                      <a:cubicBezTo>
                        <a:pt x="1" y="55"/>
                        <a:pt x="10" y="91"/>
                        <a:pt x="39" y="104"/>
                      </a:cubicBezTo>
                      <a:lnTo>
                        <a:pt x="367" y="282"/>
                      </a:lnTo>
                      <a:cubicBezTo>
                        <a:pt x="376" y="285"/>
                        <a:pt x="383" y="288"/>
                        <a:pt x="393" y="288"/>
                      </a:cubicBezTo>
                      <a:cubicBezTo>
                        <a:pt x="412" y="288"/>
                        <a:pt x="431" y="279"/>
                        <a:pt x="442" y="259"/>
                      </a:cubicBezTo>
                      <a:cubicBezTo>
                        <a:pt x="454" y="233"/>
                        <a:pt x="444" y="197"/>
                        <a:pt x="419" y="184"/>
                      </a:cubicBezTo>
                      <a:lnTo>
                        <a:pt x="91" y="6"/>
                      </a:lnTo>
                      <a:cubicBezTo>
                        <a:pt x="84" y="2"/>
                        <a:pt x="75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sp>
              <p:nvSpPr>
                <p:cNvPr id="1572" name="Google Shape;1572;p43"/>
                <p:cNvSpPr/>
                <p:nvPr/>
              </p:nvSpPr>
              <p:spPr>
                <a:xfrm>
                  <a:off x="3159872" y="1849352"/>
                  <a:ext cx="39548" cy="25175"/>
                </a:xfrm>
                <a:custGeom>
                  <a:rect b="b" l="l" r="r" t="t"/>
                  <a:pathLst>
                    <a:path extrusionOk="0" h="289" w="454">
                      <a:moveTo>
                        <a:pt x="391" y="0"/>
                      </a:moveTo>
                      <a:cubicBezTo>
                        <a:pt x="382" y="0"/>
                        <a:pt x="374" y="2"/>
                        <a:pt x="366" y="6"/>
                      </a:cubicBezTo>
                      <a:lnTo>
                        <a:pt x="36" y="184"/>
                      </a:lnTo>
                      <a:cubicBezTo>
                        <a:pt x="10" y="197"/>
                        <a:pt x="0" y="233"/>
                        <a:pt x="13" y="259"/>
                      </a:cubicBezTo>
                      <a:cubicBezTo>
                        <a:pt x="23" y="279"/>
                        <a:pt x="42" y="288"/>
                        <a:pt x="61" y="288"/>
                      </a:cubicBezTo>
                      <a:cubicBezTo>
                        <a:pt x="72" y="288"/>
                        <a:pt x="81" y="285"/>
                        <a:pt x="87" y="282"/>
                      </a:cubicBezTo>
                      <a:lnTo>
                        <a:pt x="418" y="104"/>
                      </a:lnTo>
                      <a:cubicBezTo>
                        <a:pt x="444" y="91"/>
                        <a:pt x="453" y="55"/>
                        <a:pt x="441" y="29"/>
                      </a:cubicBezTo>
                      <a:cubicBezTo>
                        <a:pt x="432" y="11"/>
                        <a:pt x="411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cxnSp>
            <p:nvCxnSpPr>
              <p:cNvPr id="1573" name="Google Shape;1573;p43"/>
              <p:cNvCxnSpPr/>
              <p:nvPr/>
            </p:nvCxnSpPr>
            <p:spPr>
              <a:xfrm>
                <a:off x="4838700" y="1562100"/>
                <a:ext cx="2610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4"/>
          <p:cNvSpPr/>
          <p:nvPr/>
        </p:nvSpPr>
        <p:spPr>
          <a:xfrm>
            <a:off x="11158838" y="7068059"/>
            <a:ext cx="167863" cy="167863"/>
          </a:xfrm>
          <a:custGeom>
            <a:rect b="b" l="l" r="r" t="t"/>
            <a:pathLst>
              <a:path extrusionOk="0" h="2836" w="2836">
                <a:moveTo>
                  <a:pt x="1418" y="1072"/>
                </a:moveTo>
                <a:cubicBezTo>
                  <a:pt x="1638" y="1072"/>
                  <a:pt x="1796" y="1229"/>
                  <a:pt x="1796" y="1418"/>
                </a:cubicBezTo>
                <a:cubicBezTo>
                  <a:pt x="1796" y="1607"/>
                  <a:pt x="1638" y="1765"/>
                  <a:pt x="1418" y="1765"/>
                </a:cubicBezTo>
                <a:cubicBezTo>
                  <a:pt x="1229" y="1765"/>
                  <a:pt x="1071" y="1607"/>
                  <a:pt x="1071" y="1418"/>
                </a:cubicBezTo>
                <a:cubicBezTo>
                  <a:pt x="1071" y="1229"/>
                  <a:pt x="1229" y="1072"/>
                  <a:pt x="1418" y="1072"/>
                </a:cubicBezTo>
                <a:close/>
                <a:moveTo>
                  <a:pt x="1418" y="1"/>
                </a:moveTo>
                <a:cubicBezTo>
                  <a:pt x="630" y="1"/>
                  <a:pt x="0" y="631"/>
                  <a:pt x="0" y="1418"/>
                </a:cubicBezTo>
                <a:cubicBezTo>
                  <a:pt x="0" y="2206"/>
                  <a:pt x="630" y="2836"/>
                  <a:pt x="1418" y="2836"/>
                </a:cubicBezTo>
                <a:cubicBezTo>
                  <a:pt x="2206" y="2836"/>
                  <a:pt x="2836" y="2206"/>
                  <a:pt x="2836" y="1418"/>
                </a:cubicBezTo>
                <a:cubicBezTo>
                  <a:pt x="2836" y="631"/>
                  <a:pt x="2206" y="1"/>
                  <a:pt x="14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10968601" y="7217218"/>
            <a:ext cx="552006" cy="461031"/>
          </a:xfrm>
          <a:custGeom>
            <a:rect b="b" l="l" r="r" t="t"/>
            <a:pathLst>
              <a:path extrusionOk="0" h="7789" w="9326">
                <a:moveTo>
                  <a:pt x="4663" y="1072"/>
                </a:moveTo>
                <a:lnTo>
                  <a:pt x="6018" y="3907"/>
                </a:lnTo>
                <a:cubicBezTo>
                  <a:pt x="5672" y="4034"/>
                  <a:pt x="5356" y="4097"/>
                  <a:pt x="5010" y="4128"/>
                </a:cubicBezTo>
                <a:lnTo>
                  <a:pt x="5010" y="3813"/>
                </a:lnTo>
                <a:cubicBezTo>
                  <a:pt x="5010" y="3624"/>
                  <a:pt x="4852" y="3466"/>
                  <a:pt x="4663" y="3466"/>
                </a:cubicBezTo>
                <a:cubicBezTo>
                  <a:pt x="4443" y="3466"/>
                  <a:pt x="4285" y="3624"/>
                  <a:pt x="4285" y="3813"/>
                </a:cubicBezTo>
                <a:lnTo>
                  <a:pt x="4285" y="4128"/>
                </a:lnTo>
                <a:cubicBezTo>
                  <a:pt x="3939" y="4097"/>
                  <a:pt x="3592" y="4034"/>
                  <a:pt x="3277" y="3907"/>
                </a:cubicBezTo>
                <a:lnTo>
                  <a:pt x="4663" y="1072"/>
                </a:lnTo>
                <a:close/>
                <a:moveTo>
                  <a:pt x="2836" y="1"/>
                </a:moveTo>
                <a:lnTo>
                  <a:pt x="1576" y="2647"/>
                </a:lnTo>
                <a:cubicBezTo>
                  <a:pt x="1387" y="2395"/>
                  <a:pt x="1229" y="2143"/>
                  <a:pt x="1103" y="1860"/>
                </a:cubicBezTo>
                <a:cubicBezTo>
                  <a:pt x="1034" y="1721"/>
                  <a:pt x="914" y="1634"/>
                  <a:pt x="781" y="1634"/>
                </a:cubicBezTo>
                <a:cubicBezTo>
                  <a:pt x="732" y="1634"/>
                  <a:pt x="681" y="1645"/>
                  <a:pt x="631" y="1671"/>
                </a:cubicBezTo>
                <a:cubicBezTo>
                  <a:pt x="442" y="1734"/>
                  <a:pt x="347" y="1923"/>
                  <a:pt x="442" y="2143"/>
                </a:cubicBezTo>
                <a:cubicBezTo>
                  <a:pt x="631" y="2553"/>
                  <a:pt x="914" y="2994"/>
                  <a:pt x="1229" y="3340"/>
                </a:cubicBezTo>
                <a:lnTo>
                  <a:pt x="158" y="5546"/>
                </a:lnTo>
                <a:cubicBezTo>
                  <a:pt x="1" y="5955"/>
                  <a:pt x="64" y="6396"/>
                  <a:pt x="347" y="6711"/>
                </a:cubicBezTo>
                <a:lnTo>
                  <a:pt x="127" y="7247"/>
                </a:lnTo>
                <a:cubicBezTo>
                  <a:pt x="32" y="7405"/>
                  <a:pt x="127" y="7657"/>
                  <a:pt x="284" y="7720"/>
                </a:cubicBezTo>
                <a:cubicBezTo>
                  <a:pt x="328" y="7746"/>
                  <a:pt x="376" y="7757"/>
                  <a:pt x="425" y="7757"/>
                </a:cubicBezTo>
                <a:cubicBezTo>
                  <a:pt x="554" y="7757"/>
                  <a:pt x="688" y="7676"/>
                  <a:pt x="757" y="7562"/>
                </a:cubicBezTo>
                <a:lnTo>
                  <a:pt x="977" y="7026"/>
                </a:lnTo>
                <a:cubicBezTo>
                  <a:pt x="1025" y="7032"/>
                  <a:pt x="1072" y="7035"/>
                  <a:pt x="1118" y="7035"/>
                </a:cubicBezTo>
                <a:cubicBezTo>
                  <a:pt x="1562" y="7035"/>
                  <a:pt x="1937" y="6770"/>
                  <a:pt x="2080" y="6428"/>
                </a:cubicBezTo>
                <a:lnTo>
                  <a:pt x="2962" y="4601"/>
                </a:lnTo>
                <a:cubicBezTo>
                  <a:pt x="3372" y="4758"/>
                  <a:pt x="3813" y="4884"/>
                  <a:pt x="4285" y="4916"/>
                </a:cubicBezTo>
                <a:lnTo>
                  <a:pt x="4285" y="5294"/>
                </a:lnTo>
                <a:cubicBezTo>
                  <a:pt x="4285" y="5483"/>
                  <a:pt x="4443" y="5640"/>
                  <a:pt x="4632" y="5640"/>
                </a:cubicBezTo>
                <a:cubicBezTo>
                  <a:pt x="4852" y="5640"/>
                  <a:pt x="5010" y="5483"/>
                  <a:pt x="5010" y="5294"/>
                </a:cubicBezTo>
                <a:lnTo>
                  <a:pt x="5010" y="4916"/>
                </a:lnTo>
                <a:cubicBezTo>
                  <a:pt x="5483" y="4884"/>
                  <a:pt x="5892" y="4821"/>
                  <a:pt x="6333" y="4601"/>
                </a:cubicBezTo>
                <a:lnTo>
                  <a:pt x="7215" y="6428"/>
                </a:lnTo>
                <a:cubicBezTo>
                  <a:pt x="7365" y="6787"/>
                  <a:pt x="7741" y="7060"/>
                  <a:pt x="8237" y="7060"/>
                </a:cubicBezTo>
                <a:cubicBezTo>
                  <a:pt x="8264" y="7060"/>
                  <a:pt x="8291" y="7060"/>
                  <a:pt x="8318" y="7058"/>
                </a:cubicBezTo>
                <a:lnTo>
                  <a:pt x="8538" y="7594"/>
                </a:lnTo>
                <a:cubicBezTo>
                  <a:pt x="8607" y="7708"/>
                  <a:pt x="8742" y="7789"/>
                  <a:pt x="8871" y="7789"/>
                </a:cubicBezTo>
                <a:cubicBezTo>
                  <a:pt x="8920" y="7789"/>
                  <a:pt x="8968" y="7777"/>
                  <a:pt x="9011" y="7751"/>
                </a:cubicBezTo>
                <a:cubicBezTo>
                  <a:pt x="9169" y="7562"/>
                  <a:pt x="9263" y="7373"/>
                  <a:pt x="9169" y="7215"/>
                </a:cubicBezTo>
                <a:lnTo>
                  <a:pt x="8948" y="6648"/>
                </a:lnTo>
                <a:cubicBezTo>
                  <a:pt x="9200" y="6333"/>
                  <a:pt x="9326" y="5924"/>
                  <a:pt x="9137" y="5514"/>
                </a:cubicBezTo>
                <a:lnTo>
                  <a:pt x="8066" y="3340"/>
                </a:lnTo>
                <a:cubicBezTo>
                  <a:pt x="8381" y="2994"/>
                  <a:pt x="8665" y="2553"/>
                  <a:pt x="8854" y="2143"/>
                </a:cubicBezTo>
                <a:cubicBezTo>
                  <a:pt x="8948" y="1923"/>
                  <a:pt x="8854" y="1734"/>
                  <a:pt x="8665" y="1671"/>
                </a:cubicBezTo>
                <a:cubicBezTo>
                  <a:pt x="8614" y="1645"/>
                  <a:pt x="8561" y="1634"/>
                  <a:pt x="8509" y="1634"/>
                </a:cubicBezTo>
                <a:cubicBezTo>
                  <a:pt x="8369" y="1634"/>
                  <a:pt x="8238" y="1721"/>
                  <a:pt x="8192" y="1860"/>
                </a:cubicBezTo>
                <a:cubicBezTo>
                  <a:pt x="8066" y="2143"/>
                  <a:pt x="7908" y="2395"/>
                  <a:pt x="7719" y="2647"/>
                </a:cubicBezTo>
                <a:lnTo>
                  <a:pt x="6459" y="1"/>
                </a:lnTo>
                <a:cubicBezTo>
                  <a:pt x="6113" y="631"/>
                  <a:pt x="5420" y="1041"/>
                  <a:pt x="4632" y="1041"/>
                </a:cubicBezTo>
                <a:cubicBezTo>
                  <a:pt x="3844" y="1041"/>
                  <a:pt x="3183" y="599"/>
                  <a:pt x="28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"/>
          <p:cNvSpPr/>
          <p:nvPr/>
        </p:nvSpPr>
        <p:spPr>
          <a:xfrm>
            <a:off x="11181211" y="6963648"/>
            <a:ext cx="124950" cy="82097"/>
          </a:xfrm>
          <a:custGeom>
            <a:rect b="b" l="l" r="r" t="t"/>
            <a:pathLst>
              <a:path extrusionOk="0" h="1387" w="2111">
                <a:moveTo>
                  <a:pt x="1071" y="0"/>
                </a:moveTo>
                <a:cubicBezTo>
                  <a:pt x="473" y="0"/>
                  <a:pt x="0" y="473"/>
                  <a:pt x="0" y="1071"/>
                </a:cubicBezTo>
                <a:lnTo>
                  <a:pt x="0" y="1386"/>
                </a:lnTo>
                <a:cubicBezTo>
                  <a:pt x="315" y="1166"/>
                  <a:pt x="662" y="1103"/>
                  <a:pt x="1071" y="1103"/>
                </a:cubicBezTo>
                <a:cubicBezTo>
                  <a:pt x="1449" y="1103"/>
                  <a:pt x="1796" y="1166"/>
                  <a:pt x="2111" y="1386"/>
                </a:cubicBezTo>
                <a:lnTo>
                  <a:pt x="2111" y="1071"/>
                </a:lnTo>
                <a:cubicBezTo>
                  <a:pt x="2111" y="473"/>
                  <a:pt x="1638" y="0"/>
                  <a:pt x="1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44"/>
          <p:cNvSpPr/>
          <p:nvPr/>
        </p:nvSpPr>
        <p:spPr>
          <a:xfrm>
            <a:off x="15466847" y="7085325"/>
            <a:ext cx="166028" cy="244336"/>
          </a:xfrm>
          <a:custGeom>
            <a:rect b="b" l="l" r="r" t="t"/>
            <a:pathLst>
              <a:path extrusionOk="0" h="4128" w="2805">
                <a:moveTo>
                  <a:pt x="2805" y="1"/>
                </a:moveTo>
                <a:lnTo>
                  <a:pt x="1" y="1355"/>
                </a:lnTo>
                <a:lnTo>
                  <a:pt x="1" y="4128"/>
                </a:lnTo>
                <a:lnTo>
                  <a:pt x="2805" y="2710"/>
                </a:lnTo>
                <a:lnTo>
                  <a:pt x="2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15300878" y="7394889"/>
            <a:ext cx="123115" cy="279791"/>
          </a:xfrm>
          <a:custGeom>
            <a:rect b="b" l="l" r="r" t="t"/>
            <a:pathLst>
              <a:path extrusionOk="0" h="4727" w="2080">
                <a:moveTo>
                  <a:pt x="2080" y="0"/>
                </a:moveTo>
                <a:lnTo>
                  <a:pt x="1" y="1072"/>
                </a:lnTo>
                <a:lnTo>
                  <a:pt x="1" y="4726"/>
                </a:lnTo>
                <a:lnTo>
                  <a:pt x="2080" y="3529"/>
                </a:lnTo>
                <a:lnTo>
                  <a:pt x="208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4"/>
          <p:cNvSpPr/>
          <p:nvPr/>
        </p:nvSpPr>
        <p:spPr>
          <a:xfrm>
            <a:off x="15259860" y="7085325"/>
            <a:ext cx="164134" cy="244336"/>
          </a:xfrm>
          <a:custGeom>
            <a:rect b="b" l="l" r="r" t="t"/>
            <a:pathLst>
              <a:path extrusionOk="0" h="4128" w="2773">
                <a:moveTo>
                  <a:pt x="1" y="1"/>
                </a:moveTo>
                <a:lnTo>
                  <a:pt x="1" y="2710"/>
                </a:lnTo>
                <a:lnTo>
                  <a:pt x="2773" y="4128"/>
                </a:lnTo>
                <a:lnTo>
                  <a:pt x="2773" y="135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44"/>
          <p:cNvSpPr/>
          <p:nvPr/>
        </p:nvSpPr>
        <p:spPr>
          <a:xfrm>
            <a:off x="15112536" y="7277397"/>
            <a:ext cx="287249" cy="145489"/>
          </a:xfrm>
          <a:custGeom>
            <a:rect b="b" l="l" r="r" t="t"/>
            <a:pathLst>
              <a:path extrusionOk="0" h="2458" w="4853">
                <a:moveTo>
                  <a:pt x="2048" y="1"/>
                </a:moveTo>
                <a:lnTo>
                  <a:pt x="1" y="1040"/>
                </a:lnTo>
                <a:lnTo>
                  <a:pt x="2836" y="2458"/>
                </a:lnTo>
                <a:lnTo>
                  <a:pt x="4852" y="1418"/>
                </a:lnTo>
                <a:lnTo>
                  <a:pt x="204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4"/>
          <p:cNvSpPr/>
          <p:nvPr/>
        </p:nvSpPr>
        <p:spPr>
          <a:xfrm>
            <a:off x="15466847" y="7394889"/>
            <a:ext cx="123115" cy="279791"/>
          </a:xfrm>
          <a:custGeom>
            <a:rect b="b" l="l" r="r" t="t"/>
            <a:pathLst>
              <a:path extrusionOk="0" h="4727" w="2080">
                <a:moveTo>
                  <a:pt x="1" y="0"/>
                </a:moveTo>
                <a:lnTo>
                  <a:pt x="1" y="3529"/>
                </a:lnTo>
                <a:lnTo>
                  <a:pt x="2080" y="4726"/>
                </a:lnTo>
                <a:lnTo>
                  <a:pt x="2080" y="107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4"/>
          <p:cNvSpPr/>
          <p:nvPr/>
        </p:nvSpPr>
        <p:spPr>
          <a:xfrm>
            <a:off x="15492950" y="7277397"/>
            <a:ext cx="287249" cy="145489"/>
          </a:xfrm>
          <a:custGeom>
            <a:rect b="b" l="l" r="r" t="t"/>
            <a:pathLst>
              <a:path extrusionOk="0" h="2458" w="4853">
                <a:moveTo>
                  <a:pt x="2773" y="1"/>
                </a:moveTo>
                <a:lnTo>
                  <a:pt x="1" y="1418"/>
                </a:lnTo>
                <a:lnTo>
                  <a:pt x="1985" y="2458"/>
                </a:lnTo>
                <a:lnTo>
                  <a:pt x="4852" y="1040"/>
                </a:lnTo>
                <a:lnTo>
                  <a:pt x="27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4"/>
          <p:cNvSpPr/>
          <p:nvPr/>
        </p:nvSpPr>
        <p:spPr>
          <a:xfrm>
            <a:off x="15092056" y="7374350"/>
            <a:ext cx="165969" cy="300330"/>
          </a:xfrm>
          <a:custGeom>
            <a:rect b="b" l="l" r="r" t="t"/>
            <a:pathLst>
              <a:path extrusionOk="0" h="5074" w="2804">
                <a:moveTo>
                  <a:pt x="0" y="1"/>
                </a:moveTo>
                <a:lnTo>
                  <a:pt x="0" y="3309"/>
                </a:lnTo>
                <a:cubicBezTo>
                  <a:pt x="0" y="3403"/>
                  <a:pt x="63" y="3529"/>
                  <a:pt x="189" y="3624"/>
                </a:cubicBezTo>
                <a:lnTo>
                  <a:pt x="2804" y="5073"/>
                </a:lnTo>
                <a:lnTo>
                  <a:pt x="2804" y="141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4"/>
          <p:cNvSpPr/>
          <p:nvPr/>
        </p:nvSpPr>
        <p:spPr>
          <a:xfrm>
            <a:off x="15634710" y="7374350"/>
            <a:ext cx="165969" cy="300330"/>
          </a:xfrm>
          <a:custGeom>
            <a:rect b="b" l="l" r="r" t="t"/>
            <a:pathLst>
              <a:path extrusionOk="0" h="5074" w="2804">
                <a:moveTo>
                  <a:pt x="2804" y="1"/>
                </a:moveTo>
                <a:lnTo>
                  <a:pt x="0" y="1419"/>
                </a:lnTo>
                <a:lnTo>
                  <a:pt x="0" y="5073"/>
                </a:lnTo>
                <a:lnTo>
                  <a:pt x="2583" y="3624"/>
                </a:lnTo>
                <a:cubicBezTo>
                  <a:pt x="2709" y="3529"/>
                  <a:pt x="2804" y="3403"/>
                  <a:pt x="2804" y="3309"/>
                </a:cubicBezTo>
                <a:lnTo>
                  <a:pt x="28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4"/>
          <p:cNvSpPr/>
          <p:nvPr/>
        </p:nvSpPr>
        <p:spPr>
          <a:xfrm>
            <a:off x="15280399" y="6966472"/>
            <a:ext cx="331938" cy="165554"/>
          </a:xfrm>
          <a:custGeom>
            <a:rect b="b" l="l" r="r" t="t"/>
            <a:pathLst>
              <a:path extrusionOk="0" h="2797" w="5608">
                <a:moveTo>
                  <a:pt x="2792" y="0"/>
                </a:moveTo>
                <a:cubicBezTo>
                  <a:pt x="2741" y="0"/>
                  <a:pt x="2694" y="8"/>
                  <a:pt x="2647" y="24"/>
                </a:cubicBezTo>
                <a:lnTo>
                  <a:pt x="0" y="1378"/>
                </a:lnTo>
                <a:lnTo>
                  <a:pt x="2804" y="2796"/>
                </a:lnTo>
                <a:lnTo>
                  <a:pt x="5608" y="1378"/>
                </a:lnTo>
                <a:lnTo>
                  <a:pt x="2962" y="24"/>
                </a:lnTo>
                <a:cubicBezTo>
                  <a:pt x="2899" y="8"/>
                  <a:pt x="2843" y="0"/>
                  <a:pt x="27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0" name="Google Shape;1590;p44"/>
          <p:cNvCxnSpPr>
            <a:stCxn id="1591" idx="2"/>
          </p:cNvCxnSpPr>
          <p:nvPr/>
        </p:nvCxnSpPr>
        <p:spPr>
          <a:xfrm>
            <a:off x="2840968" y="2859805"/>
            <a:ext cx="0" cy="3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diamond"/>
          </a:ln>
        </p:spPr>
      </p:cxnSp>
      <p:grpSp>
        <p:nvGrpSpPr>
          <p:cNvPr id="1592" name="Google Shape;1592;p44"/>
          <p:cNvGrpSpPr/>
          <p:nvPr/>
        </p:nvGrpSpPr>
        <p:grpSpPr>
          <a:xfrm>
            <a:off x="1388370" y="3561162"/>
            <a:ext cx="2905258" cy="2429355"/>
            <a:chOff x="1414500" y="1706525"/>
            <a:chExt cx="1623956" cy="1357940"/>
          </a:xfrm>
        </p:grpSpPr>
        <p:sp>
          <p:nvSpPr>
            <p:cNvPr id="1593" name="Google Shape;1593;p44"/>
            <p:cNvSpPr/>
            <p:nvPr/>
          </p:nvSpPr>
          <p:spPr>
            <a:xfrm>
              <a:off x="1414500" y="2263159"/>
              <a:ext cx="981591" cy="801306"/>
            </a:xfrm>
            <a:custGeom>
              <a:rect b="b" l="l" r="r" t="t"/>
              <a:pathLst>
                <a:path extrusionOk="0" h="13402" w="16418">
                  <a:moveTo>
                    <a:pt x="8185" y="0"/>
                  </a:moveTo>
                  <a:lnTo>
                    <a:pt x="0" y="636"/>
                  </a:lnTo>
                  <a:lnTo>
                    <a:pt x="8234" y="13402"/>
                  </a:lnTo>
                  <a:lnTo>
                    <a:pt x="16418" y="12766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rgbClr val="D59C0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4"/>
            <p:cNvSpPr/>
            <p:nvPr/>
          </p:nvSpPr>
          <p:spPr>
            <a:xfrm>
              <a:off x="1414500" y="1706525"/>
              <a:ext cx="1131718" cy="594731"/>
            </a:xfrm>
            <a:custGeom>
              <a:rect b="b" l="l" r="r" t="t"/>
              <a:pathLst>
                <a:path extrusionOk="0" h="9947" w="18929">
                  <a:moveTo>
                    <a:pt x="18929" y="1"/>
                  </a:moveTo>
                  <a:lnTo>
                    <a:pt x="10744" y="637"/>
                  </a:lnTo>
                  <a:lnTo>
                    <a:pt x="0" y="9946"/>
                  </a:lnTo>
                  <a:lnTo>
                    <a:pt x="8185" y="9310"/>
                  </a:lnTo>
                  <a:lnTo>
                    <a:pt x="189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4"/>
            <p:cNvSpPr/>
            <p:nvPr/>
          </p:nvSpPr>
          <p:spPr>
            <a:xfrm>
              <a:off x="1903809" y="1706525"/>
              <a:ext cx="1134647" cy="1319924"/>
            </a:xfrm>
            <a:custGeom>
              <a:rect b="b" l="l" r="r" t="t"/>
              <a:pathLst>
                <a:path extrusionOk="0" h="22076" w="18978">
                  <a:moveTo>
                    <a:pt x="10745" y="1"/>
                  </a:moveTo>
                  <a:lnTo>
                    <a:pt x="1" y="9310"/>
                  </a:lnTo>
                  <a:lnTo>
                    <a:pt x="8234" y="22076"/>
                  </a:lnTo>
                  <a:lnTo>
                    <a:pt x="18978" y="12767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44"/>
          <p:cNvGrpSpPr/>
          <p:nvPr/>
        </p:nvGrpSpPr>
        <p:grpSpPr>
          <a:xfrm>
            <a:off x="2282800" y="1963502"/>
            <a:ext cx="1116355" cy="1116336"/>
            <a:chOff x="2013664" y="813479"/>
            <a:chExt cx="624011" cy="624000"/>
          </a:xfrm>
        </p:grpSpPr>
        <p:sp>
          <p:nvSpPr>
            <p:cNvPr id="1597" name="Google Shape;1597;p44"/>
            <p:cNvSpPr/>
            <p:nvPr/>
          </p:nvSpPr>
          <p:spPr>
            <a:xfrm rot="2700000">
              <a:off x="2105058" y="904861"/>
              <a:ext cx="441235" cy="4412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4"/>
            <p:cNvSpPr txBox="1"/>
            <p:nvPr/>
          </p:nvSpPr>
          <p:spPr>
            <a:xfrm>
              <a:off x="2013664" y="936786"/>
              <a:ext cx="6240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b="1" sz="4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98" name="Google Shape;1598;p44"/>
          <p:cNvGrpSpPr/>
          <p:nvPr/>
        </p:nvGrpSpPr>
        <p:grpSpPr>
          <a:xfrm>
            <a:off x="914398" y="7576745"/>
            <a:ext cx="3853203" cy="1767803"/>
            <a:chOff x="368099" y="3093350"/>
            <a:chExt cx="1926602" cy="883902"/>
          </a:xfrm>
        </p:grpSpPr>
        <p:sp>
          <p:nvSpPr>
            <p:cNvPr id="1599" name="Google Shape;1599;p44"/>
            <p:cNvSpPr/>
            <p:nvPr/>
          </p:nvSpPr>
          <p:spPr>
            <a:xfrm>
              <a:off x="681573" y="3551406"/>
              <a:ext cx="32129" cy="32008"/>
            </a:xfrm>
            <a:custGeom>
              <a:rect b="b" l="l" r="r" t="t"/>
              <a:pathLst>
                <a:path extrusionOk="0" h="264" w="265">
                  <a:moveTo>
                    <a:pt x="132" y="1"/>
                  </a:moveTo>
                  <a:cubicBezTo>
                    <a:pt x="97" y="1"/>
                    <a:pt x="63" y="13"/>
                    <a:pt x="39" y="39"/>
                  </a:cubicBezTo>
                  <a:cubicBezTo>
                    <a:pt x="13" y="61"/>
                    <a:pt x="0" y="96"/>
                    <a:pt x="0" y="131"/>
                  </a:cubicBezTo>
                  <a:cubicBezTo>
                    <a:pt x="0" y="164"/>
                    <a:pt x="13" y="199"/>
                    <a:pt x="39" y="226"/>
                  </a:cubicBezTo>
                  <a:cubicBezTo>
                    <a:pt x="64" y="250"/>
                    <a:pt x="99" y="264"/>
                    <a:pt x="133" y="264"/>
                  </a:cubicBezTo>
                  <a:cubicBezTo>
                    <a:pt x="167" y="264"/>
                    <a:pt x="202" y="250"/>
                    <a:pt x="226" y="226"/>
                  </a:cubicBezTo>
                  <a:cubicBezTo>
                    <a:pt x="252" y="199"/>
                    <a:pt x="264" y="164"/>
                    <a:pt x="264" y="131"/>
                  </a:cubicBezTo>
                  <a:cubicBezTo>
                    <a:pt x="264" y="97"/>
                    <a:pt x="252" y="62"/>
                    <a:pt x="226" y="39"/>
                  </a:cubicBezTo>
                  <a:cubicBezTo>
                    <a:pt x="200" y="13"/>
                    <a:pt x="166" y="1"/>
                    <a:pt x="132" y="1"/>
                  </a:cubicBezTo>
                  <a:close/>
                </a:path>
              </a:pathLst>
            </a:custGeom>
            <a:solidFill>
              <a:srgbClr val="B9BDC0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600" name="Google Shape;1600;p44"/>
            <p:cNvSpPr txBox="1"/>
            <p:nvPr/>
          </p:nvSpPr>
          <p:spPr>
            <a:xfrm>
              <a:off x="368099" y="340485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1" name="Google Shape;1601;p44"/>
            <p:cNvSpPr txBox="1"/>
            <p:nvPr/>
          </p:nvSpPr>
          <p:spPr>
            <a:xfrm>
              <a:off x="368100" y="309335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02" name="Google Shape;1602;p44"/>
          <p:cNvGrpSpPr/>
          <p:nvPr/>
        </p:nvGrpSpPr>
        <p:grpSpPr>
          <a:xfrm>
            <a:off x="2486656" y="6964668"/>
            <a:ext cx="708623" cy="711819"/>
            <a:chOff x="-49764975" y="3551225"/>
            <a:chExt cx="299300" cy="300650"/>
          </a:xfrm>
        </p:grpSpPr>
        <p:sp>
          <p:nvSpPr>
            <p:cNvPr id="1603" name="Google Shape;1603;p44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4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44"/>
          <p:cNvGrpSpPr/>
          <p:nvPr/>
        </p:nvGrpSpPr>
        <p:grpSpPr>
          <a:xfrm>
            <a:off x="6687502" y="7008207"/>
            <a:ext cx="710576" cy="624750"/>
            <a:chOff x="-46779900" y="3588000"/>
            <a:chExt cx="300125" cy="263875"/>
          </a:xfrm>
        </p:grpSpPr>
        <p:sp>
          <p:nvSpPr>
            <p:cNvPr id="1615" name="Google Shape;1615;p44"/>
            <p:cNvSpPr/>
            <p:nvPr/>
          </p:nvSpPr>
          <p:spPr>
            <a:xfrm>
              <a:off x="-46746025" y="3588000"/>
              <a:ext cx="230800" cy="263875"/>
            </a:xfrm>
            <a:custGeom>
              <a:rect b="b" l="l" r="r" t="t"/>
              <a:pathLst>
                <a:path extrusionOk="0" h="10555" w="9232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>
              <a:off x="-46674350" y="3710075"/>
              <a:ext cx="91400" cy="122900"/>
            </a:xfrm>
            <a:custGeom>
              <a:rect b="b" l="l" r="r" t="t"/>
              <a:pathLst>
                <a:path extrusionOk="0" h="4916" w="3656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>
              <a:off x="-46779900" y="3754200"/>
              <a:ext cx="17350" cy="70125"/>
            </a:xfrm>
            <a:custGeom>
              <a:rect b="b" l="l" r="r" t="t"/>
              <a:pathLst>
                <a:path extrusionOk="0" h="2805" w="694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>
              <a:off x="-46497925" y="3754200"/>
              <a:ext cx="18150" cy="70125"/>
            </a:xfrm>
            <a:custGeom>
              <a:rect b="b" l="l" r="r" t="t"/>
              <a:pathLst>
                <a:path extrusionOk="0" h="2805" w="726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9" name="Google Shape;1619;p44"/>
          <p:cNvCxnSpPr>
            <a:stCxn id="1620" idx="2"/>
          </p:cNvCxnSpPr>
          <p:nvPr/>
        </p:nvCxnSpPr>
        <p:spPr>
          <a:xfrm>
            <a:off x="7042768" y="2859805"/>
            <a:ext cx="0" cy="3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diamond"/>
          </a:ln>
        </p:spPr>
      </p:cxnSp>
      <p:grpSp>
        <p:nvGrpSpPr>
          <p:cNvPr id="1621" name="Google Shape;1621;p44"/>
          <p:cNvGrpSpPr/>
          <p:nvPr/>
        </p:nvGrpSpPr>
        <p:grpSpPr>
          <a:xfrm>
            <a:off x="5590170" y="3561162"/>
            <a:ext cx="2905258" cy="2429355"/>
            <a:chOff x="1414500" y="1706525"/>
            <a:chExt cx="1623956" cy="1357940"/>
          </a:xfrm>
        </p:grpSpPr>
        <p:sp>
          <p:nvSpPr>
            <p:cNvPr id="1622" name="Google Shape;1622;p44"/>
            <p:cNvSpPr/>
            <p:nvPr/>
          </p:nvSpPr>
          <p:spPr>
            <a:xfrm>
              <a:off x="1414500" y="2263159"/>
              <a:ext cx="981591" cy="801306"/>
            </a:xfrm>
            <a:custGeom>
              <a:rect b="b" l="l" r="r" t="t"/>
              <a:pathLst>
                <a:path extrusionOk="0" h="13402" w="16418">
                  <a:moveTo>
                    <a:pt x="8185" y="0"/>
                  </a:moveTo>
                  <a:lnTo>
                    <a:pt x="0" y="636"/>
                  </a:lnTo>
                  <a:lnTo>
                    <a:pt x="8234" y="13402"/>
                  </a:lnTo>
                  <a:lnTo>
                    <a:pt x="16418" y="12766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rgbClr val="319CA9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4"/>
            <p:cNvSpPr/>
            <p:nvPr/>
          </p:nvSpPr>
          <p:spPr>
            <a:xfrm>
              <a:off x="1414500" y="1706525"/>
              <a:ext cx="1131718" cy="594731"/>
            </a:xfrm>
            <a:custGeom>
              <a:rect b="b" l="l" r="r" t="t"/>
              <a:pathLst>
                <a:path extrusionOk="0" h="9947" w="18929">
                  <a:moveTo>
                    <a:pt x="18929" y="1"/>
                  </a:moveTo>
                  <a:lnTo>
                    <a:pt x="10744" y="637"/>
                  </a:lnTo>
                  <a:lnTo>
                    <a:pt x="0" y="9946"/>
                  </a:lnTo>
                  <a:lnTo>
                    <a:pt x="8185" y="9310"/>
                  </a:lnTo>
                  <a:lnTo>
                    <a:pt x="18929" y="1"/>
                  </a:lnTo>
                  <a:close/>
                </a:path>
              </a:pathLst>
            </a:custGeom>
            <a:solidFill>
              <a:srgbClr val="76D7E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4"/>
            <p:cNvSpPr/>
            <p:nvPr/>
          </p:nvSpPr>
          <p:spPr>
            <a:xfrm>
              <a:off x="1903809" y="1706525"/>
              <a:ext cx="1134647" cy="1319924"/>
            </a:xfrm>
            <a:custGeom>
              <a:rect b="b" l="l" r="r" t="t"/>
              <a:pathLst>
                <a:path extrusionOk="0" h="22076" w="18978">
                  <a:moveTo>
                    <a:pt x="10745" y="1"/>
                  </a:moveTo>
                  <a:lnTo>
                    <a:pt x="1" y="9310"/>
                  </a:lnTo>
                  <a:lnTo>
                    <a:pt x="8234" y="22076"/>
                  </a:lnTo>
                  <a:lnTo>
                    <a:pt x="18978" y="12767"/>
                  </a:lnTo>
                  <a:lnTo>
                    <a:pt x="10745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</p:grpSp>
      <p:grpSp>
        <p:nvGrpSpPr>
          <p:cNvPr id="1625" name="Google Shape;1625;p44"/>
          <p:cNvGrpSpPr/>
          <p:nvPr/>
        </p:nvGrpSpPr>
        <p:grpSpPr>
          <a:xfrm>
            <a:off x="6484600" y="1963502"/>
            <a:ext cx="1116355" cy="1116336"/>
            <a:chOff x="2013664" y="813479"/>
            <a:chExt cx="624011" cy="624000"/>
          </a:xfrm>
        </p:grpSpPr>
        <p:sp>
          <p:nvSpPr>
            <p:cNvPr id="1626" name="Google Shape;1626;p44"/>
            <p:cNvSpPr/>
            <p:nvPr/>
          </p:nvSpPr>
          <p:spPr>
            <a:xfrm rot="2700000">
              <a:off x="2105058" y="904861"/>
              <a:ext cx="441235" cy="44123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4"/>
            <p:cNvSpPr txBox="1"/>
            <p:nvPr/>
          </p:nvSpPr>
          <p:spPr>
            <a:xfrm>
              <a:off x="2013664" y="936787"/>
              <a:ext cx="6240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b="1" sz="4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7" name="Google Shape;1627;p44"/>
          <p:cNvGrpSpPr/>
          <p:nvPr/>
        </p:nvGrpSpPr>
        <p:grpSpPr>
          <a:xfrm>
            <a:off x="5116198" y="7576745"/>
            <a:ext cx="3853203" cy="1767803"/>
            <a:chOff x="368099" y="3093350"/>
            <a:chExt cx="1926602" cy="883902"/>
          </a:xfrm>
        </p:grpSpPr>
        <p:sp>
          <p:nvSpPr>
            <p:cNvPr id="1628" name="Google Shape;1628;p44"/>
            <p:cNvSpPr/>
            <p:nvPr/>
          </p:nvSpPr>
          <p:spPr>
            <a:xfrm>
              <a:off x="681573" y="3551406"/>
              <a:ext cx="32129" cy="32008"/>
            </a:xfrm>
            <a:custGeom>
              <a:rect b="b" l="l" r="r" t="t"/>
              <a:pathLst>
                <a:path extrusionOk="0" h="264" w="265">
                  <a:moveTo>
                    <a:pt x="132" y="1"/>
                  </a:moveTo>
                  <a:cubicBezTo>
                    <a:pt x="97" y="1"/>
                    <a:pt x="63" y="13"/>
                    <a:pt x="39" y="39"/>
                  </a:cubicBezTo>
                  <a:cubicBezTo>
                    <a:pt x="13" y="61"/>
                    <a:pt x="0" y="96"/>
                    <a:pt x="0" y="131"/>
                  </a:cubicBezTo>
                  <a:cubicBezTo>
                    <a:pt x="0" y="164"/>
                    <a:pt x="13" y="199"/>
                    <a:pt x="39" y="226"/>
                  </a:cubicBezTo>
                  <a:cubicBezTo>
                    <a:pt x="64" y="250"/>
                    <a:pt x="99" y="264"/>
                    <a:pt x="133" y="264"/>
                  </a:cubicBezTo>
                  <a:cubicBezTo>
                    <a:pt x="167" y="264"/>
                    <a:pt x="202" y="250"/>
                    <a:pt x="226" y="226"/>
                  </a:cubicBezTo>
                  <a:cubicBezTo>
                    <a:pt x="252" y="199"/>
                    <a:pt x="264" y="164"/>
                    <a:pt x="264" y="131"/>
                  </a:cubicBezTo>
                  <a:cubicBezTo>
                    <a:pt x="264" y="97"/>
                    <a:pt x="252" y="62"/>
                    <a:pt x="226" y="39"/>
                  </a:cubicBezTo>
                  <a:cubicBezTo>
                    <a:pt x="200" y="13"/>
                    <a:pt x="166" y="1"/>
                    <a:pt x="132" y="1"/>
                  </a:cubicBezTo>
                  <a:close/>
                </a:path>
              </a:pathLst>
            </a:custGeom>
            <a:solidFill>
              <a:srgbClr val="B9BDC0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1629" name="Google Shape;1629;p44"/>
            <p:cNvSpPr txBox="1"/>
            <p:nvPr/>
          </p:nvSpPr>
          <p:spPr>
            <a:xfrm>
              <a:off x="368099" y="3404852"/>
              <a:ext cx="19266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0" name="Google Shape;1630;p44"/>
            <p:cNvSpPr txBox="1"/>
            <p:nvPr/>
          </p:nvSpPr>
          <p:spPr>
            <a:xfrm>
              <a:off x="368100" y="3093350"/>
              <a:ext cx="19266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" sz="32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631" name="Google Shape;1631;p44"/>
          <p:cNvCxnSpPr>
            <a:stCxn id="1632" idx="2"/>
          </p:cNvCxnSpPr>
          <p:nvPr/>
        </p:nvCxnSpPr>
        <p:spPr>
          <a:xfrm>
            <a:off x="11244550" y="2859750"/>
            <a:ext cx="0" cy="3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diamond"/>
          </a:ln>
        </p:spPr>
      </p:cxnSp>
      <p:sp>
        <p:nvSpPr>
          <p:cNvPr id="1633" name="Google Shape;1633;p44"/>
          <p:cNvSpPr/>
          <p:nvPr/>
        </p:nvSpPr>
        <p:spPr>
          <a:xfrm>
            <a:off x="9791970" y="4556981"/>
            <a:ext cx="1756069" cy="1433545"/>
          </a:xfrm>
          <a:custGeom>
            <a:rect b="b" l="l" r="r" t="t"/>
            <a:pathLst>
              <a:path extrusionOk="0" h="13402" w="16418">
                <a:moveTo>
                  <a:pt x="8185" y="0"/>
                </a:moveTo>
                <a:lnTo>
                  <a:pt x="0" y="636"/>
                </a:lnTo>
                <a:lnTo>
                  <a:pt x="8234" y="13402"/>
                </a:lnTo>
                <a:lnTo>
                  <a:pt x="16418" y="12766"/>
                </a:lnTo>
                <a:lnTo>
                  <a:pt x="8185" y="0"/>
                </a:lnTo>
                <a:close/>
              </a:path>
            </a:pathLst>
          </a:custGeom>
          <a:solidFill>
            <a:srgbClr val="6F449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4"/>
          <p:cNvSpPr/>
          <p:nvPr/>
        </p:nvSpPr>
        <p:spPr>
          <a:xfrm>
            <a:off x="9791970" y="3561162"/>
            <a:ext cx="2024646" cy="1063981"/>
          </a:xfrm>
          <a:custGeom>
            <a:rect b="b" l="l" r="r" t="t"/>
            <a:pathLst>
              <a:path extrusionOk="0" h="9947" w="18929">
                <a:moveTo>
                  <a:pt x="18929" y="1"/>
                </a:moveTo>
                <a:lnTo>
                  <a:pt x="10744" y="637"/>
                </a:lnTo>
                <a:lnTo>
                  <a:pt x="0" y="9946"/>
                </a:lnTo>
                <a:lnTo>
                  <a:pt x="8185" y="9310"/>
                </a:lnTo>
                <a:lnTo>
                  <a:pt x="18929" y="1"/>
                </a:lnTo>
                <a:close/>
              </a:path>
            </a:pathLst>
          </a:custGeom>
          <a:solidFill>
            <a:srgbClr val="B18DD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44"/>
          <p:cNvSpPr/>
          <p:nvPr/>
        </p:nvSpPr>
        <p:spPr>
          <a:xfrm>
            <a:off x="10667343" y="3561162"/>
            <a:ext cx="2029887" cy="2361359"/>
          </a:xfrm>
          <a:custGeom>
            <a:rect b="b" l="l" r="r" t="t"/>
            <a:pathLst>
              <a:path extrusionOk="0" h="22076" w="18978">
                <a:moveTo>
                  <a:pt x="10745" y="1"/>
                </a:moveTo>
                <a:lnTo>
                  <a:pt x="1" y="9310"/>
                </a:lnTo>
                <a:lnTo>
                  <a:pt x="8234" y="22076"/>
                </a:lnTo>
                <a:lnTo>
                  <a:pt x="18978" y="12767"/>
                </a:lnTo>
                <a:lnTo>
                  <a:pt x="10745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36" name="Google Shape;1636;p44"/>
          <p:cNvSpPr/>
          <p:nvPr/>
        </p:nvSpPr>
        <p:spPr>
          <a:xfrm rot="2700000">
            <a:off x="10849809" y="2127024"/>
            <a:ext cx="789555" cy="7895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44"/>
          <p:cNvSpPr txBox="1"/>
          <p:nvPr/>
        </p:nvSpPr>
        <p:spPr>
          <a:xfrm>
            <a:off x="10686400" y="2189550"/>
            <a:ext cx="11163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4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7" name="Google Shape;1637;p44"/>
          <p:cNvSpPr/>
          <p:nvPr/>
        </p:nvSpPr>
        <p:spPr>
          <a:xfrm>
            <a:off x="9944946" y="8492857"/>
            <a:ext cx="64259" cy="64016"/>
          </a:xfrm>
          <a:custGeom>
            <a:rect b="b" l="l" r="r" t="t"/>
            <a:pathLst>
              <a:path extrusionOk="0" h="264" w="265">
                <a:moveTo>
                  <a:pt x="132" y="1"/>
                </a:moveTo>
                <a:cubicBezTo>
                  <a:pt x="97" y="1"/>
                  <a:pt x="63" y="13"/>
                  <a:pt x="39" y="39"/>
                </a:cubicBezTo>
                <a:cubicBezTo>
                  <a:pt x="13" y="61"/>
                  <a:pt x="0" y="96"/>
                  <a:pt x="0" y="131"/>
                </a:cubicBezTo>
                <a:cubicBezTo>
                  <a:pt x="0" y="164"/>
                  <a:pt x="13" y="199"/>
                  <a:pt x="39" y="226"/>
                </a:cubicBezTo>
                <a:cubicBezTo>
                  <a:pt x="64" y="250"/>
                  <a:pt x="99" y="264"/>
                  <a:pt x="133" y="264"/>
                </a:cubicBezTo>
                <a:cubicBezTo>
                  <a:pt x="167" y="264"/>
                  <a:pt x="202" y="250"/>
                  <a:pt x="226" y="226"/>
                </a:cubicBezTo>
                <a:cubicBezTo>
                  <a:pt x="252" y="199"/>
                  <a:pt x="264" y="164"/>
                  <a:pt x="264" y="131"/>
                </a:cubicBezTo>
                <a:cubicBezTo>
                  <a:pt x="264" y="97"/>
                  <a:pt x="252" y="62"/>
                  <a:pt x="226" y="39"/>
                </a:cubicBezTo>
                <a:cubicBezTo>
                  <a:pt x="200" y="13"/>
                  <a:pt x="166" y="1"/>
                  <a:pt x="132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38" name="Google Shape;1638;p44"/>
          <p:cNvSpPr txBox="1"/>
          <p:nvPr/>
        </p:nvSpPr>
        <p:spPr>
          <a:xfrm>
            <a:off x="9317998" y="819974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44"/>
          <p:cNvSpPr txBox="1"/>
          <p:nvPr/>
        </p:nvSpPr>
        <p:spPr>
          <a:xfrm>
            <a:off x="9318001" y="7576745"/>
            <a:ext cx="3853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3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40" name="Google Shape;1640;p44"/>
          <p:cNvCxnSpPr>
            <a:stCxn id="1641" idx="2"/>
          </p:cNvCxnSpPr>
          <p:nvPr/>
        </p:nvCxnSpPr>
        <p:spPr>
          <a:xfrm>
            <a:off x="15446350" y="2860100"/>
            <a:ext cx="0" cy="3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diamond"/>
          </a:ln>
        </p:spPr>
      </p:cxnSp>
      <p:sp>
        <p:nvSpPr>
          <p:cNvPr id="1642" name="Google Shape;1642;p44"/>
          <p:cNvSpPr/>
          <p:nvPr/>
        </p:nvSpPr>
        <p:spPr>
          <a:xfrm>
            <a:off x="13993770" y="4556981"/>
            <a:ext cx="1756069" cy="1433545"/>
          </a:xfrm>
          <a:custGeom>
            <a:rect b="b" l="l" r="r" t="t"/>
            <a:pathLst>
              <a:path extrusionOk="0" h="13402" w="16418">
                <a:moveTo>
                  <a:pt x="8185" y="0"/>
                </a:moveTo>
                <a:lnTo>
                  <a:pt x="0" y="636"/>
                </a:lnTo>
                <a:lnTo>
                  <a:pt x="8234" y="13402"/>
                </a:lnTo>
                <a:lnTo>
                  <a:pt x="16418" y="12766"/>
                </a:lnTo>
                <a:lnTo>
                  <a:pt x="8185" y="0"/>
                </a:lnTo>
                <a:close/>
              </a:path>
            </a:pathLst>
          </a:custGeom>
          <a:solidFill>
            <a:srgbClr val="016C8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4"/>
          <p:cNvSpPr/>
          <p:nvPr/>
        </p:nvSpPr>
        <p:spPr>
          <a:xfrm>
            <a:off x="13993770" y="3561162"/>
            <a:ext cx="2024646" cy="1063981"/>
          </a:xfrm>
          <a:custGeom>
            <a:rect b="b" l="l" r="r" t="t"/>
            <a:pathLst>
              <a:path extrusionOk="0" h="9947" w="18929">
                <a:moveTo>
                  <a:pt x="18929" y="1"/>
                </a:moveTo>
                <a:lnTo>
                  <a:pt x="10744" y="637"/>
                </a:lnTo>
                <a:lnTo>
                  <a:pt x="0" y="9946"/>
                </a:lnTo>
                <a:lnTo>
                  <a:pt x="8185" y="9310"/>
                </a:lnTo>
                <a:lnTo>
                  <a:pt x="18929" y="1"/>
                </a:lnTo>
                <a:close/>
              </a:path>
            </a:pathLst>
          </a:custGeom>
          <a:solidFill>
            <a:srgbClr val="3FBADB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4"/>
          <p:cNvSpPr/>
          <p:nvPr/>
        </p:nvSpPr>
        <p:spPr>
          <a:xfrm>
            <a:off x="14869143" y="3561162"/>
            <a:ext cx="2029887" cy="2361359"/>
          </a:xfrm>
          <a:custGeom>
            <a:rect b="b" l="l" r="r" t="t"/>
            <a:pathLst>
              <a:path extrusionOk="0" h="22076" w="18978">
                <a:moveTo>
                  <a:pt x="10745" y="1"/>
                </a:moveTo>
                <a:lnTo>
                  <a:pt x="1" y="9310"/>
                </a:lnTo>
                <a:lnTo>
                  <a:pt x="8234" y="22076"/>
                </a:lnTo>
                <a:lnTo>
                  <a:pt x="18978" y="12767"/>
                </a:lnTo>
                <a:lnTo>
                  <a:pt x="10745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45" name="Google Shape;1645;p44"/>
          <p:cNvSpPr/>
          <p:nvPr/>
        </p:nvSpPr>
        <p:spPr>
          <a:xfrm rot="2700000">
            <a:off x="15051609" y="2127024"/>
            <a:ext cx="789555" cy="789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4"/>
          <p:cNvSpPr txBox="1"/>
          <p:nvPr/>
        </p:nvSpPr>
        <p:spPr>
          <a:xfrm>
            <a:off x="14888200" y="2195000"/>
            <a:ext cx="11163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4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6" name="Google Shape;1646;p44"/>
          <p:cNvSpPr/>
          <p:nvPr/>
        </p:nvSpPr>
        <p:spPr>
          <a:xfrm>
            <a:off x="14146746" y="8492857"/>
            <a:ext cx="64259" cy="64016"/>
          </a:xfrm>
          <a:custGeom>
            <a:rect b="b" l="l" r="r" t="t"/>
            <a:pathLst>
              <a:path extrusionOk="0" h="264" w="265">
                <a:moveTo>
                  <a:pt x="132" y="1"/>
                </a:moveTo>
                <a:cubicBezTo>
                  <a:pt x="97" y="1"/>
                  <a:pt x="63" y="13"/>
                  <a:pt x="39" y="39"/>
                </a:cubicBezTo>
                <a:cubicBezTo>
                  <a:pt x="13" y="61"/>
                  <a:pt x="0" y="96"/>
                  <a:pt x="0" y="131"/>
                </a:cubicBezTo>
                <a:cubicBezTo>
                  <a:pt x="0" y="164"/>
                  <a:pt x="13" y="199"/>
                  <a:pt x="39" y="226"/>
                </a:cubicBezTo>
                <a:cubicBezTo>
                  <a:pt x="64" y="250"/>
                  <a:pt x="99" y="264"/>
                  <a:pt x="133" y="264"/>
                </a:cubicBezTo>
                <a:cubicBezTo>
                  <a:pt x="167" y="264"/>
                  <a:pt x="202" y="250"/>
                  <a:pt x="226" y="226"/>
                </a:cubicBezTo>
                <a:cubicBezTo>
                  <a:pt x="252" y="199"/>
                  <a:pt x="264" y="164"/>
                  <a:pt x="264" y="131"/>
                </a:cubicBezTo>
                <a:cubicBezTo>
                  <a:pt x="264" y="97"/>
                  <a:pt x="252" y="62"/>
                  <a:pt x="226" y="39"/>
                </a:cubicBezTo>
                <a:cubicBezTo>
                  <a:pt x="200" y="13"/>
                  <a:pt x="166" y="1"/>
                  <a:pt x="132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47" name="Google Shape;1647;p44"/>
          <p:cNvSpPr txBox="1"/>
          <p:nvPr/>
        </p:nvSpPr>
        <p:spPr>
          <a:xfrm>
            <a:off x="13519798" y="819974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44"/>
          <p:cNvSpPr txBox="1"/>
          <p:nvPr/>
        </p:nvSpPr>
        <p:spPr>
          <a:xfrm>
            <a:off x="13519801" y="7576745"/>
            <a:ext cx="38532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3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5"/>
          <p:cNvSpPr txBox="1"/>
          <p:nvPr/>
        </p:nvSpPr>
        <p:spPr>
          <a:xfrm>
            <a:off x="2136200" y="1073052"/>
            <a:ext cx="140946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Instructions for use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54" name="Google Shape;1654;p45"/>
          <p:cNvSpPr txBox="1"/>
          <p:nvPr/>
        </p:nvSpPr>
        <p:spPr>
          <a:xfrm>
            <a:off x="2265850" y="2174401"/>
            <a:ext cx="14094600" cy="5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2200" u="sng">
                <a:solidFill>
                  <a:srgbClr val="869FB2"/>
                </a:solidFill>
              </a:rPr>
              <a:t>S</a:t>
            </a:r>
            <a:r>
              <a:rPr b="1" lang="en" sz="24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2400">
                <a:solidFill>
                  <a:srgbClr val="435D74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and</a:t>
            </a:r>
            <a:r>
              <a:rPr lang="en" sz="2400">
                <a:solidFill>
                  <a:srgbClr val="435D74"/>
                </a:solidFill>
              </a:rPr>
              <a:t> </a:t>
            </a:r>
            <a:r>
              <a:rPr b="1" lang="en" sz="24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2400">
                <a:solidFill>
                  <a:srgbClr val="435D74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in your final presentation and include links to both websites.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869FB2"/>
                </a:solidFill>
              </a:rPr>
              <a:t>You are allowed to:</a:t>
            </a:r>
            <a:endParaRPr b="1" sz="22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- Modify this template.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- Use it for both personal and commercial projects.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869FB2"/>
                </a:solidFill>
              </a:rPr>
              <a:t>You are not allowed to:</a:t>
            </a:r>
            <a:endParaRPr b="1" sz="22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- Include Slidesgo Content in an online or offline database or file.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- Acquire the copyright of Slidesgo Content.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5D74"/>
              </a:solidFill>
            </a:endParaRPr>
          </a:p>
        </p:txBody>
      </p:sp>
      <p:sp>
        <p:nvSpPr>
          <p:cNvPr id="1655" name="Google Shape;1655;p45"/>
          <p:cNvSpPr txBox="1"/>
          <p:nvPr/>
        </p:nvSpPr>
        <p:spPr>
          <a:xfrm>
            <a:off x="1921534" y="8055519"/>
            <a:ext cx="140946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2200">
                <a:solidFill>
                  <a:srgbClr val="FFFFFF"/>
                </a:solidFill>
              </a:rPr>
              <a:t>read </a:t>
            </a:r>
            <a:r>
              <a:rPr lang="en" sz="2400">
                <a:solidFill>
                  <a:srgbClr val="FFFFFF"/>
                </a:solidFill>
              </a:rPr>
              <a:t>our FAQs or visit Slidesgo School: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28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and</a:t>
            </a:r>
            <a:r>
              <a:rPr lang="en" sz="2800">
                <a:solidFill>
                  <a:srgbClr val="FFFFFF"/>
                </a:solidFill>
              </a:rPr>
              <a:t> </a:t>
            </a:r>
            <a:r>
              <a:rPr lang="en" sz="24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24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46"/>
          <p:cNvSpPr txBox="1"/>
          <p:nvPr>
            <p:ph idx="4294967295" type="title"/>
          </p:nvPr>
        </p:nvSpPr>
        <p:spPr>
          <a:xfrm>
            <a:off x="2136200" y="1066379"/>
            <a:ext cx="14094600" cy="964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46"/>
          <p:cNvSpPr txBox="1"/>
          <p:nvPr>
            <p:ph idx="4294967295" type="body"/>
          </p:nvPr>
        </p:nvSpPr>
        <p:spPr>
          <a:xfrm>
            <a:off x="1430150" y="2551600"/>
            <a:ext cx="14158800" cy="6366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46"/>
          <p:cNvSpPr txBox="1"/>
          <p:nvPr/>
        </p:nvSpPr>
        <p:spPr>
          <a:xfrm>
            <a:off x="1430150" y="3280668"/>
            <a:ext cx="11142600" cy="58638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596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2200">
              <a:solidFill>
                <a:srgbClr val="FFFFFF"/>
              </a:solidFill>
            </a:endParaRPr>
          </a:p>
          <a:p>
            <a:pPr indent="-596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FFFFF"/>
                </a:solidFill>
              </a:rPr>
              <a:t>Select one of the parts and </a:t>
            </a:r>
            <a:r>
              <a:rPr b="1" lang="en" sz="2200">
                <a:solidFill>
                  <a:srgbClr val="869FB2"/>
                </a:solidFill>
              </a:rPr>
              <a:t>ungroup</a:t>
            </a:r>
            <a:r>
              <a:rPr lang="en" sz="2200">
                <a:solidFill>
                  <a:srgbClr val="FFFFFF"/>
                </a:solidFill>
              </a:rPr>
              <a:t> it by right-clicking and choosing “Ungroup”. </a:t>
            </a:r>
            <a:endParaRPr sz="2200">
              <a:solidFill>
                <a:srgbClr val="FFFFFF"/>
              </a:solidFill>
            </a:endParaRPr>
          </a:p>
          <a:p>
            <a:pPr indent="-596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"/>
              <a:buChar char="●"/>
            </a:pPr>
            <a:r>
              <a:rPr b="1" lang="en" sz="2200">
                <a:solidFill>
                  <a:srgbClr val="869FB2"/>
                </a:solidFill>
              </a:rPr>
              <a:t>Change the color</a:t>
            </a:r>
            <a:r>
              <a:rPr lang="en" sz="2200">
                <a:solidFill>
                  <a:srgbClr val="FFFFFF"/>
                </a:solidFill>
              </a:rPr>
              <a:t> by clicking on the paint bucket. </a:t>
            </a:r>
            <a:endParaRPr sz="2200">
              <a:solidFill>
                <a:srgbClr val="FFFFFF"/>
              </a:solidFill>
            </a:endParaRPr>
          </a:p>
          <a:p>
            <a:pPr indent="-596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FFFFF"/>
                </a:solidFill>
              </a:rPr>
              <a:t>Then </a:t>
            </a:r>
            <a:r>
              <a:rPr b="1" lang="en" sz="2200">
                <a:solidFill>
                  <a:srgbClr val="869FB2"/>
                </a:solidFill>
              </a:rPr>
              <a:t>resize</a:t>
            </a:r>
            <a:r>
              <a:rPr lang="en" sz="22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2200">
              <a:solidFill>
                <a:srgbClr val="FFFFFF"/>
              </a:solidFill>
            </a:endParaRPr>
          </a:p>
          <a:p>
            <a:pPr indent="-596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"/>
              <a:buChar char="●"/>
            </a:pPr>
            <a:r>
              <a:rPr b="1" lang="en" sz="2200">
                <a:solidFill>
                  <a:srgbClr val="869FB2"/>
                </a:solidFill>
              </a:rPr>
              <a:t>Group</a:t>
            </a:r>
            <a:r>
              <a:rPr lang="en" sz="22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2200">
              <a:solidFill>
                <a:srgbClr val="FFFFFF"/>
              </a:solidFill>
            </a:endParaRPr>
          </a:p>
          <a:p>
            <a:pPr indent="-596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2200">
              <a:solidFill>
                <a:srgbClr val="FFFFFF"/>
              </a:solidFill>
            </a:endParaRPr>
          </a:p>
          <a:p>
            <a:pPr indent="-596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FFFFFF"/>
                </a:solidFill>
              </a:rPr>
              <a:t>Remember to choose the</a:t>
            </a:r>
            <a:r>
              <a:rPr lang="en" sz="2200">
                <a:solidFill>
                  <a:srgbClr val="78909C"/>
                </a:solidFill>
              </a:rPr>
              <a:t> </a:t>
            </a:r>
            <a:r>
              <a:rPr lang="en" sz="2200">
                <a:solidFill>
                  <a:srgbClr val="869FB2"/>
                </a:solidFill>
              </a:rPr>
              <a:t>“</a:t>
            </a:r>
            <a:r>
              <a:rPr b="1" lang="en" sz="2200">
                <a:solidFill>
                  <a:srgbClr val="869FB2"/>
                </a:solidFill>
              </a:rPr>
              <a:t>Keep source formatting</a:t>
            </a:r>
            <a:r>
              <a:rPr lang="en" sz="2200">
                <a:solidFill>
                  <a:srgbClr val="869FB2"/>
                </a:solidFill>
              </a:rPr>
              <a:t>”</a:t>
            </a:r>
            <a:r>
              <a:rPr lang="en" sz="22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22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2200">
                <a:solidFill>
                  <a:srgbClr val="FFFFFF"/>
                </a:solidFill>
              </a:rPr>
              <a:t>.</a:t>
            </a:r>
            <a:endParaRPr sz="2200"/>
          </a:p>
        </p:txBody>
      </p:sp>
      <p:grpSp>
        <p:nvGrpSpPr>
          <p:cNvPr id="1663" name="Google Shape;1663;p46"/>
          <p:cNvGrpSpPr/>
          <p:nvPr/>
        </p:nvGrpSpPr>
        <p:grpSpPr>
          <a:xfrm>
            <a:off x="13748644" y="3448714"/>
            <a:ext cx="2892232" cy="5727794"/>
            <a:chOff x="6529419" y="1724307"/>
            <a:chExt cx="1480463" cy="2931917"/>
          </a:xfrm>
        </p:grpSpPr>
        <p:grpSp>
          <p:nvGrpSpPr>
            <p:cNvPr id="1664" name="Google Shape;1664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665" name="Google Shape;1665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666" name="Google Shape;1666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7" name="Google Shape;1667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8" name="Google Shape;1668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9" name="Google Shape;1669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70" name="Google Shape;1670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71" name="Google Shape;1671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73" name="Google Shape;1673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74" name="Google Shape;1674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6" name="Google Shape;1676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7" name="Google Shape;1677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78" name="Google Shape;1678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79" name="Google Shape;1679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80" name="Google Shape;1680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1" name="Google Shape;1681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2" name="Google Shape;1682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83" name="Google Shape;1683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4" name="Google Shape;1684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6" name="Google Shape;1686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87" name="Google Shape;1687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88" name="Google Shape;1688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89" name="Google Shape;1689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1" name="Google Shape;1691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92" name="Google Shape;1692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3" name="Google Shape;1693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94" name="Google Shape;1694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95" name="Google Shape;1695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96" name="Google Shape;1696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8" name="Google Shape;1698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99" name="Google Shape;1699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0" name="Google Shape;1700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1" name="Google Shape;1701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2" name="Google Shape;1702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3" name="Google Shape;1703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182850" lIns="182850" spcFirstLastPara="1" rIns="182850" wrap="square" tIns="1828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6236100" y="2070050"/>
            <a:ext cx="5773596" cy="6108954"/>
          </a:xfrm>
          <a:custGeom>
            <a:rect b="b" l="l" r="r" t="t"/>
            <a:pathLst>
              <a:path extrusionOk="0" h="50619" w="34461">
                <a:moveTo>
                  <a:pt x="164" y="1"/>
                </a:moveTo>
                <a:cubicBezTo>
                  <a:pt x="73" y="1"/>
                  <a:pt x="0" y="75"/>
                  <a:pt x="0" y="164"/>
                </a:cubicBezTo>
                <a:lnTo>
                  <a:pt x="0" y="50455"/>
                </a:lnTo>
                <a:cubicBezTo>
                  <a:pt x="0" y="50546"/>
                  <a:pt x="74" y="50619"/>
                  <a:pt x="164" y="50619"/>
                </a:cubicBezTo>
                <a:lnTo>
                  <a:pt x="34295" y="50619"/>
                </a:lnTo>
                <a:cubicBezTo>
                  <a:pt x="34385" y="50619"/>
                  <a:pt x="34457" y="50546"/>
                  <a:pt x="34460" y="50455"/>
                </a:cubicBezTo>
                <a:cubicBezTo>
                  <a:pt x="34460" y="50365"/>
                  <a:pt x="34386" y="50291"/>
                  <a:pt x="34297" y="50291"/>
                </a:cubicBezTo>
                <a:lnTo>
                  <a:pt x="328" y="50291"/>
                </a:lnTo>
                <a:lnTo>
                  <a:pt x="328" y="164"/>
                </a:lnTo>
                <a:cubicBezTo>
                  <a:pt x="328" y="73"/>
                  <a:pt x="254" y="1"/>
                  <a:pt x="164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1116659" y="7230428"/>
            <a:ext cx="403496" cy="698423"/>
          </a:xfrm>
          <a:custGeom>
            <a:rect b="b" l="l" r="r" t="t"/>
            <a:pathLst>
              <a:path extrusionOk="0" h="5785" w="3342">
                <a:moveTo>
                  <a:pt x="1" y="0"/>
                </a:moveTo>
                <a:lnTo>
                  <a:pt x="3341" y="1927"/>
                </a:lnTo>
                <a:lnTo>
                  <a:pt x="3341" y="5784"/>
                </a:lnTo>
                <a:lnTo>
                  <a:pt x="1" y="3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1116659" y="6685077"/>
            <a:ext cx="403496" cy="698302"/>
          </a:xfrm>
          <a:custGeom>
            <a:rect b="b" l="l" r="r" t="t"/>
            <a:pathLst>
              <a:path extrusionOk="0" h="5784" w="3342">
                <a:moveTo>
                  <a:pt x="1" y="1"/>
                </a:moveTo>
                <a:lnTo>
                  <a:pt x="3341" y="1929"/>
                </a:lnTo>
                <a:lnTo>
                  <a:pt x="3341" y="5784"/>
                </a:lnTo>
                <a:lnTo>
                  <a:pt x="1" y="38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9619458" y="7230428"/>
            <a:ext cx="403496" cy="698423"/>
          </a:xfrm>
          <a:custGeom>
            <a:rect b="b" l="l" r="r" t="t"/>
            <a:pathLst>
              <a:path extrusionOk="0" h="5785" w="3342">
                <a:moveTo>
                  <a:pt x="0" y="0"/>
                </a:moveTo>
                <a:lnTo>
                  <a:pt x="3341" y="1927"/>
                </a:lnTo>
                <a:lnTo>
                  <a:pt x="3341" y="5784"/>
                </a:lnTo>
                <a:lnTo>
                  <a:pt x="0" y="38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9619458" y="6685077"/>
            <a:ext cx="403496" cy="698302"/>
          </a:xfrm>
          <a:custGeom>
            <a:rect b="b" l="l" r="r" t="t"/>
            <a:pathLst>
              <a:path extrusionOk="0" h="5784" w="3342">
                <a:moveTo>
                  <a:pt x="0" y="1"/>
                </a:moveTo>
                <a:lnTo>
                  <a:pt x="3341" y="1929"/>
                </a:lnTo>
                <a:lnTo>
                  <a:pt x="3341" y="5784"/>
                </a:lnTo>
                <a:lnTo>
                  <a:pt x="0" y="38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9619458" y="6139845"/>
            <a:ext cx="403496" cy="698423"/>
          </a:xfrm>
          <a:custGeom>
            <a:rect b="b" l="l" r="r" t="t"/>
            <a:pathLst>
              <a:path extrusionOk="0" h="5785" w="3342">
                <a:moveTo>
                  <a:pt x="0" y="1"/>
                </a:moveTo>
                <a:lnTo>
                  <a:pt x="3341" y="1929"/>
                </a:lnTo>
                <a:lnTo>
                  <a:pt x="3341" y="5785"/>
                </a:lnTo>
                <a:lnTo>
                  <a:pt x="0" y="38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9619458" y="5594494"/>
            <a:ext cx="403496" cy="698665"/>
          </a:xfrm>
          <a:custGeom>
            <a:rect b="b" l="l" r="r" t="t"/>
            <a:pathLst>
              <a:path extrusionOk="0" h="5787" w="3342">
                <a:moveTo>
                  <a:pt x="0" y="0"/>
                </a:moveTo>
                <a:lnTo>
                  <a:pt x="3341" y="1929"/>
                </a:lnTo>
                <a:lnTo>
                  <a:pt x="3341" y="5786"/>
                </a:lnTo>
                <a:lnTo>
                  <a:pt x="0" y="38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9619458" y="5049142"/>
            <a:ext cx="403496" cy="698665"/>
          </a:xfrm>
          <a:custGeom>
            <a:rect b="b" l="l" r="r" t="t"/>
            <a:pathLst>
              <a:path extrusionOk="0" h="5787" w="3342">
                <a:moveTo>
                  <a:pt x="0" y="1"/>
                </a:moveTo>
                <a:lnTo>
                  <a:pt x="3341" y="1930"/>
                </a:lnTo>
                <a:lnTo>
                  <a:pt x="3341" y="5787"/>
                </a:lnTo>
                <a:lnTo>
                  <a:pt x="0" y="38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656244" y="7230428"/>
            <a:ext cx="403255" cy="698423"/>
          </a:xfrm>
          <a:custGeom>
            <a:rect b="b" l="l" r="r" t="t"/>
            <a:pathLst>
              <a:path extrusionOk="0" h="5785" w="3340">
                <a:moveTo>
                  <a:pt x="0" y="0"/>
                </a:moveTo>
                <a:lnTo>
                  <a:pt x="3340" y="1927"/>
                </a:lnTo>
                <a:lnTo>
                  <a:pt x="3340" y="5784"/>
                </a:lnTo>
                <a:lnTo>
                  <a:pt x="0" y="38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656244" y="6685077"/>
            <a:ext cx="403255" cy="698302"/>
          </a:xfrm>
          <a:custGeom>
            <a:rect b="b" l="l" r="r" t="t"/>
            <a:pathLst>
              <a:path extrusionOk="0" h="5784" w="3340">
                <a:moveTo>
                  <a:pt x="0" y="1"/>
                </a:moveTo>
                <a:lnTo>
                  <a:pt x="3340" y="1929"/>
                </a:lnTo>
                <a:lnTo>
                  <a:pt x="3340" y="5784"/>
                </a:lnTo>
                <a:lnTo>
                  <a:pt x="0" y="38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656244" y="6139845"/>
            <a:ext cx="403255" cy="698423"/>
          </a:xfrm>
          <a:custGeom>
            <a:rect b="b" l="l" r="r" t="t"/>
            <a:pathLst>
              <a:path extrusionOk="0" h="5785" w="3340">
                <a:moveTo>
                  <a:pt x="0" y="1"/>
                </a:moveTo>
                <a:lnTo>
                  <a:pt x="3340" y="1929"/>
                </a:lnTo>
                <a:lnTo>
                  <a:pt x="3340" y="5785"/>
                </a:lnTo>
                <a:lnTo>
                  <a:pt x="0" y="38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656244" y="5594494"/>
            <a:ext cx="403255" cy="698665"/>
          </a:xfrm>
          <a:custGeom>
            <a:rect b="b" l="l" r="r" t="t"/>
            <a:pathLst>
              <a:path extrusionOk="0" h="5787" w="3340">
                <a:moveTo>
                  <a:pt x="0" y="0"/>
                </a:moveTo>
                <a:lnTo>
                  <a:pt x="3340" y="1929"/>
                </a:lnTo>
                <a:lnTo>
                  <a:pt x="3340" y="5786"/>
                </a:lnTo>
                <a:lnTo>
                  <a:pt x="0" y="38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656244" y="5049142"/>
            <a:ext cx="403255" cy="698665"/>
          </a:xfrm>
          <a:custGeom>
            <a:rect b="b" l="l" r="r" t="t"/>
            <a:pathLst>
              <a:path extrusionOk="0" h="5787" w="3340">
                <a:moveTo>
                  <a:pt x="0" y="1"/>
                </a:moveTo>
                <a:lnTo>
                  <a:pt x="3340" y="1930"/>
                </a:lnTo>
                <a:lnTo>
                  <a:pt x="3340" y="5787"/>
                </a:lnTo>
                <a:lnTo>
                  <a:pt x="0" y="38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656244" y="4504031"/>
            <a:ext cx="403255" cy="698423"/>
          </a:xfrm>
          <a:custGeom>
            <a:rect b="b" l="l" r="r" t="t"/>
            <a:pathLst>
              <a:path extrusionOk="0" h="5785" w="3340">
                <a:moveTo>
                  <a:pt x="0" y="0"/>
                </a:moveTo>
                <a:lnTo>
                  <a:pt x="3340" y="1929"/>
                </a:lnTo>
                <a:lnTo>
                  <a:pt x="3340" y="5785"/>
                </a:lnTo>
                <a:lnTo>
                  <a:pt x="0" y="38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656244" y="3958800"/>
            <a:ext cx="403255" cy="698544"/>
          </a:xfrm>
          <a:custGeom>
            <a:rect b="b" l="l" r="r" t="t"/>
            <a:pathLst>
              <a:path extrusionOk="0" h="5786" w="3340">
                <a:moveTo>
                  <a:pt x="0" y="0"/>
                </a:moveTo>
                <a:lnTo>
                  <a:pt x="3340" y="1929"/>
                </a:lnTo>
                <a:lnTo>
                  <a:pt x="3340" y="5785"/>
                </a:lnTo>
                <a:lnTo>
                  <a:pt x="0" y="38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656244" y="3413328"/>
            <a:ext cx="403255" cy="698665"/>
          </a:xfrm>
          <a:custGeom>
            <a:rect b="b" l="l" r="r" t="t"/>
            <a:pathLst>
              <a:path extrusionOk="0" h="5787" w="3340">
                <a:moveTo>
                  <a:pt x="0" y="1"/>
                </a:moveTo>
                <a:lnTo>
                  <a:pt x="3340" y="1929"/>
                </a:lnTo>
                <a:lnTo>
                  <a:pt x="3340" y="5787"/>
                </a:lnTo>
                <a:lnTo>
                  <a:pt x="0" y="38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656244" y="2868096"/>
            <a:ext cx="403255" cy="698544"/>
          </a:xfrm>
          <a:custGeom>
            <a:rect b="b" l="l" r="r" t="t"/>
            <a:pathLst>
              <a:path extrusionOk="0" h="5786" w="3340">
                <a:moveTo>
                  <a:pt x="0" y="0"/>
                </a:moveTo>
                <a:lnTo>
                  <a:pt x="3340" y="1929"/>
                </a:lnTo>
                <a:lnTo>
                  <a:pt x="3340" y="5785"/>
                </a:lnTo>
                <a:lnTo>
                  <a:pt x="0" y="38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656244" y="2322865"/>
            <a:ext cx="403255" cy="698544"/>
          </a:xfrm>
          <a:custGeom>
            <a:rect b="b" l="l" r="r" t="t"/>
            <a:pathLst>
              <a:path extrusionOk="0" h="5786" w="3340">
                <a:moveTo>
                  <a:pt x="0" y="0"/>
                </a:moveTo>
                <a:lnTo>
                  <a:pt x="3340" y="1929"/>
                </a:lnTo>
                <a:lnTo>
                  <a:pt x="3340" y="5785"/>
                </a:lnTo>
                <a:lnTo>
                  <a:pt x="0" y="38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11116659" y="6997534"/>
            <a:ext cx="806751" cy="931317"/>
            <a:chOff x="5558330" y="3498767"/>
            <a:chExt cx="403376" cy="465659"/>
          </a:xfrm>
        </p:grpSpPr>
        <p:sp>
          <p:nvSpPr>
            <p:cNvPr id="115" name="Google Shape;115;p16"/>
            <p:cNvSpPr/>
            <p:nvPr/>
          </p:nvSpPr>
          <p:spPr>
            <a:xfrm>
              <a:off x="5558330" y="3498767"/>
              <a:ext cx="403376" cy="465656"/>
            </a:xfrm>
            <a:custGeom>
              <a:rect b="b" l="l" r="r" t="t"/>
              <a:pathLst>
                <a:path extrusionOk="0" h="7714" w="6682">
                  <a:moveTo>
                    <a:pt x="1" y="1929"/>
                  </a:moveTo>
                  <a:lnTo>
                    <a:pt x="3341" y="1"/>
                  </a:lnTo>
                  <a:lnTo>
                    <a:pt x="6682" y="1929"/>
                  </a:lnTo>
                  <a:lnTo>
                    <a:pt x="6682" y="5787"/>
                  </a:lnTo>
                  <a:lnTo>
                    <a:pt x="3341" y="7713"/>
                  </a:lnTo>
                  <a:lnTo>
                    <a:pt x="1" y="57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558330" y="3615214"/>
              <a:ext cx="201748" cy="349212"/>
            </a:xfrm>
            <a:custGeom>
              <a:rect b="b" l="l" r="r" t="t"/>
              <a:pathLst>
                <a:path extrusionOk="0" h="5785" w="3342">
                  <a:moveTo>
                    <a:pt x="1" y="0"/>
                  </a:moveTo>
                  <a:lnTo>
                    <a:pt x="3341" y="1927"/>
                  </a:lnTo>
                  <a:lnTo>
                    <a:pt x="3341" y="5784"/>
                  </a:lnTo>
                  <a:lnTo>
                    <a:pt x="1" y="3856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11116659" y="6452303"/>
            <a:ext cx="806751" cy="931311"/>
            <a:chOff x="5558330" y="3226151"/>
            <a:chExt cx="403376" cy="465656"/>
          </a:xfrm>
        </p:grpSpPr>
        <p:sp>
          <p:nvSpPr>
            <p:cNvPr id="118" name="Google Shape;118;p16"/>
            <p:cNvSpPr/>
            <p:nvPr/>
          </p:nvSpPr>
          <p:spPr>
            <a:xfrm>
              <a:off x="5558330" y="3226151"/>
              <a:ext cx="403376" cy="465656"/>
            </a:xfrm>
            <a:custGeom>
              <a:rect b="b" l="l" r="r" t="t"/>
              <a:pathLst>
                <a:path extrusionOk="0" h="7714" w="6682">
                  <a:moveTo>
                    <a:pt x="1" y="1929"/>
                  </a:moveTo>
                  <a:lnTo>
                    <a:pt x="3341" y="0"/>
                  </a:lnTo>
                  <a:lnTo>
                    <a:pt x="6682" y="1929"/>
                  </a:lnTo>
                  <a:lnTo>
                    <a:pt x="6682" y="5785"/>
                  </a:lnTo>
                  <a:lnTo>
                    <a:pt x="3341" y="7714"/>
                  </a:lnTo>
                  <a:lnTo>
                    <a:pt x="1" y="57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5558330" y="3342538"/>
              <a:ext cx="201748" cy="349151"/>
            </a:xfrm>
            <a:custGeom>
              <a:rect b="b" l="l" r="r" t="t"/>
              <a:pathLst>
                <a:path extrusionOk="0" h="5784" w="3342">
                  <a:moveTo>
                    <a:pt x="1" y="1"/>
                  </a:moveTo>
                  <a:lnTo>
                    <a:pt x="3341" y="1929"/>
                  </a:lnTo>
                  <a:lnTo>
                    <a:pt x="3341" y="5784"/>
                  </a:lnTo>
                  <a:lnTo>
                    <a:pt x="1" y="3857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9619458" y="6997534"/>
            <a:ext cx="806631" cy="931317"/>
            <a:chOff x="4809729" y="3498767"/>
            <a:chExt cx="403315" cy="465659"/>
          </a:xfrm>
        </p:grpSpPr>
        <p:sp>
          <p:nvSpPr>
            <p:cNvPr id="121" name="Google Shape;121;p16"/>
            <p:cNvSpPr/>
            <p:nvPr/>
          </p:nvSpPr>
          <p:spPr>
            <a:xfrm>
              <a:off x="4809729" y="3498767"/>
              <a:ext cx="403315" cy="465656"/>
            </a:xfrm>
            <a:custGeom>
              <a:rect b="b" l="l" r="r" t="t"/>
              <a:pathLst>
                <a:path extrusionOk="0" h="7714" w="6681">
                  <a:moveTo>
                    <a:pt x="0" y="1929"/>
                  </a:moveTo>
                  <a:lnTo>
                    <a:pt x="3341" y="1"/>
                  </a:lnTo>
                  <a:lnTo>
                    <a:pt x="6681" y="1929"/>
                  </a:lnTo>
                  <a:lnTo>
                    <a:pt x="6681" y="5787"/>
                  </a:lnTo>
                  <a:lnTo>
                    <a:pt x="3341" y="7713"/>
                  </a:lnTo>
                  <a:lnTo>
                    <a:pt x="0" y="57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809729" y="3615214"/>
              <a:ext cx="201748" cy="349212"/>
            </a:xfrm>
            <a:custGeom>
              <a:rect b="b" l="l" r="r" t="t"/>
              <a:pathLst>
                <a:path extrusionOk="0" h="5785" w="3342">
                  <a:moveTo>
                    <a:pt x="0" y="0"/>
                  </a:moveTo>
                  <a:lnTo>
                    <a:pt x="3341" y="1927"/>
                  </a:lnTo>
                  <a:lnTo>
                    <a:pt x="3341" y="5784"/>
                  </a:lnTo>
                  <a:lnTo>
                    <a:pt x="0" y="3856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9619458" y="6452303"/>
            <a:ext cx="806631" cy="931311"/>
            <a:chOff x="4809729" y="3226151"/>
            <a:chExt cx="403315" cy="465656"/>
          </a:xfrm>
        </p:grpSpPr>
        <p:sp>
          <p:nvSpPr>
            <p:cNvPr id="124" name="Google Shape;124;p16"/>
            <p:cNvSpPr/>
            <p:nvPr/>
          </p:nvSpPr>
          <p:spPr>
            <a:xfrm>
              <a:off x="4809729" y="3226151"/>
              <a:ext cx="403315" cy="465656"/>
            </a:xfrm>
            <a:custGeom>
              <a:rect b="b" l="l" r="r" t="t"/>
              <a:pathLst>
                <a:path extrusionOk="0" h="7714" w="6681">
                  <a:moveTo>
                    <a:pt x="0" y="1929"/>
                  </a:moveTo>
                  <a:lnTo>
                    <a:pt x="3341" y="0"/>
                  </a:lnTo>
                  <a:lnTo>
                    <a:pt x="6681" y="1929"/>
                  </a:lnTo>
                  <a:lnTo>
                    <a:pt x="6681" y="5785"/>
                  </a:lnTo>
                  <a:lnTo>
                    <a:pt x="3341" y="7714"/>
                  </a:lnTo>
                  <a:lnTo>
                    <a:pt x="0" y="5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809729" y="3342538"/>
              <a:ext cx="201748" cy="349151"/>
            </a:xfrm>
            <a:custGeom>
              <a:rect b="b" l="l" r="r" t="t"/>
              <a:pathLst>
                <a:path extrusionOk="0" h="5784" w="3342">
                  <a:moveTo>
                    <a:pt x="0" y="1"/>
                  </a:moveTo>
                  <a:lnTo>
                    <a:pt x="3341" y="1929"/>
                  </a:lnTo>
                  <a:lnTo>
                    <a:pt x="3341" y="5784"/>
                  </a:lnTo>
                  <a:lnTo>
                    <a:pt x="0" y="3857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9619458" y="5906951"/>
            <a:ext cx="806631" cy="931432"/>
            <a:chOff x="4809729" y="2953476"/>
            <a:chExt cx="403315" cy="465716"/>
          </a:xfrm>
        </p:grpSpPr>
        <p:sp>
          <p:nvSpPr>
            <p:cNvPr id="127" name="Google Shape;127;p16"/>
            <p:cNvSpPr/>
            <p:nvPr/>
          </p:nvSpPr>
          <p:spPr>
            <a:xfrm>
              <a:off x="4809729" y="2953476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30"/>
                  </a:moveTo>
                  <a:lnTo>
                    <a:pt x="3341" y="1"/>
                  </a:lnTo>
                  <a:lnTo>
                    <a:pt x="6681" y="1930"/>
                  </a:lnTo>
                  <a:lnTo>
                    <a:pt x="6681" y="5786"/>
                  </a:lnTo>
                  <a:lnTo>
                    <a:pt x="3341" y="7715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809729" y="3069923"/>
              <a:ext cx="201748" cy="349212"/>
            </a:xfrm>
            <a:custGeom>
              <a:rect b="b" l="l" r="r" t="t"/>
              <a:pathLst>
                <a:path extrusionOk="0" h="5785" w="3342">
                  <a:moveTo>
                    <a:pt x="0" y="1"/>
                  </a:moveTo>
                  <a:lnTo>
                    <a:pt x="3341" y="1929"/>
                  </a:lnTo>
                  <a:lnTo>
                    <a:pt x="3341" y="5785"/>
                  </a:lnTo>
                  <a:lnTo>
                    <a:pt x="0" y="3857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9619458" y="5361720"/>
            <a:ext cx="806631" cy="931438"/>
            <a:chOff x="4809729" y="2680860"/>
            <a:chExt cx="403315" cy="465719"/>
          </a:xfrm>
        </p:grpSpPr>
        <p:sp>
          <p:nvSpPr>
            <p:cNvPr id="130" name="Google Shape;130;p16"/>
            <p:cNvSpPr/>
            <p:nvPr/>
          </p:nvSpPr>
          <p:spPr>
            <a:xfrm>
              <a:off x="4809729" y="2680860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28"/>
                  </a:moveTo>
                  <a:lnTo>
                    <a:pt x="3341" y="0"/>
                  </a:lnTo>
                  <a:lnTo>
                    <a:pt x="6681" y="1928"/>
                  </a:lnTo>
                  <a:lnTo>
                    <a:pt x="6681" y="5786"/>
                  </a:lnTo>
                  <a:lnTo>
                    <a:pt x="3341" y="7714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809729" y="2797247"/>
              <a:ext cx="201748" cy="349332"/>
            </a:xfrm>
            <a:custGeom>
              <a:rect b="b" l="l" r="r" t="t"/>
              <a:pathLst>
                <a:path extrusionOk="0" h="5787" w="3342">
                  <a:moveTo>
                    <a:pt x="0" y="0"/>
                  </a:moveTo>
                  <a:lnTo>
                    <a:pt x="3341" y="1929"/>
                  </a:lnTo>
                  <a:lnTo>
                    <a:pt x="3341" y="5786"/>
                  </a:lnTo>
                  <a:lnTo>
                    <a:pt x="0" y="3858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9619458" y="4816368"/>
            <a:ext cx="806631" cy="931438"/>
            <a:chOff x="4809729" y="2408184"/>
            <a:chExt cx="403315" cy="465719"/>
          </a:xfrm>
        </p:grpSpPr>
        <p:sp>
          <p:nvSpPr>
            <p:cNvPr id="133" name="Google Shape;133;p16"/>
            <p:cNvSpPr/>
            <p:nvPr/>
          </p:nvSpPr>
          <p:spPr>
            <a:xfrm>
              <a:off x="4809729" y="2408184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29"/>
                  </a:moveTo>
                  <a:lnTo>
                    <a:pt x="3341" y="0"/>
                  </a:lnTo>
                  <a:lnTo>
                    <a:pt x="6681" y="1929"/>
                  </a:lnTo>
                  <a:lnTo>
                    <a:pt x="6681" y="5786"/>
                  </a:lnTo>
                  <a:lnTo>
                    <a:pt x="3341" y="7715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809729" y="2524571"/>
              <a:ext cx="201748" cy="349332"/>
            </a:xfrm>
            <a:custGeom>
              <a:rect b="b" l="l" r="r" t="t"/>
              <a:pathLst>
                <a:path extrusionOk="0" h="5787" w="3342">
                  <a:moveTo>
                    <a:pt x="0" y="1"/>
                  </a:moveTo>
                  <a:lnTo>
                    <a:pt x="3341" y="1930"/>
                  </a:lnTo>
                  <a:lnTo>
                    <a:pt x="3341" y="5787"/>
                  </a:lnTo>
                  <a:lnTo>
                    <a:pt x="0" y="3858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6656244" y="6997534"/>
            <a:ext cx="806631" cy="931317"/>
            <a:chOff x="3328122" y="3498767"/>
            <a:chExt cx="403315" cy="465659"/>
          </a:xfrm>
        </p:grpSpPr>
        <p:sp>
          <p:nvSpPr>
            <p:cNvPr id="136" name="Google Shape;136;p16"/>
            <p:cNvSpPr/>
            <p:nvPr/>
          </p:nvSpPr>
          <p:spPr>
            <a:xfrm>
              <a:off x="3328122" y="3498767"/>
              <a:ext cx="403315" cy="465656"/>
            </a:xfrm>
            <a:custGeom>
              <a:rect b="b" l="l" r="r" t="t"/>
              <a:pathLst>
                <a:path extrusionOk="0" h="7714" w="6681">
                  <a:moveTo>
                    <a:pt x="0" y="1929"/>
                  </a:moveTo>
                  <a:lnTo>
                    <a:pt x="3340" y="1"/>
                  </a:lnTo>
                  <a:lnTo>
                    <a:pt x="6681" y="1929"/>
                  </a:lnTo>
                  <a:lnTo>
                    <a:pt x="6681" y="5787"/>
                  </a:lnTo>
                  <a:lnTo>
                    <a:pt x="3340" y="7713"/>
                  </a:lnTo>
                  <a:lnTo>
                    <a:pt x="0" y="5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328122" y="3615214"/>
              <a:ext cx="201627" cy="349212"/>
            </a:xfrm>
            <a:custGeom>
              <a:rect b="b" l="l" r="r" t="t"/>
              <a:pathLst>
                <a:path extrusionOk="0" h="5785" w="3340">
                  <a:moveTo>
                    <a:pt x="0" y="0"/>
                  </a:moveTo>
                  <a:lnTo>
                    <a:pt x="3340" y="1927"/>
                  </a:lnTo>
                  <a:lnTo>
                    <a:pt x="3340" y="5784"/>
                  </a:lnTo>
                  <a:lnTo>
                    <a:pt x="0" y="3856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6656244" y="6452303"/>
            <a:ext cx="806631" cy="931311"/>
            <a:chOff x="3328122" y="3226151"/>
            <a:chExt cx="403315" cy="465656"/>
          </a:xfrm>
        </p:grpSpPr>
        <p:sp>
          <p:nvSpPr>
            <p:cNvPr id="139" name="Google Shape;139;p16"/>
            <p:cNvSpPr/>
            <p:nvPr/>
          </p:nvSpPr>
          <p:spPr>
            <a:xfrm>
              <a:off x="3328122" y="3226151"/>
              <a:ext cx="403315" cy="465656"/>
            </a:xfrm>
            <a:custGeom>
              <a:rect b="b" l="l" r="r" t="t"/>
              <a:pathLst>
                <a:path extrusionOk="0" h="7714" w="6681">
                  <a:moveTo>
                    <a:pt x="0" y="1929"/>
                  </a:moveTo>
                  <a:lnTo>
                    <a:pt x="3340" y="0"/>
                  </a:lnTo>
                  <a:lnTo>
                    <a:pt x="6681" y="1929"/>
                  </a:lnTo>
                  <a:lnTo>
                    <a:pt x="6681" y="5785"/>
                  </a:lnTo>
                  <a:lnTo>
                    <a:pt x="3340" y="7714"/>
                  </a:lnTo>
                  <a:lnTo>
                    <a:pt x="0" y="5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28122" y="3342538"/>
              <a:ext cx="201627" cy="349151"/>
            </a:xfrm>
            <a:custGeom>
              <a:rect b="b" l="l" r="r" t="t"/>
              <a:pathLst>
                <a:path extrusionOk="0" h="5784" w="3340">
                  <a:moveTo>
                    <a:pt x="0" y="1"/>
                  </a:moveTo>
                  <a:lnTo>
                    <a:pt x="3340" y="1929"/>
                  </a:lnTo>
                  <a:lnTo>
                    <a:pt x="3340" y="5784"/>
                  </a:lnTo>
                  <a:lnTo>
                    <a:pt x="0" y="3857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6656244" y="5906951"/>
            <a:ext cx="806631" cy="931432"/>
            <a:chOff x="3328122" y="2953476"/>
            <a:chExt cx="403315" cy="465716"/>
          </a:xfrm>
        </p:grpSpPr>
        <p:sp>
          <p:nvSpPr>
            <p:cNvPr id="142" name="Google Shape;142;p16"/>
            <p:cNvSpPr/>
            <p:nvPr/>
          </p:nvSpPr>
          <p:spPr>
            <a:xfrm>
              <a:off x="3328122" y="2953476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30"/>
                  </a:moveTo>
                  <a:lnTo>
                    <a:pt x="3340" y="1"/>
                  </a:lnTo>
                  <a:lnTo>
                    <a:pt x="6681" y="1930"/>
                  </a:lnTo>
                  <a:lnTo>
                    <a:pt x="6681" y="5786"/>
                  </a:lnTo>
                  <a:lnTo>
                    <a:pt x="3340" y="7715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328122" y="3069923"/>
              <a:ext cx="201627" cy="349212"/>
            </a:xfrm>
            <a:custGeom>
              <a:rect b="b" l="l" r="r" t="t"/>
              <a:pathLst>
                <a:path extrusionOk="0" h="5785" w="3340">
                  <a:moveTo>
                    <a:pt x="0" y="1"/>
                  </a:moveTo>
                  <a:lnTo>
                    <a:pt x="3340" y="1929"/>
                  </a:lnTo>
                  <a:lnTo>
                    <a:pt x="3340" y="5785"/>
                  </a:lnTo>
                  <a:lnTo>
                    <a:pt x="0" y="3857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6656244" y="5361720"/>
            <a:ext cx="806631" cy="931438"/>
            <a:chOff x="3328122" y="2680860"/>
            <a:chExt cx="403315" cy="465719"/>
          </a:xfrm>
        </p:grpSpPr>
        <p:sp>
          <p:nvSpPr>
            <p:cNvPr id="145" name="Google Shape;145;p16"/>
            <p:cNvSpPr/>
            <p:nvPr/>
          </p:nvSpPr>
          <p:spPr>
            <a:xfrm>
              <a:off x="3328122" y="2680860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28"/>
                  </a:moveTo>
                  <a:lnTo>
                    <a:pt x="3340" y="0"/>
                  </a:lnTo>
                  <a:lnTo>
                    <a:pt x="6681" y="1928"/>
                  </a:lnTo>
                  <a:lnTo>
                    <a:pt x="6681" y="5786"/>
                  </a:lnTo>
                  <a:lnTo>
                    <a:pt x="3340" y="7714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3328122" y="2797247"/>
              <a:ext cx="201627" cy="349332"/>
            </a:xfrm>
            <a:custGeom>
              <a:rect b="b" l="l" r="r" t="t"/>
              <a:pathLst>
                <a:path extrusionOk="0" h="5787" w="3340">
                  <a:moveTo>
                    <a:pt x="0" y="0"/>
                  </a:moveTo>
                  <a:lnTo>
                    <a:pt x="3340" y="1929"/>
                  </a:lnTo>
                  <a:lnTo>
                    <a:pt x="3340" y="5786"/>
                  </a:lnTo>
                  <a:lnTo>
                    <a:pt x="0" y="3858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6656244" y="4816368"/>
            <a:ext cx="806631" cy="931438"/>
            <a:chOff x="3328122" y="2408184"/>
            <a:chExt cx="403315" cy="465719"/>
          </a:xfrm>
        </p:grpSpPr>
        <p:sp>
          <p:nvSpPr>
            <p:cNvPr id="148" name="Google Shape;148;p16"/>
            <p:cNvSpPr/>
            <p:nvPr/>
          </p:nvSpPr>
          <p:spPr>
            <a:xfrm>
              <a:off x="3328122" y="2408184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29"/>
                  </a:moveTo>
                  <a:lnTo>
                    <a:pt x="3340" y="0"/>
                  </a:lnTo>
                  <a:lnTo>
                    <a:pt x="6681" y="1929"/>
                  </a:lnTo>
                  <a:lnTo>
                    <a:pt x="6681" y="5786"/>
                  </a:lnTo>
                  <a:lnTo>
                    <a:pt x="3340" y="7715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328122" y="2524571"/>
              <a:ext cx="201627" cy="349332"/>
            </a:xfrm>
            <a:custGeom>
              <a:rect b="b" l="l" r="r" t="t"/>
              <a:pathLst>
                <a:path extrusionOk="0" h="5787" w="3340">
                  <a:moveTo>
                    <a:pt x="0" y="1"/>
                  </a:moveTo>
                  <a:lnTo>
                    <a:pt x="3340" y="1930"/>
                  </a:lnTo>
                  <a:lnTo>
                    <a:pt x="3340" y="5787"/>
                  </a:lnTo>
                  <a:lnTo>
                    <a:pt x="0" y="3858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6656244" y="4271137"/>
            <a:ext cx="806631" cy="931553"/>
            <a:chOff x="3328122" y="2135568"/>
            <a:chExt cx="403315" cy="465776"/>
          </a:xfrm>
        </p:grpSpPr>
        <p:sp>
          <p:nvSpPr>
            <p:cNvPr id="151" name="Google Shape;151;p16"/>
            <p:cNvSpPr/>
            <p:nvPr/>
          </p:nvSpPr>
          <p:spPr>
            <a:xfrm>
              <a:off x="3328122" y="2135568"/>
              <a:ext cx="403315" cy="465776"/>
            </a:xfrm>
            <a:custGeom>
              <a:rect b="b" l="l" r="r" t="t"/>
              <a:pathLst>
                <a:path extrusionOk="0" h="7716" w="6681">
                  <a:moveTo>
                    <a:pt x="0" y="1929"/>
                  </a:moveTo>
                  <a:lnTo>
                    <a:pt x="3340" y="1"/>
                  </a:lnTo>
                  <a:lnTo>
                    <a:pt x="6681" y="1929"/>
                  </a:lnTo>
                  <a:lnTo>
                    <a:pt x="6681" y="5787"/>
                  </a:lnTo>
                  <a:lnTo>
                    <a:pt x="3340" y="7716"/>
                  </a:lnTo>
                  <a:lnTo>
                    <a:pt x="0" y="5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328122" y="2252016"/>
              <a:ext cx="201627" cy="349212"/>
            </a:xfrm>
            <a:custGeom>
              <a:rect b="b" l="l" r="r" t="t"/>
              <a:pathLst>
                <a:path extrusionOk="0" h="5785" w="3340">
                  <a:moveTo>
                    <a:pt x="0" y="0"/>
                  </a:moveTo>
                  <a:lnTo>
                    <a:pt x="3340" y="1929"/>
                  </a:lnTo>
                  <a:lnTo>
                    <a:pt x="3340" y="5785"/>
                  </a:lnTo>
                  <a:lnTo>
                    <a:pt x="0" y="3856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6656244" y="3725906"/>
            <a:ext cx="806631" cy="931438"/>
            <a:chOff x="3328122" y="1862953"/>
            <a:chExt cx="403315" cy="465719"/>
          </a:xfrm>
        </p:grpSpPr>
        <p:sp>
          <p:nvSpPr>
            <p:cNvPr id="154" name="Google Shape;154;p16"/>
            <p:cNvSpPr/>
            <p:nvPr/>
          </p:nvSpPr>
          <p:spPr>
            <a:xfrm>
              <a:off x="3328122" y="1862953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29"/>
                  </a:moveTo>
                  <a:lnTo>
                    <a:pt x="3340" y="0"/>
                  </a:lnTo>
                  <a:lnTo>
                    <a:pt x="6681" y="1929"/>
                  </a:lnTo>
                  <a:lnTo>
                    <a:pt x="6681" y="5787"/>
                  </a:lnTo>
                  <a:lnTo>
                    <a:pt x="3340" y="7714"/>
                  </a:lnTo>
                  <a:lnTo>
                    <a:pt x="0" y="5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328122" y="1979400"/>
              <a:ext cx="201627" cy="349272"/>
            </a:xfrm>
            <a:custGeom>
              <a:rect b="b" l="l" r="r" t="t"/>
              <a:pathLst>
                <a:path extrusionOk="0" h="5786" w="3340">
                  <a:moveTo>
                    <a:pt x="0" y="0"/>
                  </a:moveTo>
                  <a:lnTo>
                    <a:pt x="3340" y="1929"/>
                  </a:lnTo>
                  <a:lnTo>
                    <a:pt x="3340" y="5785"/>
                  </a:lnTo>
                  <a:lnTo>
                    <a:pt x="0" y="3857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6656244" y="3180675"/>
            <a:ext cx="806631" cy="931317"/>
            <a:chOff x="3328122" y="1590337"/>
            <a:chExt cx="403315" cy="465659"/>
          </a:xfrm>
        </p:grpSpPr>
        <p:sp>
          <p:nvSpPr>
            <p:cNvPr id="157" name="Google Shape;157;p16"/>
            <p:cNvSpPr/>
            <p:nvPr/>
          </p:nvSpPr>
          <p:spPr>
            <a:xfrm>
              <a:off x="3328122" y="1590337"/>
              <a:ext cx="403315" cy="465656"/>
            </a:xfrm>
            <a:custGeom>
              <a:rect b="b" l="l" r="r" t="t"/>
              <a:pathLst>
                <a:path extrusionOk="0" h="7714" w="6681">
                  <a:moveTo>
                    <a:pt x="0" y="1928"/>
                  </a:moveTo>
                  <a:lnTo>
                    <a:pt x="3340" y="0"/>
                  </a:lnTo>
                  <a:lnTo>
                    <a:pt x="6681" y="1928"/>
                  </a:lnTo>
                  <a:lnTo>
                    <a:pt x="6681" y="5785"/>
                  </a:lnTo>
                  <a:lnTo>
                    <a:pt x="3340" y="7714"/>
                  </a:lnTo>
                  <a:lnTo>
                    <a:pt x="0" y="5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3328122" y="1706664"/>
              <a:ext cx="201627" cy="349332"/>
            </a:xfrm>
            <a:custGeom>
              <a:rect b="b" l="l" r="r" t="t"/>
              <a:pathLst>
                <a:path extrusionOk="0" h="5787" w="3340">
                  <a:moveTo>
                    <a:pt x="0" y="1"/>
                  </a:moveTo>
                  <a:lnTo>
                    <a:pt x="3340" y="1929"/>
                  </a:lnTo>
                  <a:lnTo>
                    <a:pt x="3340" y="5787"/>
                  </a:lnTo>
                  <a:lnTo>
                    <a:pt x="0" y="3858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6"/>
          <p:cNvGrpSpPr/>
          <p:nvPr/>
        </p:nvGrpSpPr>
        <p:grpSpPr>
          <a:xfrm>
            <a:off x="6656244" y="2635202"/>
            <a:ext cx="806631" cy="931553"/>
            <a:chOff x="3328122" y="1317601"/>
            <a:chExt cx="403315" cy="465776"/>
          </a:xfrm>
        </p:grpSpPr>
        <p:sp>
          <p:nvSpPr>
            <p:cNvPr id="160" name="Google Shape;160;p16"/>
            <p:cNvSpPr/>
            <p:nvPr/>
          </p:nvSpPr>
          <p:spPr>
            <a:xfrm>
              <a:off x="3328122" y="1317601"/>
              <a:ext cx="403315" cy="465776"/>
            </a:xfrm>
            <a:custGeom>
              <a:rect b="b" l="l" r="r" t="t"/>
              <a:pathLst>
                <a:path extrusionOk="0" h="7716" w="6681">
                  <a:moveTo>
                    <a:pt x="0" y="1929"/>
                  </a:moveTo>
                  <a:lnTo>
                    <a:pt x="3340" y="1"/>
                  </a:lnTo>
                  <a:lnTo>
                    <a:pt x="6681" y="1929"/>
                  </a:lnTo>
                  <a:lnTo>
                    <a:pt x="6681" y="5787"/>
                  </a:lnTo>
                  <a:lnTo>
                    <a:pt x="3340" y="7716"/>
                  </a:lnTo>
                  <a:lnTo>
                    <a:pt x="0" y="5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328122" y="1434048"/>
              <a:ext cx="201627" cy="349272"/>
            </a:xfrm>
            <a:custGeom>
              <a:rect b="b" l="l" r="r" t="t"/>
              <a:pathLst>
                <a:path extrusionOk="0" h="5786" w="3340">
                  <a:moveTo>
                    <a:pt x="0" y="0"/>
                  </a:moveTo>
                  <a:lnTo>
                    <a:pt x="3340" y="1929"/>
                  </a:lnTo>
                  <a:lnTo>
                    <a:pt x="3340" y="5785"/>
                  </a:lnTo>
                  <a:lnTo>
                    <a:pt x="0" y="3858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6656244" y="2089971"/>
            <a:ext cx="806631" cy="931553"/>
            <a:chOff x="3328122" y="1044985"/>
            <a:chExt cx="403315" cy="465776"/>
          </a:xfrm>
        </p:grpSpPr>
        <p:sp>
          <p:nvSpPr>
            <p:cNvPr id="163" name="Google Shape;163;p16"/>
            <p:cNvSpPr/>
            <p:nvPr/>
          </p:nvSpPr>
          <p:spPr>
            <a:xfrm>
              <a:off x="3328122" y="1044985"/>
              <a:ext cx="403315" cy="465776"/>
            </a:xfrm>
            <a:custGeom>
              <a:rect b="b" l="l" r="r" t="t"/>
              <a:pathLst>
                <a:path extrusionOk="0" h="7716" w="6681">
                  <a:moveTo>
                    <a:pt x="0" y="1929"/>
                  </a:moveTo>
                  <a:lnTo>
                    <a:pt x="3340" y="0"/>
                  </a:lnTo>
                  <a:lnTo>
                    <a:pt x="6681" y="1929"/>
                  </a:lnTo>
                  <a:lnTo>
                    <a:pt x="6681" y="5786"/>
                  </a:lnTo>
                  <a:lnTo>
                    <a:pt x="3340" y="7715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328122" y="1161433"/>
              <a:ext cx="201627" cy="349272"/>
            </a:xfrm>
            <a:custGeom>
              <a:rect b="b" l="l" r="r" t="t"/>
              <a:pathLst>
                <a:path extrusionOk="0" h="5786" w="3340">
                  <a:moveTo>
                    <a:pt x="0" y="0"/>
                  </a:moveTo>
                  <a:lnTo>
                    <a:pt x="3340" y="1929"/>
                  </a:lnTo>
                  <a:lnTo>
                    <a:pt x="3340" y="5785"/>
                  </a:lnTo>
                  <a:lnTo>
                    <a:pt x="0" y="3856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6"/>
          <p:cNvSpPr/>
          <p:nvPr/>
        </p:nvSpPr>
        <p:spPr>
          <a:xfrm>
            <a:off x="8122377" y="7352607"/>
            <a:ext cx="403255" cy="698423"/>
          </a:xfrm>
          <a:custGeom>
            <a:rect b="b" l="l" r="r" t="t"/>
            <a:pathLst>
              <a:path extrusionOk="0" h="5785" w="3340">
                <a:moveTo>
                  <a:pt x="0" y="0"/>
                </a:moveTo>
                <a:lnTo>
                  <a:pt x="3340" y="1927"/>
                </a:lnTo>
                <a:lnTo>
                  <a:pt x="3340" y="5784"/>
                </a:lnTo>
                <a:lnTo>
                  <a:pt x="0" y="38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8122377" y="6807255"/>
            <a:ext cx="403255" cy="698302"/>
          </a:xfrm>
          <a:custGeom>
            <a:rect b="b" l="l" r="r" t="t"/>
            <a:pathLst>
              <a:path extrusionOk="0" h="5784" w="3340">
                <a:moveTo>
                  <a:pt x="0" y="1"/>
                </a:moveTo>
                <a:lnTo>
                  <a:pt x="3340" y="1929"/>
                </a:lnTo>
                <a:lnTo>
                  <a:pt x="3340" y="5784"/>
                </a:lnTo>
                <a:lnTo>
                  <a:pt x="0" y="38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8122377" y="6262024"/>
            <a:ext cx="403255" cy="698423"/>
          </a:xfrm>
          <a:custGeom>
            <a:rect b="b" l="l" r="r" t="t"/>
            <a:pathLst>
              <a:path extrusionOk="0" h="5785" w="3340">
                <a:moveTo>
                  <a:pt x="0" y="1"/>
                </a:moveTo>
                <a:lnTo>
                  <a:pt x="3340" y="1929"/>
                </a:lnTo>
                <a:lnTo>
                  <a:pt x="3340" y="5785"/>
                </a:lnTo>
                <a:lnTo>
                  <a:pt x="0" y="38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8122377" y="5716672"/>
            <a:ext cx="403255" cy="698665"/>
          </a:xfrm>
          <a:custGeom>
            <a:rect b="b" l="l" r="r" t="t"/>
            <a:pathLst>
              <a:path extrusionOk="0" h="5787" w="3340">
                <a:moveTo>
                  <a:pt x="0" y="0"/>
                </a:moveTo>
                <a:lnTo>
                  <a:pt x="3340" y="1929"/>
                </a:lnTo>
                <a:lnTo>
                  <a:pt x="3340" y="5786"/>
                </a:lnTo>
                <a:lnTo>
                  <a:pt x="0" y="38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8122377" y="5171320"/>
            <a:ext cx="403255" cy="698665"/>
          </a:xfrm>
          <a:custGeom>
            <a:rect b="b" l="l" r="r" t="t"/>
            <a:pathLst>
              <a:path extrusionOk="0" h="5787" w="3340">
                <a:moveTo>
                  <a:pt x="0" y="1"/>
                </a:moveTo>
                <a:lnTo>
                  <a:pt x="3340" y="1930"/>
                </a:lnTo>
                <a:lnTo>
                  <a:pt x="3340" y="5787"/>
                </a:lnTo>
                <a:lnTo>
                  <a:pt x="0" y="385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8122377" y="4626210"/>
            <a:ext cx="403255" cy="698423"/>
          </a:xfrm>
          <a:custGeom>
            <a:rect b="b" l="l" r="r" t="t"/>
            <a:pathLst>
              <a:path extrusionOk="0" h="5785" w="3340">
                <a:moveTo>
                  <a:pt x="0" y="0"/>
                </a:moveTo>
                <a:lnTo>
                  <a:pt x="3340" y="1929"/>
                </a:lnTo>
                <a:lnTo>
                  <a:pt x="3340" y="5785"/>
                </a:lnTo>
                <a:lnTo>
                  <a:pt x="0" y="38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122377" y="4080979"/>
            <a:ext cx="403255" cy="698544"/>
          </a:xfrm>
          <a:custGeom>
            <a:rect b="b" l="l" r="r" t="t"/>
            <a:pathLst>
              <a:path extrusionOk="0" h="5786" w="3340">
                <a:moveTo>
                  <a:pt x="0" y="0"/>
                </a:moveTo>
                <a:lnTo>
                  <a:pt x="3340" y="1929"/>
                </a:lnTo>
                <a:lnTo>
                  <a:pt x="3340" y="5785"/>
                </a:lnTo>
                <a:lnTo>
                  <a:pt x="0" y="38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6"/>
          <p:cNvGrpSpPr/>
          <p:nvPr/>
        </p:nvGrpSpPr>
        <p:grpSpPr>
          <a:xfrm>
            <a:off x="8122377" y="7119713"/>
            <a:ext cx="806631" cy="931317"/>
            <a:chOff x="4061189" y="3559856"/>
            <a:chExt cx="403315" cy="465659"/>
          </a:xfrm>
        </p:grpSpPr>
        <p:sp>
          <p:nvSpPr>
            <p:cNvPr id="173" name="Google Shape;173;p16"/>
            <p:cNvSpPr/>
            <p:nvPr/>
          </p:nvSpPr>
          <p:spPr>
            <a:xfrm>
              <a:off x="4061189" y="3559856"/>
              <a:ext cx="403315" cy="465656"/>
            </a:xfrm>
            <a:custGeom>
              <a:rect b="b" l="l" r="r" t="t"/>
              <a:pathLst>
                <a:path extrusionOk="0" h="7714" w="6681">
                  <a:moveTo>
                    <a:pt x="0" y="1929"/>
                  </a:moveTo>
                  <a:lnTo>
                    <a:pt x="3340" y="1"/>
                  </a:lnTo>
                  <a:lnTo>
                    <a:pt x="6681" y="1929"/>
                  </a:lnTo>
                  <a:lnTo>
                    <a:pt x="6681" y="5787"/>
                  </a:lnTo>
                  <a:lnTo>
                    <a:pt x="3340" y="7713"/>
                  </a:lnTo>
                  <a:lnTo>
                    <a:pt x="0" y="57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061189" y="3676304"/>
              <a:ext cx="201627" cy="349212"/>
            </a:xfrm>
            <a:custGeom>
              <a:rect b="b" l="l" r="r" t="t"/>
              <a:pathLst>
                <a:path extrusionOk="0" h="5785" w="3340">
                  <a:moveTo>
                    <a:pt x="0" y="0"/>
                  </a:moveTo>
                  <a:lnTo>
                    <a:pt x="3340" y="1927"/>
                  </a:lnTo>
                  <a:lnTo>
                    <a:pt x="3340" y="5784"/>
                  </a:lnTo>
                  <a:lnTo>
                    <a:pt x="0" y="3856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8122377" y="6574482"/>
            <a:ext cx="806631" cy="931311"/>
            <a:chOff x="4061189" y="3287241"/>
            <a:chExt cx="403315" cy="465656"/>
          </a:xfrm>
        </p:grpSpPr>
        <p:sp>
          <p:nvSpPr>
            <p:cNvPr id="176" name="Google Shape;176;p16"/>
            <p:cNvSpPr/>
            <p:nvPr/>
          </p:nvSpPr>
          <p:spPr>
            <a:xfrm>
              <a:off x="4061189" y="3287241"/>
              <a:ext cx="403315" cy="465656"/>
            </a:xfrm>
            <a:custGeom>
              <a:rect b="b" l="l" r="r" t="t"/>
              <a:pathLst>
                <a:path extrusionOk="0" h="7714" w="6681">
                  <a:moveTo>
                    <a:pt x="0" y="1929"/>
                  </a:moveTo>
                  <a:lnTo>
                    <a:pt x="3340" y="0"/>
                  </a:lnTo>
                  <a:lnTo>
                    <a:pt x="6681" y="1929"/>
                  </a:lnTo>
                  <a:lnTo>
                    <a:pt x="6681" y="5785"/>
                  </a:lnTo>
                  <a:lnTo>
                    <a:pt x="3340" y="7714"/>
                  </a:lnTo>
                  <a:lnTo>
                    <a:pt x="0" y="57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061189" y="3403628"/>
              <a:ext cx="201627" cy="349151"/>
            </a:xfrm>
            <a:custGeom>
              <a:rect b="b" l="l" r="r" t="t"/>
              <a:pathLst>
                <a:path extrusionOk="0" h="5784" w="3340">
                  <a:moveTo>
                    <a:pt x="0" y="1"/>
                  </a:moveTo>
                  <a:lnTo>
                    <a:pt x="3340" y="1929"/>
                  </a:lnTo>
                  <a:lnTo>
                    <a:pt x="3340" y="5784"/>
                  </a:lnTo>
                  <a:lnTo>
                    <a:pt x="0" y="3857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8122377" y="6029130"/>
            <a:ext cx="806631" cy="931432"/>
            <a:chOff x="4061189" y="3014565"/>
            <a:chExt cx="403315" cy="465716"/>
          </a:xfrm>
        </p:grpSpPr>
        <p:sp>
          <p:nvSpPr>
            <p:cNvPr id="179" name="Google Shape;179;p16"/>
            <p:cNvSpPr/>
            <p:nvPr/>
          </p:nvSpPr>
          <p:spPr>
            <a:xfrm>
              <a:off x="4061189" y="3014565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30"/>
                  </a:moveTo>
                  <a:lnTo>
                    <a:pt x="3340" y="1"/>
                  </a:lnTo>
                  <a:lnTo>
                    <a:pt x="6681" y="1930"/>
                  </a:lnTo>
                  <a:lnTo>
                    <a:pt x="6681" y="5786"/>
                  </a:lnTo>
                  <a:lnTo>
                    <a:pt x="3340" y="7715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061189" y="3131012"/>
              <a:ext cx="201627" cy="349212"/>
            </a:xfrm>
            <a:custGeom>
              <a:rect b="b" l="l" r="r" t="t"/>
              <a:pathLst>
                <a:path extrusionOk="0" h="5785" w="3340">
                  <a:moveTo>
                    <a:pt x="0" y="1"/>
                  </a:moveTo>
                  <a:lnTo>
                    <a:pt x="3340" y="1929"/>
                  </a:lnTo>
                  <a:lnTo>
                    <a:pt x="3340" y="5785"/>
                  </a:lnTo>
                  <a:lnTo>
                    <a:pt x="0" y="3857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8122377" y="5483899"/>
            <a:ext cx="806631" cy="931438"/>
            <a:chOff x="4061189" y="2741949"/>
            <a:chExt cx="403315" cy="465719"/>
          </a:xfrm>
        </p:grpSpPr>
        <p:sp>
          <p:nvSpPr>
            <p:cNvPr id="182" name="Google Shape;182;p16"/>
            <p:cNvSpPr/>
            <p:nvPr/>
          </p:nvSpPr>
          <p:spPr>
            <a:xfrm>
              <a:off x="4061189" y="2741949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28"/>
                  </a:moveTo>
                  <a:lnTo>
                    <a:pt x="3340" y="0"/>
                  </a:lnTo>
                  <a:lnTo>
                    <a:pt x="6681" y="1928"/>
                  </a:lnTo>
                  <a:lnTo>
                    <a:pt x="6681" y="5786"/>
                  </a:lnTo>
                  <a:lnTo>
                    <a:pt x="3340" y="7714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061189" y="2858336"/>
              <a:ext cx="201627" cy="349332"/>
            </a:xfrm>
            <a:custGeom>
              <a:rect b="b" l="l" r="r" t="t"/>
              <a:pathLst>
                <a:path extrusionOk="0" h="5787" w="3340">
                  <a:moveTo>
                    <a:pt x="0" y="0"/>
                  </a:moveTo>
                  <a:lnTo>
                    <a:pt x="3340" y="1929"/>
                  </a:lnTo>
                  <a:lnTo>
                    <a:pt x="3340" y="5786"/>
                  </a:lnTo>
                  <a:lnTo>
                    <a:pt x="0" y="3858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6"/>
          <p:cNvGrpSpPr/>
          <p:nvPr/>
        </p:nvGrpSpPr>
        <p:grpSpPr>
          <a:xfrm>
            <a:off x="8122377" y="4938547"/>
            <a:ext cx="806631" cy="931438"/>
            <a:chOff x="4061189" y="2469273"/>
            <a:chExt cx="403315" cy="465719"/>
          </a:xfrm>
        </p:grpSpPr>
        <p:sp>
          <p:nvSpPr>
            <p:cNvPr id="185" name="Google Shape;185;p16"/>
            <p:cNvSpPr/>
            <p:nvPr/>
          </p:nvSpPr>
          <p:spPr>
            <a:xfrm>
              <a:off x="4061189" y="2469273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29"/>
                  </a:moveTo>
                  <a:lnTo>
                    <a:pt x="3340" y="0"/>
                  </a:lnTo>
                  <a:lnTo>
                    <a:pt x="6681" y="1929"/>
                  </a:lnTo>
                  <a:lnTo>
                    <a:pt x="6681" y="5786"/>
                  </a:lnTo>
                  <a:lnTo>
                    <a:pt x="3340" y="7715"/>
                  </a:lnTo>
                  <a:lnTo>
                    <a:pt x="0" y="57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061189" y="2585660"/>
              <a:ext cx="201627" cy="349332"/>
            </a:xfrm>
            <a:custGeom>
              <a:rect b="b" l="l" r="r" t="t"/>
              <a:pathLst>
                <a:path extrusionOk="0" h="5787" w="3340">
                  <a:moveTo>
                    <a:pt x="0" y="1"/>
                  </a:moveTo>
                  <a:lnTo>
                    <a:pt x="3340" y="1930"/>
                  </a:lnTo>
                  <a:lnTo>
                    <a:pt x="3340" y="5787"/>
                  </a:lnTo>
                  <a:lnTo>
                    <a:pt x="0" y="3858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8122377" y="4393316"/>
            <a:ext cx="806631" cy="931553"/>
            <a:chOff x="4061189" y="2196658"/>
            <a:chExt cx="403315" cy="465776"/>
          </a:xfrm>
        </p:grpSpPr>
        <p:sp>
          <p:nvSpPr>
            <p:cNvPr id="188" name="Google Shape;188;p16"/>
            <p:cNvSpPr/>
            <p:nvPr/>
          </p:nvSpPr>
          <p:spPr>
            <a:xfrm>
              <a:off x="4061189" y="2196658"/>
              <a:ext cx="403315" cy="465776"/>
            </a:xfrm>
            <a:custGeom>
              <a:rect b="b" l="l" r="r" t="t"/>
              <a:pathLst>
                <a:path extrusionOk="0" h="7716" w="6681">
                  <a:moveTo>
                    <a:pt x="0" y="1929"/>
                  </a:moveTo>
                  <a:lnTo>
                    <a:pt x="3340" y="1"/>
                  </a:lnTo>
                  <a:lnTo>
                    <a:pt x="6681" y="1929"/>
                  </a:lnTo>
                  <a:lnTo>
                    <a:pt x="6681" y="5787"/>
                  </a:lnTo>
                  <a:lnTo>
                    <a:pt x="3340" y="7716"/>
                  </a:lnTo>
                  <a:lnTo>
                    <a:pt x="0" y="57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061189" y="2313105"/>
              <a:ext cx="201627" cy="349212"/>
            </a:xfrm>
            <a:custGeom>
              <a:rect b="b" l="l" r="r" t="t"/>
              <a:pathLst>
                <a:path extrusionOk="0" h="5785" w="3340">
                  <a:moveTo>
                    <a:pt x="0" y="0"/>
                  </a:moveTo>
                  <a:lnTo>
                    <a:pt x="3340" y="1929"/>
                  </a:lnTo>
                  <a:lnTo>
                    <a:pt x="3340" y="5785"/>
                  </a:lnTo>
                  <a:lnTo>
                    <a:pt x="0" y="3856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6"/>
          <p:cNvGrpSpPr/>
          <p:nvPr/>
        </p:nvGrpSpPr>
        <p:grpSpPr>
          <a:xfrm>
            <a:off x="8122377" y="3848085"/>
            <a:ext cx="806631" cy="931438"/>
            <a:chOff x="4061189" y="1924042"/>
            <a:chExt cx="403315" cy="465719"/>
          </a:xfrm>
        </p:grpSpPr>
        <p:sp>
          <p:nvSpPr>
            <p:cNvPr id="191" name="Google Shape;191;p16"/>
            <p:cNvSpPr/>
            <p:nvPr/>
          </p:nvSpPr>
          <p:spPr>
            <a:xfrm>
              <a:off x="4061189" y="1924042"/>
              <a:ext cx="403315" cy="465716"/>
            </a:xfrm>
            <a:custGeom>
              <a:rect b="b" l="l" r="r" t="t"/>
              <a:pathLst>
                <a:path extrusionOk="0" h="7715" w="6681">
                  <a:moveTo>
                    <a:pt x="0" y="1929"/>
                  </a:moveTo>
                  <a:lnTo>
                    <a:pt x="3340" y="0"/>
                  </a:lnTo>
                  <a:lnTo>
                    <a:pt x="6681" y="1929"/>
                  </a:lnTo>
                  <a:lnTo>
                    <a:pt x="6681" y="5787"/>
                  </a:lnTo>
                  <a:lnTo>
                    <a:pt x="3340" y="7714"/>
                  </a:lnTo>
                  <a:lnTo>
                    <a:pt x="0" y="57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061189" y="2040489"/>
              <a:ext cx="201627" cy="349272"/>
            </a:xfrm>
            <a:custGeom>
              <a:rect b="b" l="l" r="r" t="t"/>
              <a:pathLst>
                <a:path extrusionOk="0" h="5786" w="3340">
                  <a:moveTo>
                    <a:pt x="0" y="0"/>
                  </a:moveTo>
                  <a:lnTo>
                    <a:pt x="3340" y="1929"/>
                  </a:lnTo>
                  <a:lnTo>
                    <a:pt x="3340" y="5785"/>
                  </a:lnTo>
                  <a:lnTo>
                    <a:pt x="0" y="3857"/>
                  </a:lnTo>
                  <a:close/>
                </a:path>
              </a:pathLst>
            </a:custGeom>
            <a:solidFill>
              <a:srgbClr val="595959">
                <a:alpha val="50669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6"/>
          <p:cNvSpPr txBox="1"/>
          <p:nvPr>
            <p:ph idx="4294967295" type="body"/>
          </p:nvPr>
        </p:nvSpPr>
        <p:spPr>
          <a:xfrm>
            <a:off x="6600514" y="8251832"/>
            <a:ext cx="843000" cy="119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3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" name="Google Shape;194;p16"/>
          <p:cNvSpPr txBox="1"/>
          <p:nvPr>
            <p:ph idx="4294967295" type="body"/>
          </p:nvPr>
        </p:nvSpPr>
        <p:spPr>
          <a:xfrm>
            <a:off x="8040495" y="8251754"/>
            <a:ext cx="843000" cy="119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3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" name="Google Shape;195;p16"/>
          <p:cNvSpPr txBox="1"/>
          <p:nvPr>
            <p:ph idx="4294967295" type="body"/>
          </p:nvPr>
        </p:nvSpPr>
        <p:spPr>
          <a:xfrm>
            <a:off x="9575992" y="8260101"/>
            <a:ext cx="843000" cy="119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3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6" name="Google Shape;196;p16"/>
          <p:cNvSpPr txBox="1"/>
          <p:nvPr>
            <p:ph idx="4294967295" type="body"/>
          </p:nvPr>
        </p:nvSpPr>
        <p:spPr>
          <a:xfrm>
            <a:off x="11050536" y="8251832"/>
            <a:ext cx="843000" cy="119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b="1" sz="3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770318" y="7894370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it’s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13697506" y="308539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770318" y="308539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13697506" y="7894370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4932906" y="6661771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7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14932906" y="1885297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70%</a:t>
            </a:r>
            <a:endParaRPr b="1" sz="7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770318" y="6661771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b="1" sz="7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770318" y="1885297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 b="1" sz="7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/>
          <p:nvPr/>
        </p:nvSpPr>
        <p:spPr>
          <a:xfrm>
            <a:off x="10887450" y="2296650"/>
            <a:ext cx="3153600" cy="6339000"/>
          </a:xfrm>
          <a:prstGeom prst="cube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770299" y="8219250"/>
            <a:ext cx="5739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770318" y="6986662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215</a:t>
            </a:r>
            <a:endParaRPr b="1" sz="7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770299" y="5455966"/>
            <a:ext cx="5739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it’s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770299" y="2780600"/>
            <a:ext cx="5739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770300" y="1580502"/>
            <a:ext cx="26178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325</a:t>
            </a:r>
            <a:endParaRPr b="1" sz="7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770318" y="4223371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260</a:t>
            </a:r>
            <a:endParaRPr b="1" sz="7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9795050" y="5915300"/>
            <a:ext cx="3153600" cy="32856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12685400" y="4811500"/>
            <a:ext cx="3153600" cy="43896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>
            <a:off x="9781342" y="6585274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49"/>
                </a:lnTo>
                <a:lnTo>
                  <a:pt x="6570" y="6810"/>
                </a:lnTo>
                <a:lnTo>
                  <a:pt x="13180" y="3449"/>
                </a:lnTo>
                <a:lnTo>
                  <a:pt x="657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9781342" y="4360227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50"/>
                </a:lnTo>
                <a:lnTo>
                  <a:pt x="6570" y="6810"/>
                </a:lnTo>
                <a:lnTo>
                  <a:pt x="13180" y="3450"/>
                </a:lnTo>
                <a:lnTo>
                  <a:pt x="65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9781342" y="2053220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49"/>
                </a:lnTo>
                <a:lnTo>
                  <a:pt x="6570" y="6811"/>
                </a:lnTo>
                <a:lnTo>
                  <a:pt x="13180" y="3449"/>
                </a:lnTo>
                <a:lnTo>
                  <a:pt x="65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5415220" y="6600343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49"/>
                </a:lnTo>
                <a:lnTo>
                  <a:pt x="6570" y="6810"/>
                </a:lnTo>
                <a:lnTo>
                  <a:pt x="13180" y="3449"/>
                </a:lnTo>
                <a:lnTo>
                  <a:pt x="657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5415220" y="4375296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50"/>
                </a:lnTo>
                <a:lnTo>
                  <a:pt x="6570" y="6810"/>
                </a:lnTo>
                <a:lnTo>
                  <a:pt x="13180" y="3450"/>
                </a:lnTo>
                <a:lnTo>
                  <a:pt x="657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5415220" y="2068289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49"/>
                </a:lnTo>
                <a:lnTo>
                  <a:pt x="6570" y="6811"/>
                </a:lnTo>
                <a:lnTo>
                  <a:pt x="13180" y="3449"/>
                </a:lnTo>
                <a:lnTo>
                  <a:pt x="65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5474629" y="2970612"/>
            <a:ext cx="64259" cy="64016"/>
          </a:xfrm>
          <a:custGeom>
            <a:rect b="b" l="l" r="r" t="t"/>
            <a:pathLst>
              <a:path extrusionOk="0" h="264" w="265">
                <a:moveTo>
                  <a:pt x="134" y="0"/>
                </a:moveTo>
                <a:cubicBezTo>
                  <a:pt x="99" y="0"/>
                  <a:pt x="65" y="14"/>
                  <a:pt x="39" y="40"/>
                </a:cubicBezTo>
                <a:cubicBezTo>
                  <a:pt x="26" y="50"/>
                  <a:pt x="16" y="66"/>
                  <a:pt x="11" y="81"/>
                </a:cubicBezTo>
                <a:cubicBezTo>
                  <a:pt x="3" y="97"/>
                  <a:pt x="1" y="116"/>
                  <a:pt x="1" y="132"/>
                </a:cubicBezTo>
                <a:cubicBezTo>
                  <a:pt x="1" y="164"/>
                  <a:pt x="13" y="199"/>
                  <a:pt x="39" y="224"/>
                </a:cubicBezTo>
                <a:cubicBezTo>
                  <a:pt x="64" y="250"/>
                  <a:pt x="99" y="264"/>
                  <a:pt x="134" y="264"/>
                </a:cubicBezTo>
                <a:cubicBezTo>
                  <a:pt x="167" y="264"/>
                  <a:pt x="202" y="250"/>
                  <a:pt x="226" y="224"/>
                </a:cubicBezTo>
                <a:cubicBezTo>
                  <a:pt x="238" y="213"/>
                  <a:pt x="249" y="196"/>
                  <a:pt x="254" y="181"/>
                </a:cubicBezTo>
                <a:cubicBezTo>
                  <a:pt x="263" y="165"/>
                  <a:pt x="265" y="149"/>
                  <a:pt x="265" y="132"/>
                </a:cubicBezTo>
                <a:cubicBezTo>
                  <a:pt x="265" y="116"/>
                  <a:pt x="263" y="97"/>
                  <a:pt x="254" y="81"/>
                </a:cubicBezTo>
                <a:cubicBezTo>
                  <a:pt x="249" y="66"/>
                  <a:pt x="238" y="50"/>
                  <a:pt x="226" y="40"/>
                </a:cubicBezTo>
                <a:cubicBezTo>
                  <a:pt x="215" y="25"/>
                  <a:pt x="200" y="15"/>
                  <a:pt x="183" y="10"/>
                </a:cubicBezTo>
                <a:cubicBezTo>
                  <a:pt x="167" y="3"/>
                  <a:pt x="150" y="0"/>
                  <a:pt x="134" y="0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1364746" y="2970612"/>
            <a:ext cx="64259" cy="64016"/>
          </a:xfrm>
          <a:custGeom>
            <a:rect b="b" l="l" r="r" t="t"/>
            <a:pathLst>
              <a:path extrusionOk="0" h="264" w="265">
                <a:moveTo>
                  <a:pt x="132" y="1"/>
                </a:moveTo>
                <a:cubicBezTo>
                  <a:pt x="97" y="1"/>
                  <a:pt x="63" y="13"/>
                  <a:pt x="39" y="39"/>
                </a:cubicBezTo>
                <a:cubicBezTo>
                  <a:pt x="13" y="61"/>
                  <a:pt x="0" y="96"/>
                  <a:pt x="0" y="131"/>
                </a:cubicBezTo>
                <a:cubicBezTo>
                  <a:pt x="0" y="164"/>
                  <a:pt x="13" y="199"/>
                  <a:pt x="39" y="226"/>
                </a:cubicBezTo>
                <a:cubicBezTo>
                  <a:pt x="64" y="250"/>
                  <a:pt x="99" y="264"/>
                  <a:pt x="133" y="264"/>
                </a:cubicBezTo>
                <a:cubicBezTo>
                  <a:pt x="167" y="264"/>
                  <a:pt x="202" y="250"/>
                  <a:pt x="226" y="226"/>
                </a:cubicBezTo>
                <a:cubicBezTo>
                  <a:pt x="252" y="199"/>
                  <a:pt x="264" y="164"/>
                  <a:pt x="264" y="131"/>
                </a:cubicBezTo>
                <a:cubicBezTo>
                  <a:pt x="264" y="97"/>
                  <a:pt x="252" y="62"/>
                  <a:pt x="226" y="39"/>
                </a:cubicBezTo>
                <a:cubicBezTo>
                  <a:pt x="200" y="13"/>
                  <a:pt x="166" y="1"/>
                  <a:pt x="132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5474629" y="5860796"/>
            <a:ext cx="64259" cy="63531"/>
          </a:xfrm>
          <a:custGeom>
            <a:rect b="b" l="l" r="r" t="t"/>
            <a:pathLst>
              <a:path extrusionOk="0" h="262" w="265">
                <a:moveTo>
                  <a:pt x="133" y="1"/>
                </a:moveTo>
                <a:cubicBezTo>
                  <a:pt x="98" y="1"/>
                  <a:pt x="63" y="13"/>
                  <a:pt x="39" y="38"/>
                </a:cubicBezTo>
                <a:cubicBezTo>
                  <a:pt x="13" y="61"/>
                  <a:pt x="1" y="96"/>
                  <a:pt x="1" y="130"/>
                </a:cubicBezTo>
                <a:cubicBezTo>
                  <a:pt x="1" y="148"/>
                  <a:pt x="3" y="164"/>
                  <a:pt x="11" y="180"/>
                </a:cubicBezTo>
                <a:cubicBezTo>
                  <a:pt x="16" y="195"/>
                  <a:pt x="27" y="212"/>
                  <a:pt x="39" y="225"/>
                </a:cubicBezTo>
                <a:cubicBezTo>
                  <a:pt x="64" y="249"/>
                  <a:pt x="99" y="262"/>
                  <a:pt x="134" y="262"/>
                </a:cubicBezTo>
                <a:cubicBezTo>
                  <a:pt x="167" y="262"/>
                  <a:pt x="202" y="249"/>
                  <a:pt x="226" y="225"/>
                </a:cubicBezTo>
                <a:cubicBezTo>
                  <a:pt x="238" y="212"/>
                  <a:pt x="249" y="195"/>
                  <a:pt x="254" y="180"/>
                </a:cubicBezTo>
                <a:cubicBezTo>
                  <a:pt x="263" y="164"/>
                  <a:pt x="265" y="148"/>
                  <a:pt x="265" y="130"/>
                </a:cubicBezTo>
                <a:cubicBezTo>
                  <a:pt x="265" y="97"/>
                  <a:pt x="252" y="62"/>
                  <a:pt x="226" y="38"/>
                </a:cubicBezTo>
                <a:cubicBezTo>
                  <a:pt x="202" y="13"/>
                  <a:pt x="167" y="1"/>
                  <a:pt x="133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1364746" y="5860554"/>
            <a:ext cx="64259" cy="63774"/>
          </a:xfrm>
          <a:custGeom>
            <a:rect b="b" l="l" r="r" t="t"/>
            <a:pathLst>
              <a:path extrusionOk="0" h="263" w="265">
                <a:moveTo>
                  <a:pt x="131" y="1"/>
                </a:moveTo>
                <a:cubicBezTo>
                  <a:pt x="114" y="1"/>
                  <a:pt x="98" y="4"/>
                  <a:pt x="82" y="10"/>
                </a:cubicBezTo>
                <a:cubicBezTo>
                  <a:pt x="67" y="14"/>
                  <a:pt x="50" y="26"/>
                  <a:pt x="39" y="39"/>
                </a:cubicBezTo>
                <a:cubicBezTo>
                  <a:pt x="13" y="62"/>
                  <a:pt x="0" y="98"/>
                  <a:pt x="0" y="131"/>
                </a:cubicBezTo>
                <a:cubicBezTo>
                  <a:pt x="0" y="164"/>
                  <a:pt x="13" y="199"/>
                  <a:pt x="39" y="223"/>
                </a:cubicBezTo>
                <a:cubicBezTo>
                  <a:pt x="64" y="250"/>
                  <a:pt x="99" y="263"/>
                  <a:pt x="133" y="263"/>
                </a:cubicBezTo>
                <a:cubicBezTo>
                  <a:pt x="167" y="263"/>
                  <a:pt x="202" y="250"/>
                  <a:pt x="226" y="223"/>
                </a:cubicBezTo>
                <a:cubicBezTo>
                  <a:pt x="252" y="200"/>
                  <a:pt x="264" y="164"/>
                  <a:pt x="264" y="131"/>
                </a:cubicBezTo>
                <a:cubicBezTo>
                  <a:pt x="264" y="98"/>
                  <a:pt x="252" y="63"/>
                  <a:pt x="226" y="39"/>
                </a:cubicBezTo>
                <a:cubicBezTo>
                  <a:pt x="200" y="14"/>
                  <a:pt x="165" y="1"/>
                  <a:pt x="131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5474629" y="8493704"/>
            <a:ext cx="64259" cy="63289"/>
          </a:xfrm>
          <a:custGeom>
            <a:rect b="b" l="l" r="r" t="t"/>
            <a:pathLst>
              <a:path extrusionOk="0" h="261" w="265">
                <a:moveTo>
                  <a:pt x="132" y="0"/>
                </a:moveTo>
                <a:cubicBezTo>
                  <a:pt x="98" y="0"/>
                  <a:pt x="63" y="13"/>
                  <a:pt x="39" y="38"/>
                </a:cubicBezTo>
                <a:cubicBezTo>
                  <a:pt x="26" y="48"/>
                  <a:pt x="16" y="64"/>
                  <a:pt x="11" y="80"/>
                </a:cubicBezTo>
                <a:cubicBezTo>
                  <a:pt x="3" y="95"/>
                  <a:pt x="1" y="114"/>
                  <a:pt x="1" y="130"/>
                </a:cubicBezTo>
                <a:cubicBezTo>
                  <a:pt x="1" y="147"/>
                  <a:pt x="3" y="164"/>
                  <a:pt x="11" y="179"/>
                </a:cubicBezTo>
                <a:cubicBezTo>
                  <a:pt x="16" y="194"/>
                  <a:pt x="27" y="212"/>
                  <a:pt x="39" y="222"/>
                </a:cubicBezTo>
                <a:cubicBezTo>
                  <a:pt x="64" y="248"/>
                  <a:pt x="99" y="261"/>
                  <a:pt x="134" y="261"/>
                </a:cubicBezTo>
                <a:cubicBezTo>
                  <a:pt x="167" y="261"/>
                  <a:pt x="202" y="248"/>
                  <a:pt x="226" y="222"/>
                </a:cubicBezTo>
                <a:cubicBezTo>
                  <a:pt x="238" y="212"/>
                  <a:pt x="249" y="194"/>
                  <a:pt x="254" y="179"/>
                </a:cubicBezTo>
                <a:cubicBezTo>
                  <a:pt x="263" y="164"/>
                  <a:pt x="265" y="147"/>
                  <a:pt x="265" y="130"/>
                </a:cubicBezTo>
                <a:cubicBezTo>
                  <a:pt x="265" y="114"/>
                  <a:pt x="263" y="95"/>
                  <a:pt x="254" y="80"/>
                </a:cubicBezTo>
                <a:cubicBezTo>
                  <a:pt x="249" y="64"/>
                  <a:pt x="238" y="48"/>
                  <a:pt x="226" y="38"/>
                </a:cubicBezTo>
                <a:cubicBezTo>
                  <a:pt x="201" y="13"/>
                  <a:pt x="166" y="0"/>
                  <a:pt x="132" y="0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1364746" y="8493219"/>
            <a:ext cx="64259" cy="63774"/>
          </a:xfrm>
          <a:custGeom>
            <a:rect b="b" l="l" r="r" t="t"/>
            <a:pathLst>
              <a:path extrusionOk="0" h="263" w="265">
                <a:moveTo>
                  <a:pt x="132" y="1"/>
                </a:moveTo>
                <a:cubicBezTo>
                  <a:pt x="97" y="1"/>
                  <a:pt x="63" y="13"/>
                  <a:pt x="39" y="38"/>
                </a:cubicBezTo>
                <a:cubicBezTo>
                  <a:pt x="13" y="61"/>
                  <a:pt x="0" y="96"/>
                  <a:pt x="0" y="130"/>
                </a:cubicBezTo>
                <a:cubicBezTo>
                  <a:pt x="0" y="165"/>
                  <a:pt x="13" y="199"/>
                  <a:pt x="39" y="226"/>
                </a:cubicBezTo>
                <a:cubicBezTo>
                  <a:pt x="64" y="250"/>
                  <a:pt x="99" y="263"/>
                  <a:pt x="133" y="263"/>
                </a:cubicBezTo>
                <a:cubicBezTo>
                  <a:pt x="167" y="263"/>
                  <a:pt x="202" y="250"/>
                  <a:pt x="226" y="226"/>
                </a:cubicBezTo>
                <a:cubicBezTo>
                  <a:pt x="252" y="199"/>
                  <a:pt x="264" y="163"/>
                  <a:pt x="264" y="130"/>
                </a:cubicBezTo>
                <a:cubicBezTo>
                  <a:pt x="264" y="97"/>
                  <a:pt x="252" y="62"/>
                  <a:pt x="226" y="38"/>
                </a:cubicBezTo>
                <a:cubicBezTo>
                  <a:pt x="200" y="13"/>
                  <a:pt x="166" y="1"/>
                  <a:pt x="132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2752098" y="2970855"/>
            <a:ext cx="64501" cy="63774"/>
          </a:xfrm>
          <a:custGeom>
            <a:rect b="b" l="l" r="r" t="t"/>
            <a:pathLst>
              <a:path extrusionOk="0" h="263" w="266">
                <a:moveTo>
                  <a:pt x="135" y="1"/>
                </a:moveTo>
                <a:cubicBezTo>
                  <a:pt x="100" y="1"/>
                  <a:pt x="66" y="13"/>
                  <a:pt x="41" y="39"/>
                </a:cubicBezTo>
                <a:cubicBezTo>
                  <a:pt x="16" y="61"/>
                  <a:pt x="1" y="96"/>
                  <a:pt x="1" y="131"/>
                </a:cubicBezTo>
                <a:cubicBezTo>
                  <a:pt x="1" y="163"/>
                  <a:pt x="16" y="198"/>
                  <a:pt x="41" y="223"/>
                </a:cubicBezTo>
                <a:cubicBezTo>
                  <a:pt x="65" y="249"/>
                  <a:pt x="99" y="263"/>
                  <a:pt x="134" y="263"/>
                </a:cubicBezTo>
                <a:cubicBezTo>
                  <a:pt x="171" y="263"/>
                  <a:pt x="203" y="249"/>
                  <a:pt x="229" y="223"/>
                </a:cubicBezTo>
                <a:cubicBezTo>
                  <a:pt x="251" y="199"/>
                  <a:pt x="266" y="164"/>
                  <a:pt x="266" y="131"/>
                </a:cubicBezTo>
                <a:cubicBezTo>
                  <a:pt x="266" y="97"/>
                  <a:pt x="252" y="62"/>
                  <a:pt x="229" y="39"/>
                </a:cubicBezTo>
                <a:cubicBezTo>
                  <a:pt x="204" y="13"/>
                  <a:pt x="169" y="1"/>
                  <a:pt x="135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6861981" y="2970612"/>
            <a:ext cx="64501" cy="64016"/>
          </a:xfrm>
          <a:custGeom>
            <a:rect b="b" l="l" r="r" t="t"/>
            <a:pathLst>
              <a:path extrusionOk="0" h="264" w="266">
                <a:moveTo>
                  <a:pt x="133" y="1"/>
                </a:moveTo>
                <a:cubicBezTo>
                  <a:pt x="116" y="1"/>
                  <a:pt x="99" y="4"/>
                  <a:pt x="83" y="10"/>
                </a:cubicBezTo>
                <a:cubicBezTo>
                  <a:pt x="67" y="18"/>
                  <a:pt x="53" y="26"/>
                  <a:pt x="41" y="40"/>
                </a:cubicBezTo>
                <a:cubicBezTo>
                  <a:pt x="26" y="50"/>
                  <a:pt x="19" y="66"/>
                  <a:pt x="11" y="81"/>
                </a:cubicBezTo>
                <a:cubicBezTo>
                  <a:pt x="6" y="97"/>
                  <a:pt x="1" y="116"/>
                  <a:pt x="1" y="132"/>
                </a:cubicBezTo>
                <a:cubicBezTo>
                  <a:pt x="1" y="149"/>
                  <a:pt x="6" y="165"/>
                  <a:pt x="11" y="181"/>
                </a:cubicBezTo>
                <a:cubicBezTo>
                  <a:pt x="19" y="196"/>
                  <a:pt x="27" y="213"/>
                  <a:pt x="41" y="226"/>
                </a:cubicBezTo>
                <a:cubicBezTo>
                  <a:pt x="53" y="238"/>
                  <a:pt x="67" y="248"/>
                  <a:pt x="83" y="253"/>
                </a:cubicBezTo>
                <a:cubicBezTo>
                  <a:pt x="98" y="261"/>
                  <a:pt x="116" y="264"/>
                  <a:pt x="133" y="264"/>
                </a:cubicBezTo>
                <a:cubicBezTo>
                  <a:pt x="152" y="264"/>
                  <a:pt x="168" y="261"/>
                  <a:pt x="184" y="253"/>
                </a:cubicBezTo>
                <a:cubicBezTo>
                  <a:pt x="199" y="247"/>
                  <a:pt x="216" y="236"/>
                  <a:pt x="229" y="226"/>
                </a:cubicBezTo>
                <a:cubicBezTo>
                  <a:pt x="239" y="213"/>
                  <a:pt x="250" y="196"/>
                  <a:pt x="256" y="181"/>
                </a:cubicBezTo>
                <a:cubicBezTo>
                  <a:pt x="263" y="165"/>
                  <a:pt x="266" y="149"/>
                  <a:pt x="266" y="132"/>
                </a:cubicBezTo>
                <a:cubicBezTo>
                  <a:pt x="266" y="116"/>
                  <a:pt x="263" y="97"/>
                  <a:pt x="256" y="81"/>
                </a:cubicBezTo>
                <a:cubicBezTo>
                  <a:pt x="250" y="66"/>
                  <a:pt x="239" y="50"/>
                  <a:pt x="229" y="40"/>
                </a:cubicBezTo>
                <a:cubicBezTo>
                  <a:pt x="216" y="25"/>
                  <a:pt x="200" y="15"/>
                  <a:pt x="184" y="10"/>
                </a:cubicBezTo>
                <a:cubicBezTo>
                  <a:pt x="168" y="4"/>
                  <a:pt x="151" y="1"/>
                  <a:pt x="133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12752098" y="5860796"/>
            <a:ext cx="64501" cy="63531"/>
          </a:xfrm>
          <a:custGeom>
            <a:rect b="b" l="l" r="r" t="t"/>
            <a:pathLst>
              <a:path extrusionOk="0" h="262" w="266">
                <a:moveTo>
                  <a:pt x="135" y="0"/>
                </a:moveTo>
                <a:cubicBezTo>
                  <a:pt x="100" y="0"/>
                  <a:pt x="66" y="13"/>
                  <a:pt x="41" y="38"/>
                </a:cubicBezTo>
                <a:cubicBezTo>
                  <a:pt x="16" y="61"/>
                  <a:pt x="1" y="97"/>
                  <a:pt x="1" y="130"/>
                </a:cubicBezTo>
                <a:cubicBezTo>
                  <a:pt x="1" y="163"/>
                  <a:pt x="16" y="198"/>
                  <a:pt x="41" y="222"/>
                </a:cubicBezTo>
                <a:cubicBezTo>
                  <a:pt x="65" y="249"/>
                  <a:pt x="99" y="262"/>
                  <a:pt x="134" y="262"/>
                </a:cubicBezTo>
                <a:cubicBezTo>
                  <a:pt x="169" y="262"/>
                  <a:pt x="203" y="249"/>
                  <a:pt x="229" y="222"/>
                </a:cubicBezTo>
                <a:cubicBezTo>
                  <a:pt x="239" y="212"/>
                  <a:pt x="250" y="195"/>
                  <a:pt x="255" y="180"/>
                </a:cubicBezTo>
                <a:cubicBezTo>
                  <a:pt x="263" y="164"/>
                  <a:pt x="266" y="148"/>
                  <a:pt x="266" y="130"/>
                </a:cubicBezTo>
                <a:cubicBezTo>
                  <a:pt x="266" y="97"/>
                  <a:pt x="252" y="62"/>
                  <a:pt x="229" y="38"/>
                </a:cubicBezTo>
                <a:cubicBezTo>
                  <a:pt x="204" y="13"/>
                  <a:pt x="169" y="0"/>
                  <a:pt x="135" y="0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6861981" y="5860312"/>
            <a:ext cx="64501" cy="64016"/>
          </a:xfrm>
          <a:custGeom>
            <a:rect b="b" l="l" r="r" t="t"/>
            <a:pathLst>
              <a:path extrusionOk="0" h="264" w="266">
                <a:moveTo>
                  <a:pt x="133" y="1"/>
                </a:moveTo>
                <a:cubicBezTo>
                  <a:pt x="116" y="1"/>
                  <a:pt x="99" y="4"/>
                  <a:pt x="83" y="11"/>
                </a:cubicBezTo>
                <a:cubicBezTo>
                  <a:pt x="67" y="18"/>
                  <a:pt x="53" y="27"/>
                  <a:pt x="41" y="40"/>
                </a:cubicBezTo>
                <a:cubicBezTo>
                  <a:pt x="16" y="63"/>
                  <a:pt x="1" y="98"/>
                  <a:pt x="1" y="132"/>
                </a:cubicBezTo>
                <a:cubicBezTo>
                  <a:pt x="1" y="150"/>
                  <a:pt x="6" y="166"/>
                  <a:pt x="11" y="182"/>
                </a:cubicBezTo>
                <a:cubicBezTo>
                  <a:pt x="19" y="197"/>
                  <a:pt x="27" y="214"/>
                  <a:pt x="41" y="227"/>
                </a:cubicBezTo>
                <a:cubicBezTo>
                  <a:pt x="53" y="238"/>
                  <a:pt x="67" y="248"/>
                  <a:pt x="83" y="253"/>
                </a:cubicBezTo>
                <a:cubicBezTo>
                  <a:pt x="98" y="262"/>
                  <a:pt x="116" y="264"/>
                  <a:pt x="133" y="264"/>
                </a:cubicBezTo>
                <a:cubicBezTo>
                  <a:pt x="152" y="264"/>
                  <a:pt x="168" y="262"/>
                  <a:pt x="184" y="253"/>
                </a:cubicBezTo>
                <a:cubicBezTo>
                  <a:pt x="199" y="248"/>
                  <a:pt x="216" y="237"/>
                  <a:pt x="229" y="227"/>
                </a:cubicBezTo>
                <a:cubicBezTo>
                  <a:pt x="239" y="214"/>
                  <a:pt x="250" y="197"/>
                  <a:pt x="256" y="182"/>
                </a:cubicBezTo>
                <a:cubicBezTo>
                  <a:pt x="263" y="166"/>
                  <a:pt x="266" y="150"/>
                  <a:pt x="266" y="132"/>
                </a:cubicBezTo>
                <a:cubicBezTo>
                  <a:pt x="266" y="99"/>
                  <a:pt x="253" y="64"/>
                  <a:pt x="229" y="40"/>
                </a:cubicBezTo>
                <a:cubicBezTo>
                  <a:pt x="216" y="26"/>
                  <a:pt x="200" y="16"/>
                  <a:pt x="184" y="11"/>
                </a:cubicBezTo>
                <a:cubicBezTo>
                  <a:pt x="168" y="4"/>
                  <a:pt x="151" y="1"/>
                  <a:pt x="133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2752098" y="8493219"/>
            <a:ext cx="64501" cy="63774"/>
          </a:xfrm>
          <a:custGeom>
            <a:rect b="b" l="l" r="r" t="t"/>
            <a:pathLst>
              <a:path extrusionOk="0" h="263" w="266">
                <a:moveTo>
                  <a:pt x="135" y="1"/>
                </a:moveTo>
                <a:cubicBezTo>
                  <a:pt x="100" y="1"/>
                  <a:pt x="66" y="13"/>
                  <a:pt x="41" y="38"/>
                </a:cubicBezTo>
                <a:cubicBezTo>
                  <a:pt x="16" y="61"/>
                  <a:pt x="1" y="96"/>
                  <a:pt x="1" y="130"/>
                </a:cubicBezTo>
                <a:cubicBezTo>
                  <a:pt x="1" y="165"/>
                  <a:pt x="16" y="199"/>
                  <a:pt x="41" y="226"/>
                </a:cubicBezTo>
                <a:cubicBezTo>
                  <a:pt x="65" y="250"/>
                  <a:pt x="99" y="263"/>
                  <a:pt x="134" y="263"/>
                </a:cubicBezTo>
                <a:cubicBezTo>
                  <a:pt x="169" y="263"/>
                  <a:pt x="203" y="250"/>
                  <a:pt x="229" y="226"/>
                </a:cubicBezTo>
                <a:cubicBezTo>
                  <a:pt x="251" y="199"/>
                  <a:pt x="266" y="165"/>
                  <a:pt x="266" y="130"/>
                </a:cubicBezTo>
                <a:cubicBezTo>
                  <a:pt x="266" y="114"/>
                  <a:pt x="263" y="96"/>
                  <a:pt x="255" y="80"/>
                </a:cubicBezTo>
                <a:cubicBezTo>
                  <a:pt x="250" y="65"/>
                  <a:pt x="239" y="48"/>
                  <a:pt x="229" y="38"/>
                </a:cubicBezTo>
                <a:cubicBezTo>
                  <a:pt x="204" y="13"/>
                  <a:pt x="169" y="1"/>
                  <a:pt x="135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16861981" y="8492976"/>
            <a:ext cx="64501" cy="64016"/>
          </a:xfrm>
          <a:custGeom>
            <a:rect b="b" l="l" r="r" t="t"/>
            <a:pathLst>
              <a:path extrusionOk="0" h="264" w="266">
                <a:moveTo>
                  <a:pt x="133" y="0"/>
                </a:moveTo>
                <a:cubicBezTo>
                  <a:pt x="116" y="0"/>
                  <a:pt x="99" y="3"/>
                  <a:pt x="83" y="10"/>
                </a:cubicBezTo>
                <a:cubicBezTo>
                  <a:pt x="67" y="15"/>
                  <a:pt x="53" y="26"/>
                  <a:pt x="41" y="39"/>
                </a:cubicBezTo>
                <a:cubicBezTo>
                  <a:pt x="26" y="49"/>
                  <a:pt x="19" y="66"/>
                  <a:pt x="11" y="82"/>
                </a:cubicBezTo>
                <a:cubicBezTo>
                  <a:pt x="6" y="97"/>
                  <a:pt x="1" y="115"/>
                  <a:pt x="1" y="131"/>
                </a:cubicBezTo>
                <a:cubicBezTo>
                  <a:pt x="1" y="166"/>
                  <a:pt x="16" y="200"/>
                  <a:pt x="41" y="227"/>
                </a:cubicBezTo>
                <a:cubicBezTo>
                  <a:pt x="53" y="238"/>
                  <a:pt x="67" y="248"/>
                  <a:pt x="83" y="254"/>
                </a:cubicBezTo>
                <a:cubicBezTo>
                  <a:pt x="98" y="262"/>
                  <a:pt x="116" y="264"/>
                  <a:pt x="133" y="264"/>
                </a:cubicBezTo>
                <a:cubicBezTo>
                  <a:pt x="152" y="264"/>
                  <a:pt x="168" y="262"/>
                  <a:pt x="184" y="254"/>
                </a:cubicBezTo>
                <a:cubicBezTo>
                  <a:pt x="199" y="248"/>
                  <a:pt x="216" y="237"/>
                  <a:pt x="228" y="227"/>
                </a:cubicBezTo>
                <a:cubicBezTo>
                  <a:pt x="251" y="200"/>
                  <a:pt x="266" y="166"/>
                  <a:pt x="266" y="131"/>
                </a:cubicBezTo>
                <a:cubicBezTo>
                  <a:pt x="266" y="115"/>
                  <a:pt x="263" y="97"/>
                  <a:pt x="256" y="82"/>
                </a:cubicBezTo>
                <a:cubicBezTo>
                  <a:pt x="250" y="66"/>
                  <a:pt x="238" y="49"/>
                  <a:pt x="228" y="39"/>
                </a:cubicBezTo>
                <a:cubicBezTo>
                  <a:pt x="216" y="25"/>
                  <a:pt x="200" y="15"/>
                  <a:pt x="184" y="10"/>
                </a:cubicBezTo>
                <a:cubicBezTo>
                  <a:pt x="168" y="3"/>
                  <a:pt x="150" y="0"/>
                  <a:pt x="133" y="0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9781342" y="6585274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49"/>
                </a:lnTo>
                <a:lnTo>
                  <a:pt x="6570" y="6810"/>
                </a:lnTo>
                <a:lnTo>
                  <a:pt x="13180" y="3449"/>
                </a:lnTo>
                <a:lnTo>
                  <a:pt x="6579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1379874" y="7416583"/>
            <a:ext cx="1605736" cy="2003654"/>
          </a:xfrm>
          <a:custGeom>
            <a:rect b="b" l="l" r="r" t="t"/>
            <a:pathLst>
              <a:path extrusionOk="0" h="8263" w="6622">
                <a:moveTo>
                  <a:pt x="6622" y="0"/>
                </a:moveTo>
                <a:lnTo>
                  <a:pt x="0" y="3277"/>
                </a:lnTo>
                <a:lnTo>
                  <a:pt x="0" y="8262"/>
                </a:lnTo>
                <a:lnTo>
                  <a:pt x="6622" y="4794"/>
                </a:lnTo>
                <a:lnTo>
                  <a:pt x="662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9774621" y="7416583"/>
            <a:ext cx="1605493" cy="2003654"/>
          </a:xfrm>
          <a:custGeom>
            <a:rect b="b" l="l" r="r" t="t"/>
            <a:pathLst>
              <a:path extrusionOk="0" h="8263" w="6621">
                <a:moveTo>
                  <a:pt x="0" y="0"/>
                </a:moveTo>
                <a:lnTo>
                  <a:pt x="0" y="4794"/>
                </a:lnTo>
                <a:lnTo>
                  <a:pt x="6620" y="8262"/>
                </a:lnTo>
                <a:lnTo>
                  <a:pt x="6620" y="32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9781342" y="4360227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50"/>
                </a:lnTo>
                <a:lnTo>
                  <a:pt x="6570" y="6810"/>
                </a:lnTo>
                <a:lnTo>
                  <a:pt x="13180" y="3450"/>
                </a:lnTo>
                <a:lnTo>
                  <a:pt x="6579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11379874" y="5191779"/>
            <a:ext cx="1605736" cy="2003654"/>
          </a:xfrm>
          <a:custGeom>
            <a:rect b="b" l="l" r="r" t="t"/>
            <a:pathLst>
              <a:path extrusionOk="0" h="8263" w="6622">
                <a:moveTo>
                  <a:pt x="6622" y="0"/>
                </a:moveTo>
                <a:lnTo>
                  <a:pt x="0" y="3276"/>
                </a:lnTo>
                <a:lnTo>
                  <a:pt x="0" y="8262"/>
                </a:lnTo>
                <a:lnTo>
                  <a:pt x="6622" y="4793"/>
                </a:lnTo>
                <a:lnTo>
                  <a:pt x="66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9794713" y="5191779"/>
            <a:ext cx="1605493" cy="2003654"/>
          </a:xfrm>
          <a:custGeom>
            <a:rect b="b" l="l" r="r" t="t"/>
            <a:pathLst>
              <a:path extrusionOk="0" h="8263" w="6621">
                <a:moveTo>
                  <a:pt x="0" y="0"/>
                </a:moveTo>
                <a:lnTo>
                  <a:pt x="0" y="4793"/>
                </a:lnTo>
                <a:lnTo>
                  <a:pt x="6620" y="8262"/>
                </a:lnTo>
                <a:lnTo>
                  <a:pt x="6620" y="3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9781342" y="2053220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49"/>
                </a:lnTo>
                <a:lnTo>
                  <a:pt x="6570" y="6811"/>
                </a:lnTo>
                <a:lnTo>
                  <a:pt x="13180" y="3449"/>
                </a:lnTo>
                <a:lnTo>
                  <a:pt x="6579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1379874" y="2884287"/>
            <a:ext cx="1605736" cy="2003896"/>
          </a:xfrm>
          <a:custGeom>
            <a:rect b="b" l="l" r="r" t="t"/>
            <a:pathLst>
              <a:path extrusionOk="0" h="8264" w="6622">
                <a:moveTo>
                  <a:pt x="6622" y="1"/>
                </a:moveTo>
                <a:lnTo>
                  <a:pt x="0" y="3277"/>
                </a:lnTo>
                <a:lnTo>
                  <a:pt x="0" y="8264"/>
                </a:lnTo>
                <a:lnTo>
                  <a:pt x="6622" y="4794"/>
                </a:lnTo>
                <a:lnTo>
                  <a:pt x="662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9794713" y="2884287"/>
            <a:ext cx="1605493" cy="2003896"/>
          </a:xfrm>
          <a:custGeom>
            <a:rect b="b" l="l" r="r" t="t"/>
            <a:pathLst>
              <a:path extrusionOk="0" h="8264" w="6621">
                <a:moveTo>
                  <a:pt x="0" y="1"/>
                </a:moveTo>
                <a:lnTo>
                  <a:pt x="0" y="4794"/>
                </a:lnTo>
                <a:lnTo>
                  <a:pt x="6620" y="8264"/>
                </a:lnTo>
                <a:lnTo>
                  <a:pt x="6620" y="327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415220" y="6600343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49"/>
                </a:lnTo>
                <a:lnTo>
                  <a:pt x="6570" y="6810"/>
                </a:lnTo>
                <a:lnTo>
                  <a:pt x="13180" y="3449"/>
                </a:lnTo>
                <a:lnTo>
                  <a:pt x="6579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7013198" y="7416583"/>
            <a:ext cx="1605736" cy="2003654"/>
          </a:xfrm>
          <a:custGeom>
            <a:rect b="b" l="l" r="r" t="t"/>
            <a:pathLst>
              <a:path extrusionOk="0" h="8263" w="6622">
                <a:moveTo>
                  <a:pt x="6621" y="0"/>
                </a:moveTo>
                <a:lnTo>
                  <a:pt x="0" y="3277"/>
                </a:lnTo>
                <a:lnTo>
                  <a:pt x="0" y="8262"/>
                </a:lnTo>
                <a:lnTo>
                  <a:pt x="6621" y="4794"/>
                </a:lnTo>
                <a:lnTo>
                  <a:pt x="6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407946" y="7416583"/>
            <a:ext cx="1605493" cy="2003654"/>
          </a:xfrm>
          <a:custGeom>
            <a:rect b="b" l="l" r="r" t="t"/>
            <a:pathLst>
              <a:path extrusionOk="0" h="8263" w="6621">
                <a:moveTo>
                  <a:pt x="0" y="0"/>
                </a:moveTo>
                <a:lnTo>
                  <a:pt x="0" y="4794"/>
                </a:lnTo>
                <a:lnTo>
                  <a:pt x="6620" y="8262"/>
                </a:lnTo>
                <a:lnTo>
                  <a:pt x="6620" y="32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5415220" y="4375296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50"/>
                </a:lnTo>
                <a:lnTo>
                  <a:pt x="6570" y="6810"/>
                </a:lnTo>
                <a:lnTo>
                  <a:pt x="13180" y="3450"/>
                </a:lnTo>
                <a:lnTo>
                  <a:pt x="6579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7013198" y="5191779"/>
            <a:ext cx="1605736" cy="2003654"/>
          </a:xfrm>
          <a:custGeom>
            <a:rect b="b" l="l" r="r" t="t"/>
            <a:pathLst>
              <a:path extrusionOk="0" h="8263" w="6622">
                <a:moveTo>
                  <a:pt x="6621" y="0"/>
                </a:moveTo>
                <a:lnTo>
                  <a:pt x="0" y="3276"/>
                </a:lnTo>
                <a:lnTo>
                  <a:pt x="0" y="8262"/>
                </a:lnTo>
                <a:lnTo>
                  <a:pt x="6621" y="4793"/>
                </a:lnTo>
                <a:lnTo>
                  <a:pt x="662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5407946" y="5191779"/>
            <a:ext cx="1605493" cy="2003654"/>
          </a:xfrm>
          <a:custGeom>
            <a:rect b="b" l="l" r="r" t="t"/>
            <a:pathLst>
              <a:path extrusionOk="0" h="8263" w="6621">
                <a:moveTo>
                  <a:pt x="0" y="0"/>
                </a:moveTo>
                <a:lnTo>
                  <a:pt x="0" y="4793"/>
                </a:lnTo>
                <a:lnTo>
                  <a:pt x="6620" y="8262"/>
                </a:lnTo>
                <a:lnTo>
                  <a:pt x="6620" y="32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5415220" y="2068289"/>
            <a:ext cx="3195952" cy="1651565"/>
          </a:xfrm>
          <a:custGeom>
            <a:rect b="b" l="l" r="r" t="t"/>
            <a:pathLst>
              <a:path extrusionOk="0" h="6811" w="13180">
                <a:moveTo>
                  <a:pt x="6579" y="0"/>
                </a:moveTo>
                <a:lnTo>
                  <a:pt x="0" y="3449"/>
                </a:lnTo>
                <a:lnTo>
                  <a:pt x="6570" y="6811"/>
                </a:lnTo>
                <a:lnTo>
                  <a:pt x="13180" y="3449"/>
                </a:lnTo>
                <a:lnTo>
                  <a:pt x="6579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7013198" y="2884287"/>
            <a:ext cx="1605736" cy="2003896"/>
          </a:xfrm>
          <a:custGeom>
            <a:rect b="b" l="l" r="r" t="t"/>
            <a:pathLst>
              <a:path extrusionOk="0" h="8264" w="6622">
                <a:moveTo>
                  <a:pt x="6621" y="1"/>
                </a:moveTo>
                <a:lnTo>
                  <a:pt x="0" y="3277"/>
                </a:lnTo>
                <a:lnTo>
                  <a:pt x="0" y="8264"/>
                </a:lnTo>
                <a:lnTo>
                  <a:pt x="6621" y="4794"/>
                </a:lnTo>
                <a:lnTo>
                  <a:pt x="66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5407946" y="2884287"/>
            <a:ext cx="1605493" cy="2003896"/>
          </a:xfrm>
          <a:custGeom>
            <a:rect b="b" l="l" r="r" t="t"/>
            <a:pathLst>
              <a:path extrusionOk="0" h="8264" w="6621">
                <a:moveTo>
                  <a:pt x="0" y="1"/>
                </a:moveTo>
                <a:lnTo>
                  <a:pt x="0" y="4794"/>
                </a:lnTo>
                <a:lnTo>
                  <a:pt x="6620" y="8264"/>
                </a:lnTo>
                <a:lnTo>
                  <a:pt x="6620" y="327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737798" y="541451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737798" y="2677503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737798" y="2054490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3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737798" y="7536091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3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737798" y="4794049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3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3700223" y="2668045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14935623" y="2054490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3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14935623" y="4794049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3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14935623" y="7533442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32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3578400" y="8151533"/>
            <a:ext cx="3975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13578423" y="5414518"/>
            <a:ext cx="3975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737798" y="8151533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11379874" y="7416583"/>
            <a:ext cx="1605736" cy="2003654"/>
          </a:xfrm>
          <a:custGeom>
            <a:rect b="b" l="l" r="r" t="t"/>
            <a:pathLst>
              <a:path extrusionOk="0" h="8263" w="6622">
                <a:moveTo>
                  <a:pt x="6622" y="0"/>
                </a:moveTo>
                <a:lnTo>
                  <a:pt x="0" y="3277"/>
                </a:lnTo>
                <a:lnTo>
                  <a:pt x="0" y="8262"/>
                </a:lnTo>
                <a:lnTo>
                  <a:pt x="6622" y="4794"/>
                </a:lnTo>
                <a:lnTo>
                  <a:pt x="6622" y="0"/>
                </a:lnTo>
                <a:close/>
              </a:path>
            </a:pathLst>
          </a:custGeom>
          <a:solidFill>
            <a:srgbClr val="FFFFFF">
              <a:alpha val="4152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11379874" y="5191779"/>
            <a:ext cx="1605736" cy="2003654"/>
          </a:xfrm>
          <a:custGeom>
            <a:rect b="b" l="l" r="r" t="t"/>
            <a:pathLst>
              <a:path extrusionOk="0" h="8263" w="6622">
                <a:moveTo>
                  <a:pt x="6622" y="0"/>
                </a:moveTo>
                <a:lnTo>
                  <a:pt x="0" y="3276"/>
                </a:lnTo>
                <a:lnTo>
                  <a:pt x="0" y="8262"/>
                </a:lnTo>
                <a:lnTo>
                  <a:pt x="6622" y="4793"/>
                </a:lnTo>
                <a:lnTo>
                  <a:pt x="6622" y="0"/>
                </a:lnTo>
                <a:close/>
              </a:path>
            </a:pathLst>
          </a:custGeom>
          <a:solidFill>
            <a:srgbClr val="FFFFFF">
              <a:alpha val="4152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11379874" y="2884287"/>
            <a:ext cx="1605736" cy="2003896"/>
          </a:xfrm>
          <a:custGeom>
            <a:rect b="b" l="l" r="r" t="t"/>
            <a:pathLst>
              <a:path extrusionOk="0" h="8264" w="6622">
                <a:moveTo>
                  <a:pt x="6622" y="1"/>
                </a:moveTo>
                <a:lnTo>
                  <a:pt x="0" y="3277"/>
                </a:lnTo>
                <a:lnTo>
                  <a:pt x="0" y="8264"/>
                </a:lnTo>
                <a:lnTo>
                  <a:pt x="6622" y="4794"/>
                </a:lnTo>
                <a:lnTo>
                  <a:pt x="6622" y="1"/>
                </a:lnTo>
                <a:close/>
              </a:path>
            </a:pathLst>
          </a:custGeom>
          <a:solidFill>
            <a:srgbClr val="FFFFFF">
              <a:alpha val="4152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7013198" y="7416583"/>
            <a:ext cx="1605736" cy="2003654"/>
          </a:xfrm>
          <a:custGeom>
            <a:rect b="b" l="l" r="r" t="t"/>
            <a:pathLst>
              <a:path extrusionOk="0" h="8263" w="6622">
                <a:moveTo>
                  <a:pt x="6621" y="0"/>
                </a:moveTo>
                <a:lnTo>
                  <a:pt x="0" y="3277"/>
                </a:lnTo>
                <a:lnTo>
                  <a:pt x="0" y="8262"/>
                </a:lnTo>
                <a:lnTo>
                  <a:pt x="6621" y="4794"/>
                </a:lnTo>
                <a:lnTo>
                  <a:pt x="6621" y="0"/>
                </a:lnTo>
                <a:close/>
              </a:path>
            </a:pathLst>
          </a:custGeom>
          <a:solidFill>
            <a:srgbClr val="FFFFFF">
              <a:alpha val="4152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>
            <a:off x="7013198" y="5191779"/>
            <a:ext cx="1605736" cy="2003654"/>
          </a:xfrm>
          <a:custGeom>
            <a:rect b="b" l="l" r="r" t="t"/>
            <a:pathLst>
              <a:path extrusionOk="0" h="8263" w="6622">
                <a:moveTo>
                  <a:pt x="6621" y="0"/>
                </a:moveTo>
                <a:lnTo>
                  <a:pt x="0" y="3276"/>
                </a:lnTo>
                <a:lnTo>
                  <a:pt x="0" y="8262"/>
                </a:lnTo>
                <a:lnTo>
                  <a:pt x="6621" y="4793"/>
                </a:lnTo>
                <a:lnTo>
                  <a:pt x="6621" y="0"/>
                </a:lnTo>
                <a:close/>
              </a:path>
            </a:pathLst>
          </a:custGeom>
          <a:solidFill>
            <a:srgbClr val="FFFFFF">
              <a:alpha val="4152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7013198" y="2884287"/>
            <a:ext cx="1605736" cy="2003896"/>
          </a:xfrm>
          <a:custGeom>
            <a:rect b="b" l="l" r="r" t="t"/>
            <a:pathLst>
              <a:path extrusionOk="0" h="8264" w="6622">
                <a:moveTo>
                  <a:pt x="6621" y="1"/>
                </a:moveTo>
                <a:lnTo>
                  <a:pt x="0" y="3277"/>
                </a:lnTo>
                <a:lnTo>
                  <a:pt x="0" y="8264"/>
                </a:lnTo>
                <a:lnTo>
                  <a:pt x="6621" y="4794"/>
                </a:lnTo>
                <a:lnTo>
                  <a:pt x="6621" y="1"/>
                </a:lnTo>
                <a:close/>
              </a:path>
            </a:pathLst>
          </a:custGeom>
          <a:solidFill>
            <a:srgbClr val="FFFFFF">
              <a:alpha val="4152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/>
          <p:nvPr/>
        </p:nvSpPr>
        <p:spPr>
          <a:xfrm flipH="1">
            <a:off x="7374250" y="6631129"/>
            <a:ext cx="2435716" cy="914790"/>
          </a:xfrm>
          <a:custGeom>
            <a:rect b="b" l="l" r="r" t="t"/>
            <a:pathLst>
              <a:path extrusionOk="0" h="6454" w="17185">
                <a:moveTo>
                  <a:pt x="11366" y="0"/>
                </a:moveTo>
                <a:lnTo>
                  <a:pt x="0" y="5663"/>
                </a:lnTo>
                <a:lnTo>
                  <a:pt x="5820" y="6454"/>
                </a:lnTo>
                <a:lnTo>
                  <a:pt x="17185" y="791"/>
                </a:lnTo>
                <a:lnTo>
                  <a:pt x="113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 flipH="1">
            <a:off x="8927538" y="5041521"/>
            <a:ext cx="2396455" cy="636554"/>
          </a:xfrm>
          <a:custGeom>
            <a:rect b="b" l="l" r="r" t="t"/>
            <a:pathLst>
              <a:path extrusionOk="0" h="4491" w="16908">
                <a:moveTo>
                  <a:pt x="4045" y="0"/>
                </a:moveTo>
                <a:lnTo>
                  <a:pt x="0" y="1980"/>
                </a:lnTo>
                <a:lnTo>
                  <a:pt x="12864" y="4490"/>
                </a:lnTo>
                <a:lnTo>
                  <a:pt x="16907" y="2510"/>
                </a:lnTo>
                <a:lnTo>
                  <a:pt x="40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 flipH="1">
            <a:off x="6681017" y="6743245"/>
            <a:ext cx="2304044" cy="2546076"/>
          </a:xfrm>
          <a:custGeom>
            <a:rect b="b" l="l" r="r" t="t"/>
            <a:pathLst>
              <a:path extrusionOk="0" h="17963" w="16256">
                <a:moveTo>
                  <a:pt x="11365" y="0"/>
                </a:moveTo>
                <a:lnTo>
                  <a:pt x="0" y="5663"/>
                </a:lnTo>
                <a:lnTo>
                  <a:pt x="4891" y="17962"/>
                </a:lnTo>
                <a:lnTo>
                  <a:pt x="16256" y="12300"/>
                </a:lnTo>
                <a:lnTo>
                  <a:pt x="11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 flipH="1">
            <a:off x="8291842" y="7433658"/>
            <a:ext cx="1518124" cy="1855660"/>
          </a:xfrm>
          <a:custGeom>
            <a:rect b="b" l="l" r="r" t="t"/>
            <a:pathLst>
              <a:path extrusionOk="0" h="13092" w="10711">
                <a:moveTo>
                  <a:pt x="0" y="1"/>
                </a:moveTo>
                <a:lnTo>
                  <a:pt x="4891" y="12301"/>
                </a:lnTo>
                <a:lnTo>
                  <a:pt x="10711" y="13091"/>
                </a:lnTo>
                <a:lnTo>
                  <a:pt x="5820" y="79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 flipH="1">
            <a:off x="7374250" y="6631129"/>
            <a:ext cx="2435716" cy="914790"/>
          </a:xfrm>
          <a:custGeom>
            <a:rect b="b" l="l" r="r" t="t"/>
            <a:pathLst>
              <a:path extrusionOk="0" h="6454" w="17185">
                <a:moveTo>
                  <a:pt x="11366" y="0"/>
                </a:moveTo>
                <a:lnTo>
                  <a:pt x="0" y="5663"/>
                </a:lnTo>
                <a:lnTo>
                  <a:pt x="5820" y="6454"/>
                </a:lnTo>
                <a:lnTo>
                  <a:pt x="17185" y="791"/>
                </a:lnTo>
                <a:lnTo>
                  <a:pt x="11366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 flipH="1">
            <a:off x="9500717" y="5322165"/>
            <a:ext cx="2091583" cy="2225743"/>
          </a:xfrm>
          <a:custGeom>
            <a:rect b="b" l="l" r="r" t="t"/>
            <a:pathLst>
              <a:path extrusionOk="0" h="15703" w="14757">
                <a:moveTo>
                  <a:pt x="1893" y="0"/>
                </a:moveTo>
                <a:lnTo>
                  <a:pt x="0" y="13194"/>
                </a:lnTo>
                <a:lnTo>
                  <a:pt x="12864" y="15702"/>
                </a:lnTo>
                <a:lnTo>
                  <a:pt x="14757" y="2510"/>
                </a:lnTo>
                <a:lnTo>
                  <a:pt x="189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 flipH="1">
            <a:off x="8927524" y="5397287"/>
            <a:ext cx="841622" cy="2150621"/>
          </a:xfrm>
          <a:custGeom>
            <a:rect b="b" l="l" r="r" t="t"/>
            <a:pathLst>
              <a:path extrusionOk="0" h="15173" w="5938">
                <a:moveTo>
                  <a:pt x="5937" y="0"/>
                </a:moveTo>
                <a:lnTo>
                  <a:pt x="1894" y="1980"/>
                </a:lnTo>
                <a:lnTo>
                  <a:pt x="1" y="15172"/>
                </a:lnTo>
                <a:lnTo>
                  <a:pt x="4044" y="13192"/>
                </a:lnTo>
                <a:lnTo>
                  <a:pt x="59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 flipH="1">
            <a:off x="8927538" y="5041521"/>
            <a:ext cx="2396455" cy="636554"/>
          </a:xfrm>
          <a:custGeom>
            <a:rect b="b" l="l" r="r" t="t"/>
            <a:pathLst>
              <a:path extrusionOk="0" h="4491" w="16908">
                <a:moveTo>
                  <a:pt x="4045" y="0"/>
                </a:moveTo>
                <a:lnTo>
                  <a:pt x="0" y="1980"/>
                </a:lnTo>
                <a:lnTo>
                  <a:pt x="12864" y="4490"/>
                </a:lnTo>
                <a:lnTo>
                  <a:pt x="16907" y="2510"/>
                </a:lnTo>
                <a:lnTo>
                  <a:pt x="4045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770300" y="8060175"/>
            <a:ext cx="4212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770318" y="6827587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b="1" sz="7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13290400" y="5760750"/>
            <a:ext cx="4212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it’s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770300" y="3592900"/>
            <a:ext cx="4212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770318" y="2392797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b="1" sz="72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14884991" y="4528171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b="1" sz="7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4" name="Google Shape;294;p19"/>
          <p:cNvSpPr/>
          <p:nvPr/>
        </p:nvSpPr>
        <p:spPr>
          <a:xfrm flipH="1">
            <a:off x="6681017" y="6743245"/>
            <a:ext cx="2304044" cy="2546076"/>
          </a:xfrm>
          <a:custGeom>
            <a:rect b="b" l="l" r="r" t="t"/>
            <a:pathLst>
              <a:path extrusionOk="0" h="17963" w="16256">
                <a:moveTo>
                  <a:pt x="11365" y="0"/>
                </a:moveTo>
                <a:lnTo>
                  <a:pt x="0" y="5663"/>
                </a:lnTo>
                <a:lnTo>
                  <a:pt x="4891" y="17962"/>
                </a:lnTo>
                <a:lnTo>
                  <a:pt x="16256" y="12300"/>
                </a:lnTo>
                <a:lnTo>
                  <a:pt x="11365" y="0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 flipH="1">
            <a:off x="9500717" y="5322165"/>
            <a:ext cx="2091583" cy="2225743"/>
          </a:xfrm>
          <a:custGeom>
            <a:rect b="b" l="l" r="r" t="t"/>
            <a:pathLst>
              <a:path extrusionOk="0" h="15703" w="14757">
                <a:moveTo>
                  <a:pt x="1893" y="0"/>
                </a:moveTo>
                <a:lnTo>
                  <a:pt x="0" y="13194"/>
                </a:lnTo>
                <a:lnTo>
                  <a:pt x="12864" y="15702"/>
                </a:lnTo>
                <a:lnTo>
                  <a:pt x="14757" y="2510"/>
                </a:lnTo>
                <a:lnTo>
                  <a:pt x="1893" y="0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19"/>
          <p:cNvGrpSpPr/>
          <p:nvPr/>
        </p:nvGrpSpPr>
        <p:grpSpPr>
          <a:xfrm>
            <a:off x="7242370" y="2834880"/>
            <a:ext cx="2890965" cy="2570520"/>
            <a:chOff x="3432104" y="1024100"/>
            <a:chExt cx="1651036" cy="1468030"/>
          </a:xfrm>
        </p:grpSpPr>
        <p:sp>
          <p:nvSpPr>
            <p:cNvPr id="297" name="Google Shape;297;p19"/>
            <p:cNvSpPr/>
            <p:nvPr/>
          </p:nvSpPr>
          <p:spPr>
            <a:xfrm flipH="1">
              <a:off x="3432105" y="2083277"/>
              <a:ext cx="1415647" cy="408853"/>
            </a:xfrm>
            <a:custGeom>
              <a:rect b="b" l="l" r="r" t="t"/>
              <a:pathLst>
                <a:path extrusionOk="0" h="5051" w="17489">
                  <a:moveTo>
                    <a:pt x="17489" y="0"/>
                  </a:moveTo>
                  <a:lnTo>
                    <a:pt x="5210" y="1868"/>
                  </a:lnTo>
                  <a:lnTo>
                    <a:pt x="0" y="5050"/>
                  </a:lnTo>
                  <a:lnTo>
                    <a:pt x="12277" y="3182"/>
                  </a:lnTo>
                  <a:lnTo>
                    <a:pt x="17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3432104" y="1024100"/>
              <a:ext cx="1229150" cy="1210452"/>
            </a:xfrm>
            <a:custGeom>
              <a:rect b="b" l="l" r="r" t="t"/>
              <a:pathLst>
                <a:path extrusionOk="0" h="14954" w="15185">
                  <a:moveTo>
                    <a:pt x="12278" y="0"/>
                  </a:moveTo>
                  <a:lnTo>
                    <a:pt x="1" y="1869"/>
                  </a:lnTo>
                  <a:lnTo>
                    <a:pt x="2906" y="14953"/>
                  </a:lnTo>
                  <a:lnTo>
                    <a:pt x="15185" y="13085"/>
                  </a:lnTo>
                  <a:lnTo>
                    <a:pt x="122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flipH="1">
              <a:off x="3432105" y="2083277"/>
              <a:ext cx="1415647" cy="408853"/>
            </a:xfrm>
            <a:custGeom>
              <a:rect b="b" l="l" r="r" t="t"/>
              <a:pathLst>
                <a:path extrusionOk="0" h="5051" w="17489">
                  <a:moveTo>
                    <a:pt x="17489" y="0"/>
                  </a:moveTo>
                  <a:lnTo>
                    <a:pt x="5210" y="1868"/>
                  </a:lnTo>
                  <a:lnTo>
                    <a:pt x="0" y="5050"/>
                  </a:lnTo>
                  <a:lnTo>
                    <a:pt x="12277" y="3182"/>
                  </a:lnTo>
                  <a:lnTo>
                    <a:pt x="17489" y="0"/>
                  </a:lnTo>
                  <a:close/>
                </a:path>
              </a:pathLst>
            </a:custGeom>
            <a:solidFill>
              <a:srgbClr val="434343">
                <a:alpha val="3661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 flipH="1">
              <a:off x="4425948" y="1175307"/>
              <a:ext cx="657192" cy="1316813"/>
            </a:xfrm>
            <a:custGeom>
              <a:rect b="b" l="l" r="r" t="t"/>
              <a:pathLst>
                <a:path extrusionOk="0" h="16268" w="8119">
                  <a:moveTo>
                    <a:pt x="5213" y="1"/>
                  </a:moveTo>
                  <a:lnTo>
                    <a:pt x="1" y="3182"/>
                  </a:lnTo>
                  <a:lnTo>
                    <a:pt x="2908" y="16267"/>
                  </a:lnTo>
                  <a:lnTo>
                    <a:pt x="8118" y="13085"/>
                  </a:lnTo>
                  <a:lnTo>
                    <a:pt x="52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 flipH="1">
              <a:off x="3432104" y="1024100"/>
              <a:ext cx="1229150" cy="1210452"/>
            </a:xfrm>
            <a:custGeom>
              <a:rect b="b" l="l" r="r" t="t"/>
              <a:pathLst>
                <a:path extrusionOk="0" h="14954" w="15185">
                  <a:moveTo>
                    <a:pt x="12278" y="0"/>
                  </a:moveTo>
                  <a:lnTo>
                    <a:pt x="1" y="1869"/>
                  </a:lnTo>
                  <a:lnTo>
                    <a:pt x="2906" y="14953"/>
                  </a:lnTo>
                  <a:lnTo>
                    <a:pt x="15185" y="13085"/>
                  </a:lnTo>
                  <a:lnTo>
                    <a:pt x="12278" y="0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2" name="Google Shape;302;p19"/>
          <p:cNvCxnSpPr>
            <a:stCxn id="292" idx="2"/>
          </p:cNvCxnSpPr>
          <p:nvPr/>
        </p:nvCxnSpPr>
        <p:spPr>
          <a:xfrm>
            <a:off x="2079218" y="3157197"/>
            <a:ext cx="5067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2079218" y="7591972"/>
            <a:ext cx="42684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04" name="Google Shape;304;p19"/>
          <p:cNvCxnSpPr>
            <a:stCxn id="293" idx="2"/>
          </p:cNvCxnSpPr>
          <p:nvPr/>
        </p:nvCxnSpPr>
        <p:spPr>
          <a:xfrm rot="10800000">
            <a:off x="11918291" y="5292571"/>
            <a:ext cx="4275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/>
          <p:nvPr/>
        </p:nvSpPr>
        <p:spPr>
          <a:xfrm>
            <a:off x="10520345" y="6438293"/>
            <a:ext cx="2715590" cy="1572926"/>
          </a:xfrm>
          <a:custGeom>
            <a:rect b="b" l="l" r="r" t="t"/>
            <a:pathLst>
              <a:path extrusionOk="0" h="9366" w="16170">
                <a:moveTo>
                  <a:pt x="8058" y="1"/>
                </a:moveTo>
                <a:lnTo>
                  <a:pt x="0" y="4684"/>
                </a:lnTo>
                <a:lnTo>
                  <a:pt x="8112" y="9366"/>
                </a:lnTo>
                <a:lnTo>
                  <a:pt x="16169" y="4684"/>
                </a:lnTo>
                <a:lnTo>
                  <a:pt x="80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11878474" y="7224752"/>
            <a:ext cx="1357459" cy="2195480"/>
          </a:xfrm>
          <a:custGeom>
            <a:rect b="b" l="l" r="r" t="t"/>
            <a:pathLst>
              <a:path extrusionOk="0" h="13073" w="8083">
                <a:moveTo>
                  <a:pt x="8082" y="1"/>
                </a:moveTo>
                <a:lnTo>
                  <a:pt x="25" y="4683"/>
                </a:lnTo>
                <a:lnTo>
                  <a:pt x="0" y="13072"/>
                </a:lnTo>
                <a:lnTo>
                  <a:pt x="8058" y="8389"/>
                </a:lnTo>
                <a:lnTo>
                  <a:pt x="808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10516314" y="7224752"/>
            <a:ext cx="1366360" cy="2195480"/>
          </a:xfrm>
          <a:custGeom>
            <a:rect b="b" l="l" r="r" t="t"/>
            <a:pathLst>
              <a:path extrusionOk="0" h="13073" w="8136">
                <a:moveTo>
                  <a:pt x="24" y="1"/>
                </a:moveTo>
                <a:lnTo>
                  <a:pt x="0" y="8389"/>
                </a:lnTo>
                <a:lnTo>
                  <a:pt x="8111" y="13072"/>
                </a:lnTo>
                <a:lnTo>
                  <a:pt x="8136" y="4683"/>
                </a:lnTo>
                <a:lnTo>
                  <a:pt x="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7804926" y="6438293"/>
            <a:ext cx="2715590" cy="1572926"/>
          </a:xfrm>
          <a:custGeom>
            <a:rect b="b" l="l" r="r" t="t"/>
            <a:pathLst>
              <a:path extrusionOk="0" h="9366" w="16170">
                <a:moveTo>
                  <a:pt x="8058" y="1"/>
                </a:moveTo>
                <a:lnTo>
                  <a:pt x="1" y="4684"/>
                </a:lnTo>
                <a:lnTo>
                  <a:pt x="8110" y="9366"/>
                </a:lnTo>
                <a:lnTo>
                  <a:pt x="16169" y="4684"/>
                </a:lnTo>
                <a:lnTo>
                  <a:pt x="805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9163055" y="7224752"/>
            <a:ext cx="1357459" cy="2195480"/>
          </a:xfrm>
          <a:custGeom>
            <a:rect b="b" l="l" r="r" t="t"/>
            <a:pathLst>
              <a:path extrusionOk="0" h="13073" w="8083">
                <a:moveTo>
                  <a:pt x="8082" y="1"/>
                </a:moveTo>
                <a:lnTo>
                  <a:pt x="23" y="4683"/>
                </a:lnTo>
                <a:lnTo>
                  <a:pt x="1" y="13072"/>
                </a:lnTo>
                <a:lnTo>
                  <a:pt x="8058" y="8389"/>
                </a:lnTo>
                <a:lnTo>
                  <a:pt x="80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9164567" y="4243329"/>
            <a:ext cx="2715590" cy="1572758"/>
          </a:xfrm>
          <a:custGeom>
            <a:rect b="b" l="l" r="r" t="t"/>
            <a:pathLst>
              <a:path extrusionOk="0" h="9365" w="16170">
                <a:moveTo>
                  <a:pt x="8060" y="0"/>
                </a:moveTo>
                <a:lnTo>
                  <a:pt x="0" y="4683"/>
                </a:lnTo>
                <a:lnTo>
                  <a:pt x="8112" y="9365"/>
                </a:lnTo>
                <a:lnTo>
                  <a:pt x="16170" y="4683"/>
                </a:lnTo>
                <a:lnTo>
                  <a:pt x="8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10522696" y="5029620"/>
            <a:ext cx="1357459" cy="2195312"/>
          </a:xfrm>
          <a:custGeom>
            <a:rect b="b" l="l" r="r" t="t"/>
            <a:pathLst>
              <a:path extrusionOk="0" h="13072" w="8083">
                <a:moveTo>
                  <a:pt x="8083" y="1"/>
                </a:moveTo>
                <a:lnTo>
                  <a:pt x="25" y="4683"/>
                </a:lnTo>
                <a:lnTo>
                  <a:pt x="0" y="13072"/>
                </a:lnTo>
                <a:lnTo>
                  <a:pt x="8059" y="8389"/>
                </a:lnTo>
                <a:lnTo>
                  <a:pt x="80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9160536" y="5029620"/>
            <a:ext cx="1366360" cy="2195312"/>
          </a:xfrm>
          <a:custGeom>
            <a:rect b="b" l="l" r="r" t="t"/>
            <a:pathLst>
              <a:path extrusionOk="0" h="13072" w="8136">
                <a:moveTo>
                  <a:pt x="24" y="1"/>
                </a:moveTo>
                <a:lnTo>
                  <a:pt x="1" y="8390"/>
                </a:lnTo>
                <a:lnTo>
                  <a:pt x="8111" y="13072"/>
                </a:lnTo>
                <a:lnTo>
                  <a:pt x="8136" y="4683"/>
                </a:lnTo>
                <a:lnTo>
                  <a:pt x="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811308" y="2048197"/>
            <a:ext cx="2715590" cy="1573094"/>
          </a:xfrm>
          <a:custGeom>
            <a:rect b="b" l="l" r="r" t="t"/>
            <a:pathLst>
              <a:path extrusionOk="0" h="9367" w="16170">
                <a:moveTo>
                  <a:pt x="8058" y="0"/>
                </a:moveTo>
                <a:lnTo>
                  <a:pt x="0" y="4682"/>
                </a:lnTo>
                <a:lnTo>
                  <a:pt x="8111" y="9367"/>
                </a:lnTo>
                <a:lnTo>
                  <a:pt x="16170" y="4682"/>
                </a:lnTo>
                <a:lnTo>
                  <a:pt x="805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9169437" y="2834488"/>
            <a:ext cx="1357459" cy="2195312"/>
          </a:xfrm>
          <a:custGeom>
            <a:rect b="b" l="l" r="r" t="t"/>
            <a:pathLst>
              <a:path extrusionOk="0" h="13072" w="8083">
                <a:moveTo>
                  <a:pt x="8083" y="0"/>
                </a:moveTo>
                <a:lnTo>
                  <a:pt x="24" y="4685"/>
                </a:lnTo>
                <a:lnTo>
                  <a:pt x="1" y="13072"/>
                </a:lnTo>
                <a:lnTo>
                  <a:pt x="1" y="13072"/>
                </a:lnTo>
                <a:lnTo>
                  <a:pt x="8058" y="8389"/>
                </a:lnTo>
                <a:lnTo>
                  <a:pt x="80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9169437" y="4243329"/>
            <a:ext cx="1357459" cy="2195312"/>
          </a:xfrm>
          <a:custGeom>
            <a:rect b="b" l="l" r="r" t="t"/>
            <a:pathLst>
              <a:path extrusionOk="0" h="13072" w="8083">
                <a:moveTo>
                  <a:pt x="8083" y="0"/>
                </a:moveTo>
                <a:lnTo>
                  <a:pt x="24" y="4683"/>
                </a:lnTo>
                <a:lnTo>
                  <a:pt x="1" y="13072"/>
                </a:lnTo>
                <a:lnTo>
                  <a:pt x="8058" y="8388"/>
                </a:lnTo>
                <a:lnTo>
                  <a:pt x="8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7807277" y="2834488"/>
            <a:ext cx="1366360" cy="2195312"/>
          </a:xfrm>
          <a:custGeom>
            <a:rect b="b" l="l" r="r" t="t"/>
            <a:pathLst>
              <a:path extrusionOk="0" h="13072" w="8136">
                <a:moveTo>
                  <a:pt x="24" y="0"/>
                </a:moveTo>
                <a:lnTo>
                  <a:pt x="1" y="8389"/>
                </a:lnTo>
                <a:lnTo>
                  <a:pt x="8112" y="13072"/>
                </a:lnTo>
                <a:lnTo>
                  <a:pt x="8135" y="4685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6457545" y="4243329"/>
            <a:ext cx="2715590" cy="1572758"/>
          </a:xfrm>
          <a:custGeom>
            <a:rect b="b" l="l" r="r" t="t"/>
            <a:pathLst>
              <a:path extrusionOk="0" h="9365" w="16170">
                <a:moveTo>
                  <a:pt x="16169" y="4683"/>
                </a:moveTo>
                <a:lnTo>
                  <a:pt x="8112" y="9365"/>
                </a:lnTo>
                <a:lnTo>
                  <a:pt x="1" y="4683"/>
                </a:lnTo>
                <a:lnTo>
                  <a:pt x="805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6457545" y="4243329"/>
            <a:ext cx="2715590" cy="1572758"/>
          </a:xfrm>
          <a:custGeom>
            <a:rect b="b" l="l" r="r" t="t"/>
            <a:pathLst>
              <a:path extrusionOk="0" h="9365" w="16170">
                <a:moveTo>
                  <a:pt x="8059" y="0"/>
                </a:moveTo>
                <a:lnTo>
                  <a:pt x="1" y="4683"/>
                </a:lnTo>
                <a:lnTo>
                  <a:pt x="8112" y="9365"/>
                </a:lnTo>
                <a:lnTo>
                  <a:pt x="16169" y="4683"/>
                </a:lnTo>
                <a:lnTo>
                  <a:pt x="805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7815674" y="5029620"/>
            <a:ext cx="1357459" cy="2195312"/>
          </a:xfrm>
          <a:custGeom>
            <a:rect b="b" l="l" r="r" t="t"/>
            <a:pathLst>
              <a:path extrusionOk="0" h="13072" w="8083">
                <a:moveTo>
                  <a:pt x="8082" y="1"/>
                </a:moveTo>
                <a:lnTo>
                  <a:pt x="25" y="4683"/>
                </a:lnTo>
                <a:lnTo>
                  <a:pt x="0" y="13072"/>
                </a:lnTo>
                <a:lnTo>
                  <a:pt x="8060" y="8389"/>
                </a:lnTo>
                <a:lnTo>
                  <a:pt x="80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6453682" y="5029620"/>
            <a:ext cx="1366192" cy="2195312"/>
          </a:xfrm>
          <a:custGeom>
            <a:rect b="b" l="l" r="r" t="t"/>
            <a:pathLst>
              <a:path extrusionOk="0" h="13072" w="8135">
                <a:moveTo>
                  <a:pt x="24" y="1"/>
                </a:moveTo>
                <a:lnTo>
                  <a:pt x="0" y="8390"/>
                </a:lnTo>
                <a:lnTo>
                  <a:pt x="8110" y="13072"/>
                </a:lnTo>
                <a:lnTo>
                  <a:pt x="8135" y="4683"/>
                </a:lnTo>
                <a:lnTo>
                  <a:pt x="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10520345" y="7224752"/>
            <a:ext cx="1362329" cy="786463"/>
          </a:xfrm>
          <a:custGeom>
            <a:rect b="b" l="l" r="r" t="t"/>
            <a:pathLst>
              <a:path extrusionOk="0" h="4683" w="8112">
                <a:moveTo>
                  <a:pt x="0" y="1"/>
                </a:moveTo>
                <a:lnTo>
                  <a:pt x="8112" y="4683"/>
                </a:lnTo>
              </a:path>
            </a:pathLst>
          </a:custGeom>
          <a:solidFill>
            <a:srgbClr val="60606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10520345" y="6438293"/>
            <a:ext cx="2715590" cy="1572926"/>
          </a:xfrm>
          <a:custGeom>
            <a:rect b="b" l="l" r="r" t="t"/>
            <a:pathLst>
              <a:path extrusionOk="0" h="9366" w="16170">
                <a:moveTo>
                  <a:pt x="8058" y="1"/>
                </a:moveTo>
                <a:lnTo>
                  <a:pt x="0" y="4684"/>
                </a:lnTo>
                <a:lnTo>
                  <a:pt x="8112" y="9366"/>
                </a:lnTo>
                <a:lnTo>
                  <a:pt x="16169" y="4684"/>
                </a:lnTo>
                <a:lnTo>
                  <a:pt x="8058" y="1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9164567" y="4243329"/>
            <a:ext cx="2715590" cy="1572758"/>
          </a:xfrm>
          <a:custGeom>
            <a:rect b="b" l="l" r="r" t="t"/>
            <a:pathLst>
              <a:path extrusionOk="0" h="9365" w="16170">
                <a:moveTo>
                  <a:pt x="8060" y="0"/>
                </a:moveTo>
                <a:lnTo>
                  <a:pt x="0" y="4683"/>
                </a:lnTo>
                <a:lnTo>
                  <a:pt x="8112" y="9365"/>
                </a:lnTo>
                <a:lnTo>
                  <a:pt x="16170" y="4683"/>
                </a:lnTo>
                <a:lnTo>
                  <a:pt x="8060" y="0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7811308" y="2048197"/>
            <a:ext cx="2715590" cy="1573094"/>
          </a:xfrm>
          <a:custGeom>
            <a:rect b="b" l="l" r="r" t="t"/>
            <a:pathLst>
              <a:path extrusionOk="0" h="9367" w="16170">
                <a:moveTo>
                  <a:pt x="8058" y="0"/>
                </a:moveTo>
                <a:lnTo>
                  <a:pt x="0" y="4682"/>
                </a:lnTo>
                <a:lnTo>
                  <a:pt x="8111" y="9367"/>
                </a:lnTo>
                <a:lnTo>
                  <a:pt x="16170" y="4682"/>
                </a:lnTo>
                <a:lnTo>
                  <a:pt x="8058" y="0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6457545" y="4243329"/>
            <a:ext cx="2715590" cy="1572758"/>
          </a:xfrm>
          <a:custGeom>
            <a:rect b="b" l="l" r="r" t="t"/>
            <a:pathLst>
              <a:path extrusionOk="0" h="9365" w="16170">
                <a:moveTo>
                  <a:pt x="8059" y="0"/>
                </a:moveTo>
                <a:lnTo>
                  <a:pt x="1" y="4683"/>
                </a:lnTo>
                <a:lnTo>
                  <a:pt x="8112" y="9365"/>
                </a:lnTo>
                <a:lnTo>
                  <a:pt x="16169" y="4683"/>
                </a:lnTo>
                <a:lnTo>
                  <a:pt x="8059" y="0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11878474" y="7224752"/>
            <a:ext cx="1357459" cy="2195480"/>
          </a:xfrm>
          <a:custGeom>
            <a:rect b="b" l="l" r="r" t="t"/>
            <a:pathLst>
              <a:path extrusionOk="0" h="13073" w="8083">
                <a:moveTo>
                  <a:pt x="8082" y="1"/>
                </a:moveTo>
                <a:lnTo>
                  <a:pt x="25" y="4683"/>
                </a:lnTo>
                <a:lnTo>
                  <a:pt x="0" y="13072"/>
                </a:lnTo>
                <a:lnTo>
                  <a:pt x="8058" y="8389"/>
                </a:lnTo>
                <a:lnTo>
                  <a:pt x="8082" y="1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0"/>
          <p:cNvGrpSpPr/>
          <p:nvPr/>
        </p:nvGrpSpPr>
        <p:grpSpPr>
          <a:xfrm>
            <a:off x="7800895" y="6438293"/>
            <a:ext cx="2719620" cy="2981938"/>
            <a:chOff x="3900448" y="3219146"/>
            <a:chExt cx="1359810" cy="1490969"/>
          </a:xfrm>
        </p:grpSpPr>
        <p:sp>
          <p:nvSpPr>
            <p:cNvPr id="332" name="Google Shape;332;p20"/>
            <p:cNvSpPr/>
            <p:nvPr/>
          </p:nvSpPr>
          <p:spPr>
            <a:xfrm>
              <a:off x="3900448" y="3612376"/>
              <a:ext cx="683096" cy="1097740"/>
            </a:xfrm>
            <a:custGeom>
              <a:rect b="b" l="l" r="r" t="t"/>
              <a:pathLst>
                <a:path extrusionOk="0" h="13073" w="8135">
                  <a:moveTo>
                    <a:pt x="25" y="1"/>
                  </a:moveTo>
                  <a:lnTo>
                    <a:pt x="0" y="8389"/>
                  </a:lnTo>
                  <a:lnTo>
                    <a:pt x="8112" y="13072"/>
                  </a:lnTo>
                  <a:lnTo>
                    <a:pt x="8134" y="4683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902463" y="3219146"/>
              <a:ext cx="1357795" cy="786463"/>
            </a:xfrm>
            <a:custGeom>
              <a:rect b="b" l="l" r="r" t="t"/>
              <a:pathLst>
                <a:path extrusionOk="0" h="9366" w="16170">
                  <a:moveTo>
                    <a:pt x="8058" y="1"/>
                  </a:moveTo>
                  <a:lnTo>
                    <a:pt x="1" y="4684"/>
                  </a:lnTo>
                  <a:lnTo>
                    <a:pt x="8110" y="9366"/>
                  </a:lnTo>
                  <a:lnTo>
                    <a:pt x="16169" y="4684"/>
                  </a:lnTo>
                  <a:lnTo>
                    <a:pt x="805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581528" y="3612376"/>
              <a:ext cx="678730" cy="1097740"/>
            </a:xfrm>
            <a:custGeom>
              <a:rect b="b" l="l" r="r" t="t"/>
              <a:pathLst>
                <a:path extrusionOk="0" h="13073" w="8083">
                  <a:moveTo>
                    <a:pt x="8082" y="1"/>
                  </a:moveTo>
                  <a:lnTo>
                    <a:pt x="23" y="4683"/>
                  </a:lnTo>
                  <a:lnTo>
                    <a:pt x="1" y="13072"/>
                  </a:lnTo>
                  <a:lnTo>
                    <a:pt x="8058" y="8389"/>
                  </a:lnTo>
                  <a:lnTo>
                    <a:pt x="8082" y="1"/>
                  </a:lnTo>
                  <a:close/>
                </a:path>
              </a:pathLst>
            </a:custGeom>
            <a:solidFill>
              <a:srgbClr val="434343">
                <a:alpha val="3661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0"/>
          <p:cNvSpPr/>
          <p:nvPr/>
        </p:nvSpPr>
        <p:spPr>
          <a:xfrm>
            <a:off x="10522696" y="5029620"/>
            <a:ext cx="1357459" cy="2195312"/>
          </a:xfrm>
          <a:custGeom>
            <a:rect b="b" l="l" r="r" t="t"/>
            <a:pathLst>
              <a:path extrusionOk="0" h="13072" w="8083">
                <a:moveTo>
                  <a:pt x="8083" y="1"/>
                </a:moveTo>
                <a:lnTo>
                  <a:pt x="25" y="4683"/>
                </a:lnTo>
                <a:lnTo>
                  <a:pt x="0" y="13072"/>
                </a:lnTo>
                <a:lnTo>
                  <a:pt x="8059" y="8389"/>
                </a:lnTo>
                <a:lnTo>
                  <a:pt x="8083" y="1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9169437" y="2834488"/>
            <a:ext cx="1357459" cy="2195312"/>
          </a:xfrm>
          <a:custGeom>
            <a:rect b="b" l="l" r="r" t="t"/>
            <a:pathLst>
              <a:path extrusionOk="0" h="13072" w="8083">
                <a:moveTo>
                  <a:pt x="8083" y="0"/>
                </a:moveTo>
                <a:lnTo>
                  <a:pt x="24" y="4685"/>
                </a:lnTo>
                <a:lnTo>
                  <a:pt x="1" y="13072"/>
                </a:lnTo>
                <a:lnTo>
                  <a:pt x="1" y="13072"/>
                </a:lnTo>
                <a:lnTo>
                  <a:pt x="8058" y="8389"/>
                </a:lnTo>
                <a:lnTo>
                  <a:pt x="8083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7815674" y="5029620"/>
            <a:ext cx="1357459" cy="2195312"/>
          </a:xfrm>
          <a:custGeom>
            <a:rect b="b" l="l" r="r" t="t"/>
            <a:pathLst>
              <a:path extrusionOk="0" h="13072" w="8083">
                <a:moveTo>
                  <a:pt x="8082" y="1"/>
                </a:moveTo>
                <a:lnTo>
                  <a:pt x="25" y="4683"/>
                </a:lnTo>
                <a:lnTo>
                  <a:pt x="0" y="13072"/>
                </a:lnTo>
                <a:lnTo>
                  <a:pt x="8060" y="8389"/>
                </a:lnTo>
                <a:lnTo>
                  <a:pt x="8082" y="1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20"/>
          <p:cNvGrpSpPr/>
          <p:nvPr/>
        </p:nvGrpSpPr>
        <p:grpSpPr>
          <a:xfrm>
            <a:off x="5121881" y="6426886"/>
            <a:ext cx="2719620" cy="2981938"/>
            <a:chOff x="2159849" y="3213443"/>
            <a:chExt cx="1359810" cy="1490969"/>
          </a:xfrm>
        </p:grpSpPr>
        <p:sp>
          <p:nvSpPr>
            <p:cNvPr id="339" name="Google Shape;339;p20"/>
            <p:cNvSpPr/>
            <p:nvPr/>
          </p:nvSpPr>
          <p:spPr>
            <a:xfrm>
              <a:off x="2161864" y="3213443"/>
              <a:ext cx="1357795" cy="786463"/>
            </a:xfrm>
            <a:custGeom>
              <a:rect b="b" l="l" r="r" t="t"/>
              <a:pathLst>
                <a:path extrusionOk="0" h="9366" w="16170">
                  <a:moveTo>
                    <a:pt x="8058" y="1"/>
                  </a:moveTo>
                  <a:lnTo>
                    <a:pt x="0" y="4684"/>
                  </a:lnTo>
                  <a:lnTo>
                    <a:pt x="8112" y="9366"/>
                  </a:lnTo>
                  <a:lnTo>
                    <a:pt x="16169" y="4684"/>
                  </a:lnTo>
                  <a:lnTo>
                    <a:pt x="80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2840929" y="3606672"/>
              <a:ext cx="678730" cy="1097740"/>
            </a:xfrm>
            <a:custGeom>
              <a:rect b="b" l="l" r="r" t="t"/>
              <a:pathLst>
                <a:path extrusionOk="0" h="13073" w="8083">
                  <a:moveTo>
                    <a:pt x="8082" y="1"/>
                  </a:moveTo>
                  <a:lnTo>
                    <a:pt x="25" y="4683"/>
                  </a:lnTo>
                  <a:lnTo>
                    <a:pt x="0" y="13072"/>
                  </a:lnTo>
                  <a:lnTo>
                    <a:pt x="8058" y="8389"/>
                  </a:lnTo>
                  <a:lnTo>
                    <a:pt x="80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159849" y="3606672"/>
              <a:ext cx="683180" cy="1097740"/>
            </a:xfrm>
            <a:custGeom>
              <a:rect b="b" l="l" r="r" t="t"/>
              <a:pathLst>
                <a:path extrusionOk="0" h="13073" w="8136">
                  <a:moveTo>
                    <a:pt x="24" y="1"/>
                  </a:moveTo>
                  <a:lnTo>
                    <a:pt x="0" y="8389"/>
                  </a:lnTo>
                  <a:lnTo>
                    <a:pt x="8111" y="13072"/>
                  </a:lnTo>
                  <a:lnTo>
                    <a:pt x="8136" y="4683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161864" y="3606672"/>
              <a:ext cx="681165" cy="393232"/>
            </a:xfrm>
            <a:custGeom>
              <a:rect b="b" l="l" r="r" t="t"/>
              <a:pathLst>
                <a:path extrusionOk="0" h="4683" w="8112">
                  <a:moveTo>
                    <a:pt x="0" y="1"/>
                  </a:moveTo>
                  <a:lnTo>
                    <a:pt x="8112" y="4683"/>
                  </a:lnTo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161864" y="3213443"/>
              <a:ext cx="1357795" cy="786463"/>
            </a:xfrm>
            <a:custGeom>
              <a:rect b="b" l="l" r="r" t="t"/>
              <a:pathLst>
                <a:path extrusionOk="0" h="9366" w="16170">
                  <a:moveTo>
                    <a:pt x="8058" y="1"/>
                  </a:moveTo>
                  <a:lnTo>
                    <a:pt x="0" y="4684"/>
                  </a:lnTo>
                  <a:lnTo>
                    <a:pt x="8112" y="9366"/>
                  </a:lnTo>
                  <a:lnTo>
                    <a:pt x="16169" y="4684"/>
                  </a:lnTo>
                  <a:lnTo>
                    <a:pt x="8058" y="1"/>
                  </a:lnTo>
                  <a:close/>
                </a:path>
              </a:pathLst>
            </a:custGeom>
            <a:solidFill>
              <a:srgbClr val="FFFFFF">
                <a:alpha val="1518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840929" y="3606672"/>
              <a:ext cx="678730" cy="1097740"/>
            </a:xfrm>
            <a:custGeom>
              <a:rect b="b" l="l" r="r" t="t"/>
              <a:pathLst>
                <a:path extrusionOk="0" h="13073" w="8083">
                  <a:moveTo>
                    <a:pt x="8082" y="1"/>
                  </a:moveTo>
                  <a:lnTo>
                    <a:pt x="25" y="4683"/>
                  </a:lnTo>
                  <a:lnTo>
                    <a:pt x="0" y="13072"/>
                  </a:lnTo>
                  <a:lnTo>
                    <a:pt x="8058" y="8389"/>
                  </a:lnTo>
                  <a:lnTo>
                    <a:pt x="8082" y="1"/>
                  </a:lnTo>
                  <a:close/>
                </a:path>
              </a:pathLst>
            </a:custGeom>
            <a:solidFill>
              <a:srgbClr val="434343">
                <a:alpha val="36610"/>
              </a:srgb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20"/>
          <p:cNvSpPr/>
          <p:nvPr/>
        </p:nvSpPr>
        <p:spPr>
          <a:xfrm>
            <a:off x="1364746" y="2970612"/>
            <a:ext cx="64259" cy="64016"/>
          </a:xfrm>
          <a:custGeom>
            <a:rect b="b" l="l" r="r" t="t"/>
            <a:pathLst>
              <a:path extrusionOk="0" h="264" w="265">
                <a:moveTo>
                  <a:pt x="132" y="1"/>
                </a:moveTo>
                <a:cubicBezTo>
                  <a:pt x="97" y="1"/>
                  <a:pt x="63" y="13"/>
                  <a:pt x="39" y="39"/>
                </a:cubicBezTo>
                <a:cubicBezTo>
                  <a:pt x="13" y="61"/>
                  <a:pt x="0" y="96"/>
                  <a:pt x="0" y="131"/>
                </a:cubicBezTo>
                <a:cubicBezTo>
                  <a:pt x="0" y="164"/>
                  <a:pt x="13" y="199"/>
                  <a:pt x="39" y="226"/>
                </a:cubicBezTo>
                <a:cubicBezTo>
                  <a:pt x="64" y="250"/>
                  <a:pt x="99" y="264"/>
                  <a:pt x="133" y="264"/>
                </a:cubicBezTo>
                <a:cubicBezTo>
                  <a:pt x="167" y="264"/>
                  <a:pt x="202" y="250"/>
                  <a:pt x="226" y="226"/>
                </a:cubicBezTo>
                <a:cubicBezTo>
                  <a:pt x="252" y="199"/>
                  <a:pt x="264" y="164"/>
                  <a:pt x="264" y="131"/>
                </a:cubicBezTo>
                <a:cubicBezTo>
                  <a:pt x="264" y="97"/>
                  <a:pt x="252" y="62"/>
                  <a:pt x="226" y="39"/>
                </a:cubicBezTo>
                <a:cubicBezTo>
                  <a:pt x="200" y="13"/>
                  <a:pt x="166" y="1"/>
                  <a:pt x="132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1364746" y="5860554"/>
            <a:ext cx="64259" cy="63774"/>
          </a:xfrm>
          <a:custGeom>
            <a:rect b="b" l="l" r="r" t="t"/>
            <a:pathLst>
              <a:path extrusionOk="0" h="263" w="265">
                <a:moveTo>
                  <a:pt x="131" y="1"/>
                </a:moveTo>
                <a:cubicBezTo>
                  <a:pt x="114" y="1"/>
                  <a:pt x="98" y="4"/>
                  <a:pt x="82" y="10"/>
                </a:cubicBezTo>
                <a:cubicBezTo>
                  <a:pt x="67" y="14"/>
                  <a:pt x="50" y="26"/>
                  <a:pt x="39" y="39"/>
                </a:cubicBezTo>
                <a:cubicBezTo>
                  <a:pt x="13" y="62"/>
                  <a:pt x="0" y="98"/>
                  <a:pt x="0" y="131"/>
                </a:cubicBezTo>
                <a:cubicBezTo>
                  <a:pt x="0" y="164"/>
                  <a:pt x="13" y="199"/>
                  <a:pt x="39" y="223"/>
                </a:cubicBezTo>
                <a:cubicBezTo>
                  <a:pt x="64" y="250"/>
                  <a:pt x="99" y="263"/>
                  <a:pt x="133" y="263"/>
                </a:cubicBezTo>
                <a:cubicBezTo>
                  <a:pt x="167" y="263"/>
                  <a:pt x="202" y="250"/>
                  <a:pt x="226" y="223"/>
                </a:cubicBezTo>
                <a:cubicBezTo>
                  <a:pt x="252" y="200"/>
                  <a:pt x="264" y="164"/>
                  <a:pt x="264" y="131"/>
                </a:cubicBezTo>
                <a:cubicBezTo>
                  <a:pt x="264" y="98"/>
                  <a:pt x="252" y="63"/>
                  <a:pt x="226" y="39"/>
                </a:cubicBezTo>
                <a:cubicBezTo>
                  <a:pt x="200" y="14"/>
                  <a:pt x="165" y="1"/>
                  <a:pt x="131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1364746" y="8493219"/>
            <a:ext cx="64259" cy="63774"/>
          </a:xfrm>
          <a:custGeom>
            <a:rect b="b" l="l" r="r" t="t"/>
            <a:pathLst>
              <a:path extrusionOk="0" h="263" w="265">
                <a:moveTo>
                  <a:pt x="132" y="1"/>
                </a:moveTo>
                <a:cubicBezTo>
                  <a:pt x="97" y="1"/>
                  <a:pt x="63" y="13"/>
                  <a:pt x="39" y="38"/>
                </a:cubicBezTo>
                <a:cubicBezTo>
                  <a:pt x="13" y="61"/>
                  <a:pt x="0" y="96"/>
                  <a:pt x="0" y="130"/>
                </a:cubicBezTo>
                <a:cubicBezTo>
                  <a:pt x="0" y="165"/>
                  <a:pt x="13" y="199"/>
                  <a:pt x="39" y="226"/>
                </a:cubicBezTo>
                <a:cubicBezTo>
                  <a:pt x="64" y="250"/>
                  <a:pt x="99" y="263"/>
                  <a:pt x="133" y="263"/>
                </a:cubicBezTo>
                <a:cubicBezTo>
                  <a:pt x="167" y="263"/>
                  <a:pt x="202" y="250"/>
                  <a:pt x="226" y="226"/>
                </a:cubicBezTo>
                <a:cubicBezTo>
                  <a:pt x="252" y="199"/>
                  <a:pt x="264" y="163"/>
                  <a:pt x="264" y="130"/>
                </a:cubicBezTo>
                <a:cubicBezTo>
                  <a:pt x="264" y="97"/>
                  <a:pt x="252" y="62"/>
                  <a:pt x="226" y="38"/>
                </a:cubicBezTo>
                <a:cubicBezTo>
                  <a:pt x="200" y="13"/>
                  <a:pt x="166" y="1"/>
                  <a:pt x="132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16861981" y="2970612"/>
            <a:ext cx="64501" cy="64016"/>
          </a:xfrm>
          <a:custGeom>
            <a:rect b="b" l="l" r="r" t="t"/>
            <a:pathLst>
              <a:path extrusionOk="0" h="264" w="266">
                <a:moveTo>
                  <a:pt x="133" y="1"/>
                </a:moveTo>
                <a:cubicBezTo>
                  <a:pt x="116" y="1"/>
                  <a:pt x="99" y="4"/>
                  <a:pt x="83" y="10"/>
                </a:cubicBezTo>
                <a:cubicBezTo>
                  <a:pt x="67" y="18"/>
                  <a:pt x="53" y="26"/>
                  <a:pt x="41" y="40"/>
                </a:cubicBezTo>
                <a:cubicBezTo>
                  <a:pt x="26" y="50"/>
                  <a:pt x="19" y="66"/>
                  <a:pt x="11" y="81"/>
                </a:cubicBezTo>
                <a:cubicBezTo>
                  <a:pt x="6" y="97"/>
                  <a:pt x="1" y="116"/>
                  <a:pt x="1" y="132"/>
                </a:cubicBezTo>
                <a:cubicBezTo>
                  <a:pt x="1" y="149"/>
                  <a:pt x="6" y="165"/>
                  <a:pt x="11" y="181"/>
                </a:cubicBezTo>
                <a:cubicBezTo>
                  <a:pt x="19" y="196"/>
                  <a:pt x="27" y="213"/>
                  <a:pt x="41" y="226"/>
                </a:cubicBezTo>
                <a:cubicBezTo>
                  <a:pt x="53" y="238"/>
                  <a:pt x="67" y="248"/>
                  <a:pt x="83" y="253"/>
                </a:cubicBezTo>
                <a:cubicBezTo>
                  <a:pt x="98" y="261"/>
                  <a:pt x="116" y="264"/>
                  <a:pt x="133" y="264"/>
                </a:cubicBezTo>
                <a:cubicBezTo>
                  <a:pt x="152" y="264"/>
                  <a:pt x="168" y="261"/>
                  <a:pt x="184" y="253"/>
                </a:cubicBezTo>
                <a:cubicBezTo>
                  <a:pt x="199" y="247"/>
                  <a:pt x="216" y="236"/>
                  <a:pt x="229" y="226"/>
                </a:cubicBezTo>
                <a:cubicBezTo>
                  <a:pt x="239" y="213"/>
                  <a:pt x="250" y="196"/>
                  <a:pt x="256" y="181"/>
                </a:cubicBezTo>
                <a:cubicBezTo>
                  <a:pt x="263" y="165"/>
                  <a:pt x="266" y="149"/>
                  <a:pt x="266" y="132"/>
                </a:cubicBezTo>
                <a:cubicBezTo>
                  <a:pt x="266" y="116"/>
                  <a:pt x="263" y="97"/>
                  <a:pt x="256" y="81"/>
                </a:cubicBezTo>
                <a:cubicBezTo>
                  <a:pt x="250" y="66"/>
                  <a:pt x="239" y="50"/>
                  <a:pt x="229" y="40"/>
                </a:cubicBezTo>
                <a:cubicBezTo>
                  <a:pt x="216" y="25"/>
                  <a:pt x="200" y="15"/>
                  <a:pt x="184" y="10"/>
                </a:cubicBezTo>
                <a:cubicBezTo>
                  <a:pt x="168" y="4"/>
                  <a:pt x="151" y="1"/>
                  <a:pt x="133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16861981" y="5860312"/>
            <a:ext cx="64501" cy="64016"/>
          </a:xfrm>
          <a:custGeom>
            <a:rect b="b" l="l" r="r" t="t"/>
            <a:pathLst>
              <a:path extrusionOk="0" h="264" w="266">
                <a:moveTo>
                  <a:pt x="133" y="1"/>
                </a:moveTo>
                <a:cubicBezTo>
                  <a:pt x="116" y="1"/>
                  <a:pt x="99" y="4"/>
                  <a:pt x="83" y="11"/>
                </a:cubicBezTo>
                <a:cubicBezTo>
                  <a:pt x="67" y="18"/>
                  <a:pt x="53" y="27"/>
                  <a:pt x="41" y="40"/>
                </a:cubicBezTo>
                <a:cubicBezTo>
                  <a:pt x="16" y="63"/>
                  <a:pt x="1" y="98"/>
                  <a:pt x="1" y="132"/>
                </a:cubicBezTo>
                <a:cubicBezTo>
                  <a:pt x="1" y="150"/>
                  <a:pt x="6" y="166"/>
                  <a:pt x="11" y="182"/>
                </a:cubicBezTo>
                <a:cubicBezTo>
                  <a:pt x="19" y="197"/>
                  <a:pt x="27" y="214"/>
                  <a:pt x="41" y="227"/>
                </a:cubicBezTo>
                <a:cubicBezTo>
                  <a:pt x="53" y="238"/>
                  <a:pt x="67" y="248"/>
                  <a:pt x="83" y="253"/>
                </a:cubicBezTo>
                <a:cubicBezTo>
                  <a:pt x="98" y="262"/>
                  <a:pt x="116" y="264"/>
                  <a:pt x="133" y="264"/>
                </a:cubicBezTo>
                <a:cubicBezTo>
                  <a:pt x="152" y="264"/>
                  <a:pt x="168" y="262"/>
                  <a:pt x="184" y="253"/>
                </a:cubicBezTo>
                <a:cubicBezTo>
                  <a:pt x="199" y="248"/>
                  <a:pt x="216" y="237"/>
                  <a:pt x="229" y="227"/>
                </a:cubicBezTo>
                <a:cubicBezTo>
                  <a:pt x="239" y="214"/>
                  <a:pt x="250" y="197"/>
                  <a:pt x="256" y="182"/>
                </a:cubicBezTo>
                <a:cubicBezTo>
                  <a:pt x="263" y="166"/>
                  <a:pt x="266" y="150"/>
                  <a:pt x="266" y="132"/>
                </a:cubicBezTo>
                <a:cubicBezTo>
                  <a:pt x="266" y="99"/>
                  <a:pt x="253" y="64"/>
                  <a:pt x="229" y="40"/>
                </a:cubicBezTo>
                <a:cubicBezTo>
                  <a:pt x="216" y="26"/>
                  <a:pt x="200" y="16"/>
                  <a:pt x="184" y="11"/>
                </a:cubicBezTo>
                <a:cubicBezTo>
                  <a:pt x="168" y="4"/>
                  <a:pt x="151" y="1"/>
                  <a:pt x="133" y="1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16861981" y="8492976"/>
            <a:ext cx="64501" cy="64016"/>
          </a:xfrm>
          <a:custGeom>
            <a:rect b="b" l="l" r="r" t="t"/>
            <a:pathLst>
              <a:path extrusionOk="0" h="264" w="266">
                <a:moveTo>
                  <a:pt x="133" y="0"/>
                </a:moveTo>
                <a:cubicBezTo>
                  <a:pt x="116" y="0"/>
                  <a:pt x="99" y="3"/>
                  <a:pt x="83" y="10"/>
                </a:cubicBezTo>
                <a:cubicBezTo>
                  <a:pt x="67" y="15"/>
                  <a:pt x="53" y="26"/>
                  <a:pt x="41" y="39"/>
                </a:cubicBezTo>
                <a:cubicBezTo>
                  <a:pt x="26" y="49"/>
                  <a:pt x="19" y="66"/>
                  <a:pt x="11" y="82"/>
                </a:cubicBezTo>
                <a:cubicBezTo>
                  <a:pt x="6" y="97"/>
                  <a:pt x="1" y="115"/>
                  <a:pt x="1" y="131"/>
                </a:cubicBezTo>
                <a:cubicBezTo>
                  <a:pt x="1" y="166"/>
                  <a:pt x="16" y="200"/>
                  <a:pt x="41" y="227"/>
                </a:cubicBezTo>
                <a:cubicBezTo>
                  <a:pt x="53" y="238"/>
                  <a:pt x="67" y="248"/>
                  <a:pt x="83" y="254"/>
                </a:cubicBezTo>
                <a:cubicBezTo>
                  <a:pt x="98" y="262"/>
                  <a:pt x="116" y="264"/>
                  <a:pt x="133" y="264"/>
                </a:cubicBezTo>
                <a:cubicBezTo>
                  <a:pt x="152" y="264"/>
                  <a:pt x="168" y="262"/>
                  <a:pt x="184" y="254"/>
                </a:cubicBezTo>
                <a:cubicBezTo>
                  <a:pt x="199" y="248"/>
                  <a:pt x="216" y="237"/>
                  <a:pt x="228" y="227"/>
                </a:cubicBezTo>
                <a:cubicBezTo>
                  <a:pt x="251" y="200"/>
                  <a:pt x="266" y="166"/>
                  <a:pt x="266" y="131"/>
                </a:cubicBezTo>
                <a:cubicBezTo>
                  <a:pt x="266" y="115"/>
                  <a:pt x="263" y="97"/>
                  <a:pt x="256" y="82"/>
                </a:cubicBezTo>
                <a:cubicBezTo>
                  <a:pt x="250" y="66"/>
                  <a:pt x="238" y="49"/>
                  <a:pt x="228" y="39"/>
                </a:cubicBezTo>
                <a:cubicBezTo>
                  <a:pt x="216" y="25"/>
                  <a:pt x="200" y="15"/>
                  <a:pt x="184" y="10"/>
                </a:cubicBezTo>
                <a:cubicBezTo>
                  <a:pt x="168" y="3"/>
                  <a:pt x="150" y="0"/>
                  <a:pt x="133" y="0"/>
                </a:cubicBezTo>
                <a:close/>
              </a:path>
            </a:pathLst>
          </a:custGeom>
          <a:solidFill>
            <a:srgbClr val="B9BDC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 txBox="1"/>
          <p:nvPr/>
        </p:nvSpPr>
        <p:spPr>
          <a:xfrm>
            <a:off x="737798" y="5414518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737798" y="2677503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737798" y="2054490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b="1" sz="3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737798" y="7536091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b="1" sz="3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737798" y="4794049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b="1" sz="32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13700223" y="2668045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14935623" y="2054490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b="1" sz="3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4935623" y="4794049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b="1" sz="3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14935623" y="7533442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32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b="1" sz="32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13578400" y="8151533"/>
            <a:ext cx="3975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13578423" y="5414518"/>
            <a:ext cx="3975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37798" y="8151533"/>
            <a:ext cx="38532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/>
          <p:nvPr/>
        </p:nvSpPr>
        <p:spPr>
          <a:xfrm>
            <a:off x="8205121" y="5637898"/>
            <a:ext cx="931848" cy="1516695"/>
          </a:xfrm>
          <a:custGeom>
            <a:rect b="b" l="l" r="r" t="t"/>
            <a:pathLst>
              <a:path extrusionOk="0" h="13659" w="8392">
                <a:moveTo>
                  <a:pt x="1" y="1"/>
                </a:moveTo>
                <a:lnTo>
                  <a:pt x="1" y="8814"/>
                </a:lnTo>
                <a:lnTo>
                  <a:pt x="8392" y="13658"/>
                </a:lnTo>
                <a:lnTo>
                  <a:pt x="8392" y="4846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8205121" y="4387589"/>
            <a:ext cx="931848" cy="1516584"/>
          </a:xfrm>
          <a:custGeom>
            <a:rect b="b" l="l" r="r" t="t"/>
            <a:pathLst>
              <a:path extrusionOk="0" h="13658" w="8392">
                <a:moveTo>
                  <a:pt x="1" y="1"/>
                </a:moveTo>
                <a:lnTo>
                  <a:pt x="1" y="8813"/>
                </a:lnTo>
                <a:lnTo>
                  <a:pt x="8392" y="13657"/>
                </a:lnTo>
                <a:lnTo>
                  <a:pt x="8392" y="484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8205121" y="3139167"/>
            <a:ext cx="931848" cy="1516695"/>
          </a:xfrm>
          <a:custGeom>
            <a:rect b="b" l="l" r="r" t="t"/>
            <a:pathLst>
              <a:path extrusionOk="0" h="13659" w="8392">
                <a:moveTo>
                  <a:pt x="1" y="1"/>
                </a:moveTo>
                <a:lnTo>
                  <a:pt x="1" y="8815"/>
                </a:lnTo>
                <a:lnTo>
                  <a:pt x="8392" y="13658"/>
                </a:lnTo>
                <a:lnTo>
                  <a:pt x="8392" y="4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9136855" y="5641118"/>
            <a:ext cx="926074" cy="1513475"/>
          </a:xfrm>
          <a:custGeom>
            <a:rect b="b" l="l" r="r" t="t"/>
            <a:pathLst>
              <a:path extrusionOk="0" h="13630" w="8340">
                <a:moveTo>
                  <a:pt x="8340" y="0"/>
                </a:moveTo>
                <a:lnTo>
                  <a:pt x="1" y="4817"/>
                </a:lnTo>
                <a:lnTo>
                  <a:pt x="1" y="13629"/>
                </a:lnTo>
                <a:lnTo>
                  <a:pt x="8340" y="8814"/>
                </a:lnTo>
                <a:lnTo>
                  <a:pt x="83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9136855" y="4390698"/>
            <a:ext cx="926074" cy="1513475"/>
          </a:xfrm>
          <a:custGeom>
            <a:rect b="b" l="l" r="r" t="t"/>
            <a:pathLst>
              <a:path extrusionOk="0" h="13630" w="8340">
                <a:moveTo>
                  <a:pt x="8340" y="0"/>
                </a:moveTo>
                <a:lnTo>
                  <a:pt x="1" y="4815"/>
                </a:lnTo>
                <a:lnTo>
                  <a:pt x="1" y="13629"/>
                </a:lnTo>
                <a:lnTo>
                  <a:pt x="8340" y="8814"/>
                </a:lnTo>
                <a:lnTo>
                  <a:pt x="83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9136855" y="3142498"/>
            <a:ext cx="926074" cy="1513364"/>
          </a:xfrm>
          <a:custGeom>
            <a:rect b="b" l="l" r="r" t="t"/>
            <a:pathLst>
              <a:path extrusionOk="0" h="13629" w="8340">
                <a:moveTo>
                  <a:pt x="8340" y="0"/>
                </a:moveTo>
                <a:lnTo>
                  <a:pt x="1" y="4815"/>
                </a:lnTo>
                <a:lnTo>
                  <a:pt x="1" y="13628"/>
                </a:lnTo>
                <a:lnTo>
                  <a:pt x="8340" y="8814"/>
                </a:lnTo>
                <a:lnTo>
                  <a:pt x="83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8205121" y="6089275"/>
            <a:ext cx="1857810" cy="1065318"/>
          </a:xfrm>
          <a:custGeom>
            <a:rect b="b" l="l" r="r" t="t"/>
            <a:pathLst>
              <a:path extrusionOk="0" h="9594" w="16731">
                <a:moveTo>
                  <a:pt x="8325" y="1"/>
                </a:moveTo>
                <a:lnTo>
                  <a:pt x="1" y="4749"/>
                </a:lnTo>
                <a:lnTo>
                  <a:pt x="8392" y="9593"/>
                </a:lnTo>
                <a:lnTo>
                  <a:pt x="16731" y="4778"/>
                </a:lnTo>
                <a:lnTo>
                  <a:pt x="83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8205121" y="5110791"/>
            <a:ext cx="1857810" cy="1065207"/>
          </a:xfrm>
          <a:custGeom>
            <a:rect b="b" l="l" r="r" t="t"/>
            <a:pathLst>
              <a:path extrusionOk="0" h="9593" w="16731">
                <a:moveTo>
                  <a:pt x="8325" y="0"/>
                </a:moveTo>
                <a:lnTo>
                  <a:pt x="1" y="4748"/>
                </a:lnTo>
                <a:lnTo>
                  <a:pt x="8392" y="9593"/>
                </a:lnTo>
                <a:lnTo>
                  <a:pt x="16731" y="4776"/>
                </a:lnTo>
                <a:lnTo>
                  <a:pt x="83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8205121" y="4838966"/>
            <a:ext cx="1857810" cy="1065207"/>
          </a:xfrm>
          <a:custGeom>
            <a:rect b="b" l="l" r="r" t="t"/>
            <a:pathLst>
              <a:path extrusionOk="0" h="9593" w="16731">
                <a:moveTo>
                  <a:pt x="8325" y="1"/>
                </a:moveTo>
                <a:lnTo>
                  <a:pt x="1" y="4748"/>
                </a:lnTo>
                <a:lnTo>
                  <a:pt x="8392" y="9592"/>
                </a:lnTo>
                <a:lnTo>
                  <a:pt x="16731" y="4777"/>
                </a:lnTo>
                <a:lnTo>
                  <a:pt x="83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8205121" y="3860482"/>
            <a:ext cx="1857810" cy="1064985"/>
          </a:xfrm>
          <a:custGeom>
            <a:rect b="b" l="l" r="r" t="t"/>
            <a:pathLst>
              <a:path extrusionOk="0" h="9591" w="16731">
                <a:moveTo>
                  <a:pt x="8325" y="0"/>
                </a:moveTo>
                <a:lnTo>
                  <a:pt x="1" y="4748"/>
                </a:lnTo>
                <a:lnTo>
                  <a:pt x="8392" y="9590"/>
                </a:lnTo>
                <a:lnTo>
                  <a:pt x="16731" y="4775"/>
                </a:lnTo>
                <a:lnTo>
                  <a:pt x="83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8205121" y="3590655"/>
            <a:ext cx="1857810" cy="1065207"/>
          </a:xfrm>
          <a:custGeom>
            <a:rect b="b" l="l" r="r" t="t"/>
            <a:pathLst>
              <a:path extrusionOk="0" h="9593" w="16731">
                <a:moveTo>
                  <a:pt x="8325" y="1"/>
                </a:moveTo>
                <a:lnTo>
                  <a:pt x="1" y="4749"/>
                </a:lnTo>
                <a:lnTo>
                  <a:pt x="8392" y="9592"/>
                </a:lnTo>
                <a:lnTo>
                  <a:pt x="16731" y="4778"/>
                </a:lnTo>
                <a:lnTo>
                  <a:pt x="83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8205121" y="2612061"/>
            <a:ext cx="1857810" cy="1065096"/>
          </a:xfrm>
          <a:custGeom>
            <a:rect b="b" l="l" r="r" t="t"/>
            <a:pathLst>
              <a:path extrusionOk="0" h="9592" w="16731">
                <a:moveTo>
                  <a:pt x="8325" y="0"/>
                </a:moveTo>
                <a:lnTo>
                  <a:pt x="1" y="4748"/>
                </a:lnTo>
                <a:lnTo>
                  <a:pt x="8392" y="9592"/>
                </a:lnTo>
                <a:lnTo>
                  <a:pt x="16731" y="4777"/>
                </a:lnTo>
                <a:lnTo>
                  <a:pt x="83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8893789" y="2842801"/>
            <a:ext cx="337006" cy="185215"/>
          </a:xfrm>
          <a:custGeom>
            <a:rect b="b" l="l" r="r" t="t"/>
            <a:pathLst>
              <a:path extrusionOk="0" h="1668" w="3035">
                <a:moveTo>
                  <a:pt x="0" y="0"/>
                </a:moveTo>
                <a:lnTo>
                  <a:pt x="2176" y="1195"/>
                </a:lnTo>
                <a:lnTo>
                  <a:pt x="2176" y="1195"/>
                </a:lnTo>
                <a:lnTo>
                  <a:pt x="8" y="4"/>
                </a:lnTo>
                <a:lnTo>
                  <a:pt x="0" y="0"/>
                </a:lnTo>
                <a:close/>
                <a:moveTo>
                  <a:pt x="2176" y="1195"/>
                </a:moveTo>
                <a:lnTo>
                  <a:pt x="3028" y="1663"/>
                </a:lnTo>
                <a:lnTo>
                  <a:pt x="3028" y="1663"/>
                </a:lnTo>
                <a:cubicBezTo>
                  <a:pt x="3028" y="1663"/>
                  <a:pt x="3028" y="1663"/>
                  <a:pt x="3028" y="1663"/>
                </a:cubicBezTo>
                <a:lnTo>
                  <a:pt x="2176" y="1195"/>
                </a:lnTo>
                <a:close/>
                <a:moveTo>
                  <a:pt x="3028" y="1663"/>
                </a:moveTo>
                <a:lnTo>
                  <a:pt x="3028" y="1663"/>
                </a:lnTo>
                <a:cubicBezTo>
                  <a:pt x="3029" y="1665"/>
                  <a:pt x="3032" y="1666"/>
                  <a:pt x="3035" y="1667"/>
                </a:cubicBezTo>
                <a:lnTo>
                  <a:pt x="3028" y="1663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8894566" y="2843246"/>
            <a:ext cx="340782" cy="186436"/>
          </a:xfrm>
          <a:custGeom>
            <a:rect b="b" l="l" r="r" t="t"/>
            <a:pathLst>
              <a:path extrusionOk="0" h="1679" w="3069">
                <a:moveTo>
                  <a:pt x="0" y="0"/>
                </a:moveTo>
                <a:lnTo>
                  <a:pt x="3028" y="1663"/>
                </a:lnTo>
                <a:cubicBezTo>
                  <a:pt x="3041" y="1669"/>
                  <a:pt x="3054" y="1674"/>
                  <a:pt x="3069" y="1678"/>
                </a:cubicBezTo>
                <a:lnTo>
                  <a:pt x="41" y="16"/>
                </a:lnTo>
                <a:cubicBezTo>
                  <a:pt x="28" y="12"/>
                  <a:pt x="14" y="7"/>
                  <a:pt x="0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8208008" y="8355155"/>
            <a:ext cx="1857810" cy="1065096"/>
          </a:xfrm>
          <a:custGeom>
            <a:rect b="b" l="l" r="r" t="t"/>
            <a:pathLst>
              <a:path extrusionOk="0" h="9592" w="16731">
                <a:moveTo>
                  <a:pt x="8325" y="0"/>
                </a:moveTo>
                <a:lnTo>
                  <a:pt x="0" y="4748"/>
                </a:lnTo>
                <a:lnTo>
                  <a:pt x="8391" y="9592"/>
                </a:lnTo>
                <a:lnTo>
                  <a:pt x="16730" y="4778"/>
                </a:lnTo>
                <a:lnTo>
                  <a:pt x="83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8208008" y="7376449"/>
            <a:ext cx="1857810" cy="1065096"/>
          </a:xfrm>
          <a:custGeom>
            <a:rect b="b" l="l" r="r" t="t"/>
            <a:pathLst>
              <a:path extrusionOk="0" h="9592" w="16731">
                <a:moveTo>
                  <a:pt x="8325" y="1"/>
                </a:moveTo>
                <a:lnTo>
                  <a:pt x="0" y="4748"/>
                </a:lnTo>
                <a:lnTo>
                  <a:pt x="8391" y="9592"/>
                </a:lnTo>
                <a:lnTo>
                  <a:pt x="16730" y="4778"/>
                </a:lnTo>
                <a:lnTo>
                  <a:pt x="83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8208008" y="7903667"/>
            <a:ext cx="931848" cy="1516584"/>
          </a:xfrm>
          <a:custGeom>
            <a:rect b="b" l="l" r="r" t="t"/>
            <a:pathLst>
              <a:path extrusionOk="0" h="13658" w="8392">
                <a:moveTo>
                  <a:pt x="0" y="0"/>
                </a:moveTo>
                <a:lnTo>
                  <a:pt x="0" y="8814"/>
                </a:lnTo>
                <a:lnTo>
                  <a:pt x="8391" y="13658"/>
                </a:lnTo>
                <a:lnTo>
                  <a:pt x="8391" y="48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9139742" y="7906887"/>
            <a:ext cx="926074" cy="1513364"/>
          </a:xfrm>
          <a:custGeom>
            <a:rect b="b" l="l" r="r" t="t"/>
            <a:pathLst>
              <a:path extrusionOk="0" h="13629" w="8340">
                <a:moveTo>
                  <a:pt x="8339" y="1"/>
                </a:moveTo>
                <a:lnTo>
                  <a:pt x="0" y="4815"/>
                </a:lnTo>
                <a:lnTo>
                  <a:pt x="0" y="13629"/>
                </a:lnTo>
                <a:lnTo>
                  <a:pt x="8339" y="8815"/>
                </a:lnTo>
                <a:lnTo>
                  <a:pt x="83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11311568" y="7747878"/>
            <a:ext cx="3045605" cy="111"/>
          </a:xfrm>
          <a:custGeom>
            <a:rect b="b" l="l" r="r" t="t"/>
            <a:pathLst>
              <a:path extrusionOk="0" fill="none" h="1" w="27428">
                <a:moveTo>
                  <a:pt x="1" y="0"/>
                </a:moveTo>
                <a:lnTo>
                  <a:pt x="27427" y="0"/>
                </a:lnTo>
              </a:path>
            </a:pathLst>
          </a:custGeom>
          <a:noFill/>
          <a:ln cap="flat" cmpd="sng" w="25">
            <a:solidFill>
              <a:srgbClr val="FFFFFF"/>
            </a:solidFill>
            <a:prstDash val="solid"/>
            <a:miter lim="1023"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 txBox="1"/>
          <p:nvPr/>
        </p:nvSpPr>
        <p:spPr>
          <a:xfrm>
            <a:off x="13134792" y="8066850"/>
            <a:ext cx="4212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14729592" y="6834262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10%</a:t>
            </a:r>
            <a:endParaRPr b="1" sz="72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979066" y="5882250"/>
            <a:ext cx="4212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it’s the ringed one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13134792" y="3650600"/>
            <a:ext cx="4212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14729592" y="2450497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b="1" sz="72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979066" y="4649671"/>
            <a:ext cx="26178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20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b="1" sz="72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8205121" y="5637898"/>
            <a:ext cx="931848" cy="1516695"/>
          </a:xfrm>
          <a:custGeom>
            <a:rect b="b" l="l" r="r" t="t"/>
            <a:pathLst>
              <a:path extrusionOk="0" h="13659" w="8392">
                <a:moveTo>
                  <a:pt x="1" y="1"/>
                </a:moveTo>
                <a:lnTo>
                  <a:pt x="1" y="8814"/>
                </a:lnTo>
                <a:lnTo>
                  <a:pt x="8392" y="13658"/>
                </a:lnTo>
                <a:lnTo>
                  <a:pt x="8392" y="4846"/>
                </a:lnTo>
                <a:lnTo>
                  <a:pt x="1" y="1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>
            <a:off x="9136855" y="5641118"/>
            <a:ext cx="926074" cy="1513475"/>
          </a:xfrm>
          <a:custGeom>
            <a:rect b="b" l="l" r="r" t="t"/>
            <a:pathLst>
              <a:path extrusionOk="0" h="13630" w="8340">
                <a:moveTo>
                  <a:pt x="8340" y="0"/>
                </a:moveTo>
                <a:lnTo>
                  <a:pt x="1" y="4817"/>
                </a:lnTo>
                <a:lnTo>
                  <a:pt x="1" y="13629"/>
                </a:lnTo>
                <a:lnTo>
                  <a:pt x="8340" y="8814"/>
                </a:lnTo>
                <a:lnTo>
                  <a:pt x="8340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8205121" y="4387589"/>
            <a:ext cx="931848" cy="1516584"/>
          </a:xfrm>
          <a:custGeom>
            <a:rect b="b" l="l" r="r" t="t"/>
            <a:pathLst>
              <a:path extrusionOk="0" h="13658" w="8392">
                <a:moveTo>
                  <a:pt x="1" y="1"/>
                </a:moveTo>
                <a:lnTo>
                  <a:pt x="1" y="8813"/>
                </a:lnTo>
                <a:lnTo>
                  <a:pt x="8392" y="13657"/>
                </a:lnTo>
                <a:lnTo>
                  <a:pt x="8392" y="4843"/>
                </a:lnTo>
                <a:lnTo>
                  <a:pt x="1" y="1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9136855" y="4390698"/>
            <a:ext cx="926074" cy="1513475"/>
          </a:xfrm>
          <a:custGeom>
            <a:rect b="b" l="l" r="r" t="t"/>
            <a:pathLst>
              <a:path extrusionOk="0" h="13630" w="8340">
                <a:moveTo>
                  <a:pt x="8340" y="0"/>
                </a:moveTo>
                <a:lnTo>
                  <a:pt x="1" y="4815"/>
                </a:lnTo>
                <a:lnTo>
                  <a:pt x="1" y="13629"/>
                </a:lnTo>
                <a:lnTo>
                  <a:pt x="8340" y="8814"/>
                </a:lnTo>
                <a:lnTo>
                  <a:pt x="8340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8205121" y="3139167"/>
            <a:ext cx="931848" cy="1516695"/>
          </a:xfrm>
          <a:custGeom>
            <a:rect b="b" l="l" r="r" t="t"/>
            <a:pathLst>
              <a:path extrusionOk="0" h="13659" w="8392">
                <a:moveTo>
                  <a:pt x="1" y="1"/>
                </a:moveTo>
                <a:lnTo>
                  <a:pt x="1" y="8815"/>
                </a:lnTo>
                <a:lnTo>
                  <a:pt x="8392" y="13658"/>
                </a:lnTo>
                <a:lnTo>
                  <a:pt x="8392" y="4845"/>
                </a:lnTo>
                <a:lnTo>
                  <a:pt x="1" y="1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9136855" y="3142498"/>
            <a:ext cx="926074" cy="1513364"/>
          </a:xfrm>
          <a:custGeom>
            <a:rect b="b" l="l" r="r" t="t"/>
            <a:pathLst>
              <a:path extrusionOk="0" h="13629" w="8340">
                <a:moveTo>
                  <a:pt x="8340" y="0"/>
                </a:moveTo>
                <a:lnTo>
                  <a:pt x="1" y="4815"/>
                </a:lnTo>
                <a:lnTo>
                  <a:pt x="1" y="13628"/>
                </a:lnTo>
                <a:lnTo>
                  <a:pt x="8340" y="8814"/>
                </a:lnTo>
                <a:lnTo>
                  <a:pt x="8340" y="0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/>
          <p:nvPr/>
        </p:nvSpPr>
        <p:spPr>
          <a:xfrm>
            <a:off x="6235276" y="7203893"/>
            <a:ext cx="1857921" cy="1065207"/>
          </a:xfrm>
          <a:custGeom>
            <a:rect b="b" l="l" r="r" t="t"/>
            <a:pathLst>
              <a:path extrusionOk="0" h="9593" w="16732">
                <a:moveTo>
                  <a:pt x="8326" y="0"/>
                </a:moveTo>
                <a:lnTo>
                  <a:pt x="1" y="4748"/>
                </a:lnTo>
                <a:lnTo>
                  <a:pt x="8391" y="9593"/>
                </a:lnTo>
                <a:lnTo>
                  <a:pt x="16732" y="4778"/>
                </a:lnTo>
                <a:lnTo>
                  <a:pt x="83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6235276" y="6225299"/>
            <a:ext cx="1857921" cy="1065318"/>
          </a:xfrm>
          <a:custGeom>
            <a:rect b="b" l="l" r="r" t="t"/>
            <a:pathLst>
              <a:path extrusionOk="0" h="9594" w="16732">
                <a:moveTo>
                  <a:pt x="8326" y="1"/>
                </a:moveTo>
                <a:lnTo>
                  <a:pt x="1" y="4748"/>
                </a:lnTo>
                <a:lnTo>
                  <a:pt x="8391" y="9593"/>
                </a:lnTo>
                <a:lnTo>
                  <a:pt x="16732" y="4777"/>
                </a:lnTo>
                <a:lnTo>
                  <a:pt x="83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6235276" y="6752516"/>
            <a:ext cx="931737" cy="1516584"/>
          </a:xfrm>
          <a:custGeom>
            <a:rect b="b" l="l" r="r" t="t"/>
            <a:pathLst>
              <a:path extrusionOk="0" h="13658" w="8391">
                <a:moveTo>
                  <a:pt x="1" y="0"/>
                </a:moveTo>
                <a:lnTo>
                  <a:pt x="1" y="8813"/>
                </a:lnTo>
                <a:lnTo>
                  <a:pt x="8391" y="13658"/>
                </a:lnTo>
                <a:lnTo>
                  <a:pt x="8391" y="4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7166899" y="6755625"/>
            <a:ext cx="926296" cy="1513475"/>
          </a:xfrm>
          <a:custGeom>
            <a:rect b="b" l="l" r="r" t="t"/>
            <a:pathLst>
              <a:path extrusionOk="0" h="13630" w="8342">
                <a:moveTo>
                  <a:pt x="8342" y="1"/>
                </a:moveTo>
                <a:lnTo>
                  <a:pt x="1" y="4817"/>
                </a:lnTo>
                <a:lnTo>
                  <a:pt x="1" y="13630"/>
                </a:lnTo>
                <a:lnTo>
                  <a:pt x="8342" y="8815"/>
                </a:lnTo>
                <a:lnTo>
                  <a:pt x="834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6235276" y="5953584"/>
            <a:ext cx="1857921" cy="1065096"/>
          </a:xfrm>
          <a:custGeom>
            <a:rect b="b" l="l" r="r" t="t"/>
            <a:pathLst>
              <a:path extrusionOk="0" h="9592" w="16732">
                <a:moveTo>
                  <a:pt x="8326" y="0"/>
                </a:moveTo>
                <a:lnTo>
                  <a:pt x="1" y="4747"/>
                </a:lnTo>
                <a:lnTo>
                  <a:pt x="8391" y="9592"/>
                </a:lnTo>
                <a:lnTo>
                  <a:pt x="16732" y="4776"/>
                </a:lnTo>
                <a:lnTo>
                  <a:pt x="83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6235276" y="4974990"/>
            <a:ext cx="1857921" cy="1064985"/>
          </a:xfrm>
          <a:custGeom>
            <a:rect b="b" l="l" r="r" t="t"/>
            <a:pathLst>
              <a:path extrusionOk="0" h="9591" w="16732">
                <a:moveTo>
                  <a:pt x="8326" y="0"/>
                </a:moveTo>
                <a:lnTo>
                  <a:pt x="1" y="4746"/>
                </a:lnTo>
                <a:lnTo>
                  <a:pt x="8391" y="9591"/>
                </a:lnTo>
                <a:lnTo>
                  <a:pt x="16732" y="4776"/>
                </a:lnTo>
                <a:lnTo>
                  <a:pt x="83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6235276" y="5501985"/>
            <a:ext cx="931737" cy="1516695"/>
          </a:xfrm>
          <a:custGeom>
            <a:rect b="b" l="l" r="r" t="t"/>
            <a:pathLst>
              <a:path extrusionOk="0" h="13659" w="8391">
                <a:moveTo>
                  <a:pt x="1" y="0"/>
                </a:moveTo>
                <a:lnTo>
                  <a:pt x="1" y="8814"/>
                </a:lnTo>
                <a:lnTo>
                  <a:pt x="8391" y="13659"/>
                </a:lnTo>
                <a:lnTo>
                  <a:pt x="8391" y="4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166899" y="5505205"/>
            <a:ext cx="926296" cy="1513475"/>
          </a:xfrm>
          <a:custGeom>
            <a:rect b="b" l="l" r="r" t="t"/>
            <a:pathLst>
              <a:path extrusionOk="0" h="13630" w="8342">
                <a:moveTo>
                  <a:pt x="8342" y="1"/>
                </a:moveTo>
                <a:lnTo>
                  <a:pt x="1" y="4816"/>
                </a:lnTo>
                <a:lnTo>
                  <a:pt x="1" y="13630"/>
                </a:lnTo>
                <a:lnTo>
                  <a:pt x="8342" y="8814"/>
                </a:lnTo>
                <a:lnTo>
                  <a:pt x="834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6235276" y="6752516"/>
            <a:ext cx="931737" cy="1516584"/>
          </a:xfrm>
          <a:custGeom>
            <a:rect b="b" l="l" r="r" t="t"/>
            <a:pathLst>
              <a:path extrusionOk="0" h="13658" w="8391">
                <a:moveTo>
                  <a:pt x="1" y="0"/>
                </a:moveTo>
                <a:lnTo>
                  <a:pt x="1" y="8813"/>
                </a:lnTo>
                <a:lnTo>
                  <a:pt x="8391" y="13658"/>
                </a:lnTo>
                <a:lnTo>
                  <a:pt x="8391" y="4845"/>
                </a:lnTo>
                <a:lnTo>
                  <a:pt x="1" y="0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7166899" y="6755625"/>
            <a:ext cx="926296" cy="1513475"/>
          </a:xfrm>
          <a:custGeom>
            <a:rect b="b" l="l" r="r" t="t"/>
            <a:pathLst>
              <a:path extrusionOk="0" h="13630" w="8342">
                <a:moveTo>
                  <a:pt x="8342" y="1"/>
                </a:moveTo>
                <a:lnTo>
                  <a:pt x="1" y="4817"/>
                </a:lnTo>
                <a:lnTo>
                  <a:pt x="1" y="13630"/>
                </a:lnTo>
                <a:lnTo>
                  <a:pt x="8342" y="8815"/>
                </a:lnTo>
                <a:lnTo>
                  <a:pt x="8342" y="1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6235276" y="5501985"/>
            <a:ext cx="931737" cy="1516695"/>
          </a:xfrm>
          <a:custGeom>
            <a:rect b="b" l="l" r="r" t="t"/>
            <a:pathLst>
              <a:path extrusionOk="0" h="13659" w="8391">
                <a:moveTo>
                  <a:pt x="1" y="0"/>
                </a:moveTo>
                <a:lnTo>
                  <a:pt x="1" y="8814"/>
                </a:lnTo>
                <a:lnTo>
                  <a:pt x="8391" y="13659"/>
                </a:lnTo>
                <a:lnTo>
                  <a:pt x="8391" y="4845"/>
                </a:lnTo>
                <a:lnTo>
                  <a:pt x="1" y="0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7166899" y="5505205"/>
            <a:ext cx="926296" cy="1513475"/>
          </a:xfrm>
          <a:custGeom>
            <a:rect b="b" l="l" r="r" t="t"/>
            <a:pathLst>
              <a:path extrusionOk="0" h="13630" w="8342">
                <a:moveTo>
                  <a:pt x="8342" y="1"/>
                </a:moveTo>
                <a:lnTo>
                  <a:pt x="1" y="4816"/>
                </a:lnTo>
                <a:lnTo>
                  <a:pt x="1" y="13630"/>
                </a:lnTo>
                <a:lnTo>
                  <a:pt x="8342" y="8814"/>
                </a:lnTo>
                <a:lnTo>
                  <a:pt x="8342" y="1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8208008" y="7903667"/>
            <a:ext cx="931848" cy="1516584"/>
          </a:xfrm>
          <a:custGeom>
            <a:rect b="b" l="l" r="r" t="t"/>
            <a:pathLst>
              <a:path extrusionOk="0" h="13658" w="8392">
                <a:moveTo>
                  <a:pt x="0" y="0"/>
                </a:moveTo>
                <a:lnTo>
                  <a:pt x="0" y="8814"/>
                </a:lnTo>
                <a:lnTo>
                  <a:pt x="8391" y="13658"/>
                </a:lnTo>
                <a:lnTo>
                  <a:pt x="8391" y="48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518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9139742" y="7906887"/>
            <a:ext cx="926074" cy="1513364"/>
          </a:xfrm>
          <a:custGeom>
            <a:rect b="b" l="l" r="r" t="t"/>
            <a:pathLst>
              <a:path extrusionOk="0" h="13629" w="8340">
                <a:moveTo>
                  <a:pt x="8339" y="1"/>
                </a:moveTo>
                <a:lnTo>
                  <a:pt x="0" y="4815"/>
                </a:lnTo>
                <a:lnTo>
                  <a:pt x="0" y="13629"/>
                </a:lnTo>
                <a:lnTo>
                  <a:pt x="8339" y="8815"/>
                </a:lnTo>
                <a:lnTo>
                  <a:pt x="8339" y="1"/>
                </a:lnTo>
                <a:close/>
              </a:path>
            </a:pathLst>
          </a:custGeom>
          <a:solidFill>
            <a:srgbClr val="434343">
              <a:alpha val="36610"/>
            </a:srgbClr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2" name="Google Shape;412;p21"/>
          <p:cNvCxnSpPr/>
          <p:nvPr/>
        </p:nvCxnSpPr>
        <p:spPr>
          <a:xfrm flipH="1">
            <a:off x="9715300" y="7588100"/>
            <a:ext cx="5689800" cy="97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3" name="Google Shape;413;p21"/>
          <p:cNvCxnSpPr/>
          <p:nvPr/>
        </p:nvCxnSpPr>
        <p:spPr>
          <a:xfrm flipH="1">
            <a:off x="9794900" y="3229750"/>
            <a:ext cx="5735400" cy="42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4" name="Google Shape;414;p21"/>
          <p:cNvCxnSpPr/>
          <p:nvPr/>
        </p:nvCxnSpPr>
        <p:spPr>
          <a:xfrm>
            <a:off x="2876350" y="5380450"/>
            <a:ext cx="3744000" cy="62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D61B6"/>
      </a:accent1>
      <a:accent2>
        <a:srgbClr val="C68DFB"/>
      </a:accent2>
      <a:accent3>
        <a:srgbClr val="FCBA06"/>
      </a:accent3>
      <a:accent4>
        <a:srgbClr val="0690B5"/>
      </a:accent4>
      <a:accent5>
        <a:srgbClr val="38B8C8"/>
      </a:accent5>
      <a:accent6>
        <a:srgbClr val="FFD45E"/>
      </a:accent6>
      <a:hlink>
        <a:srgbClr val="38B8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