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Mansalva"/>
      <p:regular r:id="rId7"/>
    </p:embeddedFont>
    <p:embeddedFont>
      <p:font typeface="PT Serif"/>
      <p:regular r:id="rId8"/>
      <p:bold r:id="rId9"/>
      <p:italic r:id="rId10"/>
      <p:boldItalic r:id="rId11"/>
    </p:embeddedFont>
    <p:embeddedFont>
      <p:font typeface="Fira Sans Extra Condensed Medium"/>
      <p:regular r:id="rId12"/>
      <p:bold r:id="rId13"/>
      <p:italic r:id="rId14"/>
      <p:boldItalic r:id="rId15"/>
    </p:embeddedFont>
    <p:embeddedFont>
      <p:font typeface="Sansita ExtraBold"/>
      <p:bold r:id="rId16"/>
      <p:boldItalic r:id="rId17"/>
    </p:embeddedFont>
    <p:embeddedFont>
      <p:font typeface="Sansit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nsita-italic.fntdata"/><Relationship Id="rId21" Type="http://schemas.openxmlformats.org/officeDocument/2006/relationships/font" Target="fonts/Sansit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TSerif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ansalva-regular.fntdata"/><Relationship Id="rId8" Type="http://schemas.openxmlformats.org/officeDocument/2006/relationships/font" Target="fonts/PTSerif-regular.fntdata"/><Relationship Id="rId11" Type="http://schemas.openxmlformats.org/officeDocument/2006/relationships/font" Target="fonts/PTSerif-boldItalic.fntdata"/><Relationship Id="rId10" Type="http://schemas.openxmlformats.org/officeDocument/2006/relationships/font" Target="fonts/PTSerif-italic.fntdata"/><Relationship Id="rId13" Type="http://schemas.openxmlformats.org/officeDocument/2006/relationships/font" Target="fonts/FiraSansExtraCondensedMedium-bold.fntdata"/><Relationship Id="rId12" Type="http://schemas.openxmlformats.org/officeDocument/2006/relationships/font" Target="fonts/FiraSansExtraCondensedMedium-regular.fntdata"/><Relationship Id="rId15" Type="http://schemas.openxmlformats.org/officeDocument/2006/relationships/font" Target="fonts/FiraSansExtraCondensedMedium-boldItalic.fntdata"/><Relationship Id="rId14" Type="http://schemas.openxmlformats.org/officeDocument/2006/relationships/font" Target="fonts/FiraSansExtraCondensedMedium-italic.fntdata"/><Relationship Id="rId17" Type="http://schemas.openxmlformats.org/officeDocument/2006/relationships/font" Target="fonts/SansitaExtraBold-boldItalic.fntdata"/><Relationship Id="rId16" Type="http://schemas.openxmlformats.org/officeDocument/2006/relationships/font" Target="fonts/SansitaExtraBold-bold.fntdata"/><Relationship Id="rId19" Type="http://schemas.openxmlformats.org/officeDocument/2006/relationships/font" Target="fonts/Sansita-bold.fntdata"/><Relationship Id="rId18" Type="http://schemas.openxmlformats.org/officeDocument/2006/relationships/font" Target="fonts/Sansit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6320de4b7d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6320de4b7d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3da1a4385_0_16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3da1a4385_0_16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rot="954">
            <a:off x="2409775" y="540590"/>
            <a:ext cx="4324500" cy="175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rot="1312">
            <a:off x="3000275" y="2125475"/>
            <a:ext cx="31434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26675" y="285328"/>
            <a:ext cx="8228996" cy="3143055"/>
            <a:chOff x="426675" y="285328"/>
            <a:chExt cx="8228996" cy="3143055"/>
          </a:xfrm>
        </p:grpSpPr>
        <p:sp>
          <p:nvSpPr>
            <p:cNvPr id="12" name="Google Shape;12;p2"/>
            <p:cNvSpPr/>
            <p:nvPr/>
          </p:nvSpPr>
          <p:spPr>
            <a:xfrm>
              <a:off x="6140963" y="2850162"/>
              <a:ext cx="571018" cy="511572"/>
            </a:xfrm>
            <a:custGeom>
              <a:rect b="b" l="l" r="r" t="t"/>
              <a:pathLst>
                <a:path extrusionOk="0" h="16669" w="18606">
                  <a:moveTo>
                    <a:pt x="5756" y="1"/>
                  </a:moveTo>
                  <a:cubicBezTo>
                    <a:pt x="5578" y="1"/>
                    <a:pt x="5398" y="21"/>
                    <a:pt x="5221" y="64"/>
                  </a:cubicBezTo>
                  <a:lnTo>
                    <a:pt x="8636" y="6193"/>
                  </a:lnTo>
                  <a:lnTo>
                    <a:pt x="8521" y="6227"/>
                  </a:lnTo>
                  <a:cubicBezTo>
                    <a:pt x="6555" y="6802"/>
                    <a:pt x="3197" y="8585"/>
                    <a:pt x="3197" y="8585"/>
                  </a:cubicBezTo>
                  <a:lnTo>
                    <a:pt x="1484" y="7251"/>
                  </a:lnTo>
                  <a:lnTo>
                    <a:pt x="1" y="7688"/>
                  </a:lnTo>
                  <a:lnTo>
                    <a:pt x="1357" y="9999"/>
                  </a:lnTo>
                  <a:lnTo>
                    <a:pt x="1461" y="12678"/>
                  </a:lnTo>
                  <a:lnTo>
                    <a:pt x="2944" y="12253"/>
                  </a:lnTo>
                  <a:lnTo>
                    <a:pt x="3669" y="10206"/>
                  </a:lnTo>
                  <a:cubicBezTo>
                    <a:pt x="3669" y="10206"/>
                    <a:pt x="7452" y="9907"/>
                    <a:pt x="9418" y="9332"/>
                  </a:cubicBezTo>
                  <a:lnTo>
                    <a:pt x="9533" y="9286"/>
                  </a:lnTo>
                  <a:lnTo>
                    <a:pt x="9533" y="9286"/>
                  </a:lnTo>
                  <a:lnTo>
                    <a:pt x="8717" y="16668"/>
                  </a:lnTo>
                  <a:lnTo>
                    <a:pt x="9959" y="16300"/>
                  </a:lnTo>
                  <a:cubicBezTo>
                    <a:pt x="10752" y="16024"/>
                    <a:pt x="11339" y="15335"/>
                    <a:pt x="11477" y="14507"/>
                  </a:cubicBezTo>
                  <a:cubicBezTo>
                    <a:pt x="11660" y="13460"/>
                    <a:pt x="12603" y="10022"/>
                    <a:pt x="13098" y="8251"/>
                  </a:cubicBezTo>
                  <a:lnTo>
                    <a:pt x="15927" y="7423"/>
                  </a:lnTo>
                  <a:cubicBezTo>
                    <a:pt x="15927" y="7423"/>
                    <a:pt x="18606" y="6411"/>
                    <a:pt x="18215" y="5077"/>
                  </a:cubicBezTo>
                  <a:cubicBezTo>
                    <a:pt x="18007" y="4368"/>
                    <a:pt x="17118" y="4202"/>
                    <a:pt x="16332" y="4202"/>
                  </a:cubicBezTo>
                  <a:cubicBezTo>
                    <a:pt x="15641" y="4202"/>
                    <a:pt x="15030" y="4330"/>
                    <a:pt x="15030" y="4330"/>
                  </a:cubicBezTo>
                  <a:lnTo>
                    <a:pt x="12189" y="5158"/>
                  </a:lnTo>
                  <a:cubicBezTo>
                    <a:pt x="10821" y="3928"/>
                    <a:pt x="8176" y="1536"/>
                    <a:pt x="7463" y="765"/>
                  </a:cubicBezTo>
                  <a:cubicBezTo>
                    <a:pt x="7022" y="270"/>
                    <a:pt x="6398" y="1"/>
                    <a:pt x="5756" y="1"/>
                  </a:cubicBezTo>
                  <a:close/>
                </a:path>
              </a:pathLst>
            </a:custGeom>
            <a:solidFill>
              <a:srgbClr val="E87C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79624" y="1588745"/>
              <a:ext cx="608874" cy="586051"/>
            </a:xfrm>
            <a:custGeom>
              <a:rect b="b" l="l" r="r" t="t"/>
              <a:pathLst>
                <a:path extrusionOk="0" h="35230" w="36602">
                  <a:moveTo>
                    <a:pt x="27175" y="20664"/>
                  </a:moveTo>
                  <a:cubicBezTo>
                    <a:pt x="27182" y="20664"/>
                    <a:pt x="27189" y="20664"/>
                    <a:pt x="27195" y="20664"/>
                  </a:cubicBezTo>
                  <a:cubicBezTo>
                    <a:pt x="27977" y="20664"/>
                    <a:pt x="28380" y="21619"/>
                    <a:pt x="27816" y="22171"/>
                  </a:cubicBezTo>
                  <a:cubicBezTo>
                    <a:pt x="27638" y="22349"/>
                    <a:pt x="27418" y="22429"/>
                    <a:pt x="27201" y="22429"/>
                  </a:cubicBezTo>
                  <a:cubicBezTo>
                    <a:pt x="26747" y="22429"/>
                    <a:pt x="26310" y="22079"/>
                    <a:pt x="26310" y="21550"/>
                  </a:cubicBezTo>
                  <a:cubicBezTo>
                    <a:pt x="26310" y="21062"/>
                    <a:pt x="26690" y="20664"/>
                    <a:pt x="27175" y="20664"/>
                  </a:cubicBezTo>
                  <a:close/>
                  <a:moveTo>
                    <a:pt x="22416" y="22074"/>
                  </a:moveTo>
                  <a:cubicBezTo>
                    <a:pt x="23188" y="22074"/>
                    <a:pt x="23930" y="22671"/>
                    <a:pt x="23930" y="23574"/>
                  </a:cubicBezTo>
                  <a:cubicBezTo>
                    <a:pt x="23930" y="24413"/>
                    <a:pt x="23251" y="25080"/>
                    <a:pt x="22423" y="25080"/>
                  </a:cubicBezTo>
                  <a:cubicBezTo>
                    <a:pt x="21090" y="25080"/>
                    <a:pt x="20411" y="23459"/>
                    <a:pt x="21366" y="22516"/>
                  </a:cubicBezTo>
                  <a:cubicBezTo>
                    <a:pt x="21671" y="22211"/>
                    <a:pt x="22047" y="22074"/>
                    <a:pt x="22416" y="22074"/>
                  </a:cubicBezTo>
                  <a:close/>
                  <a:moveTo>
                    <a:pt x="28727" y="24723"/>
                  </a:moveTo>
                  <a:cubicBezTo>
                    <a:pt x="29931" y="24723"/>
                    <a:pt x="31082" y="25654"/>
                    <a:pt x="31082" y="27069"/>
                  </a:cubicBezTo>
                  <a:cubicBezTo>
                    <a:pt x="31082" y="28357"/>
                    <a:pt x="30036" y="29404"/>
                    <a:pt x="28748" y="29415"/>
                  </a:cubicBezTo>
                  <a:cubicBezTo>
                    <a:pt x="26655" y="29415"/>
                    <a:pt x="25609" y="26885"/>
                    <a:pt x="27081" y="25414"/>
                  </a:cubicBezTo>
                  <a:cubicBezTo>
                    <a:pt x="27561" y="24937"/>
                    <a:pt x="28150" y="24723"/>
                    <a:pt x="28727" y="24723"/>
                  </a:cubicBezTo>
                  <a:close/>
                  <a:moveTo>
                    <a:pt x="18985" y="1"/>
                  </a:moveTo>
                  <a:cubicBezTo>
                    <a:pt x="11856" y="12"/>
                    <a:pt x="5439" y="4301"/>
                    <a:pt x="2714" y="10879"/>
                  </a:cubicBezTo>
                  <a:cubicBezTo>
                    <a:pt x="0" y="17456"/>
                    <a:pt x="1507" y="25034"/>
                    <a:pt x="6543" y="30071"/>
                  </a:cubicBezTo>
                  <a:cubicBezTo>
                    <a:pt x="9912" y="33440"/>
                    <a:pt x="14418" y="35229"/>
                    <a:pt x="19001" y="35229"/>
                  </a:cubicBezTo>
                  <a:cubicBezTo>
                    <a:pt x="21270" y="35229"/>
                    <a:pt x="23557" y="34791"/>
                    <a:pt x="25735" y="33888"/>
                  </a:cubicBezTo>
                  <a:cubicBezTo>
                    <a:pt x="32313" y="31163"/>
                    <a:pt x="36602" y="24735"/>
                    <a:pt x="36602" y="17617"/>
                  </a:cubicBezTo>
                  <a:cubicBezTo>
                    <a:pt x="36602" y="7889"/>
                    <a:pt x="28713" y="1"/>
                    <a:pt x="18985" y="1"/>
                  </a:cubicBezTo>
                  <a:close/>
                </a:path>
              </a:pathLst>
            </a:custGeom>
            <a:solidFill>
              <a:srgbClr val="FFD9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19536" y="1049211"/>
              <a:ext cx="191321" cy="191321"/>
            </a:xfrm>
            <a:custGeom>
              <a:rect b="b" l="l" r="r" t="t"/>
              <a:pathLst>
                <a:path extrusionOk="0" h="6234" w="6234">
                  <a:moveTo>
                    <a:pt x="3117" y="1"/>
                  </a:moveTo>
                  <a:cubicBezTo>
                    <a:pt x="3117" y="3117"/>
                    <a:pt x="1" y="3117"/>
                    <a:pt x="1" y="3117"/>
                  </a:cubicBezTo>
                  <a:cubicBezTo>
                    <a:pt x="3117" y="3117"/>
                    <a:pt x="3117" y="6233"/>
                    <a:pt x="3117" y="6233"/>
                  </a:cubicBezTo>
                  <a:cubicBezTo>
                    <a:pt x="3117" y="3117"/>
                    <a:pt x="6233" y="3117"/>
                    <a:pt x="6233" y="3117"/>
                  </a:cubicBezTo>
                  <a:cubicBezTo>
                    <a:pt x="3117" y="3117"/>
                    <a:pt x="3117" y="1"/>
                    <a:pt x="3117" y="1"/>
                  </a:cubicBezTo>
                  <a:close/>
                </a:path>
              </a:pathLst>
            </a:custGeom>
            <a:solidFill>
              <a:srgbClr val="FFD9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77796" y="2788865"/>
              <a:ext cx="94955" cy="94587"/>
            </a:xfrm>
            <a:custGeom>
              <a:rect b="b" l="l" r="r" t="t"/>
              <a:pathLst>
                <a:path extrusionOk="0" h="3082" w="3094">
                  <a:moveTo>
                    <a:pt x="1553" y="0"/>
                  </a:moveTo>
                  <a:cubicBezTo>
                    <a:pt x="1553" y="1541"/>
                    <a:pt x="1" y="1541"/>
                    <a:pt x="1" y="1541"/>
                  </a:cubicBezTo>
                  <a:cubicBezTo>
                    <a:pt x="1553" y="1541"/>
                    <a:pt x="1553" y="3082"/>
                    <a:pt x="1553" y="3082"/>
                  </a:cubicBezTo>
                  <a:cubicBezTo>
                    <a:pt x="1553" y="1541"/>
                    <a:pt x="3094" y="1541"/>
                    <a:pt x="3094" y="1541"/>
                  </a:cubicBezTo>
                  <a:cubicBezTo>
                    <a:pt x="1553" y="1541"/>
                    <a:pt x="1553" y="0"/>
                    <a:pt x="1553" y="0"/>
                  </a:cubicBezTo>
                  <a:close/>
                </a:path>
              </a:pathLst>
            </a:custGeom>
            <a:solidFill>
              <a:srgbClr val="E87C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4453" y="285337"/>
              <a:ext cx="94617" cy="94955"/>
            </a:xfrm>
            <a:custGeom>
              <a:rect b="b" l="l" r="r" t="t"/>
              <a:pathLst>
                <a:path extrusionOk="0" h="3094" w="3083">
                  <a:moveTo>
                    <a:pt x="1553" y="0"/>
                  </a:moveTo>
                  <a:lnTo>
                    <a:pt x="1553" y="0"/>
                  </a:lnTo>
                  <a:cubicBezTo>
                    <a:pt x="1542" y="1518"/>
                    <a:pt x="46" y="1529"/>
                    <a:pt x="2" y="1529"/>
                  </a:cubicBezTo>
                  <a:cubicBezTo>
                    <a:pt x="1" y="1529"/>
                    <a:pt x="1" y="1529"/>
                    <a:pt x="1" y="1529"/>
                  </a:cubicBezTo>
                  <a:lnTo>
                    <a:pt x="1" y="1529"/>
                  </a:lnTo>
                  <a:cubicBezTo>
                    <a:pt x="1542" y="1541"/>
                    <a:pt x="1530" y="3093"/>
                    <a:pt x="1530" y="3093"/>
                  </a:cubicBezTo>
                  <a:cubicBezTo>
                    <a:pt x="1542" y="1564"/>
                    <a:pt x="3038" y="1552"/>
                    <a:pt x="3082" y="1552"/>
                  </a:cubicBezTo>
                  <a:cubicBezTo>
                    <a:pt x="3082" y="1552"/>
                    <a:pt x="3083" y="1552"/>
                    <a:pt x="3083" y="1552"/>
                  </a:cubicBezTo>
                  <a:cubicBezTo>
                    <a:pt x="1545" y="1541"/>
                    <a:pt x="1553" y="7"/>
                    <a:pt x="1553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56825" y="3130445"/>
              <a:ext cx="94587" cy="94617"/>
            </a:xfrm>
            <a:custGeom>
              <a:rect b="b" l="l" r="r" t="t"/>
              <a:pathLst>
                <a:path extrusionOk="0" h="3083" w="3082">
                  <a:moveTo>
                    <a:pt x="1552" y="1"/>
                  </a:moveTo>
                  <a:lnTo>
                    <a:pt x="1552" y="1"/>
                  </a:lnTo>
                  <a:cubicBezTo>
                    <a:pt x="1541" y="1519"/>
                    <a:pt x="45" y="1530"/>
                    <a:pt x="1" y="1530"/>
                  </a:cubicBezTo>
                  <a:cubicBezTo>
                    <a:pt x="0" y="1530"/>
                    <a:pt x="0" y="1530"/>
                    <a:pt x="0" y="1530"/>
                  </a:cubicBezTo>
                  <a:lnTo>
                    <a:pt x="0" y="1530"/>
                  </a:lnTo>
                  <a:cubicBezTo>
                    <a:pt x="1362" y="1540"/>
                    <a:pt x="1520" y="2746"/>
                    <a:pt x="1531" y="3025"/>
                  </a:cubicBezTo>
                  <a:lnTo>
                    <a:pt x="1531" y="3025"/>
                  </a:lnTo>
                  <a:cubicBezTo>
                    <a:pt x="1579" y="1564"/>
                    <a:pt x="3037" y="1553"/>
                    <a:pt x="3081" y="1553"/>
                  </a:cubicBezTo>
                  <a:cubicBezTo>
                    <a:pt x="3082" y="1553"/>
                    <a:pt x="3082" y="1553"/>
                    <a:pt x="3082" y="1553"/>
                  </a:cubicBezTo>
                  <a:cubicBezTo>
                    <a:pt x="1544" y="1542"/>
                    <a:pt x="1552" y="7"/>
                    <a:pt x="1552" y="1"/>
                  </a:cubicBezTo>
                  <a:close/>
                  <a:moveTo>
                    <a:pt x="1531" y="3025"/>
                  </a:moveTo>
                  <a:cubicBezTo>
                    <a:pt x="1530" y="3044"/>
                    <a:pt x="1530" y="3063"/>
                    <a:pt x="1529" y="3083"/>
                  </a:cubicBezTo>
                  <a:cubicBezTo>
                    <a:pt x="1531" y="3083"/>
                    <a:pt x="1532" y="3062"/>
                    <a:pt x="1531" y="3025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57428" y="2693910"/>
              <a:ext cx="94986" cy="94955"/>
            </a:xfrm>
            <a:custGeom>
              <a:rect b="b" l="l" r="r" t="t"/>
              <a:pathLst>
                <a:path extrusionOk="0" h="3094" w="3095">
                  <a:moveTo>
                    <a:pt x="1553" y="0"/>
                  </a:moveTo>
                  <a:cubicBezTo>
                    <a:pt x="1553" y="1553"/>
                    <a:pt x="1" y="1553"/>
                    <a:pt x="1" y="1553"/>
                  </a:cubicBezTo>
                  <a:cubicBezTo>
                    <a:pt x="1553" y="1553"/>
                    <a:pt x="1553" y="3094"/>
                    <a:pt x="1553" y="3094"/>
                  </a:cubicBezTo>
                  <a:cubicBezTo>
                    <a:pt x="1553" y="1553"/>
                    <a:pt x="3094" y="1553"/>
                    <a:pt x="3094" y="1553"/>
                  </a:cubicBezTo>
                  <a:cubicBezTo>
                    <a:pt x="1553" y="1553"/>
                    <a:pt x="1553" y="0"/>
                    <a:pt x="1553" y="0"/>
                  </a:cubicBezTo>
                  <a:close/>
                </a:path>
              </a:pathLst>
            </a:custGeom>
            <a:solidFill>
              <a:srgbClr val="E87C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11387" y="427962"/>
              <a:ext cx="94955" cy="94955"/>
            </a:xfrm>
            <a:custGeom>
              <a:rect b="b" l="l" r="r" t="t"/>
              <a:pathLst>
                <a:path extrusionOk="0" h="3094" w="3094">
                  <a:moveTo>
                    <a:pt x="1552" y="0"/>
                  </a:moveTo>
                  <a:lnTo>
                    <a:pt x="1552" y="0"/>
                  </a:lnTo>
                  <a:cubicBezTo>
                    <a:pt x="1541" y="1518"/>
                    <a:pt x="45" y="1529"/>
                    <a:pt x="1" y="1529"/>
                  </a:cubicBezTo>
                  <a:cubicBezTo>
                    <a:pt x="0" y="1529"/>
                    <a:pt x="0" y="1529"/>
                    <a:pt x="0" y="1529"/>
                  </a:cubicBezTo>
                  <a:lnTo>
                    <a:pt x="0" y="1529"/>
                  </a:lnTo>
                  <a:cubicBezTo>
                    <a:pt x="1541" y="1541"/>
                    <a:pt x="1529" y="3093"/>
                    <a:pt x="1529" y="3093"/>
                  </a:cubicBezTo>
                  <a:cubicBezTo>
                    <a:pt x="1541" y="1564"/>
                    <a:pt x="3048" y="1552"/>
                    <a:pt x="3092" y="1552"/>
                  </a:cubicBezTo>
                  <a:cubicBezTo>
                    <a:pt x="3093" y="1552"/>
                    <a:pt x="3093" y="1552"/>
                    <a:pt x="3093" y="1552"/>
                  </a:cubicBezTo>
                  <a:cubicBezTo>
                    <a:pt x="1542" y="1541"/>
                    <a:pt x="1552" y="3"/>
                    <a:pt x="1552" y="0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9306" y="2129981"/>
              <a:ext cx="94955" cy="94955"/>
            </a:xfrm>
            <a:custGeom>
              <a:rect b="b" l="l" r="r" t="t"/>
              <a:pathLst>
                <a:path extrusionOk="0" h="3094" w="3094">
                  <a:moveTo>
                    <a:pt x="1553" y="0"/>
                  </a:moveTo>
                  <a:lnTo>
                    <a:pt x="1553" y="0"/>
                  </a:lnTo>
                  <a:cubicBezTo>
                    <a:pt x="1541" y="1541"/>
                    <a:pt x="0" y="1541"/>
                    <a:pt x="0" y="1541"/>
                  </a:cubicBezTo>
                  <a:cubicBezTo>
                    <a:pt x="1363" y="1541"/>
                    <a:pt x="1521" y="2737"/>
                    <a:pt x="1531" y="3029"/>
                  </a:cubicBezTo>
                  <a:lnTo>
                    <a:pt x="1531" y="3029"/>
                  </a:lnTo>
                  <a:cubicBezTo>
                    <a:pt x="1583" y="1563"/>
                    <a:pt x="3049" y="1552"/>
                    <a:pt x="3093" y="1552"/>
                  </a:cubicBezTo>
                  <a:cubicBezTo>
                    <a:pt x="3093" y="1552"/>
                    <a:pt x="3094" y="1552"/>
                    <a:pt x="3094" y="1552"/>
                  </a:cubicBezTo>
                  <a:cubicBezTo>
                    <a:pt x="1545" y="1541"/>
                    <a:pt x="1553" y="8"/>
                    <a:pt x="1553" y="0"/>
                  </a:cubicBezTo>
                  <a:close/>
                  <a:moveTo>
                    <a:pt x="1531" y="3029"/>
                  </a:moveTo>
                  <a:lnTo>
                    <a:pt x="1531" y="3029"/>
                  </a:lnTo>
                  <a:cubicBezTo>
                    <a:pt x="1530" y="3050"/>
                    <a:pt x="1530" y="3072"/>
                    <a:pt x="1530" y="3093"/>
                  </a:cubicBezTo>
                  <a:cubicBezTo>
                    <a:pt x="1531" y="3093"/>
                    <a:pt x="1533" y="3070"/>
                    <a:pt x="1531" y="3029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36899" y="332990"/>
              <a:ext cx="94617" cy="94955"/>
            </a:xfrm>
            <a:custGeom>
              <a:rect b="b" l="l" r="r" t="t"/>
              <a:pathLst>
                <a:path extrusionOk="0" h="3094" w="3083">
                  <a:moveTo>
                    <a:pt x="1542" y="0"/>
                  </a:moveTo>
                  <a:cubicBezTo>
                    <a:pt x="1542" y="1553"/>
                    <a:pt x="1" y="1553"/>
                    <a:pt x="1" y="1553"/>
                  </a:cubicBezTo>
                  <a:cubicBezTo>
                    <a:pt x="1542" y="1553"/>
                    <a:pt x="1542" y="3082"/>
                    <a:pt x="1542" y="3093"/>
                  </a:cubicBezTo>
                  <a:cubicBezTo>
                    <a:pt x="1542" y="1553"/>
                    <a:pt x="3083" y="1553"/>
                    <a:pt x="3083" y="1553"/>
                  </a:cubicBezTo>
                  <a:cubicBezTo>
                    <a:pt x="1542" y="1553"/>
                    <a:pt x="1542" y="0"/>
                    <a:pt x="1542" y="0"/>
                  </a:cubicBezTo>
                  <a:close/>
                </a:path>
              </a:pathLst>
            </a:custGeom>
            <a:solidFill>
              <a:srgbClr val="E87C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51435" y="1391527"/>
              <a:ext cx="94617" cy="94955"/>
            </a:xfrm>
            <a:custGeom>
              <a:rect b="b" l="l" r="r" t="t"/>
              <a:pathLst>
                <a:path extrusionOk="0" h="3094" w="3083">
                  <a:moveTo>
                    <a:pt x="1541" y="1"/>
                  </a:moveTo>
                  <a:cubicBezTo>
                    <a:pt x="1541" y="1542"/>
                    <a:pt x="0" y="1542"/>
                    <a:pt x="0" y="1542"/>
                  </a:cubicBezTo>
                  <a:cubicBezTo>
                    <a:pt x="1541" y="1542"/>
                    <a:pt x="1541" y="3094"/>
                    <a:pt x="1541" y="3094"/>
                  </a:cubicBezTo>
                  <a:cubicBezTo>
                    <a:pt x="1541" y="1542"/>
                    <a:pt x="3082" y="1542"/>
                    <a:pt x="3082" y="1542"/>
                  </a:cubicBezTo>
                  <a:cubicBezTo>
                    <a:pt x="1541" y="1542"/>
                    <a:pt x="1541" y="1"/>
                    <a:pt x="1541" y="1"/>
                  </a:cubicBezTo>
                  <a:close/>
                </a:path>
              </a:pathLst>
            </a:custGeom>
            <a:solidFill>
              <a:srgbClr val="E87C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26675" y="2437587"/>
              <a:ext cx="94617" cy="94617"/>
            </a:xfrm>
            <a:custGeom>
              <a:rect b="b" l="l" r="r" t="t"/>
              <a:pathLst>
                <a:path extrusionOk="0" h="3083" w="3083">
                  <a:moveTo>
                    <a:pt x="1541" y="0"/>
                  </a:moveTo>
                  <a:cubicBezTo>
                    <a:pt x="1541" y="1541"/>
                    <a:pt x="0" y="1541"/>
                    <a:pt x="0" y="1541"/>
                  </a:cubicBezTo>
                  <a:cubicBezTo>
                    <a:pt x="1541" y="1541"/>
                    <a:pt x="1541" y="3082"/>
                    <a:pt x="1541" y="3082"/>
                  </a:cubicBezTo>
                  <a:cubicBezTo>
                    <a:pt x="1541" y="1541"/>
                    <a:pt x="3082" y="1541"/>
                    <a:pt x="3082" y="1541"/>
                  </a:cubicBezTo>
                  <a:cubicBezTo>
                    <a:pt x="1541" y="1541"/>
                    <a:pt x="1541" y="0"/>
                    <a:pt x="1541" y="0"/>
                  </a:cubicBezTo>
                  <a:close/>
                </a:path>
              </a:pathLst>
            </a:custGeom>
            <a:solidFill>
              <a:srgbClr val="E87C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21291" y="1240524"/>
              <a:ext cx="94617" cy="94955"/>
            </a:xfrm>
            <a:custGeom>
              <a:rect b="b" l="l" r="r" t="t"/>
              <a:pathLst>
                <a:path extrusionOk="0" h="3094" w="3083">
                  <a:moveTo>
                    <a:pt x="1541" y="0"/>
                  </a:moveTo>
                  <a:cubicBezTo>
                    <a:pt x="1541" y="1541"/>
                    <a:pt x="0" y="1541"/>
                    <a:pt x="0" y="1541"/>
                  </a:cubicBezTo>
                  <a:cubicBezTo>
                    <a:pt x="1541" y="1541"/>
                    <a:pt x="1541" y="3093"/>
                    <a:pt x="1541" y="3093"/>
                  </a:cubicBezTo>
                  <a:cubicBezTo>
                    <a:pt x="1541" y="1541"/>
                    <a:pt x="3082" y="1541"/>
                    <a:pt x="3082" y="1541"/>
                  </a:cubicBezTo>
                  <a:cubicBezTo>
                    <a:pt x="1541" y="1541"/>
                    <a:pt x="1541" y="0"/>
                    <a:pt x="1541" y="0"/>
                  </a:cubicBezTo>
                  <a:close/>
                </a:path>
              </a:pathLst>
            </a:custGeom>
            <a:solidFill>
              <a:srgbClr val="FFD9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78979" y="641057"/>
              <a:ext cx="94986" cy="94617"/>
            </a:xfrm>
            <a:custGeom>
              <a:rect b="b" l="l" r="r" t="t"/>
              <a:pathLst>
                <a:path extrusionOk="0" h="3083" w="3095">
                  <a:moveTo>
                    <a:pt x="1553" y="1"/>
                  </a:moveTo>
                  <a:cubicBezTo>
                    <a:pt x="1553" y="1542"/>
                    <a:pt x="1" y="1542"/>
                    <a:pt x="1" y="1542"/>
                  </a:cubicBezTo>
                  <a:cubicBezTo>
                    <a:pt x="1553" y="1542"/>
                    <a:pt x="1553" y="3082"/>
                    <a:pt x="1553" y="3082"/>
                  </a:cubicBezTo>
                  <a:cubicBezTo>
                    <a:pt x="1553" y="1542"/>
                    <a:pt x="3094" y="1542"/>
                    <a:pt x="3094" y="1542"/>
                  </a:cubicBezTo>
                  <a:cubicBezTo>
                    <a:pt x="1553" y="1542"/>
                    <a:pt x="1553" y="1"/>
                    <a:pt x="1553" y="1"/>
                  </a:cubicBezTo>
                  <a:close/>
                </a:path>
              </a:pathLst>
            </a:custGeom>
            <a:solidFill>
              <a:srgbClr val="E87C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4073" y="719040"/>
              <a:ext cx="191291" cy="191321"/>
            </a:xfrm>
            <a:custGeom>
              <a:rect b="b" l="l" r="r" t="t"/>
              <a:pathLst>
                <a:path extrusionOk="0" h="6234" w="6233">
                  <a:moveTo>
                    <a:pt x="3117" y="1"/>
                  </a:moveTo>
                  <a:cubicBezTo>
                    <a:pt x="3117" y="3117"/>
                    <a:pt x="1" y="3117"/>
                    <a:pt x="1" y="3117"/>
                  </a:cubicBezTo>
                  <a:cubicBezTo>
                    <a:pt x="3117" y="3117"/>
                    <a:pt x="3117" y="6233"/>
                    <a:pt x="3117" y="6233"/>
                  </a:cubicBezTo>
                  <a:cubicBezTo>
                    <a:pt x="3117" y="3117"/>
                    <a:pt x="6233" y="3117"/>
                    <a:pt x="6233" y="3117"/>
                  </a:cubicBezTo>
                  <a:cubicBezTo>
                    <a:pt x="3117" y="3117"/>
                    <a:pt x="3117" y="1"/>
                    <a:pt x="3117" y="1"/>
                  </a:cubicBezTo>
                  <a:close/>
                </a:path>
              </a:pathLst>
            </a:custGeom>
            <a:solidFill>
              <a:srgbClr val="005B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273059" y="1786100"/>
              <a:ext cx="191291" cy="191291"/>
            </a:xfrm>
            <a:custGeom>
              <a:rect b="b" l="l" r="r" t="t"/>
              <a:pathLst>
                <a:path extrusionOk="0" h="6233" w="6233">
                  <a:moveTo>
                    <a:pt x="3117" y="0"/>
                  </a:moveTo>
                  <a:cubicBezTo>
                    <a:pt x="3117" y="3117"/>
                    <a:pt x="1" y="3117"/>
                    <a:pt x="1" y="3117"/>
                  </a:cubicBezTo>
                  <a:cubicBezTo>
                    <a:pt x="3117" y="3117"/>
                    <a:pt x="3117" y="6233"/>
                    <a:pt x="3117" y="6233"/>
                  </a:cubicBezTo>
                  <a:cubicBezTo>
                    <a:pt x="3117" y="3117"/>
                    <a:pt x="6233" y="3117"/>
                    <a:pt x="6233" y="3117"/>
                  </a:cubicBezTo>
                  <a:cubicBezTo>
                    <a:pt x="3117" y="3117"/>
                    <a:pt x="3117" y="0"/>
                    <a:pt x="3117" y="0"/>
                  </a:cubicBezTo>
                  <a:close/>
                </a:path>
              </a:pathLst>
            </a:custGeom>
            <a:solidFill>
              <a:srgbClr val="FFD9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8438" y="2169878"/>
              <a:ext cx="191291" cy="191321"/>
            </a:xfrm>
            <a:custGeom>
              <a:rect b="b" l="l" r="r" t="t"/>
              <a:pathLst>
                <a:path extrusionOk="0" h="6234" w="6233">
                  <a:moveTo>
                    <a:pt x="3139" y="1"/>
                  </a:moveTo>
                  <a:cubicBezTo>
                    <a:pt x="3117" y="3094"/>
                    <a:pt x="46" y="3106"/>
                    <a:pt x="1" y="3106"/>
                  </a:cubicBezTo>
                  <a:cubicBezTo>
                    <a:pt x="0" y="3106"/>
                    <a:pt x="0" y="3106"/>
                    <a:pt x="0" y="3106"/>
                  </a:cubicBezTo>
                  <a:lnTo>
                    <a:pt x="0" y="3106"/>
                  </a:lnTo>
                  <a:cubicBezTo>
                    <a:pt x="3116" y="3117"/>
                    <a:pt x="3093" y="6233"/>
                    <a:pt x="3093" y="6233"/>
                  </a:cubicBezTo>
                  <a:cubicBezTo>
                    <a:pt x="3116" y="3162"/>
                    <a:pt x="6143" y="3140"/>
                    <a:pt x="6231" y="3140"/>
                  </a:cubicBezTo>
                  <a:cubicBezTo>
                    <a:pt x="6232" y="3140"/>
                    <a:pt x="6233" y="3140"/>
                    <a:pt x="6233" y="3140"/>
                  </a:cubicBezTo>
                  <a:cubicBezTo>
                    <a:pt x="3120" y="3117"/>
                    <a:pt x="3139" y="8"/>
                    <a:pt x="3139" y="1"/>
                  </a:cubicBezTo>
                  <a:close/>
                </a:path>
              </a:pathLst>
            </a:custGeom>
            <a:solidFill>
              <a:srgbClr val="8FDF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95355" y="593104"/>
              <a:ext cx="191321" cy="191291"/>
            </a:xfrm>
            <a:custGeom>
              <a:rect b="b" l="l" r="r" t="t"/>
              <a:pathLst>
                <a:path extrusionOk="0" h="6233" w="6234">
                  <a:moveTo>
                    <a:pt x="3117" y="1"/>
                  </a:moveTo>
                  <a:cubicBezTo>
                    <a:pt x="3117" y="3117"/>
                    <a:pt x="1" y="3117"/>
                    <a:pt x="1" y="3117"/>
                  </a:cubicBezTo>
                  <a:cubicBezTo>
                    <a:pt x="3117" y="3117"/>
                    <a:pt x="3117" y="6233"/>
                    <a:pt x="3117" y="6233"/>
                  </a:cubicBezTo>
                  <a:cubicBezTo>
                    <a:pt x="3117" y="3117"/>
                    <a:pt x="6233" y="3117"/>
                    <a:pt x="6233" y="3117"/>
                  </a:cubicBezTo>
                  <a:cubicBezTo>
                    <a:pt x="3117" y="3117"/>
                    <a:pt x="3117" y="1"/>
                    <a:pt x="3117" y="1"/>
                  </a:cubicBezTo>
                  <a:close/>
                </a:path>
              </a:pathLst>
            </a:custGeom>
            <a:solidFill>
              <a:srgbClr val="E87C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680761" y="3237062"/>
              <a:ext cx="191291" cy="191321"/>
            </a:xfrm>
            <a:custGeom>
              <a:rect b="b" l="l" r="r" t="t"/>
              <a:pathLst>
                <a:path extrusionOk="0" h="6234" w="6233">
                  <a:moveTo>
                    <a:pt x="3116" y="1"/>
                  </a:moveTo>
                  <a:cubicBezTo>
                    <a:pt x="3116" y="3117"/>
                    <a:pt x="0" y="3117"/>
                    <a:pt x="0" y="3117"/>
                  </a:cubicBezTo>
                  <a:cubicBezTo>
                    <a:pt x="3116" y="3117"/>
                    <a:pt x="3116" y="6233"/>
                    <a:pt x="3116" y="6233"/>
                  </a:cubicBezTo>
                  <a:cubicBezTo>
                    <a:pt x="3116" y="3117"/>
                    <a:pt x="6233" y="3117"/>
                    <a:pt x="6233" y="3117"/>
                  </a:cubicBezTo>
                  <a:cubicBezTo>
                    <a:pt x="3116" y="3117"/>
                    <a:pt x="3116" y="1"/>
                    <a:pt x="3116" y="1"/>
                  </a:cubicBezTo>
                  <a:close/>
                </a:path>
              </a:pathLst>
            </a:custGeom>
            <a:solidFill>
              <a:srgbClr val="005B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72000" y="964410"/>
              <a:ext cx="191321" cy="191291"/>
            </a:xfrm>
            <a:custGeom>
              <a:rect b="b" l="l" r="r" t="t"/>
              <a:pathLst>
                <a:path extrusionOk="0" h="6233" w="6234">
                  <a:moveTo>
                    <a:pt x="3117" y="0"/>
                  </a:moveTo>
                  <a:cubicBezTo>
                    <a:pt x="3117" y="3116"/>
                    <a:pt x="1" y="3116"/>
                    <a:pt x="1" y="3116"/>
                  </a:cubicBezTo>
                  <a:cubicBezTo>
                    <a:pt x="3117" y="3116"/>
                    <a:pt x="3117" y="6232"/>
                    <a:pt x="3117" y="6232"/>
                  </a:cubicBezTo>
                  <a:cubicBezTo>
                    <a:pt x="3117" y="3116"/>
                    <a:pt x="6233" y="3116"/>
                    <a:pt x="6233" y="3116"/>
                  </a:cubicBezTo>
                  <a:cubicBezTo>
                    <a:pt x="3117" y="3116"/>
                    <a:pt x="3117" y="0"/>
                    <a:pt x="3117" y="0"/>
                  </a:cubicBezTo>
                  <a:close/>
                </a:path>
              </a:pathLst>
            </a:custGeom>
            <a:solidFill>
              <a:srgbClr val="FFD9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36403" y="285328"/>
              <a:ext cx="191291" cy="190953"/>
            </a:xfrm>
            <a:custGeom>
              <a:rect b="b" l="l" r="r" t="t"/>
              <a:pathLst>
                <a:path extrusionOk="0" h="6222" w="6233">
                  <a:moveTo>
                    <a:pt x="3116" y="0"/>
                  </a:moveTo>
                  <a:cubicBezTo>
                    <a:pt x="3116" y="3117"/>
                    <a:pt x="0" y="3117"/>
                    <a:pt x="0" y="3117"/>
                  </a:cubicBezTo>
                  <a:cubicBezTo>
                    <a:pt x="3116" y="3117"/>
                    <a:pt x="3116" y="6221"/>
                    <a:pt x="3116" y="6221"/>
                  </a:cubicBezTo>
                  <a:cubicBezTo>
                    <a:pt x="3116" y="3117"/>
                    <a:pt x="6233" y="3117"/>
                    <a:pt x="6233" y="3117"/>
                  </a:cubicBezTo>
                  <a:cubicBezTo>
                    <a:pt x="3116" y="3117"/>
                    <a:pt x="3116" y="0"/>
                    <a:pt x="3116" y="0"/>
                  </a:cubicBezTo>
                  <a:close/>
                </a:path>
              </a:pathLst>
            </a:custGeom>
            <a:solidFill>
              <a:srgbClr val="E87C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464349" y="910361"/>
              <a:ext cx="191321" cy="190953"/>
            </a:xfrm>
            <a:custGeom>
              <a:rect b="b" l="l" r="r" t="t"/>
              <a:pathLst>
                <a:path extrusionOk="0" h="6222" w="6234">
                  <a:moveTo>
                    <a:pt x="3117" y="0"/>
                  </a:moveTo>
                  <a:cubicBezTo>
                    <a:pt x="3117" y="3117"/>
                    <a:pt x="1" y="3117"/>
                    <a:pt x="1" y="3117"/>
                  </a:cubicBezTo>
                  <a:cubicBezTo>
                    <a:pt x="3117" y="3117"/>
                    <a:pt x="3117" y="6221"/>
                    <a:pt x="3117" y="6221"/>
                  </a:cubicBezTo>
                  <a:cubicBezTo>
                    <a:pt x="3117" y="3117"/>
                    <a:pt x="6233" y="3117"/>
                    <a:pt x="6233" y="3117"/>
                  </a:cubicBezTo>
                  <a:cubicBezTo>
                    <a:pt x="3117" y="3117"/>
                    <a:pt x="3117" y="0"/>
                    <a:pt x="3117" y="0"/>
                  </a:cubicBezTo>
                  <a:close/>
                </a:path>
              </a:pathLst>
            </a:custGeom>
            <a:solidFill>
              <a:srgbClr val="E87C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CUSTOM_1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624825" y="3732648"/>
            <a:ext cx="4186500" cy="7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1" name="Google Shape;121;p11"/>
          <p:cNvSpPr/>
          <p:nvPr/>
        </p:nvSpPr>
        <p:spPr>
          <a:xfrm>
            <a:off x="8492111" y="1375411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880878" y="827660"/>
            <a:ext cx="94986" cy="94955"/>
          </a:xfrm>
          <a:custGeom>
            <a:rect b="b" l="l" r="r" t="t"/>
            <a:pathLst>
              <a:path extrusionOk="0" h="3094" w="3095">
                <a:moveTo>
                  <a:pt x="1553" y="0"/>
                </a:moveTo>
                <a:cubicBezTo>
                  <a:pt x="1553" y="1553"/>
                  <a:pt x="1" y="1553"/>
                  <a:pt x="1" y="1553"/>
                </a:cubicBezTo>
                <a:cubicBezTo>
                  <a:pt x="1553" y="1553"/>
                  <a:pt x="1553" y="3094"/>
                  <a:pt x="1553" y="3094"/>
                </a:cubicBezTo>
                <a:cubicBezTo>
                  <a:pt x="1553" y="1553"/>
                  <a:pt x="3094" y="1553"/>
                  <a:pt x="3094" y="1553"/>
                </a:cubicBezTo>
                <a:cubicBezTo>
                  <a:pt x="1553" y="1553"/>
                  <a:pt x="1553" y="0"/>
                  <a:pt x="1553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7579012" y="1983137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8424010" y="1717727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350125" y="571337"/>
            <a:ext cx="94617" cy="94617"/>
          </a:xfrm>
          <a:custGeom>
            <a:rect b="b" l="l" r="r" t="t"/>
            <a:pathLst>
              <a:path extrusionOk="0" h="3083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82"/>
                  <a:pt x="1541" y="3082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7188916" y="2795699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93"/>
                  <a:pt x="1541" y="3093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1311888" y="303628"/>
            <a:ext cx="191291" cy="191321"/>
          </a:xfrm>
          <a:custGeom>
            <a:rect b="b" l="l" r="r" t="t"/>
            <a:pathLst>
              <a:path extrusionOk="0" h="6234" w="6233">
                <a:moveTo>
                  <a:pt x="3139" y="1"/>
                </a:moveTo>
                <a:cubicBezTo>
                  <a:pt x="3117" y="3094"/>
                  <a:pt x="46" y="3106"/>
                  <a:pt x="1" y="3106"/>
                </a:cubicBezTo>
                <a:cubicBezTo>
                  <a:pt x="0" y="3106"/>
                  <a:pt x="0" y="3106"/>
                  <a:pt x="0" y="3106"/>
                </a:cubicBezTo>
                <a:lnTo>
                  <a:pt x="0" y="3106"/>
                </a:lnTo>
                <a:cubicBezTo>
                  <a:pt x="3116" y="3117"/>
                  <a:pt x="3093" y="6233"/>
                  <a:pt x="3093" y="6233"/>
                </a:cubicBezTo>
                <a:cubicBezTo>
                  <a:pt x="3116" y="3162"/>
                  <a:pt x="6143" y="3140"/>
                  <a:pt x="6231" y="3140"/>
                </a:cubicBezTo>
                <a:cubicBezTo>
                  <a:pt x="6232" y="3140"/>
                  <a:pt x="6233" y="3140"/>
                  <a:pt x="6233" y="3140"/>
                </a:cubicBezTo>
                <a:cubicBezTo>
                  <a:pt x="3120" y="3117"/>
                  <a:pt x="3139" y="8"/>
                  <a:pt x="3139" y="1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7662980" y="2148279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>
            <a:off x="8683436" y="2747524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8150910" y="2400477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>
            <a:off x="2443630" y="348704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hasCustomPrompt="1" type="title"/>
          </p:nvPr>
        </p:nvSpPr>
        <p:spPr>
          <a:xfrm rot="143">
            <a:off x="1229700" y="454825"/>
            <a:ext cx="7194300" cy="12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7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2"/>
          <p:cNvSpPr txBox="1"/>
          <p:nvPr>
            <p:ph idx="1" type="subTitle"/>
          </p:nvPr>
        </p:nvSpPr>
        <p:spPr>
          <a:xfrm flipH="1">
            <a:off x="5489400" y="1622050"/>
            <a:ext cx="29346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5" name="Google Shape;135;p12"/>
          <p:cNvSpPr/>
          <p:nvPr/>
        </p:nvSpPr>
        <p:spPr>
          <a:xfrm>
            <a:off x="1503661" y="2151749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395512" y="1530499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"/>
          <p:cNvSpPr/>
          <p:nvPr/>
        </p:nvSpPr>
        <p:spPr>
          <a:xfrm>
            <a:off x="1435560" y="2494065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"/>
          <p:cNvSpPr/>
          <p:nvPr/>
        </p:nvSpPr>
        <p:spPr>
          <a:xfrm>
            <a:off x="479480" y="1695642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"/>
          <p:cNvSpPr/>
          <p:nvPr/>
        </p:nvSpPr>
        <p:spPr>
          <a:xfrm>
            <a:off x="5489395" y="2630309"/>
            <a:ext cx="137459" cy="137451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"/>
          <p:cNvSpPr/>
          <p:nvPr/>
        </p:nvSpPr>
        <p:spPr>
          <a:xfrm>
            <a:off x="5610946" y="2869354"/>
            <a:ext cx="276961" cy="27690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2"/>
          <p:cNvSpPr/>
          <p:nvPr/>
        </p:nvSpPr>
        <p:spPr>
          <a:xfrm>
            <a:off x="8579004" y="330032"/>
            <a:ext cx="94986" cy="94617"/>
          </a:xfrm>
          <a:custGeom>
            <a:rect b="b" l="l" r="r" t="t"/>
            <a:pathLst>
              <a:path extrusionOk="0" h="3083" w="3095">
                <a:moveTo>
                  <a:pt x="1553" y="1"/>
                </a:moveTo>
                <a:cubicBezTo>
                  <a:pt x="1553" y="1542"/>
                  <a:pt x="1" y="1542"/>
                  <a:pt x="1" y="1542"/>
                </a:cubicBezTo>
                <a:cubicBezTo>
                  <a:pt x="1553" y="1542"/>
                  <a:pt x="1553" y="3082"/>
                  <a:pt x="1553" y="3082"/>
                </a:cubicBezTo>
                <a:cubicBezTo>
                  <a:pt x="1553" y="1542"/>
                  <a:pt x="3094" y="1542"/>
                  <a:pt x="3094" y="1542"/>
                </a:cubicBezTo>
                <a:cubicBezTo>
                  <a:pt x="1553" y="1542"/>
                  <a:pt x="1553" y="1"/>
                  <a:pt x="1553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8334098" y="408015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"/>
          <p:cNvSpPr/>
          <p:nvPr/>
        </p:nvSpPr>
        <p:spPr>
          <a:xfrm>
            <a:off x="8176929" y="3146257"/>
            <a:ext cx="94986" cy="94617"/>
          </a:xfrm>
          <a:custGeom>
            <a:rect b="b" l="l" r="r" t="t"/>
            <a:pathLst>
              <a:path extrusionOk="0" h="3083" w="3095">
                <a:moveTo>
                  <a:pt x="1553" y="1"/>
                </a:moveTo>
                <a:cubicBezTo>
                  <a:pt x="1553" y="1542"/>
                  <a:pt x="1" y="1542"/>
                  <a:pt x="1" y="1542"/>
                </a:cubicBezTo>
                <a:cubicBezTo>
                  <a:pt x="1553" y="1542"/>
                  <a:pt x="1553" y="3082"/>
                  <a:pt x="1553" y="3082"/>
                </a:cubicBezTo>
                <a:cubicBezTo>
                  <a:pt x="1553" y="1542"/>
                  <a:pt x="3094" y="1542"/>
                  <a:pt x="3094" y="1542"/>
                </a:cubicBezTo>
                <a:cubicBezTo>
                  <a:pt x="1553" y="1542"/>
                  <a:pt x="1553" y="1"/>
                  <a:pt x="1553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7932023" y="3224240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7886645" y="2869359"/>
            <a:ext cx="137459" cy="137451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"/>
          <p:cNvSpPr/>
          <p:nvPr/>
        </p:nvSpPr>
        <p:spPr>
          <a:xfrm>
            <a:off x="6779070" y="2812384"/>
            <a:ext cx="137459" cy="137451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"/>
          <p:cNvSpPr/>
          <p:nvPr/>
        </p:nvSpPr>
        <p:spPr>
          <a:xfrm>
            <a:off x="1038371" y="748301"/>
            <a:ext cx="276945" cy="276945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1038387" y="1113274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bg>
      <p:bgPr>
        <a:solidFill>
          <a:schemeClr val="accen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2103800" y="355650"/>
            <a:ext cx="4936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2_1">
    <p:bg>
      <p:bgPr>
        <a:solidFill>
          <a:schemeClr val="accent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3575541" y="355650"/>
            <a:ext cx="4936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14"/>
          <p:cNvSpPr/>
          <p:nvPr/>
        </p:nvSpPr>
        <p:spPr>
          <a:xfrm>
            <a:off x="801314" y="581945"/>
            <a:ext cx="265869" cy="265244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638675" y="355652"/>
            <a:ext cx="162650" cy="162301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1211852" y="355650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 rot="5996834">
            <a:off x="8604109" y="4442840"/>
            <a:ext cx="363594" cy="363279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 rot="5996822">
            <a:off x="8439503" y="4727435"/>
            <a:ext cx="197770" cy="197595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2_1_1"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627662" y="355650"/>
            <a:ext cx="4936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15"/>
          <p:cNvSpPr/>
          <p:nvPr/>
        </p:nvSpPr>
        <p:spPr>
          <a:xfrm>
            <a:off x="8065811" y="355649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997710" y="697965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8423163" y="697966"/>
            <a:ext cx="191291" cy="191321"/>
          </a:xfrm>
          <a:custGeom>
            <a:rect b="b" l="l" r="r" t="t"/>
            <a:pathLst>
              <a:path extrusionOk="0" h="6234" w="6233">
                <a:moveTo>
                  <a:pt x="3139" y="1"/>
                </a:moveTo>
                <a:cubicBezTo>
                  <a:pt x="3117" y="3094"/>
                  <a:pt x="46" y="3106"/>
                  <a:pt x="1" y="3106"/>
                </a:cubicBezTo>
                <a:cubicBezTo>
                  <a:pt x="0" y="3106"/>
                  <a:pt x="0" y="3106"/>
                  <a:pt x="0" y="3106"/>
                </a:cubicBezTo>
                <a:lnTo>
                  <a:pt x="0" y="3106"/>
                </a:lnTo>
                <a:cubicBezTo>
                  <a:pt x="3116" y="3117"/>
                  <a:pt x="3093" y="6233"/>
                  <a:pt x="3093" y="6233"/>
                </a:cubicBezTo>
                <a:cubicBezTo>
                  <a:pt x="3116" y="3162"/>
                  <a:pt x="6143" y="3140"/>
                  <a:pt x="6231" y="3140"/>
                </a:cubicBezTo>
                <a:cubicBezTo>
                  <a:pt x="6232" y="3140"/>
                  <a:pt x="6233" y="3140"/>
                  <a:pt x="6233" y="3140"/>
                </a:cubicBezTo>
                <a:cubicBezTo>
                  <a:pt x="3120" y="3117"/>
                  <a:pt x="3139" y="8"/>
                  <a:pt x="3139" y="1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376836" y="4431024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308735" y="4773340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bg>
      <p:bgPr>
        <a:solidFill>
          <a:schemeClr val="accen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2103800" y="355650"/>
            <a:ext cx="4936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8005153" y="315687"/>
            <a:ext cx="94617" cy="94955"/>
          </a:xfrm>
          <a:custGeom>
            <a:rect b="b" l="l" r="r" t="t"/>
            <a:pathLst>
              <a:path extrusionOk="0" h="3094" w="3083">
                <a:moveTo>
                  <a:pt x="1553" y="0"/>
                </a:moveTo>
                <a:lnTo>
                  <a:pt x="1553" y="0"/>
                </a:lnTo>
                <a:cubicBezTo>
                  <a:pt x="1542" y="1518"/>
                  <a:pt x="46" y="1529"/>
                  <a:pt x="2" y="1529"/>
                </a:cubicBezTo>
                <a:cubicBezTo>
                  <a:pt x="1" y="1529"/>
                  <a:pt x="1" y="1529"/>
                  <a:pt x="1" y="1529"/>
                </a:cubicBezTo>
                <a:lnTo>
                  <a:pt x="1" y="1529"/>
                </a:lnTo>
                <a:cubicBezTo>
                  <a:pt x="1542" y="1541"/>
                  <a:pt x="1530" y="3093"/>
                  <a:pt x="1530" y="3093"/>
                </a:cubicBezTo>
                <a:cubicBezTo>
                  <a:pt x="1542" y="1564"/>
                  <a:pt x="3038" y="1552"/>
                  <a:pt x="3082" y="1552"/>
                </a:cubicBezTo>
                <a:cubicBezTo>
                  <a:pt x="3082" y="1552"/>
                  <a:pt x="3083" y="1552"/>
                  <a:pt x="3083" y="1552"/>
                </a:cubicBezTo>
                <a:cubicBezTo>
                  <a:pt x="1545" y="1541"/>
                  <a:pt x="1553" y="7"/>
                  <a:pt x="1553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8859679" y="671407"/>
            <a:ext cx="94986" cy="94617"/>
          </a:xfrm>
          <a:custGeom>
            <a:rect b="b" l="l" r="r" t="t"/>
            <a:pathLst>
              <a:path extrusionOk="0" h="3083" w="3095">
                <a:moveTo>
                  <a:pt x="1553" y="1"/>
                </a:moveTo>
                <a:cubicBezTo>
                  <a:pt x="1553" y="1542"/>
                  <a:pt x="1" y="1542"/>
                  <a:pt x="1" y="1542"/>
                </a:cubicBezTo>
                <a:cubicBezTo>
                  <a:pt x="1553" y="1542"/>
                  <a:pt x="1553" y="3082"/>
                  <a:pt x="1553" y="3082"/>
                </a:cubicBezTo>
                <a:cubicBezTo>
                  <a:pt x="1553" y="1542"/>
                  <a:pt x="3094" y="1542"/>
                  <a:pt x="3094" y="1542"/>
                </a:cubicBezTo>
                <a:cubicBezTo>
                  <a:pt x="1553" y="1542"/>
                  <a:pt x="1553" y="1"/>
                  <a:pt x="1553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8614773" y="749390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36812" y="410662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620780" y="575804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3_1"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622502" y="355650"/>
            <a:ext cx="2377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4" name="Google Shape;174;p17"/>
          <p:cNvSpPr/>
          <p:nvPr/>
        </p:nvSpPr>
        <p:spPr>
          <a:xfrm>
            <a:off x="8065811" y="355649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7997710" y="697965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8423163" y="697966"/>
            <a:ext cx="191291" cy="191321"/>
          </a:xfrm>
          <a:custGeom>
            <a:rect b="b" l="l" r="r" t="t"/>
            <a:pathLst>
              <a:path extrusionOk="0" h="6234" w="6233">
                <a:moveTo>
                  <a:pt x="3139" y="1"/>
                </a:moveTo>
                <a:cubicBezTo>
                  <a:pt x="3117" y="3094"/>
                  <a:pt x="46" y="3106"/>
                  <a:pt x="1" y="3106"/>
                </a:cubicBezTo>
                <a:cubicBezTo>
                  <a:pt x="0" y="3106"/>
                  <a:pt x="0" y="3106"/>
                  <a:pt x="0" y="3106"/>
                </a:cubicBezTo>
                <a:lnTo>
                  <a:pt x="0" y="3106"/>
                </a:lnTo>
                <a:cubicBezTo>
                  <a:pt x="3116" y="3117"/>
                  <a:pt x="3093" y="6233"/>
                  <a:pt x="3093" y="6233"/>
                </a:cubicBezTo>
                <a:cubicBezTo>
                  <a:pt x="3116" y="3162"/>
                  <a:pt x="6143" y="3140"/>
                  <a:pt x="6231" y="3140"/>
                </a:cubicBezTo>
                <a:cubicBezTo>
                  <a:pt x="6232" y="3140"/>
                  <a:pt x="6233" y="3140"/>
                  <a:pt x="6233" y="3140"/>
                </a:cubicBezTo>
                <a:cubicBezTo>
                  <a:pt x="3120" y="3117"/>
                  <a:pt x="3139" y="8"/>
                  <a:pt x="3139" y="1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305036" y="3425674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236935" y="3767990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3_1_1">
    <p:bg>
      <p:bgPr>
        <a:solidFill>
          <a:schemeClr val="accen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4900750" y="355650"/>
            <a:ext cx="3620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18"/>
          <p:cNvSpPr/>
          <p:nvPr/>
        </p:nvSpPr>
        <p:spPr>
          <a:xfrm>
            <a:off x="801314" y="581945"/>
            <a:ext cx="265869" cy="265244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638675" y="355652"/>
            <a:ext cx="162650" cy="162301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1211852" y="355650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 rot="5996822">
            <a:off x="8325115" y="3600310"/>
            <a:ext cx="197770" cy="197595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rot="5996822">
            <a:off x="8424678" y="3961435"/>
            <a:ext cx="197770" cy="197595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2103800" y="355650"/>
            <a:ext cx="4936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19"/>
          <p:cNvSpPr/>
          <p:nvPr/>
        </p:nvSpPr>
        <p:spPr>
          <a:xfrm>
            <a:off x="585736" y="905061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911387" y="427962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517635" y="1247377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995355" y="593104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8635966" y="4335162"/>
            <a:ext cx="94617" cy="94955"/>
          </a:xfrm>
          <a:custGeom>
            <a:rect b="b" l="l" r="r" t="t"/>
            <a:pathLst>
              <a:path extrusionOk="0" h="3094" w="3083">
                <a:moveTo>
                  <a:pt x="1553" y="0"/>
                </a:moveTo>
                <a:lnTo>
                  <a:pt x="1553" y="0"/>
                </a:lnTo>
                <a:cubicBezTo>
                  <a:pt x="1542" y="1518"/>
                  <a:pt x="46" y="1529"/>
                  <a:pt x="2" y="1529"/>
                </a:cubicBezTo>
                <a:cubicBezTo>
                  <a:pt x="1" y="1529"/>
                  <a:pt x="1" y="1529"/>
                  <a:pt x="1" y="1529"/>
                </a:cubicBezTo>
                <a:lnTo>
                  <a:pt x="1" y="1529"/>
                </a:lnTo>
                <a:cubicBezTo>
                  <a:pt x="1542" y="1541"/>
                  <a:pt x="1530" y="3093"/>
                  <a:pt x="1530" y="3093"/>
                </a:cubicBezTo>
                <a:cubicBezTo>
                  <a:pt x="1542" y="1564"/>
                  <a:pt x="3038" y="1552"/>
                  <a:pt x="3082" y="1552"/>
                </a:cubicBezTo>
                <a:cubicBezTo>
                  <a:pt x="3082" y="1552"/>
                  <a:pt x="3083" y="1552"/>
                  <a:pt x="3083" y="1552"/>
                </a:cubicBezTo>
                <a:cubicBezTo>
                  <a:pt x="1545" y="1541"/>
                  <a:pt x="1553" y="7"/>
                  <a:pt x="1553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8832529" y="4592282"/>
            <a:ext cx="94986" cy="94617"/>
          </a:xfrm>
          <a:custGeom>
            <a:rect b="b" l="l" r="r" t="t"/>
            <a:pathLst>
              <a:path extrusionOk="0" h="3083" w="3095">
                <a:moveTo>
                  <a:pt x="1553" y="1"/>
                </a:moveTo>
                <a:cubicBezTo>
                  <a:pt x="1553" y="1542"/>
                  <a:pt x="1" y="1542"/>
                  <a:pt x="1" y="1542"/>
                </a:cubicBezTo>
                <a:cubicBezTo>
                  <a:pt x="1553" y="1542"/>
                  <a:pt x="1553" y="3082"/>
                  <a:pt x="1553" y="3082"/>
                </a:cubicBezTo>
                <a:cubicBezTo>
                  <a:pt x="1553" y="1542"/>
                  <a:pt x="3094" y="1542"/>
                  <a:pt x="3094" y="1542"/>
                </a:cubicBezTo>
                <a:cubicBezTo>
                  <a:pt x="1553" y="1542"/>
                  <a:pt x="1553" y="1"/>
                  <a:pt x="1553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8832523" y="4191515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9">
    <p:bg>
      <p:bgPr>
        <a:solidFill>
          <a:schemeClr val="accent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" type="subTitle"/>
          </p:nvPr>
        </p:nvSpPr>
        <p:spPr>
          <a:xfrm flipH="1">
            <a:off x="1927612" y="2158375"/>
            <a:ext cx="24099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type="title"/>
          </p:nvPr>
        </p:nvSpPr>
        <p:spPr>
          <a:xfrm>
            <a:off x="6461275" y="349669"/>
            <a:ext cx="24099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2" type="subTitle"/>
          </p:nvPr>
        </p:nvSpPr>
        <p:spPr>
          <a:xfrm flipH="1">
            <a:off x="4606900" y="2158375"/>
            <a:ext cx="26202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3" type="subTitle"/>
          </p:nvPr>
        </p:nvSpPr>
        <p:spPr>
          <a:xfrm flipH="1">
            <a:off x="1927612" y="1560000"/>
            <a:ext cx="24099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chemeClr val="accent4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4" type="subTitle"/>
          </p:nvPr>
        </p:nvSpPr>
        <p:spPr>
          <a:xfrm flipH="1">
            <a:off x="4572925" y="1655700"/>
            <a:ext cx="26883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chemeClr val="accent4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hasCustomPrompt="1" idx="5" type="title"/>
          </p:nvPr>
        </p:nvSpPr>
        <p:spPr>
          <a:xfrm>
            <a:off x="5255275" y="1102481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b="1" sz="4800">
                <a:solidFill>
                  <a:schemeClr val="accent2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2" name="Google Shape;202;p20"/>
          <p:cNvSpPr txBox="1"/>
          <p:nvPr>
            <p:ph hasCustomPrompt="1" idx="6" type="title"/>
          </p:nvPr>
        </p:nvSpPr>
        <p:spPr>
          <a:xfrm>
            <a:off x="2470762" y="1102481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b="1" sz="4800">
                <a:solidFill>
                  <a:schemeClr val="accent2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0"/>
          <p:cNvSpPr txBox="1"/>
          <p:nvPr>
            <p:ph idx="7" type="subTitle"/>
          </p:nvPr>
        </p:nvSpPr>
        <p:spPr>
          <a:xfrm flipH="1">
            <a:off x="1882775" y="3828975"/>
            <a:ext cx="24996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8" type="subTitle"/>
          </p:nvPr>
        </p:nvSpPr>
        <p:spPr>
          <a:xfrm flipH="1">
            <a:off x="4606900" y="3828975"/>
            <a:ext cx="26202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20"/>
          <p:cNvSpPr txBox="1"/>
          <p:nvPr>
            <p:ph idx="9" type="subTitle"/>
          </p:nvPr>
        </p:nvSpPr>
        <p:spPr>
          <a:xfrm flipH="1">
            <a:off x="1927612" y="3230600"/>
            <a:ext cx="2409900" cy="7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chemeClr val="accent4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20"/>
          <p:cNvSpPr txBox="1"/>
          <p:nvPr>
            <p:ph idx="13" type="subTitle"/>
          </p:nvPr>
        </p:nvSpPr>
        <p:spPr>
          <a:xfrm flipH="1">
            <a:off x="4572925" y="3326300"/>
            <a:ext cx="26883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400">
                <a:solidFill>
                  <a:schemeClr val="accent4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hasCustomPrompt="1" idx="14" type="title"/>
          </p:nvPr>
        </p:nvSpPr>
        <p:spPr>
          <a:xfrm>
            <a:off x="5255275" y="2773081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b="1" sz="4800">
                <a:solidFill>
                  <a:schemeClr val="accent2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20"/>
          <p:cNvSpPr txBox="1"/>
          <p:nvPr>
            <p:ph hasCustomPrompt="1" idx="15" type="title"/>
          </p:nvPr>
        </p:nvSpPr>
        <p:spPr>
          <a:xfrm>
            <a:off x="2470762" y="2773081"/>
            <a:ext cx="13236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b="1" sz="4800">
                <a:solidFill>
                  <a:schemeClr val="accent2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0"/>
          <p:cNvSpPr/>
          <p:nvPr/>
        </p:nvSpPr>
        <p:spPr>
          <a:xfrm>
            <a:off x="522214" y="504625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778589" y="239370"/>
            <a:ext cx="265869" cy="265244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8605274" y="1983951"/>
            <a:ext cx="231344" cy="230774"/>
          </a:xfrm>
          <a:custGeom>
            <a:rect b="b" l="l" r="r" t="t"/>
            <a:pathLst>
              <a:path extrusionOk="0" h="6222" w="6234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21"/>
                  <a:pt x="3117" y="6221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522223" y="2432639"/>
            <a:ext cx="197774" cy="197284"/>
          </a:xfrm>
          <a:custGeom>
            <a:rect b="b" l="l" r="r" t="t"/>
            <a:pathLst>
              <a:path extrusionOk="0" h="6222" w="6234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21"/>
                  <a:pt x="3117" y="6221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8761961" y="3983249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8693860" y="4325565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/>
          <p:nvPr>
            <p:ph type="ctrTitle"/>
          </p:nvPr>
        </p:nvSpPr>
        <p:spPr>
          <a:xfrm>
            <a:off x="897438" y="540000"/>
            <a:ext cx="2797800" cy="8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3"/>
          <p:cNvSpPr txBox="1"/>
          <p:nvPr>
            <p:ph idx="1" type="subTitle"/>
          </p:nvPr>
        </p:nvSpPr>
        <p:spPr>
          <a:xfrm>
            <a:off x="1038223" y="1263600"/>
            <a:ext cx="2656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3"/>
          <p:cNvSpPr txBox="1"/>
          <p:nvPr>
            <p:ph hasCustomPrompt="1" idx="2" type="title"/>
          </p:nvPr>
        </p:nvSpPr>
        <p:spPr>
          <a:xfrm>
            <a:off x="3695113" y="868505"/>
            <a:ext cx="1865400" cy="9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b="1" sz="10500">
                <a:solidFill>
                  <a:schemeClr val="accent3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38" name="Google Shape;38;p3"/>
          <p:cNvSpPr/>
          <p:nvPr/>
        </p:nvSpPr>
        <p:spPr>
          <a:xfrm>
            <a:off x="7921661" y="425899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8794125" y="1594920"/>
            <a:ext cx="94587" cy="94617"/>
          </a:xfrm>
          <a:custGeom>
            <a:rect b="b" l="l" r="r" t="t"/>
            <a:pathLst>
              <a:path extrusionOk="0" h="3083" w="3082">
                <a:moveTo>
                  <a:pt x="1552" y="1"/>
                </a:moveTo>
                <a:lnTo>
                  <a:pt x="1552" y="1"/>
                </a:lnTo>
                <a:cubicBezTo>
                  <a:pt x="1541" y="1519"/>
                  <a:pt x="45" y="1530"/>
                  <a:pt x="1" y="1530"/>
                </a:cubicBezTo>
                <a:cubicBezTo>
                  <a:pt x="0" y="1530"/>
                  <a:pt x="0" y="1530"/>
                  <a:pt x="0" y="1530"/>
                </a:cubicBezTo>
                <a:lnTo>
                  <a:pt x="0" y="1530"/>
                </a:lnTo>
                <a:cubicBezTo>
                  <a:pt x="1362" y="1540"/>
                  <a:pt x="1520" y="2746"/>
                  <a:pt x="1531" y="3025"/>
                </a:cubicBezTo>
                <a:lnTo>
                  <a:pt x="1531" y="3025"/>
                </a:lnTo>
                <a:cubicBezTo>
                  <a:pt x="1579" y="1564"/>
                  <a:pt x="3037" y="1553"/>
                  <a:pt x="3081" y="1553"/>
                </a:cubicBezTo>
                <a:cubicBezTo>
                  <a:pt x="3082" y="1553"/>
                  <a:pt x="3082" y="1553"/>
                  <a:pt x="3082" y="1553"/>
                </a:cubicBezTo>
                <a:cubicBezTo>
                  <a:pt x="1544" y="1542"/>
                  <a:pt x="1552" y="7"/>
                  <a:pt x="1552" y="1"/>
                </a:cubicBezTo>
                <a:close/>
                <a:moveTo>
                  <a:pt x="1531" y="3025"/>
                </a:moveTo>
                <a:cubicBezTo>
                  <a:pt x="1530" y="3044"/>
                  <a:pt x="1530" y="3063"/>
                  <a:pt x="1529" y="3083"/>
                </a:cubicBezTo>
                <a:cubicBezTo>
                  <a:pt x="1531" y="3083"/>
                  <a:pt x="1532" y="3062"/>
                  <a:pt x="1531" y="3025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859553" y="2070598"/>
            <a:ext cx="94986" cy="94955"/>
          </a:xfrm>
          <a:custGeom>
            <a:rect b="b" l="l" r="r" t="t"/>
            <a:pathLst>
              <a:path extrusionOk="0" h="3094" w="3095">
                <a:moveTo>
                  <a:pt x="1553" y="0"/>
                </a:moveTo>
                <a:cubicBezTo>
                  <a:pt x="1553" y="1553"/>
                  <a:pt x="1" y="1553"/>
                  <a:pt x="1" y="1553"/>
                </a:cubicBezTo>
                <a:cubicBezTo>
                  <a:pt x="1553" y="1553"/>
                  <a:pt x="1553" y="3094"/>
                  <a:pt x="1553" y="3094"/>
                </a:cubicBezTo>
                <a:cubicBezTo>
                  <a:pt x="1553" y="1553"/>
                  <a:pt x="3094" y="1553"/>
                  <a:pt x="3094" y="1553"/>
                </a:cubicBezTo>
                <a:cubicBezTo>
                  <a:pt x="1553" y="1553"/>
                  <a:pt x="1553" y="0"/>
                  <a:pt x="1553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853560" y="768215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6328800" y="1814275"/>
            <a:ext cx="94617" cy="94617"/>
          </a:xfrm>
          <a:custGeom>
            <a:rect b="b" l="l" r="r" t="t"/>
            <a:pathLst>
              <a:path extrusionOk="0" h="3083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82"/>
                  <a:pt x="1541" y="3082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6423416" y="617211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93"/>
                  <a:pt x="1541" y="3093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7290563" y="1546566"/>
            <a:ext cx="191291" cy="191321"/>
          </a:xfrm>
          <a:custGeom>
            <a:rect b="b" l="l" r="r" t="t"/>
            <a:pathLst>
              <a:path extrusionOk="0" h="6234" w="6233">
                <a:moveTo>
                  <a:pt x="3139" y="1"/>
                </a:moveTo>
                <a:cubicBezTo>
                  <a:pt x="3117" y="3094"/>
                  <a:pt x="46" y="3106"/>
                  <a:pt x="1" y="3106"/>
                </a:cubicBezTo>
                <a:cubicBezTo>
                  <a:pt x="0" y="3106"/>
                  <a:pt x="0" y="3106"/>
                  <a:pt x="0" y="3106"/>
                </a:cubicBezTo>
                <a:lnTo>
                  <a:pt x="0" y="3106"/>
                </a:lnTo>
                <a:cubicBezTo>
                  <a:pt x="3116" y="3117"/>
                  <a:pt x="3093" y="6233"/>
                  <a:pt x="3093" y="6233"/>
                </a:cubicBezTo>
                <a:cubicBezTo>
                  <a:pt x="3116" y="3162"/>
                  <a:pt x="6143" y="3140"/>
                  <a:pt x="6231" y="3140"/>
                </a:cubicBezTo>
                <a:cubicBezTo>
                  <a:pt x="6232" y="3140"/>
                  <a:pt x="6233" y="3140"/>
                  <a:pt x="6233" y="3140"/>
                </a:cubicBezTo>
                <a:cubicBezTo>
                  <a:pt x="3120" y="3117"/>
                  <a:pt x="3139" y="8"/>
                  <a:pt x="3139" y="1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6897480" y="-30208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7582886" y="2613749"/>
            <a:ext cx="191291" cy="191321"/>
          </a:xfrm>
          <a:custGeom>
            <a:rect b="b" l="l" r="r" t="t"/>
            <a:pathLst>
              <a:path extrusionOk="0" h="6234" w="6233">
                <a:moveTo>
                  <a:pt x="3116" y="1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33"/>
                  <a:pt x="3116" y="6233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1"/>
                  <a:pt x="3116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981611" y="2792824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913510" y="3135140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483366" y="2984136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93"/>
                  <a:pt x="1541" y="3093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957430" y="2336717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2338963" y="3135141"/>
            <a:ext cx="191291" cy="191321"/>
          </a:xfrm>
          <a:custGeom>
            <a:rect b="b" l="l" r="r" t="t"/>
            <a:pathLst>
              <a:path extrusionOk="0" h="6234" w="6233">
                <a:moveTo>
                  <a:pt x="3139" y="1"/>
                </a:moveTo>
                <a:cubicBezTo>
                  <a:pt x="3117" y="3094"/>
                  <a:pt x="46" y="3106"/>
                  <a:pt x="1" y="3106"/>
                </a:cubicBezTo>
                <a:cubicBezTo>
                  <a:pt x="0" y="3106"/>
                  <a:pt x="0" y="3106"/>
                  <a:pt x="0" y="3106"/>
                </a:cubicBezTo>
                <a:lnTo>
                  <a:pt x="0" y="3106"/>
                </a:lnTo>
                <a:cubicBezTo>
                  <a:pt x="3116" y="3117"/>
                  <a:pt x="3093" y="6233"/>
                  <a:pt x="3093" y="6233"/>
                </a:cubicBezTo>
                <a:cubicBezTo>
                  <a:pt x="3116" y="3162"/>
                  <a:pt x="6143" y="3140"/>
                  <a:pt x="6231" y="3140"/>
                </a:cubicBezTo>
                <a:cubicBezTo>
                  <a:pt x="6232" y="3140"/>
                  <a:pt x="6233" y="3140"/>
                  <a:pt x="6233" y="3140"/>
                </a:cubicBezTo>
                <a:cubicBezTo>
                  <a:pt x="3120" y="3117"/>
                  <a:pt x="3139" y="8"/>
                  <a:pt x="3139" y="1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2631286" y="4202324"/>
            <a:ext cx="191291" cy="191321"/>
          </a:xfrm>
          <a:custGeom>
            <a:rect b="b" l="l" r="r" t="t"/>
            <a:pathLst>
              <a:path extrusionOk="0" h="6234" w="6233">
                <a:moveTo>
                  <a:pt x="3116" y="1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33"/>
                  <a:pt x="3116" y="6233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1"/>
                  <a:pt x="3116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77963" y="3908941"/>
            <a:ext cx="191291" cy="191321"/>
          </a:xfrm>
          <a:custGeom>
            <a:rect b="b" l="l" r="r" t="t"/>
            <a:pathLst>
              <a:path extrusionOk="0" h="6234" w="6233">
                <a:moveTo>
                  <a:pt x="3139" y="1"/>
                </a:moveTo>
                <a:cubicBezTo>
                  <a:pt x="3117" y="3094"/>
                  <a:pt x="46" y="3106"/>
                  <a:pt x="1" y="3106"/>
                </a:cubicBezTo>
                <a:cubicBezTo>
                  <a:pt x="0" y="3106"/>
                  <a:pt x="0" y="3106"/>
                  <a:pt x="0" y="3106"/>
                </a:cubicBezTo>
                <a:lnTo>
                  <a:pt x="0" y="3106"/>
                </a:lnTo>
                <a:cubicBezTo>
                  <a:pt x="3116" y="3117"/>
                  <a:pt x="3093" y="6233"/>
                  <a:pt x="3093" y="6233"/>
                </a:cubicBezTo>
                <a:cubicBezTo>
                  <a:pt x="3116" y="3162"/>
                  <a:pt x="6143" y="3140"/>
                  <a:pt x="6231" y="3140"/>
                </a:cubicBezTo>
                <a:cubicBezTo>
                  <a:pt x="6232" y="3140"/>
                  <a:pt x="6233" y="3140"/>
                  <a:pt x="6233" y="3140"/>
                </a:cubicBezTo>
                <a:cubicBezTo>
                  <a:pt x="3120" y="3117"/>
                  <a:pt x="3139" y="8"/>
                  <a:pt x="3139" y="1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397635" y="3813990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bg>
      <p:bgPr>
        <a:solidFill>
          <a:schemeClr val="accent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ctrTitle"/>
          </p:nvPr>
        </p:nvSpPr>
        <p:spPr>
          <a:xfrm flipH="1">
            <a:off x="788675" y="1796132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4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7" name="Google Shape;217;p21"/>
          <p:cNvSpPr txBox="1"/>
          <p:nvPr>
            <p:ph idx="1" type="subTitle"/>
          </p:nvPr>
        </p:nvSpPr>
        <p:spPr>
          <a:xfrm flipH="1">
            <a:off x="788675" y="2210250"/>
            <a:ext cx="2234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8" name="Google Shape;218;p21"/>
          <p:cNvSpPr txBox="1"/>
          <p:nvPr>
            <p:ph idx="2" type="ctrTitle"/>
          </p:nvPr>
        </p:nvSpPr>
        <p:spPr>
          <a:xfrm flipH="1">
            <a:off x="3792986" y="1793505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4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19" name="Google Shape;219;p21"/>
          <p:cNvSpPr txBox="1"/>
          <p:nvPr>
            <p:ph idx="3" type="subTitle"/>
          </p:nvPr>
        </p:nvSpPr>
        <p:spPr>
          <a:xfrm flipH="1">
            <a:off x="3434488" y="2210250"/>
            <a:ext cx="21312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0" name="Google Shape;220;p21"/>
          <p:cNvSpPr txBox="1"/>
          <p:nvPr>
            <p:ph idx="4" type="ctrTitle"/>
          </p:nvPr>
        </p:nvSpPr>
        <p:spPr>
          <a:xfrm flipH="1">
            <a:off x="6795397" y="179352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4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1" name="Google Shape;221;p21"/>
          <p:cNvSpPr txBox="1"/>
          <p:nvPr>
            <p:ph idx="5" type="subTitle"/>
          </p:nvPr>
        </p:nvSpPr>
        <p:spPr>
          <a:xfrm flipH="1">
            <a:off x="6121597" y="2210250"/>
            <a:ext cx="22344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2" name="Google Shape;222;p21"/>
          <p:cNvSpPr txBox="1"/>
          <p:nvPr>
            <p:ph idx="6" type="title"/>
          </p:nvPr>
        </p:nvSpPr>
        <p:spPr>
          <a:xfrm>
            <a:off x="641900" y="356125"/>
            <a:ext cx="38295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21"/>
          <p:cNvSpPr/>
          <p:nvPr/>
        </p:nvSpPr>
        <p:spPr>
          <a:xfrm>
            <a:off x="8010264" y="769000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8266639" y="503745"/>
            <a:ext cx="265869" cy="265244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597361" y="4711549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382485" y="4568340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7968760" y="408790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_1">
    <p:bg>
      <p:bgPr>
        <a:solidFill>
          <a:schemeClr val="accent3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/>
          <p:nvPr/>
        </p:nvSpPr>
        <p:spPr>
          <a:xfrm>
            <a:off x="8349521" y="896490"/>
            <a:ext cx="94955" cy="94587"/>
          </a:xfrm>
          <a:custGeom>
            <a:rect b="b" l="l" r="r" t="t"/>
            <a:pathLst>
              <a:path extrusionOk="0" h="3082" w="3094">
                <a:moveTo>
                  <a:pt x="1553" y="0"/>
                </a:moveTo>
                <a:cubicBezTo>
                  <a:pt x="1553" y="1541"/>
                  <a:pt x="1" y="1541"/>
                  <a:pt x="1" y="1541"/>
                </a:cubicBezTo>
                <a:cubicBezTo>
                  <a:pt x="1553" y="1541"/>
                  <a:pt x="1553" y="3082"/>
                  <a:pt x="1553" y="3082"/>
                </a:cubicBezTo>
                <a:cubicBezTo>
                  <a:pt x="1553" y="1541"/>
                  <a:pt x="3094" y="1541"/>
                  <a:pt x="3094" y="1541"/>
                </a:cubicBezTo>
                <a:cubicBezTo>
                  <a:pt x="1553" y="1541"/>
                  <a:pt x="1553" y="0"/>
                  <a:pt x="15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7735048" y="1083565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8444484" y="583725"/>
            <a:ext cx="191291" cy="191291"/>
          </a:xfrm>
          <a:custGeom>
            <a:rect b="b" l="l" r="r" t="t"/>
            <a:pathLst>
              <a:path extrusionOk="0" h="6233" w="6233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8158199" y="354236"/>
            <a:ext cx="191321" cy="190953"/>
          </a:xfrm>
          <a:custGeom>
            <a:rect b="b" l="l" r="r" t="t"/>
            <a:pathLst>
              <a:path extrusionOk="0" h="6222" w="6234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21"/>
                  <a:pt x="3117" y="6221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520471" y="354215"/>
            <a:ext cx="94955" cy="94587"/>
          </a:xfrm>
          <a:custGeom>
            <a:rect b="b" l="l" r="r" t="t"/>
            <a:pathLst>
              <a:path extrusionOk="0" h="3082" w="3094">
                <a:moveTo>
                  <a:pt x="1553" y="0"/>
                </a:moveTo>
                <a:cubicBezTo>
                  <a:pt x="1553" y="1541"/>
                  <a:pt x="1" y="1541"/>
                  <a:pt x="1" y="1541"/>
                </a:cubicBezTo>
                <a:cubicBezTo>
                  <a:pt x="1553" y="1541"/>
                  <a:pt x="1553" y="3082"/>
                  <a:pt x="1553" y="3082"/>
                </a:cubicBezTo>
                <a:cubicBezTo>
                  <a:pt x="1553" y="1541"/>
                  <a:pt x="3094" y="1541"/>
                  <a:pt x="3094" y="1541"/>
                </a:cubicBezTo>
                <a:cubicBezTo>
                  <a:pt x="1553" y="1541"/>
                  <a:pt x="1553" y="0"/>
                  <a:pt x="15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565998" y="673915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1087774" y="437686"/>
            <a:ext cx="191321" cy="190953"/>
          </a:xfrm>
          <a:custGeom>
            <a:rect b="b" l="l" r="r" t="t"/>
            <a:pathLst>
              <a:path extrusionOk="0" h="6222" w="6234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21"/>
                  <a:pt x="3117" y="6221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1354971" y="1083565"/>
            <a:ext cx="94955" cy="94587"/>
          </a:xfrm>
          <a:custGeom>
            <a:rect b="b" l="l" r="r" t="t"/>
            <a:pathLst>
              <a:path extrusionOk="0" h="3082" w="3094">
                <a:moveTo>
                  <a:pt x="1553" y="0"/>
                </a:moveTo>
                <a:cubicBezTo>
                  <a:pt x="1553" y="1541"/>
                  <a:pt x="1" y="1541"/>
                  <a:pt x="1" y="1541"/>
                </a:cubicBezTo>
                <a:cubicBezTo>
                  <a:pt x="1553" y="1541"/>
                  <a:pt x="1553" y="3082"/>
                  <a:pt x="1553" y="3082"/>
                </a:cubicBezTo>
                <a:cubicBezTo>
                  <a:pt x="1553" y="1541"/>
                  <a:pt x="3094" y="1541"/>
                  <a:pt x="3094" y="1541"/>
                </a:cubicBezTo>
                <a:cubicBezTo>
                  <a:pt x="1553" y="1541"/>
                  <a:pt x="1553" y="0"/>
                  <a:pt x="15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>
            <p:ph type="title"/>
          </p:nvPr>
        </p:nvSpPr>
        <p:spPr>
          <a:xfrm>
            <a:off x="2625150" y="354225"/>
            <a:ext cx="3893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22"/>
          <p:cNvSpPr txBox="1"/>
          <p:nvPr>
            <p:ph idx="1" type="subTitle"/>
          </p:nvPr>
        </p:nvSpPr>
        <p:spPr>
          <a:xfrm flipH="1">
            <a:off x="1606163" y="1836492"/>
            <a:ext cx="19581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b="1" sz="2400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2" type="subTitle"/>
          </p:nvPr>
        </p:nvSpPr>
        <p:spPr>
          <a:xfrm flipH="1">
            <a:off x="1184063" y="2615150"/>
            <a:ext cx="28023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0" name="Google Shape;240;p22"/>
          <p:cNvSpPr txBox="1"/>
          <p:nvPr>
            <p:ph idx="3" type="subTitle"/>
          </p:nvPr>
        </p:nvSpPr>
        <p:spPr>
          <a:xfrm flipH="1">
            <a:off x="5579738" y="1836492"/>
            <a:ext cx="1958100" cy="6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b="1" sz="2400">
                <a:solidFill>
                  <a:schemeClr val="lt1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ansalva"/>
              <a:buNone/>
              <a:defRPr sz="3000">
                <a:solidFill>
                  <a:schemeClr val="lt1"/>
                </a:solidFill>
                <a:latin typeface="Mansalva"/>
                <a:ea typeface="Mansalva"/>
                <a:cs typeface="Mansalva"/>
                <a:sym typeface="Mansalva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4" type="subTitle"/>
          </p:nvPr>
        </p:nvSpPr>
        <p:spPr>
          <a:xfrm flipH="1">
            <a:off x="5157638" y="2615150"/>
            <a:ext cx="28023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2">
    <p:bg>
      <p:bgPr>
        <a:solidFill>
          <a:schemeClr val="accent3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ctrTitle"/>
          </p:nvPr>
        </p:nvSpPr>
        <p:spPr>
          <a:xfrm flipH="1">
            <a:off x="1128155" y="1798409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 flipH="1">
            <a:off x="720005" y="2214600"/>
            <a:ext cx="23769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5" name="Google Shape;245;p23"/>
          <p:cNvSpPr txBox="1"/>
          <p:nvPr>
            <p:ph idx="2" type="ctrTitle"/>
          </p:nvPr>
        </p:nvSpPr>
        <p:spPr>
          <a:xfrm flipH="1">
            <a:off x="3962570" y="1798409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 flipH="1">
            <a:off x="3530175" y="2216950"/>
            <a:ext cx="2425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7" name="Google Shape;247;p23"/>
          <p:cNvSpPr txBox="1"/>
          <p:nvPr>
            <p:ph idx="4" type="ctrTitle"/>
          </p:nvPr>
        </p:nvSpPr>
        <p:spPr>
          <a:xfrm flipH="1">
            <a:off x="1128155" y="3419561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 flipH="1">
            <a:off x="777305" y="3839702"/>
            <a:ext cx="22623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9" name="Google Shape;249;p23"/>
          <p:cNvSpPr txBox="1"/>
          <p:nvPr>
            <p:ph idx="6" type="ctrTitle"/>
          </p:nvPr>
        </p:nvSpPr>
        <p:spPr>
          <a:xfrm flipH="1">
            <a:off x="3835220" y="3419561"/>
            <a:ext cx="1815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50" name="Google Shape;250;p23"/>
          <p:cNvSpPr txBox="1"/>
          <p:nvPr>
            <p:ph idx="7" type="subTitle"/>
          </p:nvPr>
        </p:nvSpPr>
        <p:spPr>
          <a:xfrm flipH="1">
            <a:off x="3530120" y="3839700"/>
            <a:ext cx="24255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1" name="Google Shape;251;p23"/>
          <p:cNvSpPr txBox="1"/>
          <p:nvPr>
            <p:ph idx="8" type="title"/>
          </p:nvPr>
        </p:nvSpPr>
        <p:spPr>
          <a:xfrm>
            <a:off x="638324" y="355650"/>
            <a:ext cx="33990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23"/>
          <p:cNvSpPr/>
          <p:nvPr/>
        </p:nvSpPr>
        <p:spPr>
          <a:xfrm>
            <a:off x="8499878" y="1476985"/>
            <a:ext cx="94986" cy="94955"/>
          </a:xfrm>
          <a:custGeom>
            <a:rect b="b" l="l" r="r" t="t"/>
            <a:pathLst>
              <a:path extrusionOk="0" h="3094" w="3095">
                <a:moveTo>
                  <a:pt x="1553" y="0"/>
                </a:moveTo>
                <a:cubicBezTo>
                  <a:pt x="1553" y="1553"/>
                  <a:pt x="1" y="1553"/>
                  <a:pt x="1" y="1553"/>
                </a:cubicBezTo>
                <a:cubicBezTo>
                  <a:pt x="1553" y="1553"/>
                  <a:pt x="1553" y="3094"/>
                  <a:pt x="1553" y="3094"/>
                </a:cubicBezTo>
                <a:cubicBezTo>
                  <a:pt x="1553" y="1553"/>
                  <a:pt x="3094" y="1553"/>
                  <a:pt x="3094" y="1553"/>
                </a:cubicBezTo>
                <a:cubicBezTo>
                  <a:pt x="1553" y="1553"/>
                  <a:pt x="1553" y="0"/>
                  <a:pt x="1553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8657800" y="1231362"/>
            <a:ext cx="94617" cy="94617"/>
          </a:xfrm>
          <a:custGeom>
            <a:rect b="b" l="l" r="r" t="t"/>
            <a:pathLst>
              <a:path extrusionOk="0" h="3083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82"/>
                  <a:pt x="1541" y="3082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8328351" y="614678"/>
            <a:ext cx="191291" cy="191321"/>
          </a:xfrm>
          <a:custGeom>
            <a:rect b="b" l="l" r="r" t="t"/>
            <a:pathLst>
              <a:path extrusionOk="0" h="6234" w="6233">
                <a:moveTo>
                  <a:pt x="3139" y="1"/>
                </a:moveTo>
                <a:cubicBezTo>
                  <a:pt x="3117" y="3094"/>
                  <a:pt x="46" y="3106"/>
                  <a:pt x="1" y="3106"/>
                </a:cubicBezTo>
                <a:cubicBezTo>
                  <a:pt x="0" y="3106"/>
                  <a:pt x="0" y="3106"/>
                  <a:pt x="0" y="3106"/>
                </a:cubicBezTo>
                <a:lnTo>
                  <a:pt x="0" y="3106"/>
                </a:lnTo>
                <a:cubicBezTo>
                  <a:pt x="3116" y="3117"/>
                  <a:pt x="3093" y="6233"/>
                  <a:pt x="3093" y="6233"/>
                </a:cubicBezTo>
                <a:cubicBezTo>
                  <a:pt x="3116" y="3162"/>
                  <a:pt x="6143" y="3140"/>
                  <a:pt x="6231" y="3140"/>
                </a:cubicBezTo>
                <a:cubicBezTo>
                  <a:pt x="6232" y="3140"/>
                  <a:pt x="6233" y="3140"/>
                  <a:pt x="6233" y="3140"/>
                </a:cubicBezTo>
                <a:cubicBezTo>
                  <a:pt x="3120" y="3117"/>
                  <a:pt x="3139" y="8"/>
                  <a:pt x="31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8657800" y="334487"/>
            <a:ext cx="94617" cy="94617"/>
          </a:xfrm>
          <a:custGeom>
            <a:rect b="b" l="l" r="r" t="t"/>
            <a:pathLst>
              <a:path extrusionOk="0" h="3083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82"/>
                  <a:pt x="1541" y="3082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447026" y="4523778"/>
            <a:ext cx="191291" cy="191321"/>
          </a:xfrm>
          <a:custGeom>
            <a:rect b="b" l="l" r="r" t="t"/>
            <a:pathLst>
              <a:path extrusionOk="0" h="6234" w="6233">
                <a:moveTo>
                  <a:pt x="3139" y="1"/>
                </a:moveTo>
                <a:cubicBezTo>
                  <a:pt x="3117" y="3094"/>
                  <a:pt x="46" y="3106"/>
                  <a:pt x="1" y="3106"/>
                </a:cubicBezTo>
                <a:cubicBezTo>
                  <a:pt x="0" y="3106"/>
                  <a:pt x="0" y="3106"/>
                  <a:pt x="0" y="3106"/>
                </a:cubicBezTo>
                <a:lnTo>
                  <a:pt x="0" y="3106"/>
                </a:lnTo>
                <a:cubicBezTo>
                  <a:pt x="3116" y="3117"/>
                  <a:pt x="3093" y="6233"/>
                  <a:pt x="3093" y="6233"/>
                </a:cubicBezTo>
                <a:cubicBezTo>
                  <a:pt x="3116" y="3162"/>
                  <a:pt x="6143" y="3140"/>
                  <a:pt x="6231" y="3140"/>
                </a:cubicBezTo>
                <a:cubicBezTo>
                  <a:pt x="6232" y="3140"/>
                  <a:pt x="6233" y="3140"/>
                  <a:pt x="6233" y="3140"/>
                </a:cubicBezTo>
                <a:cubicBezTo>
                  <a:pt x="3120" y="3117"/>
                  <a:pt x="3139" y="8"/>
                  <a:pt x="31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638325" y="4796912"/>
            <a:ext cx="94617" cy="94617"/>
          </a:xfrm>
          <a:custGeom>
            <a:rect b="b" l="l" r="r" t="t"/>
            <a:pathLst>
              <a:path extrusionOk="0" h="3083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82"/>
                  <a:pt x="1541" y="3082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solidFill>
          <a:schemeClr val="accent3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ctrTitle"/>
          </p:nvPr>
        </p:nvSpPr>
        <p:spPr>
          <a:xfrm flipH="1">
            <a:off x="6054050" y="2571574"/>
            <a:ext cx="18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0" name="Google Shape;260;p24"/>
          <p:cNvSpPr txBox="1"/>
          <p:nvPr>
            <p:ph idx="1" type="subTitle"/>
          </p:nvPr>
        </p:nvSpPr>
        <p:spPr>
          <a:xfrm flipH="1">
            <a:off x="6054050" y="3036397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1" name="Google Shape;261;p24"/>
          <p:cNvSpPr txBox="1"/>
          <p:nvPr>
            <p:ph idx="2" type="ctrTitle"/>
          </p:nvPr>
        </p:nvSpPr>
        <p:spPr>
          <a:xfrm flipH="1">
            <a:off x="1482325" y="2571574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2" name="Google Shape;262;p24"/>
          <p:cNvSpPr txBox="1"/>
          <p:nvPr>
            <p:ph idx="3" type="subTitle"/>
          </p:nvPr>
        </p:nvSpPr>
        <p:spPr>
          <a:xfrm flipH="1">
            <a:off x="928225" y="3036397"/>
            <a:ext cx="2114700" cy="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3" name="Google Shape;263;p24"/>
          <p:cNvSpPr txBox="1"/>
          <p:nvPr>
            <p:ph idx="4" type="ctrTitle"/>
          </p:nvPr>
        </p:nvSpPr>
        <p:spPr>
          <a:xfrm flipH="1">
            <a:off x="6054050" y="3649058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4" name="Google Shape;264;p24"/>
          <p:cNvSpPr txBox="1"/>
          <p:nvPr>
            <p:ph idx="5" type="subTitle"/>
          </p:nvPr>
        </p:nvSpPr>
        <p:spPr>
          <a:xfrm flipH="1">
            <a:off x="6054050" y="4112475"/>
            <a:ext cx="23256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5" name="Google Shape;265;p24"/>
          <p:cNvSpPr txBox="1"/>
          <p:nvPr>
            <p:ph idx="6" type="ctrTitle"/>
          </p:nvPr>
        </p:nvSpPr>
        <p:spPr>
          <a:xfrm flipH="1">
            <a:off x="1482325" y="149885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6" name="Google Shape;266;p24"/>
          <p:cNvSpPr txBox="1"/>
          <p:nvPr>
            <p:ph idx="7" type="subTitle"/>
          </p:nvPr>
        </p:nvSpPr>
        <p:spPr>
          <a:xfrm flipH="1">
            <a:off x="928225" y="1964405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7" name="Google Shape;267;p24"/>
          <p:cNvSpPr txBox="1"/>
          <p:nvPr>
            <p:ph idx="8" type="ctrTitle"/>
          </p:nvPr>
        </p:nvSpPr>
        <p:spPr>
          <a:xfrm flipH="1">
            <a:off x="6054050" y="1498853"/>
            <a:ext cx="156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8" name="Google Shape;268;p24"/>
          <p:cNvSpPr txBox="1"/>
          <p:nvPr>
            <p:ph idx="9" type="subTitle"/>
          </p:nvPr>
        </p:nvSpPr>
        <p:spPr>
          <a:xfrm flipH="1">
            <a:off x="6054050" y="1964405"/>
            <a:ext cx="21147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9" name="Google Shape;269;p24"/>
          <p:cNvSpPr txBox="1"/>
          <p:nvPr>
            <p:ph idx="13" type="ctrTitle"/>
          </p:nvPr>
        </p:nvSpPr>
        <p:spPr>
          <a:xfrm flipH="1">
            <a:off x="1218925" y="3649058"/>
            <a:ext cx="1824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70" name="Google Shape;270;p24"/>
          <p:cNvSpPr txBox="1"/>
          <p:nvPr>
            <p:ph idx="14" type="subTitle"/>
          </p:nvPr>
        </p:nvSpPr>
        <p:spPr>
          <a:xfrm flipH="1">
            <a:off x="928225" y="4112470"/>
            <a:ext cx="21147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1" name="Google Shape;271;p24"/>
          <p:cNvSpPr txBox="1"/>
          <p:nvPr>
            <p:ph idx="15" type="title"/>
          </p:nvPr>
        </p:nvSpPr>
        <p:spPr>
          <a:xfrm>
            <a:off x="5237975" y="355650"/>
            <a:ext cx="3276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24"/>
          <p:cNvSpPr/>
          <p:nvPr/>
        </p:nvSpPr>
        <p:spPr>
          <a:xfrm>
            <a:off x="593311" y="321374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525210" y="663690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4"/>
          <p:cNvSpPr/>
          <p:nvPr/>
        </p:nvSpPr>
        <p:spPr>
          <a:xfrm>
            <a:off x="911387" y="427962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8424011" y="4755974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8742087" y="4862562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4">
    <p:bg>
      <p:bgPr>
        <a:solidFill>
          <a:schemeClr val="accent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hasCustomPrompt="1" type="title"/>
          </p:nvPr>
        </p:nvSpPr>
        <p:spPr>
          <a:xfrm>
            <a:off x="2656921" y="2017763"/>
            <a:ext cx="35175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9" name="Google Shape;279;p25"/>
          <p:cNvSpPr txBox="1"/>
          <p:nvPr>
            <p:ph idx="1" type="subTitle"/>
          </p:nvPr>
        </p:nvSpPr>
        <p:spPr>
          <a:xfrm flipH="1">
            <a:off x="2711175" y="2743951"/>
            <a:ext cx="34089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0" name="Google Shape;280;p25"/>
          <p:cNvSpPr txBox="1"/>
          <p:nvPr>
            <p:ph hasCustomPrompt="1" idx="2" type="title"/>
          </p:nvPr>
        </p:nvSpPr>
        <p:spPr>
          <a:xfrm>
            <a:off x="4727650" y="3154618"/>
            <a:ext cx="38751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1" name="Google Shape;281;p25"/>
          <p:cNvSpPr txBox="1"/>
          <p:nvPr>
            <p:ph idx="3" type="subTitle"/>
          </p:nvPr>
        </p:nvSpPr>
        <p:spPr>
          <a:xfrm flipH="1">
            <a:off x="4960750" y="3888410"/>
            <a:ext cx="34089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2" name="Google Shape;282;p25"/>
          <p:cNvSpPr txBox="1"/>
          <p:nvPr>
            <p:ph hasCustomPrompt="1" idx="4" type="title"/>
          </p:nvPr>
        </p:nvSpPr>
        <p:spPr>
          <a:xfrm>
            <a:off x="367801" y="774025"/>
            <a:ext cx="4221900" cy="9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83" name="Google Shape;283;p25"/>
          <p:cNvSpPr txBox="1"/>
          <p:nvPr>
            <p:ph idx="5" type="subTitle"/>
          </p:nvPr>
        </p:nvSpPr>
        <p:spPr>
          <a:xfrm flipH="1">
            <a:off x="774250" y="1492635"/>
            <a:ext cx="34089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4" name="Google Shape;284;p25"/>
          <p:cNvSpPr/>
          <p:nvPr/>
        </p:nvSpPr>
        <p:spPr>
          <a:xfrm>
            <a:off x="8073411" y="829211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>
            <a:off x="7011303" y="2473910"/>
            <a:ext cx="94986" cy="94955"/>
          </a:xfrm>
          <a:custGeom>
            <a:rect b="b" l="l" r="r" t="t"/>
            <a:pathLst>
              <a:path extrusionOk="0" h="3094" w="3095">
                <a:moveTo>
                  <a:pt x="1553" y="0"/>
                </a:moveTo>
                <a:cubicBezTo>
                  <a:pt x="1553" y="1553"/>
                  <a:pt x="1" y="1553"/>
                  <a:pt x="1" y="1553"/>
                </a:cubicBezTo>
                <a:cubicBezTo>
                  <a:pt x="1553" y="1553"/>
                  <a:pt x="1553" y="3094"/>
                  <a:pt x="1553" y="3094"/>
                </a:cubicBezTo>
                <a:cubicBezTo>
                  <a:pt x="1553" y="1553"/>
                  <a:pt x="3094" y="1553"/>
                  <a:pt x="3094" y="1553"/>
                </a:cubicBezTo>
                <a:cubicBezTo>
                  <a:pt x="1553" y="1553"/>
                  <a:pt x="1553" y="0"/>
                  <a:pt x="1553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6965262" y="207962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8005310" y="1171527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480550" y="2217587"/>
            <a:ext cx="94617" cy="94617"/>
          </a:xfrm>
          <a:custGeom>
            <a:rect b="b" l="l" r="r" t="t"/>
            <a:pathLst>
              <a:path extrusionOk="0" h="3083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82"/>
                  <a:pt x="1541" y="3082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6575166" y="1020524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93"/>
                  <a:pt x="1541" y="3093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7442313" y="1949878"/>
            <a:ext cx="191291" cy="191321"/>
          </a:xfrm>
          <a:custGeom>
            <a:rect b="b" l="l" r="r" t="t"/>
            <a:pathLst>
              <a:path extrusionOk="0" h="6234" w="6233">
                <a:moveTo>
                  <a:pt x="3139" y="1"/>
                </a:moveTo>
                <a:cubicBezTo>
                  <a:pt x="3117" y="3094"/>
                  <a:pt x="46" y="3106"/>
                  <a:pt x="1" y="3106"/>
                </a:cubicBezTo>
                <a:cubicBezTo>
                  <a:pt x="0" y="3106"/>
                  <a:pt x="0" y="3106"/>
                  <a:pt x="0" y="3106"/>
                </a:cubicBezTo>
                <a:lnTo>
                  <a:pt x="0" y="3106"/>
                </a:lnTo>
                <a:cubicBezTo>
                  <a:pt x="3116" y="3117"/>
                  <a:pt x="3093" y="6233"/>
                  <a:pt x="3093" y="6233"/>
                </a:cubicBezTo>
                <a:cubicBezTo>
                  <a:pt x="3116" y="3162"/>
                  <a:pt x="6143" y="3140"/>
                  <a:pt x="6231" y="3140"/>
                </a:cubicBezTo>
                <a:cubicBezTo>
                  <a:pt x="6232" y="3140"/>
                  <a:pt x="6233" y="3140"/>
                  <a:pt x="6233" y="3140"/>
                </a:cubicBezTo>
                <a:cubicBezTo>
                  <a:pt x="3120" y="3117"/>
                  <a:pt x="3139" y="8"/>
                  <a:pt x="31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7049230" y="373104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8005311" y="2813737"/>
            <a:ext cx="191291" cy="191321"/>
          </a:xfrm>
          <a:custGeom>
            <a:rect b="b" l="l" r="r" t="t"/>
            <a:pathLst>
              <a:path extrusionOk="0" h="6234" w="6233">
                <a:moveTo>
                  <a:pt x="3116" y="1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33"/>
                  <a:pt x="3116" y="6233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1"/>
                  <a:pt x="3116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5258403" y="1171510"/>
            <a:ext cx="94986" cy="94955"/>
          </a:xfrm>
          <a:custGeom>
            <a:rect b="b" l="l" r="r" t="t"/>
            <a:pathLst>
              <a:path extrusionOk="0" h="3094" w="3095">
                <a:moveTo>
                  <a:pt x="1553" y="0"/>
                </a:moveTo>
                <a:cubicBezTo>
                  <a:pt x="1553" y="1553"/>
                  <a:pt x="1" y="1553"/>
                  <a:pt x="1" y="1553"/>
                </a:cubicBezTo>
                <a:cubicBezTo>
                  <a:pt x="1553" y="1553"/>
                  <a:pt x="1553" y="3094"/>
                  <a:pt x="1553" y="3094"/>
                </a:cubicBezTo>
                <a:cubicBezTo>
                  <a:pt x="1553" y="1553"/>
                  <a:pt x="3094" y="1553"/>
                  <a:pt x="3094" y="1553"/>
                </a:cubicBezTo>
                <a:cubicBezTo>
                  <a:pt x="1553" y="1553"/>
                  <a:pt x="1553" y="0"/>
                  <a:pt x="1553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4727650" y="915187"/>
            <a:ext cx="94617" cy="94617"/>
          </a:xfrm>
          <a:custGeom>
            <a:rect b="b" l="l" r="r" t="t"/>
            <a:pathLst>
              <a:path extrusionOk="0" h="3083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82"/>
                  <a:pt x="1541" y="3082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5689413" y="647478"/>
            <a:ext cx="191291" cy="191321"/>
          </a:xfrm>
          <a:custGeom>
            <a:rect b="b" l="l" r="r" t="t"/>
            <a:pathLst>
              <a:path extrusionOk="0" h="6234" w="6233">
                <a:moveTo>
                  <a:pt x="3139" y="1"/>
                </a:moveTo>
                <a:cubicBezTo>
                  <a:pt x="3117" y="3094"/>
                  <a:pt x="46" y="3106"/>
                  <a:pt x="1" y="3106"/>
                </a:cubicBezTo>
                <a:cubicBezTo>
                  <a:pt x="0" y="3106"/>
                  <a:pt x="0" y="3106"/>
                  <a:pt x="0" y="3106"/>
                </a:cubicBezTo>
                <a:lnTo>
                  <a:pt x="0" y="3106"/>
                </a:lnTo>
                <a:cubicBezTo>
                  <a:pt x="3116" y="3117"/>
                  <a:pt x="3093" y="6233"/>
                  <a:pt x="3093" y="6233"/>
                </a:cubicBezTo>
                <a:cubicBezTo>
                  <a:pt x="3116" y="3162"/>
                  <a:pt x="6143" y="3140"/>
                  <a:pt x="6231" y="3140"/>
                </a:cubicBezTo>
                <a:cubicBezTo>
                  <a:pt x="6232" y="3140"/>
                  <a:pt x="6233" y="3140"/>
                  <a:pt x="6233" y="3140"/>
                </a:cubicBezTo>
                <a:cubicBezTo>
                  <a:pt x="3120" y="3117"/>
                  <a:pt x="3139" y="8"/>
                  <a:pt x="31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">
  <p:cSld name="CUSTOM_6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>
            <p:ph type="ctrTitle"/>
          </p:nvPr>
        </p:nvSpPr>
        <p:spPr>
          <a:xfrm flipH="1">
            <a:off x="4742175" y="540000"/>
            <a:ext cx="3973200" cy="8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8" name="Google Shape;298;p26"/>
          <p:cNvSpPr txBox="1"/>
          <p:nvPr>
            <p:ph idx="1" type="subTitle"/>
          </p:nvPr>
        </p:nvSpPr>
        <p:spPr>
          <a:xfrm flipH="1">
            <a:off x="4742477" y="1263600"/>
            <a:ext cx="26568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99" name="Google Shape;299;p26"/>
          <p:cNvSpPr txBox="1"/>
          <p:nvPr>
            <p:ph hasCustomPrompt="1" idx="2" type="title"/>
          </p:nvPr>
        </p:nvSpPr>
        <p:spPr>
          <a:xfrm flipH="1">
            <a:off x="2876988" y="860581"/>
            <a:ext cx="1865400" cy="92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b="1" sz="10500">
                <a:solidFill>
                  <a:schemeClr val="accent2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300" name="Google Shape;300;p26"/>
          <p:cNvSpPr/>
          <p:nvPr/>
        </p:nvSpPr>
        <p:spPr>
          <a:xfrm>
            <a:off x="3521809" y="3490629"/>
            <a:ext cx="47964" cy="5493"/>
          </a:xfrm>
          <a:custGeom>
            <a:rect b="b" l="l" r="r" t="t"/>
            <a:pathLst>
              <a:path extrusionOk="0" h="41" w="358">
                <a:moveTo>
                  <a:pt x="358" y="0"/>
                </a:moveTo>
                <a:cubicBezTo>
                  <a:pt x="358" y="0"/>
                  <a:pt x="231" y="18"/>
                  <a:pt x="1" y="41"/>
                </a:cubicBezTo>
                <a:cubicBezTo>
                  <a:pt x="234" y="18"/>
                  <a:pt x="358" y="0"/>
                  <a:pt x="35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656318" y="3704993"/>
            <a:ext cx="25456" cy="13398"/>
          </a:xfrm>
          <a:custGeom>
            <a:rect b="b" l="l" r="r" t="t"/>
            <a:pathLst>
              <a:path extrusionOk="0" h="100" w="190">
                <a:moveTo>
                  <a:pt x="0" y="0"/>
                </a:moveTo>
                <a:lnTo>
                  <a:pt x="0" y="99"/>
                </a:lnTo>
                <a:lnTo>
                  <a:pt x="99" y="99"/>
                </a:lnTo>
                <a:cubicBezTo>
                  <a:pt x="99" y="99"/>
                  <a:pt x="19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2656318" y="3650062"/>
            <a:ext cx="25456" cy="13264"/>
          </a:xfrm>
          <a:custGeom>
            <a:rect b="b" l="l" r="r" t="t"/>
            <a:pathLst>
              <a:path extrusionOk="0" h="99" w="190">
                <a:moveTo>
                  <a:pt x="0" y="0"/>
                </a:moveTo>
                <a:lnTo>
                  <a:pt x="0" y="99"/>
                </a:lnTo>
                <a:lnTo>
                  <a:pt x="99" y="99"/>
                </a:lnTo>
                <a:cubicBezTo>
                  <a:pt x="99" y="99"/>
                  <a:pt x="19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3516450" y="3495988"/>
            <a:ext cx="5493" cy="804"/>
          </a:xfrm>
          <a:custGeom>
            <a:rect b="b" l="l" r="r" t="t"/>
            <a:pathLst>
              <a:path extrusionOk="0" h="6" w="41">
                <a:moveTo>
                  <a:pt x="41" y="1"/>
                </a:moveTo>
                <a:lnTo>
                  <a:pt x="0" y="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1078828" y="1000310"/>
            <a:ext cx="94986" cy="94955"/>
          </a:xfrm>
          <a:custGeom>
            <a:rect b="b" l="l" r="r" t="t"/>
            <a:pathLst>
              <a:path extrusionOk="0" h="3094" w="3095">
                <a:moveTo>
                  <a:pt x="1553" y="0"/>
                </a:moveTo>
                <a:cubicBezTo>
                  <a:pt x="1553" y="1553"/>
                  <a:pt x="1" y="1553"/>
                  <a:pt x="1" y="1553"/>
                </a:cubicBezTo>
                <a:cubicBezTo>
                  <a:pt x="1553" y="1553"/>
                  <a:pt x="1553" y="3094"/>
                  <a:pt x="1553" y="3094"/>
                </a:cubicBezTo>
                <a:cubicBezTo>
                  <a:pt x="1553" y="1553"/>
                  <a:pt x="3094" y="1553"/>
                  <a:pt x="3094" y="1553"/>
                </a:cubicBezTo>
                <a:cubicBezTo>
                  <a:pt x="1553" y="1553"/>
                  <a:pt x="1553" y="0"/>
                  <a:pt x="1553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/>
          <p:nvPr/>
        </p:nvSpPr>
        <p:spPr>
          <a:xfrm>
            <a:off x="548075" y="743987"/>
            <a:ext cx="94617" cy="94617"/>
          </a:xfrm>
          <a:custGeom>
            <a:rect b="b" l="l" r="r" t="t"/>
            <a:pathLst>
              <a:path extrusionOk="0" h="3083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82"/>
                  <a:pt x="1541" y="3082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509838" y="476278"/>
            <a:ext cx="191291" cy="191321"/>
          </a:xfrm>
          <a:custGeom>
            <a:rect b="b" l="l" r="r" t="t"/>
            <a:pathLst>
              <a:path extrusionOk="0" h="6234" w="6233">
                <a:moveTo>
                  <a:pt x="3139" y="1"/>
                </a:moveTo>
                <a:cubicBezTo>
                  <a:pt x="3117" y="3094"/>
                  <a:pt x="46" y="3106"/>
                  <a:pt x="1" y="3106"/>
                </a:cubicBezTo>
                <a:cubicBezTo>
                  <a:pt x="0" y="3106"/>
                  <a:pt x="0" y="3106"/>
                  <a:pt x="0" y="3106"/>
                </a:cubicBezTo>
                <a:lnTo>
                  <a:pt x="0" y="3106"/>
                </a:lnTo>
                <a:cubicBezTo>
                  <a:pt x="3116" y="3117"/>
                  <a:pt x="3093" y="6233"/>
                  <a:pt x="3093" y="6233"/>
                </a:cubicBezTo>
                <a:cubicBezTo>
                  <a:pt x="3116" y="3162"/>
                  <a:pt x="6143" y="3140"/>
                  <a:pt x="6231" y="3140"/>
                </a:cubicBezTo>
                <a:cubicBezTo>
                  <a:pt x="6232" y="3140"/>
                  <a:pt x="6233" y="3140"/>
                  <a:pt x="6233" y="3140"/>
                </a:cubicBezTo>
                <a:cubicBezTo>
                  <a:pt x="3120" y="3117"/>
                  <a:pt x="3139" y="8"/>
                  <a:pt x="3139" y="1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/>
          <p:nvPr/>
        </p:nvSpPr>
        <p:spPr>
          <a:xfrm>
            <a:off x="6749306" y="2129981"/>
            <a:ext cx="94955" cy="94955"/>
          </a:xfrm>
          <a:custGeom>
            <a:rect b="b" l="l" r="r" t="t"/>
            <a:pathLst>
              <a:path extrusionOk="0" h="3094" w="3094">
                <a:moveTo>
                  <a:pt x="1553" y="0"/>
                </a:moveTo>
                <a:lnTo>
                  <a:pt x="1553" y="0"/>
                </a:lnTo>
                <a:cubicBezTo>
                  <a:pt x="1541" y="1541"/>
                  <a:pt x="0" y="1541"/>
                  <a:pt x="0" y="1541"/>
                </a:cubicBezTo>
                <a:cubicBezTo>
                  <a:pt x="1363" y="1541"/>
                  <a:pt x="1521" y="2737"/>
                  <a:pt x="1531" y="3029"/>
                </a:cubicBezTo>
                <a:lnTo>
                  <a:pt x="1531" y="3029"/>
                </a:lnTo>
                <a:cubicBezTo>
                  <a:pt x="1583" y="1563"/>
                  <a:pt x="3049" y="1552"/>
                  <a:pt x="3093" y="1552"/>
                </a:cubicBezTo>
                <a:cubicBezTo>
                  <a:pt x="3093" y="1552"/>
                  <a:pt x="3094" y="1552"/>
                  <a:pt x="3094" y="1552"/>
                </a:cubicBezTo>
                <a:cubicBezTo>
                  <a:pt x="1545" y="1541"/>
                  <a:pt x="1553" y="8"/>
                  <a:pt x="1553" y="0"/>
                </a:cubicBezTo>
                <a:close/>
                <a:moveTo>
                  <a:pt x="1531" y="3029"/>
                </a:moveTo>
                <a:lnTo>
                  <a:pt x="1531" y="3029"/>
                </a:lnTo>
                <a:cubicBezTo>
                  <a:pt x="1530" y="3050"/>
                  <a:pt x="1530" y="3072"/>
                  <a:pt x="1530" y="3093"/>
                </a:cubicBezTo>
                <a:cubicBezTo>
                  <a:pt x="1531" y="3093"/>
                  <a:pt x="1533" y="3070"/>
                  <a:pt x="1531" y="3029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8273059" y="1786100"/>
            <a:ext cx="191291" cy="191291"/>
          </a:xfrm>
          <a:custGeom>
            <a:rect b="b" l="l" r="r" t="t"/>
            <a:pathLst>
              <a:path extrusionOk="0" h="6233" w="6233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/>
          <p:nvPr/>
        </p:nvSpPr>
        <p:spPr>
          <a:xfrm>
            <a:off x="8424000" y="2989935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8336403" y="285328"/>
            <a:ext cx="191291" cy="190953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8464349" y="910361"/>
            <a:ext cx="191321" cy="190953"/>
          </a:xfrm>
          <a:custGeom>
            <a:rect b="b" l="l" r="r" t="t"/>
            <a:pathLst>
              <a:path extrusionOk="0" h="6222" w="6234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21"/>
                  <a:pt x="3117" y="6221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"/>
          <p:cNvSpPr/>
          <p:nvPr/>
        </p:nvSpPr>
        <p:spPr>
          <a:xfrm>
            <a:off x="7171999" y="2532211"/>
            <a:ext cx="191321" cy="190953"/>
          </a:xfrm>
          <a:custGeom>
            <a:rect b="b" l="l" r="r" t="t"/>
            <a:pathLst>
              <a:path extrusionOk="0" h="6222" w="6234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21"/>
                  <a:pt x="3117" y="6221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"/>
          <p:cNvSpPr/>
          <p:nvPr/>
        </p:nvSpPr>
        <p:spPr>
          <a:xfrm>
            <a:off x="5272091" y="2432262"/>
            <a:ext cx="94617" cy="94955"/>
          </a:xfrm>
          <a:custGeom>
            <a:rect b="b" l="l" r="r" t="t"/>
            <a:pathLst>
              <a:path extrusionOk="0" h="3094" w="3083">
                <a:moveTo>
                  <a:pt x="1553" y="0"/>
                </a:moveTo>
                <a:lnTo>
                  <a:pt x="1553" y="0"/>
                </a:lnTo>
                <a:cubicBezTo>
                  <a:pt x="1542" y="1518"/>
                  <a:pt x="46" y="1529"/>
                  <a:pt x="2" y="1529"/>
                </a:cubicBezTo>
                <a:cubicBezTo>
                  <a:pt x="1" y="1529"/>
                  <a:pt x="1" y="1529"/>
                  <a:pt x="1" y="1529"/>
                </a:cubicBezTo>
                <a:lnTo>
                  <a:pt x="1" y="1529"/>
                </a:lnTo>
                <a:cubicBezTo>
                  <a:pt x="1542" y="1541"/>
                  <a:pt x="1530" y="3093"/>
                  <a:pt x="1530" y="3093"/>
                </a:cubicBezTo>
                <a:cubicBezTo>
                  <a:pt x="1542" y="1564"/>
                  <a:pt x="3038" y="1552"/>
                  <a:pt x="3082" y="1552"/>
                </a:cubicBezTo>
                <a:cubicBezTo>
                  <a:pt x="3082" y="1552"/>
                  <a:pt x="3083" y="1552"/>
                  <a:pt x="3083" y="1552"/>
                </a:cubicBezTo>
                <a:cubicBezTo>
                  <a:pt x="1545" y="1541"/>
                  <a:pt x="1553" y="7"/>
                  <a:pt x="1553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"/>
          <p:cNvSpPr/>
          <p:nvPr/>
        </p:nvSpPr>
        <p:spPr>
          <a:xfrm>
            <a:off x="3484536" y="2479915"/>
            <a:ext cx="94617" cy="94955"/>
          </a:xfrm>
          <a:custGeom>
            <a:rect b="b" l="l" r="r" t="t"/>
            <a:pathLst>
              <a:path extrusionOk="0" h="3094" w="3083">
                <a:moveTo>
                  <a:pt x="1542" y="0"/>
                </a:moveTo>
                <a:cubicBezTo>
                  <a:pt x="1542" y="1553"/>
                  <a:pt x="1" y="1553"/>
                  <a:pt x="1" y="1553"/>
                </a:cubicBezTo>
                <a:cubicBezTo>
                  <a:pt x="1542" y="1553"/>
                  <a:pt x="1542" y="3082"/>
                  <a:pt x="1542" y="3093"/>
                </a:cubicBezTo>
                <a:cubicBezTo>
                  <a:pt x="1542" y="1553"/>
                  <a:pt x="3083" y="1553"/>
                  <a:pt x="3083" y="1553"/>
                </a:cubicBezTo>
                <a:cubicBezTo>
                  <a:pt x="1542" y="1553"/>
                  <a:pt x="1542" y="0"/>
                  <a:pt x="1542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"/>
          <p:cNvSpPr/>
          <p:nvPr/>
        </p:nvSpPr>
        <p:spPr>
          <a:xfrm>
            <a:off x="6149391" y="2863832"/>
            <a:ext cx="94986" cy="94617"/>
          </a:xfrm>
          <a:custGeom>
            <a:rect b="b" l="l" r="r" t="t"/>
            <a:pathLst>
              <a:path extrusionOk="0" h="3083" w="3095">
                <a:moveTo>
                  <a:pt x="1553" y="1"/>
                </a:moveTo>
                <a:cubicBezTo>
                  <a:pt x="1553" y="1542"/>
                  <a:pt x="1" y="1542"/>
                  <a:pt x="1" y="1542"/>
                </a:cubicBezTo>
                <a:cubicBezTo>
                  <a:pt x="1553" y="1542"/>
                  <a:pt x="1553" y="3082"/>
                  <a:pt x="1553" y="3082"/>
                </a:cubicBezTo>
                <a:cubicBezTo>
                  <a:pt x="1553" y="1542"/>
                  <a:pt x="3094" y="1542"/>
                  <a:pt x="3094" y="1542"/>
                </a:cubicBezTo>
                <a:cubicBezTo>
                  <a:pt x="1553" y="1542"/>
                  <a:pt x="1553" y="1"/>
                  <a:pt x="1553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5904460" y="3230090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/>
          <p:nvPr/>
        </p:nvSpPr>
        <p:spPr>
          <a:xfrm>
            <a:off x="7006684" y="3759925"/>
            <a:ext cx="191291" cy="191291"/>
          </a:xfrm>
          <a:custGeom>
            <a:rect b="b" l="l" r="r" t="t"/>
            <a:pathLst>
              <a:path extrusionOk="0" h="6233" w="6233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6"/>
          <p:cNvSpPr/>
          <p:nvPr/>
        </p:nvSpPr>
        <p:spPr>
          <a:xfrm>
            <a:off x="7991299" y="4013886"/>
            <a:ext cx="191321" cy="190953"/>
          </a:xfrm>
          <a:custGeom>
            <a:rect b="b" l="l" r="r" t="t"/>
            <a:pathLst>
              <a:path extrusionOk="0" h="6222" w="6234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21"/>
                  <a:pt x="3117" y="6221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6844241" y="3230112"/>
            <a:ext cx="94617" cy="94955"/>
          </a:xfrm>
          <a:custGeom>
            <a:rect b="b" l="l" r="r" t="t"/>
            <a:pathLst>
              <a:path extrusionOk="0" h="3094" w="3083">
                <a:moveTo>
                  <a:pt x="1553" y="0"/>
                </a:moveTo>
                <a:lnTo>
                  <a:pt x="1553" y="0"/>
                </a:lnTo>
                <a:cubicBezTo>
                  <a:pt x="1542" y="1518"/>
                  <a:pt x="46" y="1529"/>
                  <a:pt x="2" y="1529"/>
                </a:cubicBezTo>
                <a:cubicBezTo>
                  <a:pt x="1" y="1529"/>
                  <a:pt x="1" y="1529"/>
                  <a:pt x="1" y="1529"/>
                </a:cubicBezTo>
                <a:lnTo>
                  <a:pt x="1" y="1529"/>
                </a:lnTo>
                <a:cubicBezTo>
                  <a:pt x="1542" y="1541"/>
                  <a:pt x="1530" y="3093"/>
                  <a:pt x="1530" y="3093"/>
                </a:cubicBezTo>
                <a:cubicBezTo>
                  <a:pt x="1542" y="1564"/>
                  <a:pt x="3038" y="1552"/>
                  <a:pt x="3082" y="1552"/>
                </a:cubicBezTo>
                <a:cubicBezTo>
                  <a:pt x="3082" y="1552"/>
                  <a:pt x="3083" y="1552"/>
                  <a:pt x="3083" y="1552"/>
                </a:cubicBezTo>
                <a:cubicBezTo>
                  <a:pt x="1545" y="1541"/>
                  <a:pt x="1553" y="7"/>
                  <a:pt x="1553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type="ctrTitle"/>
          </p:nvPr>
        </p:nvSpPr>
        <p:spPr>
          <a:xfrm flipH="1">
            <a:off x="4844538" y="1625575"/>
            <a:ext cx="30168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0"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22" name="Google Shape;322;p27"/>
          <p:cNvSpPr txBox="1"/>
          <p:nvPr>
            <p:ph idx="1" type="subTitle"/>
          </p:nvPr>
        </p:nvSpPr>
        <p:spPr>
          <a:xfrm flipH="1">
            <a:off x="1283113" y="1435375"/>
            <a:ext cx="3401100" cy="13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3" name="Google Shape;323;p27"/>
          <p:cNvSpPr/>
          <p:nvPr/>
        </p:nvSpPr>
        <p:spPr>
          <a:xfrm>
            <a:off x="2019536" y="1049211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5524453" y="285337"/>
            <a:ext cx="94617" cy="94955"/>
          </a:xfrm>
          <a:custGeom>
            <a:rect b="b" l="l" r="r" t="t"/>
            <a:pathLst>
              <a:path extrusionOk="0" h="3094" w="3083">
                <a:moveTo>
                  <a:pt x="1553" y="0"/>
                </a:moveTo>
                <a:lnTo>
                  <a:pt x="1553" y="0"/>
                </a:lnTo>
                <a:cubicBezTo>
                  <a:pt x="1542" y="1518"/>
                  <a:pt x="46" y="1529"/>
                  <a:pt x="2" y="1529"/>
                </a:cubicBezTo>
                <a:cubicBezTo>
                  <a:pt x="1" y="1529"/>
                  <a:pt x="1" y="1529"/>
                  <a:pt x="1" y="1529"/>
                </a:cubicBezTo>
                <a:lnTo>
                  <a:pt x="1" y="1529"/>
                </a:lnTo>
                <a:cubicBezTo>
                  <a:pt x="1542" y="1541"/>
                  <a:pt x="1530" y="3093"/>
                  <a:pt x="1530" y="3093"/>
                </a:cubicBezTo>
                <a:cubicBezTo>
                  <a:pt x="1542" y="1564"/>
                  <a:pt x="3038" y="1552"/>
                  <a:pt x="3082" y="1552"/>
                </a:cubicBezTo>
                <a:cubicBezTo>
                  <a:pt x="3082" y="1552"/>
                  <a:pt x="3083" y="1552"/>
                  <a:pt x="3083" y="1552"/>
                </a:cubicBezTo>
                <a:cubicBezTo>
                  <a:pt x="1545" y="1541"/>
                  <a:pt x="1553" y="7"/>
                  <a:pt x="1553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911387" y="427962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"/>
          <p:cNvSpPr/>
          <p:nvPr/>
        </p:nvSpPr>
        <p:spPr>
          <a:xfrm>
            <a:off x="3736899" y="332990"/>
            <a:ext cx="94617" cy="94955"/>
          </a:xfrm>
          <a:custGeom>
            <a:rect b="b" l="l" r="r" t="t"/>
            <a:pathLst>
              <a:path extrusionOk="0" h="3094" w="3083">
                <a:moveTo>
                  <a:pt x="1542" y="0"/>
                </a:moveTo>
                <a:cubicBezTo>
                  <a:pt x="1542" y="1553"/>
                  <a:pt x="1" y="1553"/>
                  <a:pt x="1" y="1553"/>
                </a:cubicBezTo>
                <a:cubicBezTo>
                  <a:pt x="1542" y="1553"/>
                  <a:pt x="1542" y="3082"/>
                  <a:pt x="1542" y="3093"/>
                </a:cubicBezTo>
                <a:cubicBezTo>
                  <a:pt x="1542" y="1553"/>
                  <a:pt x="3083" y="1553"/>
                  <a:pt x="3083" y="1553"/>
                </a:cubicBezTo>
                <a:cubicBezTo>
                  <a:pt x="1542" y="1553"/>
                  <a:pt x="1542" y="0"/>
                  <a:pt x="1542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521291" y="1240524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93"/>
                  <a:pt x="1541" y="3093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6378979" y="641057"/>
            <a:ext cx="94986" cy="94617"/>
          </a:xfrm>
          <a:custGeom>
            <a:rect b="b" l="l" r="r" t="t"/>
            <a:pathLst>
              <a:path extrusionOk="0" h="3083" w="3095">
                <a:moveTo>
                  <a:pt x="1553" y="1"/>
                </a:moveTo>
                <a:cubicBezTo>
                  <a:pt x="1553" y="1542"/>
                  <a:pt x="1" y="1542"/>
                  <a:pt x="1" y="1542"/>
                </a:cubicBezTo>
                <a:cubicBezTo>
                  <a:pt x="1553" y="1542"/>
                  <a:pt x="1553" y="3082"/>
                  <a:pt x="1553" y="3082"/>
                </a:cubicBezTo>
                <a:cubicBezTo>
                  <a:pt x="1553" y="1542"/>
                  <a:pt x="3094" y="1542"/>
                  <a:pt x="3094" y="1542"/>
                </a:cubicBezTo>
                <a:cubicBezTo>
                  <a:pt x="1553" y="1542"/>
                  <a:pt x="1553" y="1"/>
                  <a:pt x="1553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6134073" y="719040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"/>
          <p:cNvSpPr/>
          <p:nvPr/>
        </p:nvSpPr>
        <p:spPr>
          <a:xfrm>
            <a:off x="995355" y="593104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7"/>
          <p:cNvSpPr/>
          <p:nvPr/>
        </p:nvSpPr>
        <p:spPr>
          <a:xfrm>
            <a:off x="7172000" y="964410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"/>
          <p:cNvSpPr/>
          <p:nvPr/>
        </p:nvSpPr>
        <p:spPr>
          <a:xfrm>
            <a:off x="8336403" y="285328"/>
            <a:ext cx="191291" cy="190953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"/>
          <p:cNvSpPr/>
          <p:nvPr/>
        </p:nvSpPr>
        <p:spPr>
          <a:xfrm>
            <a:off x="8464349" y="910361"/>
            <a:ext cx="191321" cy="190953"/>
          </a:xfrm>
          <a:custGeom>
            <a:rect b="b" l="l" r="r" t="t"/>
            <a:pathLst>
              <a:path extrusionOk="0" h="6222" w="6234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21"/>
                  <a:pt x="3117" y="6221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2366136" y="418036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>
            <a:off x="8142178" y="2938462"/>
            <a:ext cx="94617" cy="94955"/>
          </a:xfrm>
          <a:custGeom>
            <a:rect b="b" l="l" r="r" t="t"/>
            <a:pathLst>
              <a:path extrusionOk="0" h="3094" w="3083">
                <a:moveTo>
                  <a:pt x="1553" y="0"/>
                </a:moveTo>
                <a:lnTo>
                  <a:pt x="1553" y="0"/>
                </a:lnTo>
                <a:cubicBezTo>
                  <a:pt x="1542" y="1518"/>
                  <a:pt x="46" y="1529"/>
                  <a:pt x="2" y="1529"/>
                </a:cubicBezTo>
                <a:cubicBezTo>
                  <a:pt x="1" y="1529"/>
                  <a:pt x="1" y="1529"/>
                  <a:pt x="1" y="1529"/>
                </a:cubicBezTo>
                <a:lnTo>
                  <a:pt x="1" y="1529"/>
                </a:lnTo>
                <a:cubicBezTo>
                  <a:pt x="1542" y="1541"/>
                  <a:pt x="1530" y="3093"/>
                  <a:pt x="1530" y="3093"/>
                </a:cubicBezTo>
                <a:cubicBezTo>
                  <a:pt x="1542" y="1564"/>
                  <a:pt x="3038" y="1552"/>
                  <a:pt x="3082" y="1552"/>
                </a:cubicBezTo>
                <a:cubicBezTo>
                  <a:pt x="3082" y="1552"/>
                  <a:pt x="3083" y="1552"/>
                  <a:pt x="3083" y="1552"/>
                </a:cubicBezTo>
                <a:cubicBezTo>
                  <a:pt x="1545" y="1541"/>
                  <a:pt x="1553" y="7"/>
                  <a:pt x="1553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950849" y="2516386"/>
            <a:ext cx="191321" cy="190953"/>
          </a:xfrm>
          <a:custGeom>
            <a:rect b="b" l="l" r="r" t="t"/>
            <a:pathLst>
              <a:path extrusionOk="0" h="6222" w="6234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21"/>
                  <a:pt x="3117" y="6221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1">
  <p:cSld name="CUSTOM_10">
    <p:bg>
      <p:bgPr>
        <a:solidFill>
          <a:schemeClr val="accent2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idx="1" type="subTitle"/>
          </p:nvPr>
        </p:nvSpPr>
        <p:spPr>
          <a:xfrm flipH="1">
            <a:off x="5421175" y="2675336"/>
            <a:ext cx="25065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9" name="Google Shape;339;p28"/>
          <p:cNvSpPr txBox="1"/>
          <p:nvPr>
            <p:ph type="title"/>
          </p:nvPr>
        </p:nvSpPr>
        <p:spPr>
          <a:xfrm>
            <a:off x="5421100" y="1627585"/>
            <a:ext cx="1710000" cy="11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0" name="Google Shape;340;p28"/>
          <p:cNvSpPr/>
          <p:nvPr/>
        </p:nvSpPr>
        <p:spPr>
          <a:xfrm>
            <a:off x="2019536" y="1049211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911387" y="427962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3736899" y="332990"/>
            <a:ext cx="94617" cy="94955"/>
          </a:xfrm>
          <a:custGeom>
            <a:rect b="b" l="l" r="r" t="t"/>
            <a:pathLst>
              <a:path extrusionOk="0" h="3094" w="3083">
                <a:moveTo>
                  <a:pt x="1542" y="0"/>
                </a:moveTo>
                <a:cubicBezTo>
                  <a:pt x="1542" y="1553"/>
                  <a:pt x="1" y="1553"/>
                  <a:pt x="1" y="1553"/>
                </a:cubicBezTo>
                <a:cubicBezTo>
                  <a:pt x="1542" y="1553"/>
                  <a:pt x="1542" y="3082"/>
                  <a:pt x="1542" y="3093"/>
                </a:cubicBezTo>
                <a:cubicBezTo>
                  <a:pt x="1542" y="1553"/>
                  <a:pt x="3083" y="1553"/>
                  <a:pt x="3083" y="1553"/>
                </a:cubicBezTo>
                <a:cubicBezTo>
                  <a:pt x="1542" y="1553"/>
                  <a:pt x="1542" y="0"/>
                  <a:pt x="15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521291" y="1240524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93"/>
                  <a:pt x="1541" y="3093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6378979" y="641057"/>
            <a:ext cx="94986" cy="94617"/>
          </a:xfrm>
          <a:custGeom>
            <a:rect b="b" l="l" r="r" t="t"/>
            <a:pathLst>
              <a:path extrusionOk="0" h="3083" w="3095">
                <a:moveTo>
                  <a:pt x="1553" y="1"/>
                </a:moveTo>
                <a:cubicBezTo>
                  <a:pt x="1553" y="1542"/>
                  <a:pt x="1" y="1542"/>
                  <a:pt x="1" y="1542"/>
                </a:cubicBezTo>
                <a:cubicBezTo>
                  <a:pt x="1553" y="1542"/>
                  <a:pt x="1553" y="3082"/>
                  <a:pt x="1553" y="3082"/>
                </a:cubicBezTo>
                <a:cubicBezTo>
                  <a:pt x="1553" y="1542"/>
                  <a:pt x="3094" y="1542"/>
                  <a:pt x="3094" y="1542"/>
                </a:cubicBezTo>
                <a:cubicBezTo>
                  <a:pt x="1553" y="1542"/>
                  <a:pt x="1553" y="1"/>
                  <a:pt x="15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6134073" y="719040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995355" y="593104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7172000" y="964410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2366136" y="418036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nology design 2">
  <p:cSld name="CUSTOM_10_1">
    <p:bg>
      <p:bgPr>
        <a:solidFill>
          <a:schemeClr val="accent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 txBox="1"/>
          <p:nvPr>
            <p:ph idx="1" type="subTitle"/>
          </p:nvPr>
        </p:nvSpPr>
        <p:spPr>
          <a:xfrm flipH="1">
            <a:off x="1012500" y="2640851"/>
            <a:ext cx="2529600" cy="110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1" name="Google Shape;351;p29"/>
          <p:cNvSpPr txBox="1"/>
          <p:nvPr>
            <p:ph type="title"/>
          </p:nvPr>
        </p:nvSpPr>
        <p:spPr>
          <a:xfrm>
            <a:off x="720000" y="1626784"/>
            <a:ext cx="28221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2" name="Google Shape;352;p29"/>
          <p:cNvSpPr/>
          <p:nvPr/>
        </p:nvSpPr>
        <p:spPr>
          <a:xfrm>
            <a:off x="1180956" y="999606"/>
            <a:ext cx="94955" cy="94955"/>
          </a:xfrm>
          <a:custGeom>
            <a:rect b="b" l="l" r="r" t="t"/>
            <a:pathLst>
              <a:path extrusionOk="0" h="3094" w="3094">
                <a:moveTo>
                  <a:pt x="1553" y="0"/>
                </a:moveTo>
                <a:lnTo>
                  <a:pt x="1553" y="0"/>
                </a:lnTo>
                <a:cubicBezTo>
                  <a:pt x="1541" y="1541"/>
                  <a:pt x="0" y="1541"/>
                  <a:pt x="0" y="1541"/>
                </a:cubicBezTo>
                <a:cubicBezTo>
                  <a:pt x="1363" y="1541"/>
                  <a:pt x="1521" y="2737"/>
                  <a:pt x="1531" y="3029"/>
                </a:cubicBezTo>
                <a:lnTo>
                  <a:pt x="1531" y="3029"/>
                </a:lnTo>
                <a:cubicBezTo>
                  <a:pt x="1583" y="1563"/>
                  <a:pt x="3049" y="1552"/>
                  <a:pt x="3093" y="1552"/>
                </a:cubicBezTo>
                <a:cubicBezTo>
                  <a:pt x="3093" y="1552"/>
                  <a:pt x="3094" y="1552"/>
                  <a:pt x="3094" y="1552"/>
                </a:cubicBezTo>
                <a:cubicBezTo>
                  <a:pt x="1545" y="1541"/>
                  <a:pt x="1553" y="8"/>
                  <a:pt x="1553" y="0"/>
                </a:cubicBezTo>
                <a:close/>
                <a:moveTo>
                  <a:pt x="1531" y="3029"/>
                </a:moveTo>
                <a:lnTo>
                  <a:pt x="1531" y="3029"/>
                </a:lnTo>
                <a:cubicBezTo>
                  <a:pt x="1530" y="3050"/>
                  <a:pt x="1530" y="3072"/>
                  <a:pt x="1530" y="3093"/>
                </a:cubicBezTo>
                <a:cubicBezTo>
                  <a:pt x="1531" y="3093"/>
                  <a:pt x="1533" y="3070"/>
                  <a:pt x="1531" y="3029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1379773" y="1276615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1571070" y="968556"/>
            <a:ext cx="308082" cy="308082"/>
          </a:xfrm>
          <a:custGeom>
            <a:rect b="b" l="l" r="r" t="t"/>
            <a:pathLst>
              <a:path extrusionOk="0" h="6233" w="6233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7598956" y="665831"/>
            <a:ext cx="94955" cy="94955"/>
          </a:xfrm>
          <a:custGeom>
            <a:rect b="b" l="l" r="r" t="t"/>
            <a:pathLst>
              <a:path extrusionOk="0" h="3094" w="3094">
                <a:moveTo>
                  <a:pt x="1553" y="0"/>
                </a:moveTo>
                <a:lnTo>
                  <a:pt x="1553" y="0"/>
                </a:lnTo>
                <a:cubicBezTo>
                  <a:pt x="1541" y="1541"/>
                  <a:pt x="0" y="1541"/>
                  <a:pt x="0" y="1541"/>
                </a:cubicBezTo>
                <a:cubicBezTo>
                  <a:pt x="1363" y="1541"/>
                  <a:pt x="1521" y="2737"/>
                  <a:pt x="1531" y="3029"/>
                </a:cubicBezTo>
                <a:lnTo>
                  <a:pt x="1531" y="3029"/>
                </a:lnTo>
                <a:cubicBezTo>
                  <a:pt x="1583" y="1563"/>
                  <a:pt x="3049" y="1552"/>
                  <a:pt x="3093" y="1552"/>
                </a:cubicBezTo>
                <a:cubicBezTo>
                  <a:pt x="3093" y="1552"/>
                  <a:pt x="3094" y="1552"/>
                  <a:pt x="3094" y="1552"/>
                </a:cubicBezTo>
                <a:cubicBezTo>
                  <a:pt x="1545" y="1541"/>
                  <a:pt x="1553" y="8"/>
                  <a:pt x="1553" y="0"/>
                </a:cubicBezTo>
                <a:close/>
                <a:moveTo>
                  <a:pt x="1531" y="3029"/>
                </a:moveTo>
                <a:lnTo>
                  <a:pt x="1531" y="3029"/>
                </a:lnTo>
                <a:cubicBezTo>
                  <a:pt x="1530" y="3050"/>
                  <a:pt x="1530" y="3072"/>
                  <a:pt x="1530" y="3093"/>
                </a:cubicBezTo>
                <a:cubicBezTo>
                  <a:pt x="1531" y="3093"/>
                  <a:pt x="1533" y="3070"/>
                  <a:pt x="1531" y="3029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7888798" y="903240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4974106" y="665831"/>
            <a:ext cx="94955" cy="94955"/>
          </a:xfrm>
          <a:custGeom>
            <a:rect b="b" l="l" r="r" t="t"/>
            <a:pathLst>
              <a:path extrusionOk="0" h="3094" w="3094">
                <a:moveTo>
                  <a:pt x="1553" y="0"/>
                </a:moveTo>
                <a:lnTo>
                  <a:pt x="1553" y="0"/>
                </a:lnTo>
                <a:cubicBezTo>
                  <a:pt x="1541" y="1541"/>
                  <a:pt x="0" y="1541"/>
                  <a:pt x="0" y="1541"/>
                </a:cubicBezTo>
                <a:cubicBezTo>
                  <a:pt x="1363" y="1541"/>
                  <a:pt x="1521" y="2737"/>
                  <a:pt x="1531" y="3029"/>
                </a:cubicBezTo>
                <a:lnTo>
                  <a:pt x="1531" y="3029"/>
                </a:lnTo>
                <a:cubicBezTo>
                  <a:pt x="1583" y="1563"/>
                  <a:pt x="3049" y="1552"/>
                  <a:pt x="3093" y="1552"/>
                </a:cubicBezTo>
                <a:cubicBezTo>
                  <a:pt x="3093" y="1552"/>
                  <a:pt x="3094" y="1552"/>
                  <a:pt x="3094" y="1552"/>
                </a:cubicBezTo>
                <a:cubicBezTo>
                  <a:pt x="1545" y="1541"/>
                  <a:pt x="1553" y="8"/>
                  <a:pt x="1553" y="0"/>
                </a:cubicBezTo>
                <a:close/>
                <a:moveTo>
                  <a:pt x="1531" y="3029"/>
                </a:moveTo>
                <a:lnTo>
                  <a:pt x="1531" y="3029"/>
                </a:lnTo>
                <a:cubicBezTo>
                  <a:pt x="1530" y="3050"/>
                  <a:pt x="1530" y="3072"/>
                  <a:pt x="1530" y="3093"/>
                </a:cubicBezTo>
                <a:cubicBezTo>
                  <a:pt x="1531" y="3093"/>
                  <a:pt x="1533" y="3070"/>
                  <a:pt x="1531" y="3029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5362573" y="348690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5901223" y="617640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583223" y="1799990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13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idx="1" type="body"/>
          </p:nvPr>
        </p:nvSpPr>
        <p:spPr>
          <a:xfrm>
            <a:off x="4749325" y="1929525"/>
            <a:ext cx="3721200" cy="23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 SemiBold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63" name="Google Shape;363;p30"/>
          <p:cNvSpPr txBox="1"/>
          <p:nvPr>
            <p:ph idx="2" type="body"/>
          </p:nvPr>
        </p:nvSpPr>
        <p:spPr>
          <a:xfrm>
            <a:off x="745625" y="1056897"/>
            <a:ext cx="3825900" cy="4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Raleway SemiBold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64" name="Google Shape;364;p30"/>
          <p:cNvSpPr txBox="1"/>
          <p:nvPr>
            <p:ph type="title"/>
          </p:nvPr>
        </p:nvSpPr>
        <p:spPr>
          <a:xfrm>
            <a:off x="3023100" y="356124"/>
            <a:ext cx="309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65" name="Google Shape;365;p30"/>
          <p:cNvSpPr/>
          <p:nvPr/>
        </p:nvSpPr>
        <p:spPr>
          <a:xfrm>
            <a:off x="593311" y="321374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525210" y="663690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"/>
          <p:cNvSpPr/>
          <p:nvPr/>
        </p:nvSpPr>
        <p:spPr>
          <a:xfrm>
            <a:off x="911363" y="427938"/>
            <a:ext cx="191325" cy="19132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8693911" y="4556499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8742087" y="4862562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>
            <p:ph idx="1" type="body"/>
          </p:nvPr>
        </p:nvSpPr>
        <p:spPr>
          <a:xfrm>
            <a:off x="614494" y="1556825"/>
            <a:ext cx="45627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621625" y="328208"/>
            <a:ext cx="31335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4"/>
          <p:cNvSpPr/>
          <p:nvPr/>
        </p:nvSpPr>
        <p:spPr>
          <a:xfrm>
            <a:off x="7682064" y="805250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938439" y="539995"/>
            <a:ext cx="265869" cy="265244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6054839" y="1760375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648026" y="2740320"/>
            <a:ext cx="265869" cy="265244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5818786" y="408836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8109678" y="856574"/>
            <a:ext cx="94617" cy="94955"/>
          </a:xfrm>
          <a:custGeom>
            <a:rect b="b" l="l" r="r" t="t"/>
            <a:pathLst>
              <a:path extrusionOk="0" h="3094" w="3083">
                <a:moveTo>
                  <a:pt x="1553" y="0"/>
                </a:moveTo>
                <a:lnTo>
                  <a:pt x="1553" y="0"/>
                </a:lnTo>
                <a:cubicBezTo>
                  <a:pt x="1542" y="1518"/>
                  <a:pt x="46" y="1529"/>
                  <a:pt x="2" y="1529"/>
                </a:cubicBezTo>
                <a:cubicBezTo>
                  <a:pt x="1" y="1529"/>
                  <a:pt x="1" y="1529"/>
                  <a:pt x="1" y="1529"/>
                </a:cubicBezTo>
                <a:lnTo>
                  <a:pt x="1" y="1529"/>
                </a:lnTo>
                <a:cubicBezTo>
                  <a:pt x="1542" y="1541"/>
                  <a:pt x="1530" y="3093"/>
                  <a:pt x="1530" y="3093"/>
                </a:cubicBezTo>
                <a:cubicBezTo>
                  <a:pt x="1542" y="1564"/>
                  <a:pt x="3038" y="1552"/>
                  <a:pt x="3082" y="1552"/>
                </a:cubicBezTo>
                <a:cubicBezTo>
                  <a:pt x="3082" y="1552"/>
                  <a:pt x="3083" y="1552"/>
                  <a:pt x="3083" y="1552"/>
                </a:cubicBezTo>
                <a:cubicBezTo>
                  <a:pt x="1545" y="1541"/>
                  <a:pt x="1553" y="7"/>
                  <a:pt x="1553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7938456" y="3005581"/>
            <a:ext cx="94955" cy="94955"/>
          </a:xfrm>
          <a:custGeom>
            <a:rect b="b" l="l" r="r" t="t"/>
            <a:pathLst>
              <a:path extrusionOk="0" h="3094" w="3094">
                <a:moveTo>
                  <a:pt x="1553" y="0"/>
                </a:moveTo>
                <a:lnTo>
                  <a:pt x="1553" y="0"/>
                </a:lnTo>
                <a:cubicBezTo>
                  <a:pt x="1541" y="1541"/>
                  <a:pt x="0" y="1541"/>
                  <a:pt x="0" y="1541"/>
                </a:cubicBezTo>
                <a:cubicBezTo>
                  <a:pt x="1363" y="1541"/>
                  <a:pt x="1521" y="2737"/>
                  <a:pt x="1531" y="3029"/>
                </a:cubicBezTo>
                <a:lnTo>
                  <a:pt x="1531" y="3029"/>
                </a:lnTo>
                <a:cubicBezTo>
                  <a:pt x="1583" y="1563"/>
                  <a:pt x="3049" y="1552"/>
                  <a:pt x="3093" y="1552"/>
                </a:cubicBezTo>
                <a:cubicBezTo>
                  <a:pt x="3093" y="1552"/>
                  <a:pt x="3094" y="1552"/>
                  <a:pt x="3094" y="1552"/>
                </a:cubicBezTo>
                <a:cubicBezTo>
                  <a:pt x="1545" y="1541"/>
                  <a:pt x="1553" y="8"/>
                  <a:pt x="1553" y="0"/>
                </a:cubicBezTo>
                <a:close/>
                <a:moveTo>
                  <a:pt x="1531" y="3029"/>
                </a:moveTo>
                <a:lnTo>
                  <a:pt x="1531" y="3029"/>
                </a:lnTo>
                <a:cubicBezTo>
                  <a:pt x="1530" y="3050"/>
                  <a:pt x="1530" y="3072"/>
                  <a:pt x="1530" y="3093"/>
                </a:cubicBezTo>
                <a:cubicBezTo>
                  <a:pt x="1531" y="3093"/>
                  <a:pt x="1533" y="3070"/>
                  <a:pt x="1531" y="3029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5750685" y="751152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5375639" y="4201225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1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idx="1" type="body"/>
          </p:nvPr>
        </p:nvSpPr>
        <p:spPr>
          <a:xfrm>
            <a:off x="720000" y="1743000"/>
            <a:ext cx="4065300" cy="26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Light"/>
              <a:buChar char="▢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type="title"/>
          </p:nvPr>
        </p:nvSpPr>
        <p:spPr>
          <a:xfrm>
            <a:off x="2217000" y="355650"/>
            <a:ext cx="47100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idx="1" type="subTitle"/>
          </p:nvPr>
        </p:nvSpPr>
        <p:spPr>
          <a:xfrm>
            <a:off x="2680850" y="1599875"/>
            <a:ext cx="38961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5" name="Google Shape;375;p32"/>
          <p:cNvSpPr txBox="1"/>
          <p:nvPr/>
        </p:nvSpPr>
        <p:spPr>
          <a:xfrm>
            <a:off x="2946350" y="3580575"/>
            <a:ext cx="33651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6" name="Google Shape;376;p32"/>
          <p:cNvSpPr txBox="1"/>
          <p:nvPr>
            <p:ph type="title"/>
          </p:nvPr>
        </p:nvSpPr>
        <p:spPr>
          <a:xfrm>
            <a:off x="2293850" y="541175"/>
            <a:ext cx="4670100" cy="9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7" name="Google Shape;377;p32"/>
          <p:cNvSpPr/>
          <p:nvPr/>
        </p:nvSpPr>
        <p:spPr>
          <a:xfrm>
            <a:off x="2581411" y="1018861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2585853" y="3103560"/>
            <a:ext cx="94986" cy="94955"/>
          </a:xfrm>
          <a:custGeom>
            <a:rect b="b" l="l" r="r" t="t"/>
            <a:pathLst>
              <a:path extrusionOk="0" h="3094" w="3095">
                <a:moveTo>
                  <a:pt x="1553" y="0"/>
                </a:moveTo>
                <a:cubicBezTo>
                  <a:pt x="1553" y="1553"/>
                  <a:pt x="1" y="1553"/>
                  <a:pt x="1" y="1553"/>
                </a:cubicBezTo>
                <a:cubicBezTo>
                  <a:pt x="1553" y="1553"/>
                  <a:pt x="1553" y="3094"/>
                  <a:pt x="1553" y="3094"/>
                </a:cubicBezTo>
                <a:cubicBezTo>
                  <a:pt x="1553" y="1553"/>
                  <a:pt x="3094" y="1553"/>
                  <a:pt x="3094" y="1553"/>
                </a:cubicBezTo>
                <a:cubicBezTo>
                  <a:pt x="1553" y="1553"/>
                  <a:pt x="1553" y="0"/>
                  <a:pt x="1553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1473262" y="397612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2513310" y="1361177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2055100" y="2847237"/>
            <a:ext cx="94617" cy="94617"/>
          </a:xfrm>
          <a:custGeom>
            <a:rect b="b" l="l" r="r" t="t"/>
            <a:pathLst>
              <a:path extrusionOk="0" h="3083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82"/>
                  <a:pt x="1541" y="3082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1083166" y="1210174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93"/>
                  <a:pt x="1541" y="3093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1950313" y="2139528"/>
            <a:ext cx="191291" cy="191321"/>
          </a:xfrm>
          <a:custGeom>
            <a:rect b="b" l="l" r="r" t="t"/>
            <a:pathLst>
              <a:path extrusionOk="0" h="6234" w="6233">
                <a:moveTo>
                  <a:pt x="3139" y="1"/>
                </a:moveTo>
                <a:cubicBezTo>
                  <a:pt x="3117" y="3094"/>
                  <a:pt x="46" y="3106"/>
                  <a:pt x="1" y="3106"/>
                </a:cubicBezTo>
                <a:cubicBezTo>
                  <a:pt x="0" y="3106"/>
                  <a:pt x="0" y="3106"/>
                  <a:pt x="0" y="3106"/>
                </a:cubicBezTo>
                <a:lnTo>
                  <a:pt x="0" y="3106"/>
                </a:lnTo>
                <a:cubicBezTo>
                  <a:pt x="3116" y="3117"/>
                  <a:pt x="3093" y="6233"/>
                  <a:pt x="3093" y="6233"/>
                </a:cubicBezTo>
                <a:cubicBezTo>
                  <a:pt x="3116" y="3162"/>
                  <a:pt x="6143" y="3140"/>
                  <a:pt x="6231" y="3140"/>
                </a:cubicBezTo>
                <a:cubicBezTo>
                  <a:pt x="6232" y="3140"/>
                  <a:pt x="6233" y="3140"/>
                  <a:pt x="6233" y="3140"/>
                </a:cubicBezTo>
                <a:cubicBezTo>
                  <a:pt x="3120" y="3117"/>
                  <a:pt x="3139" y="8"/>
                  <a:pt x="3139" y="1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/>
          <p:nvPr/>
        </p:nvSpPr>
        <p:spPr>
          <a:xfrm>
            <a:off x="1557230" y="562754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2"/>
          <p:cNvSpPr/>
          <p:nvPr/>
        </p:nvSpPr>
        <p:spPr>
          <a:xfrm>
            <a:off x="8072111" y="829211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2"/>
          <p:cNvSpPr/>
          <p:nvPr/>
        </p:nvSpPr>
        <p:spPr>
          <a:xfrm>
            <a:off x="8004010" y="1171527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"/>
          <p:cNvSpPr/>
          <p:nvPr/>
        </p:nvSpPr>
        <p:spPr>
          <a:xfrm>
            <a:off x="7047930" y="373104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/>
          <p:nvPr/>
        </p:nvSpPr>
        <p:spPr>
          <a:xfrm>
            <a:off x="6963962" y="207962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and text">
  <p:cSld name="SECTION_HEADER_1">
    <p:bg>
      <p:bgPr>
        <a:solidFill>
          <a:schemeClr val="accent3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/>
          <p:nvPr/>
        </p:nvSpPr>
        <p:spPr>
          <a:xfrm>
            <a:off x="704252" y="1042575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459614" y="687345"/>
            <a:ext cx="265869" cy="265244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>
            <a:off x="3476040" y="716281"/>
            <a:ext cx="265911" cy="265244"/>
          </a:xfrm>
          <a:custGeom>
            <a:rect b="b" l="l" r="r" t="t"/>
            <a:pathLst>
              <a:path extrusionOk="0" h="6222" w="6234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21"/>
                  <a:pt x="3117" y="6221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>
            <a:off x="958950" y="687350"/>
            <a:ext cx="153232" cy="153098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530948" y="3956899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"/>
          <p:cNvSpPr/>
          <p:nvPr/>
        </p:nvSpPr>
        <p:spPr>
          <a:xfrm>
            <a:off x="3657987" y="390912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/>
          <p:nvPr/>
        </p:nvSpPr>
        <p:spPr>
          <a:xfrm>
            <a:off x="462847" y="4299215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3441413" y="4053612"/>
            <a:ext cx="94617" cy="94617"/>
          </a:xfrm>
          <a:custGeom>
            <a:rect b="b" l="l" r="r" t="t"/>
            <a:pathLst>
              <a:path extrusionOk="0" h="3083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82"/>
                  <a:pt x="1541" y="3082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3933279" y="3607174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93"/>
                  <a:pt x="1541" y="3093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3"/>
          <p:cNvSpPr/>
          <p:nvPr/>
        </p:nvSpPr>
        <p:spPr>
          <a:xfrm>
            <a:off x="3741955" y="556054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4074779" y="4394174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93"/>
                  <a:pt x="1541" y="3093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8468322" y="390892"/>
            <a:ext cx="153225" cy="153795"/>
          </a:xfrm>
          <a:custGeom>
            <a:rect b="b" l="l" r="r" t="t"/>
            <a:pathLst>
              <a:path extrusionOk="0" h="3094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93"/>
                  <a:pt x="1541" y="3093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3"/>
          <p:cNvSpPr/>
          <p:nvPr/>
        </p:nvSpPr>
        <p:spPr>
          <a:xfrm>
            <a:off x="7923547" y="237117"/>
            <a:ext cx="153225" cy="153795"/>
          </a:xfrm>
          <a:custGeom>
            <a:rect b="b" l="l" r="r" t="t"/>
            <a:pathLst>
              <a:path extrusionOk="0" h="3094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93"/>
                  <a:pt x="1541" y="3093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3"/>
          <p:cNvSpPr txBox="1"/>
          <p:nvPr>
            <p:ph type="title"/>
          </p:nvPr>
        </p:nvSpPr>
        <p:spPr>
          <a:xfrm>
            <a:off x="725475" y="1601925"/>
            <a:ext cx="3399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4" name="Google Shape;404;p33"/>
          <p:cNvSpPr txBox="1"/>
          <p:nvPr>
            <p:ph idx="1" type="subTitle"/>
          </p:nvPr>
        </p:nvSpPr>
        <p:spPr>
          <a:xfrm flipH="1">
            <a:off x="1004875" y="2634950"/>
            <a:ext cx="2840400" cy="7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solidFill>
          <a:schemeClr val="accent3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6_1">
    <p:bg>
      <p:bgPr>
        <a:solidFill>
          <a:schemeClr val="accent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6_2">
    <p:bg>
      <p:bgPr>
        <a:solidFill>
          <a:schemeClr val="accen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ctrTitle"/>
          </p:nvPr>
        </p:nvSpPr>
        <p:spPr>
          <a:xfrm flipH="1">
            <a:off x="5598238" y="1907695"/>
            <a:ext cx="15606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4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" name="Google Shape;69;p5"/>
          <p:cNvSpPr txBox="1"/>
          <p:nvPr>
            <p:ph idx="1" type="subTitle"/>
          </p:nvPr>
        </p:nvSpPr>
        <p:spPr>
          <a:xfrm flipH="1">
            <a:off x="5598312" y="2226338"/>
            <a:ext cx="26568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5"/>
          <p:cNvSpPr txBox="1"/>
          <p:nvPr>
            <p:ph idx="2" type="ctrTitle"/>
          </p:nvPr>
        </p:nvSpPr>
        <p:spPr>
          <a:xfrm flipH="1">
            <a:off x="1897788" y="1907695"/>
            <a:ext cx="18177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>
                <a:solidFill>
                  <a:schemeClr val="accent4"/>
                </a:solidFill>
                <a:latin typeface="Sansita"/>
                <a:ea typeface="Sansita"/>
                <a:cs typeface="Sansita"/>
                <a:sym typeface="Sansi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" name="Google Shape;71;p5"/>
          <p:cNvSpPr txBox="1"/>
          <p:nvPr>
            <p:ph idx="3" type="subTitle"/>
          </p:nvPr>
        </p:nvSpPr>
        <p:spPr>
          <a:xfrm flipH="1">
            <a:off x="888888" y="2226338"/>
            <a:ext cx="2826600" cy="11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2" name="Google Shape;72;p5"/>
          <p:cNvSpPr txBox="1"/>
          <p:nvPr>
            <p:ph idx="4" type="title"/>
          </p:nvPr>
        </p:nvSpPr>
        <p:spPr>
          <a:xfrm>
            <a:off x="5204534" y="356125"/>
            <a:ext cx="33183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5"/>
          <p:cNvSpPr/>
          <p:nvPr/>
        </p:nvSpPr>
        <p:spPr>
          <a:xfrm>
            <a:off x="8718885" y="4708752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20685" y="208552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420664" y="519170"/>
            <a:ext cx="265869" cy="265244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720000" y="256827"/>
            <a:ext cx="162650" cy="162301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158139" y="4225545"/>
            <a:ext cx="265869" cy="265244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17650" y="4063252"/>
            <a:ext cx="162650" cy="162301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1051035" y="419127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2103800" y="355650"/>
            <a:ext cx="4936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idx="1" type="subTitle"/>
          </p:nvPr>
        </p:nvSpPr>
        <p:spPr>
          <a:xfrm flipH="1">
            <a:off x="708912" y="1093200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84" name="Google Shape;84;p7"/>
          <p:cNvSpPr txBox="1"/>
          <p:nvPr>
            <p:ph type="title"/>
          </p:nvPr>
        </p:nvSpPr>
        <p:spPr>
          <a:xfrm>
            <a:off x="895400" y="353651"/>
            <a:ext cx="7353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>
            <a:off x="1022627" y="263587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500814" y="540008"/>
            <a:ext cx="265869" cy="265244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8670652" y="4504700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782352" y="4739837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2143175" y="359025"/>
            <a:ext cx="4857600" cy="22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8"/>
          <p:cNvSpPr/>
          <p:nvPr/>
        </p:nvSpPr>
        <p:spPr>
          <a:xfrm>
            <a:off x="779624" y="1588745"/>
            <a:ext cx="608874" cy="586051"/>
          </a:xfrm>
          <a:custGeom>
            <a:rect b="b" l="l" r="r" t="t"/>
            <a:pathLst>
              <a:path extrusionOk="0" h="35230" w="36602">
                <a:moveTo>
                  <a:pt x="27175" y="20664"/>
                </a:moveTo>
                <a:cubicBezTo>
                  <a:pt x="27182" y="20664"/>
                  <a:pt x="27189" y="20664"/>
                  <a:pt x="27195" y="20664"/>
                </a:cubicBezTo>
                <a:cubicBezTo>
                  <a:pt x="27977" y="20664"/>
                  <a:pt x="28380" y="21619"/>
                  <a:pt x="27816" y="22171"/>
                </a:cubicBezTo>
                <a:cubicBezTo>
                  <a:pt x="27638" y="22349"/>
                  <a:pt x="27418" y="22429"/>
                  <a:pt x="27201" y="22429"/>
                </a:cubicBezTo>
                <a:cubicBezTo>
                  <a:pt x="26747" y="22429"/>
                  <a:pt x="26310" y="22079"/>
                  <a:pt x="26310" y="21550"/>
                </a:cubicBezTo>
                <a:cubicBezTo>
                  <a:pt x="26310" y="21062"/>
                  <a:pt x="26690" y="20664"/>
                  <a:pt x="27175" y="20664"/>
                </a:cubicBezTo>
                <a:close/>
                <a:moveTo>
                  <a:pt x="22416" y="22074"/>
                </a:moveTo>
                <a:cubicBezTo>
                  <a:pt x="23188" y="22074"/>
                  <a:pt x="23930" y="22671"/>
                  <a:pt x="23930" y="23574"/>
                </a:cubicBezTo>
                <a:cubicBezTo>
                  <a:pt x="23930" y="24413"/>
                  <a:pt x="23251" y="25080"/>
                  <a:pt x="22423" y="25080"/>
                </a:cubicBezTo>
                <a:cubicBezTo>
                  <a:pt x="21090" y="25080"/>
                  <a:pt x="20411" y="23459"/>
                  <a:pt x="21366" y="22516"/>
                </a:cubicBezTo>
                <a:cubicBezTo>
                  <a:pt x="21671" y="22211"/>
                  <a:pt x="22047" y="22074"/>
                  <a:pt x="22416" y="22074"/>
                </a:cubicBezTo>
                <a:close/>
                <a:moveTo>
                  <a:pt x="28727" y="24723"/>
                </a:moveTo>
                <a:cubicBezTo>
                  <a:pt x="29931" y="24723"/>
                  <a:pt x="31082" y="25654"/>
                  <a:pt x="31082" y="27069"/>
                </a:cubicBezTo>
                <a:cubicBezTo>
                  <a:pt x="31082" y="28357"/>
                  <a:pt x="30036" y="29404"/>
                  <a:pt x="28748" y="29415"/>
                </a:cubicBezTo>
                <a:cubicBezTo>
                  <a:pt x="26655" y="29415"/>
                  <a:pt x="25609" y="26885"/>
                  <a:pt x="27081" y="25414"/>
                </a:cubicBezTo>
                <a:cubicBezTo>
                  <a:pt x="27561" y="24937"/>
                  <a:pt x="28150" y="24723"/>
                  <a:pt x="28727" y="24723"/>
                </a:cubicBezTo>
                <a:close/>
                <a:moveTo>
                  <a:pt x="18985" y="1"/>
                </a:moveTo>
                <a:cubicBezTo>
                  <a:pt x="11856" y="12"/>
                  <a:pt x="5439" y="4301"/>
                  <a:pt x="2714" y="10879"/>
                </a:cubicBezTo>
                <a:cubicBezTo>
                  <a:pt x="0" y="17456"/>
                  <a:pt x="1507" y="25034"/>
                  <a:pt x="6543" y="30071"/>
                </a:cubicBezTo>
                <a:cubicBezTo>
                  <a:pt x="9912" y="33440"/>
                  <a:pt x="14418" y="35229"/>
                  <a:pt x="19001" y="35229"/>
                </a:cubicBezTo>
                <a:cubicBezTo>
                  <a:pt x="21270" y="35229"/>
                  <a:pt x="23557" y="34791"/>
                  <a:pt x="25735" y="33888"/>
                </a:cubicBezTo>
                <a:cubicBezTo>
                  <a:pt x="32313" y="31163"/>
                  <a:pt x="36602" y="24735"/>
                  <a:pt x="36602" y="17617"/>
                </a:cubicBezTo>
                <a:cubicBezTo>
                  <a:pt x="36602" y="7889"/>
                  <a:pt x="28713" y="1"/>
                  <a:pt x="18985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2019536" y="1049211"/>
            <a:ext cx="191321" cy="191321"/>
          </a:xfrm>
          <a:custGeom>
            <a:rect b="b" l="l" r="r" t="t"/>
            <a:pathLst>
              <a:path extrusionOk="0" h="6234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957428" y="2693910"/>
            <a:ext cx="94986" cy="94955"/>
          </a:xfrm>
          <a:custGeom>
            <a:rect b="b" l="l" r="r" t="t"/>
            <a:pathLst>
              <a:path extrusionOk="0" h="3094" w="3095">
                <a:moveTo>
                  <a:pt x="1553" y="0"/>
                </a:moveTo>
                <a:cubicBezTo>
                  <a:pt x="1553" y="1553"/>
                  <a:pt x="1" y="1553"/>
                  <a:pt x="1" y="1553"/>
                </a:cubicBezTo>
                <a:cubicBezTo>
                  <a:pt x="1553" y="1553"/>
                  <a:pt x="1553" y="3094"/>
                  <a:pt x="1553" y="3094"/>
                </a:cubicBezTo>
                <a:cubicBezTo>
                  <a:pt x="1553" y="1553"/>
                  <a:pt x="3094" y="1553"/>
                  <a:pt x="3094" y="1553"/>
                </a:cubicBezTo>
                <a:cubicBezTo>
                  <a:pt x="1553" y="1553"/>
                  <a:pt x="1553" y="0"/>
                  <a:pt x="1553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>
            <a:off x="911387" y="427962"/>
            <a:ext cx="94955" cy="94955"/>
          </a:xfrm>
          <a:custGeom>
            <a:rect b="b" l="l" r="r" t="t"/>
            <a:pathLst>
              <a:path extrusionOk="0" h="3094" w="3094">
                <a:moveTo>
                  <a:pt x="1552" y="0"/>
                </a:moveTo>
                <a:lnTo>
                  <a:pt x="1552" y="0"/>
                </a:lnTo>
                <a:cubicBezTo>
                  <a:pt x="1541" y="1518"/>
                  <a:pt x="45" y="1529"/>
                  <a:pt x="1" y="1529"/>
                </a:cubicBezTo>
                <a:cubicBezTo>
                  <a:pt x="0" y="1529"/>
                  <a:pt x="0" y="1529"/>
                  <a:pt x="0" y="1529"/>
                </a:cubicBezTo>
                <a:lnTo>
                  <a:pt x="0" y="1529"/>
                </a:lnTo>
                <a:cubicBezTo>
                  <a:pt x="1541" y="1541"/>
                  <a:pt x="1529" y="3093"/>
                  <a:pt x="1529" y="3093"/>
                </a:cubicBezTo>
                <a:cubicBezTo>
                  <a:pt x="1541" y="1564"/>
                  <a:pt x="3048" y="1552"/>
                  <a:pt x="3092" y="1552"/>
                </a:cubicBezTo>
                <a:cubicBezTo>
                  <a:pt x="3093" y="1552"/>
                  <a:pt x="3093" y="1552"/>
                  <a:pt x="3093" y="1552"/>
                </a:cubicBezTo>
                <a:cubicBezTo>
                  <a:pt x="1542" y="1541"/>
                  <a:pt x="1552" y="3"/>
                  <a:pt x="1552" y="0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1951435" y="1391527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1"/>
                </a:moveTo>
                <a:cubicBezTo>
                  <a:pt x="1541" y="1542"/>
                  <a:pt x="0" y="1542"/>
                  <a:pt x="0" y="1542"/>
                </a:cubicBezTo>
                <a:cubicBezTo>
                  <a:pt x="1541" y="1542"/>
                  <a:pt x="1541" y="3094"/>
                  <a:pt x="1541" y="3094"/>
                </a:cubicBezTo>
                <a:cubicBezTo>
                  <a:pt x="1541" y="1542"/>
                  <a:pt x="3082" y="1542"/>
                  <a:pt x="3082" y="1542"/>
                </a:cubicBezTo>
                <a:cubicBezTo>
                  <a:pt x="1541" y="1542"/>
                  <a:pt x="1541" y="1"/>
                  <a:pt x="1541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426675" y="2437587"/>
            <a:ext cx="94617" cy="94617"/>
          </a:xfrm>
          <a:custGeom>
            <a:rect b="b" l="l" r="r" t="t"/>
            <a:pathLst>
              <a:path extrusionOk="0" h="3083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82"/>
                  <a:pt x="1541" y="3082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521291" y="1240524"/>
            <a:ext cx="94617" cy="94955"/>
          </a:xfrm>
          <a:custGeom>
            <a:rect b="b" l="l" r="r" t="t"/>
            <a:pathLst>
              <a:path extrusionOk="0" h="3094" w="3083">
                <a:moveTo>
                  <a:pt x="1541" y="0"/>
                </a:moveTo>
                <a:cubicBezTo>
                  <a:pt x="1541" y="1541"/>
                  <a:pt x="0" y="1541"/>
                  <a:pt x="0" y="1541"/>
                </a:cubicBezTo>
                <a:cubicBezTo>
                  <a:pt x="1541" y="1541"/>
                  <a:pt x="1541" y="3093"/>
                  <a:pt x="1541" y="3093"/>
                </a:cubicBezTo>
                <a:cubicBezTo>
                  <a:pt x="1541" y="1541"/>
                  <a:pt x="3082" y="1541"/>
                  <a:pt x="3082" y="1541"/>
                </a:cubicBezTo>
                <a:cubicBezTo>
                  <a:pt x="1541" y="1541"/>
                  <a:pt x="1541" y="0"/>
                  <a:pt x="1541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1388438" y="2169878"/>
            <a:ext cx="191291" cy="191321"/>
          </a:xfrm>
          <a:custGeom>
            <a:rect b="b" l="l" r="r" t="t"/>
            <a:pathLst>
              <a:path extrusionOk="0" h="6234" w="6233">
                <a:moveTo>
                  <a:pt x="3139" y="1"/>
                </a:moveTo>
                <a:cubicBezTo>
                  <a:pt x="3117" y="3094"/>
                  <a:pt x="46" y="3106"/>
                  <a:pt x="1" y="3106"/>
                </a:cubicBezTo>
                <a:cubicBezTo>
                  <a:pt x="0" y="3106"/>
                  <a:pt x="0" y="3106"/>
                  <a:pt x="0" y="3106"/>
                </a:cubicBezTo>
                <a:lnTo>
                  <a:pt x="0" y="3106"/>
                </a:lnTo>
                <a:cubicBezTo>
                  <a:pt x="3116" y="3117"/>
                  <a:pt x="3093" y="6233"/>
                  <a:pt x="3093" y="6233"/>
                </a:cubicBezTo>
                <a:cubicBezTo>
                  <a:pt x="3116" y="3162"/>
                  <a:pt x="6143" y="3140"/>
                  <a:pt x="6231" y="3140"/>
                </a:cubicBezTo>
                <a:cubicBezTo>
                  <a:pt x="6232" y="3140"/>
                  <a:pt x="6233" y="3140"/>
                  <a:pt x="6233" y="3140"/>
                </a:cubicBezTo>
                <a:cubicBezTo>
                  <a:pt x="3120" y="3117"/>
                  <a:pt x="3139" y="8"/>
                  <a:pt x="3139" y="1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"/>
          <p:cNvSpPr/>
          <p:nvPr/>
        </p:nvSpPr>
        <p:spPr>
          <a:xfrm>
            <a:off x="995355" y="593104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8"/>
          <p:cNvSpPr/>
          <p:nvPr/>
        </p:nvSpPr>
        <p:spPr>
          <a:xfrm>
            <a:off x="6749306" y="2129981"/>
            <a:ext cx="94955" cy="94955"/>
          </a:xfrm>
          <a:custGeom>
            <a:rect b="b" l="l" r="r" t="t"/>
            <a:pathLst>
              <a:path extrusionOk="0" h="3094" w="3094">
                <a:moveTo>
                  <a:pt x="1553" y="0"/>
                </a:moveTo>
                <a:lnTo>
                  <a:pt x="1553" y="0"/>
                </a:lnTo>
                <a:cubicBezTo>
                  <a:pt x="1541" y="1541"/>
                  <a:pt x="0" y="1541"/>
                  <a:pt x="0" y="1541"/>
                </a:cubicBezTo>
                <a:cubicBezTo>
                  <a:pt x="1363" y="1541"/>
                  <a:pt x="1521" y="2737"/>
                  <a:pt x="1531" y="3029"/>
                </a:cubicBezTo>
                <a:lnTo>
                  <a:pt x="1531" y="3029"/>
                </a:lnTo>
                <a:cubicBezTo>
                  <a:pt x="1583" y="1563"/>
                  <a:pt x="3049" y="1552"/>
                  <a:pt x="3093" y="1552"/>
                </a:cubicBezTo>
                <a:cubicBezTo>
                  <a:pt x="3093" y="1552"/>
                  <a:pt x="3094" y="1552"/>
                  <a:pt x="3094" y="1552"/>
                </a:cubicBezTo>
                <a:cubicBezTo>
                  <a:pt x="1545" y="1541"/>
                  <a:pt x="1553" y="8"/>
                  <a:pt x="1553" y="0"/>
                </a:cubicBezTo>
                <a:close/>
                <a:moveTo>
                  <a:pt x="1531" y="3029"/>
                </a:moveTo>
                <a:lnTo>
                  <a:pt x="1531" y="3029"/>
                </a:lnTo>
                <a:cubicBezTo>
                  <a:pt x="1530" y="3050"/>
                  <a:pt x="1530" y="3072"/>
                  <a:pt x="1530" y="3093"/>
                </a:cubicBezTo>
                <a:cubicBezTo>
                  <a:pt x="1531" y="3093"/>
                  <a:pt x="1533" y="3070"/>
                  <a:pt x="1531" y="3029"/>
                </a:cubicBezTo>
                <a:close/>
              </a:path>
            </a:pathLst>
          </a:custGeom>
          <a:solidFill>
            <a:srgbClr val="8FDF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"/>
          <p:cNvSpPr/>
          <p:nvPr/>
        </p:nvSpPr>
        <p:spPr>
          <a:xfrm>
            <a:off x="6090704" y="340794"/>
            <a:ext cx="94986" cy="94617"/>
          </a:xfrm>
          <a:custGeom>
            <a:rect b="b" l="l" r="r" t="t"/>
            <a:pathLst>
              <a:path extrusionOk="0" h="3083" w="3095">
                <a:moveTo>
                  <a:pt x="1553" y="1"/>
                </a:moveTo>
                <a:cubicBezTo>
                  <a:pt x="1553" y="1542"/>
                  <a:pt x="1" y="1542"/>
                  <a:pt x="1" y="1542"/>
                </a:cubicBezTo>
                <a:cubicBezTo>
                  <a:pt x="1553" y="1542"/>
                  <a:pt x="1553" y="3082"/>
                  <a:pt x="1553" y="3082"/>
                </a:cubicBezTo>
                <a:cubicBezTo>
                  <a:pt x="1553" y="1542"/>
                  <a:pt x="3094" y="1542"/>
                  <a:pt x="3094" y="1542"/>
                </a:cubicBezTo>
                <a:cubicBezTo>
                  <a:pt x="1553" y="1542"/>
                  <a:pt x="1553" y="1"/>
                  <a:pt x="1553" y="1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/>
          <p:nvPr/>
        </p:nvSpPr>
        <p:spPr>
          <a:xfrm>
            <a:off x="5845798" y="418777"/>
            <a:ext cx="191291" cy="191321"/>
          </a:xfrm>
          <a:custGeom>
            <a:rect b="b" l="l" r="r" t="t"/>
            <a:pathLst>
              <a:path extrusionOk="0" h="6234" w="6233">
                <a:moveTo>
                  <a:pt x="3117" y="1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1"/>
                  <a:pt x="3117" y="1"/>
                </a:cubicBezTo>
                <a:close/>
              </a:path>
            </a:pathLst>
          </a:custGeom>
          <a:solidFill>
            <a:srgbClr val="005B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8273059" y="1786100"/>
            <a:ext cx="191291" cy="191291"/>
          </a:xfrm>
          <a:custGeom>
            <a:rect b="b" l="l" r="r" t="t"/>
            <a:pathLst>
              <a:path extrusionOk="0" h="6233" w="6233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33"/>
                  <a:pt x="3117" y="6233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7172000" y="964410"/>
            <a:ext cx="191321" cy="191291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rgbClr val="FFD9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8336403" y="285328"/>
            <a:ext cx="191291" cy="190953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8464349" y="910361"/>
            <a:ext cx="191321" cy="190953"/>
          </a:xfrm>
          <a:custGeom>
            <a:rect b="b" l="l" r="r" t="t"/>
            <a:pathLst>
              <a:path extrusionOk="0" h="6222" w="6234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21"/>
                  <a:pt x="3117" y="6221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/>
          <p:nvPr/>
        </p:nvSpPr>
        <p:spPr>
          <a:xfrm>
            <a:off x="7171999" y="2532211"/>
            <a:ext cx="191321" cy="190953"/>
          </a:xfrm>
          <a:custGeom>
            <a:rect b="b" l="l" r="r" t="t"/>
            <a:pathLst>
              <a:path extrusionOk="0" h="6222" w="6234">
                <a:moveTo>
                  <a:pt x="3117" y="0"/>
                </a:moveTo>
                <a:cubicBezTo>
                  <a:pt x="3117" y="3117"/>
                  <a:pt x="1" y="3117"/>
                  <a:pt x="1" y="3117"/>
                </a:cubicBezTo>
                <a:cubicBezTo>
                  <a:pt x="3117" y="3117"/>
                  <a:pt x="3117" y="6221"/>
                  <a:pt x="3117" y="6221"/>
                </a:cubicBezTo>
                <a:cubicBezTo>
                  <a:pt x="3117" y="3117"/>
                  <a:pt x="6233" y="3117"/>
                  <a:pt x="6233" y="3117"/>
                </a:cubicBezTo>
                <a:cubicBezTo>
                  <a:pt x="3117" y="3117"/>
                  <a:pt x="3117" y="0"/>
                  <a:pt x="3117" y="0"/>
                </a:cubicBezTo>
                <a:close/>
              </a:path>
            </a:pathLst>
          </a:custGeom>
          <a:solidFill>
            <a:srgbClr val="E87C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idx="1" type="subTitle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9"/>
          <p:cNvSpPr txBox="1"/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ctrTitle"/>
          </p:nvPr>
        </p:nvSpPr>
        <p:spPr>
          <a:xfrm flipH="1">
            <a:off x="5079300" y="373438"/>
            <a:ext cx="3432900" cy="12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10"/>
          <p:cNvSpPr txBox="1"/>
          <p:nvPr>
            <p:ph idx="1" type="subTitle"/>
          </p:nvPr>
        </p:nvSpPr>
        <p:spPr>
          <a:xfrm flipH="1">
            <a:off x="5909059" y="2096850"/>
            <a:ext cx="26139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14" name="Google Shape;114;p10"/>
          <p:cNvSpPr/>
          <p:nvPr/>
        </p:nvSpPr>
        <p:spPr>
          <a:xfrm>
            <a:off x="3001589" y="724820"/>
            <a:ext cx="265869" cy="265244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3412127" y="498525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/>
          <p:nvPr/>
        </p:nvSpPr>
        <p:spPr>
          <a:xfrm>
            <a:off x="3609902" y="908250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"/>
          <p:cNvSpPr/>
          <p:nvPr/>
        </p:nvSpPr>
        <p:spPr>
          <a:xfrm>
            <a:off x="8633764" y="4275195"/>
            <a:ext cx="265869" cy="265244"/>
          </a:xfrm>
          <a:custGeom>
            <a:rect b="b" l="l" r="r" t="t"/>
            <a:pathLst>
              <a:path extrusionOk="0" h="6222" w="6233">
                <a:moveTo>
                  <a:pt x="3116" y="0"/>
                </a:moveTo>
                <a:cubicBezTo>
                  <a:pt x="3116" y="3117"/>
                  <a:pt x="0" y="3117"/>
                  <a:pt x="0" y="3117"/>
                </a:cubicBezTo>
                <a:cubicBezTo>
                  <a:pt x="3116" y="3117"/>
                  <a:pt x="3116" y="6221"/>
                  <a:pt x="3116" y="6221"/>
                </a:cubicBezTo>
                <a:cubicBezTo>
                  <a:pt x="3116" y="3117"/>
                  <a:pt x="6233" y="3117"/>
                  <a:pt x="6233" y="3117"/>
                </a:cubicBezTo>
                <a:cubicBezTo>
                  <a:pt x="3116" y="3117"/>
                  <a:pt x="3116" y="0"/>
                  <a:pt x="31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8436002" y="4605925"/>
            <a:ext cx="197774" cy="197602"/>
          </a:xfrm>
          <a:custGeom>
            <a:rect b="b" l="l" r="r" t="t"/>
            <a:pathLst>
              <a:path extrusionOk="0" h="6233" w="6234">
                <a:moveTo>
                  <a:pt x="3117" y="0"/>
                </a:moveTo>
                <a:cubicBezTo>
                  <a:pt x="3117" y="3116"/>
                  <a:pt x="1" y="3116"/>
                  <a:pt x="1" y="3116"/>
                </a:cubicBezTo>
                <a:cubicBezTo>
                  <a:pt x="3117" y="3116"/>
                  <a:pt x="3117" y="6232"/>
                  <a:pt x="3117" y="6232"/>
                </a:cubicBezTo>
                <a:cubicBezTo>
                  <a:pt x="3117" y="3116"/>
                  <a:pt x="6233" y="3116"/>
                  <a:pt x="6233" y="3116"/>
                </a:cubicBezTo>
                <a:cubicBezTo>
                  <a:pt x="3117" y="3116"/>
                  <a:pt x="3117" y="0"/>
                  <a:pt x="31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 ExtraBold"/>
              <a:buNone/>
              <a:defRPr sz="2400">
                <a:solidFill>
                  <a:schemeClr val="dk1"/>
                </a:solidFill>
                <a:latin typeface="Sansita ExtraBold"/>
                <a:ea typeface="Sansita ExtraBold"/>
                <a:cs typeface="Sansita ExtraBold"/>
                <a:sym typeface="Sansit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 ExtraBold"/>
              <a:buNone/>
              <a:defRPr sz="2400">
                <a:solidFill>
                  <a:schemeClr val="dk1"/>
                </a:solidFill>
                <a:latin typeface="Sansita ExtraBold"/>
                <a:ea typeface="Sansita ExtraBold"/>
                <a:cs typeface="Sansita ExtraBold"/>
                <a:sym typeface="Sansit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 ExtraBold"/>
              <a:buNone/>
              <a:defRPr sz="2400">
                <a:solidFill>
                  <a:schemeClr val="dk1"/>
                </a:solidFill>
                <a:latin typeface="Sansita ExtraBold"/>
                <a:ea typeface="Sansita ExtraBold"/>
                <a:cs typeface="Sansita ExtraBold"/>
                <a:sym typeface="Sansit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 ExtraBold"/>
              <a:buNone/>
              <a:defRPr sz="2400">
                <a:solidFill>
                  <a:schemeClr val="dk1"/>
                </a:solidFill>
                <a:latin typeface="Sansita ExtraBold"/>
                <a:ea typeface="Sansita ExtraBold"/>
                <a:cs typeface="Sansita ExtraBold"/>
                <a:sym typeface="Sansit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 ExtraBold"/>
              <a:buNone/>
              <a:defRPr sz="2400">
                <a:solidFill>
                  <a:schemeClr val="dk1"/>
                </a:solidFill>
                <a:latin typeface="Sansita ExtraBold"/>
                <a:ea typeface="Sansita ExtraBold"/>
                <a:cs typeface="Sansita ExtraBold"/>
                <a:sym typeface="Sansit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 ExtraBold"/>
              <a:buNone/>
              <a:defRPr sz="2400">
                <a:solidFill>
                  <a:schemeClr val="dk1"/>
                </a:solidFill>
                <a:latin typeface="Sansita ExtraBold"/>
                <a:ea typeface="Sansita ExtraBold"/>
                <a:cs typeface="Sansita ExtraBold"/>
                <a:sym typeface="Sansit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 ExtraBold"/>
              <a:buNone/>
              <a:defRPr sz="2400">
                <a:solidFill>
                  <a:schemeClr val="dk1"/>
                </a:solidFill>
                <a:latin typeface="Sansita ExtraBold"/>
                <a:ea typeface="Sansita ExtraBold"/>
                <a:cs typeface="Sansita ExtraBold"/>
                <a:sym typeface="Sansit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 ExtraBold"/>
              <a:buNone/>
              <a:defRPr sz="2400">
                <a:solidFill>
                  <a:schemeClr val="dk1"/>
                </a:solidFill>
                <a:latin typeface="Sansita ExtraBold"/>
                <a:ea typeface="Sansita ExtraBold"/>
                <a:cs typeface="Sansita ExtraBold"/>
                <a:sym typeface="Sansit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 ExtraBold"/>
              <a:buNone/>
              <a:defRPr sz="2400">
                <a:solidFill>
                  <a:schemeClr val="dk1"/>
                </a:solidFill>
                <a:latin typeface="Sansita ExtraBold"/>
                <a:ea typeface="Sansita ExtraBold"/>
                <a:cs typeface="Sansita ExtraBold"/>
                <a:sym typeface="Sansita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"/>
              <a:buChar char="●"/>
              <a:defRPr sz="1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/>
          <p:nvPr/>
        </p:nvSpPr>
        <p:spPr>
          <a:xfrm>
            <a:off x="6008925" y="3298725"/>
            <a:ext cx="510346" cy="1419797"/>
          </a:xfrm>
          <a:custGeom>
            <a:rect b="b" l="l" r="r" t="t"/>
            <a:pathLst>
              <a:path extrusionOk="0" h="42736" w="7777">
                <a:moveTo>
                  <a:pt x="2834" y="17514"/>
                </a:moveTo>
                <a:lnTo>
                  <a:pt x="2834" y="41328"/>
                </a:lnTo>
                <a:lnTo>
                  <a:pt x="2255" y="41328"/>
                </a:lnTo>
                <a:lnTo>
                  <a:pt x="2255" y="17514"/>
                </a:lnTo>
                <a:close/>
                <a:moveTo>
                  <a:pt x="4191" y="17514"/>
                </a:moveTo>
                <a:lnTo>
                  <a:pt x="4191" y="41328"/>
                </a:lnTo>
                <a:lnTo>
                  <a:pt x="3612" y="41328"/>
                </a:lnTo>
                <a:lnTo>
                  <a:pt x="3612" y="17514"/>
                </a:lnTo>
                <a:close/>
                <a:moveTo>
                  <a:pt x="5539" y="17514"/>
                </a:moveTo>
                <a:lnTo>
                  <a:pt x="5539" y="41328"/>
                </a:lnTo>
                <a:lnTo>
                  <a:pt x="4960" y="41328"/>
                </a:lnTo>
                <a:lnTo>
                  <a:pt x="4960" y="17514"/>
                </a:lnTo>
                <a:close/>
                <a:moveTo>
                  <a:pt x="3664" y="0"/>
                </a:moveTo>
                <a:lnTo>
                  <a:pt x="3664" y="7975"/>
                </a:lnTo>
                <a:lnTo>
                  <a:pt x="3197" y="7975"/>
                </a:lnTo>
                <a:lnTo>
                  <a:pt x="3197" y="10516"/>
                </a:lnTo>
                <a:lnTo>
                  <a:pt x="2463" y="10516"/>
                </a:lnTo>
                <a:lnTo>
                  <a:pt x="2463" y="16028"/>
                </a:lnTo>
                <a:lnTo>
                  <a:pt x="1556" y="16028"/>
                </a:lnTo>
                <a:lnTo>
                  <a:pt x="1556" y="21601"/>
                </a:lnTo>
                <a:lnTo>
                  <a:pt x="0" y="21601"/>
                </a:lnTo>
                <a:lnTo>
                  <a:pt x="0" y="42736"/>
                </a:lnTo>
                <a:lnTo>
                  <a:pt x="7777" y="42736"/>
                </a:lnTo>
                <a:lnTo>
                  <a:pt x="7777" y="21601"/>
                </a:lnTo>
                <a:lnTo>
                  <a:pt x="6221" y="21601"/>
                </a:lnTo>
                <a:lnTo>
                  <a:pt x="6221" y="16028"/>
                </a:lnTo>
                <a:lnTo>
                  <a:pt x="5314" y="16028"/>
                </a:lnTo>
                <a:lnTo>
                  <a:pt x="5314" y="10516"/>
                </a:lnTo>
                <a:lnTo>
                  <a:pt x="4580" y="10516"/>
                </a:lnTo>
                <a:lnTo>
                  <a:pt x="4580" y="7975"/>
                </a:lnTo>
                <a:lnTo>
                  <a:pt x="4104" y="7975"/>
                </a:lnTo>
                <a:lnTo>
                  <a:pt x="41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38"/>
          <p:cNvGrpSpPr/>
          <p:nvPr/>
        </p:nvGrpSpPr>
        <p:grpSpPr>
          <a:xfrm>
            <a:off x="-77604" y="2383899"/>
            <a:ext cx="8558138" cy="2759598"/>
            <a:chOff x="-83750" y="2162466"/>
            <a:chExt cx="8896194" cy="2966991"/>
          </a:xfrm>
        </p:grpSpPr>
        <p:sp>
          <p:nvSpPr>
            <p:cNvPr id="415" name="Google Shape;415;p38"/>
            <p:cNvSpPr/>
            <p:nvPr/>
          </p:nvSpPr>
          <p:spPr>
            <a:xfrm>
              <a:off x="-83750" y="2162466"/>
              <a:ext cx="4712917" cy="2919380"/>
            </a:xfrm>
            <a:custGeom>
              <a:rect b="b" l="l" r="r" t="t"/>
              <a:pathLst>
                <a:path extrusionOk="0" h="17861" w="28834">
                  <a:moveTo>
                    <a:pt x="27503" y="4018"/>
                  </a:moveTo>
                  <a:cubicBezTo>
                    <a:pt x="27581" y="4131"/>
                    <a:pt x="27633" y="4260"/>
                    <a:pt x="27650" y="4399"/>
                  </a:cubicBezTo>
                  <a:lnTo>
                    <a:pt x="27650" y="5997"/>
                  </a:lnTo>
                  <a:lnTo>
                    <a:pt x="27356" y="5997"/>
                  </a:lnTo>
                  <a:lnTo>
                    <a:pt x="27356" y="4399"/>
                  </a:lnTo>
                  <a:cubicBezTo>
                    <a:pt x="27373" y="4260"/>
                    <a:pt x="27425" y="4131"/>
                    <a:pt x="27503" y="4018"/>
                  </a:cubicBezTo>
                  <a:close/>
                  <a:moveTo>
                    <a:pt x="28160" y="4010"/>
                  </a:moveTo>
                  <a:cubicBezTo>
                    <a:pt x="28237" y="4122"/>
                    <a:pt x="28289" y="4260"/>
                    <a:pt x="28307" y="4399"/>
                  </a:cubicBezTo>
                  <a:lnTo>
                    <a:pt x="28307" y="5997"/>
                  </a:lnTo>
                  <a:lnTo>
                    <a:pt x="28013" y="5997"/>
                  </a:lnTo>
                  <a:lnTo>
                    <a:pt x="28013" y="4399"/>
                  </a:lnTo>
                  <a:cubicBezTo>
                    <a:pt x="28030" y="4260"/>
                    <a:pt x="28082" y="4122"/>
                    <a:pt x="28160" y="4010"/>
                  </a:cubicBezTo>
                  <a:close/>
                  <a:moveTo>
                    <a:pt x="26890" y="6213"/>
                  </a:moveTo>
                  <a:lnTo>
                    <a:pt x="26890" y="6680"/>
                  </a:lnTo>
                  <a:lnTo>
                    <a:pt x="26518" y="6731"/>
                  </a:lnTo>
                  <a:cubicBezTo>
                    <a:pt x="26656" y="6567"/>
                    <a:pt x="26786" y="6394"/>
                    <a:pt x="26890" y="6213"/>
                  </a:cubicBezTo>
                  <a:close/>
                  <a:moveTo>
                    <a:pt x="26890" y="5669"/>
                  </a:moveTo>
                  <a:lnTo>
                    <a:pt x="26890" y="5928"/>
                  </a:lnTo>
                  <a:cubicBezTo>
                    <a:pt x="26743" y="6239"/>
                    <a:pt x="26544" y="6524"/>
                    <a:pt x="26293" y="6757"/>
                  </a:cubicBezTo>
                  <a:lnTo>
                    <a:pt x="26242" y="6766"/>
                  </a:lnTo>
                  <a:cubicBezTo>
                    <a:pt x="26501" y="6507"/>
                    <a:pt x="26717" y="6101"/>
                    <a:pt x="26890" y="5669"/>
                  </a:cubicBezTo>
                  <a:close/>
                  <a:moveTo>
                    <a:pt x="20288" y="865"/>
                  </a:moveTo>
                  <a:cubicBezTo>
                    <a:pt x="21005" y="2195"/>
                    <a:pt x="23096" y="5850"/>
                    <a:pt x="24807" y="6835"/>
                  </a:cubicBezTo>
                  <a:cubicBezTo>
                    <a:pt x="22820" y="6248"/>
                    <a:pt x="21014" y="3526"/>
                    <a:pt x="20288" y="2282"/>
                  </a:cubicBezTo>
                  <a:lnTo>
                    <a:pt x="20288" y="865"/>
                  </a:lnTo>
                  <a:close/>
                  <a:moveTo>
                    <a:pt x="20288" y="2549"/>
                  </a:moveTo>
                  <a:cubicBezTo>
                    <a:pt x="20668" y="3189"/>
                    <a:pt x="21100" y="3811"/>
                    <a:pt x="21558" y="4399"/>
                  </a:cubicBezTo>
                  <a:cubicBezTo>
                    <a:pt x="22682" y="5824"/>
                    <a:pt x="23770" y="6688"/>
                    <a:pt x="24799" y="6973"/>
                  </a:cubicBezTo>
                  <a:lnTo>
                    <a:pt x="24539" y="7008"/>
                  </a:lnTo>
                  <a:cubicBezTo>
                    <a:pt x="22621" y="6438"/>
                    <a:pt x="20954" y="4329"/>
                    <a:pt x="20288" y="3396"/>
                  </a:cubicBezTo>
                  <a:lnTo>
                    <a:pt x="20288" y="2549"/>
                  </a:lnTo>
                  <a:close/>
                  <a:moveTo>
                    <a:pt x="20280" y="3621"/>
                  </a:moveTo>
                  <a:cubicBezTo>
                    <a:pt x="20988" y="4580"/>
                    <a:pt x="22492" y="6403"/>
                    <a:pt x="24246" y="7051"/>
                  </a:cubicBezTo>
                  <a:lnTo>
                    <a:pt x="23632" y="7138"/>
                  </a:lnTo>
                  <a:cubicBezTo>
                    <a:pt x="22172" y="6714"/>
                    <a:pt x="20858" y="5245"/>
                    <a:pt x="20280" y="4519"/>
                  </a:cubicBezTo>
                  <a:lnTo>
                    <a:pt x="20280" y="3621"/>
                  </a:lnTo>
                  <a:close/>
                  <a:moveTo>
                    <a:pt x="16910" y="1979"/>
                  </a:moveTo>
                  <a:cubicBezTo>
                    <a:pt x="16910" y="1979"/>
                    <a:pt x="17299" y="2541"/>
                    <a:pt x="17299" y="2999"/>
                  </a:cubicBezTo>
                  <a:lnTo>
                    <a:pt x="17299" y="7233"/>
                  </a:lnTo>
                  <a:lnTo>
                    <a:pt x="16530" y="7233"/>
                  </a:lnTo>
                  <a:lnTo>
                    <a:pt x="16530" y="2999"/>
                  </a:lnTo>
                  <a:cubicBezTo>
                    <a:pt x="16530" y="2541"/>
                    <a:pt x="16910" y="1979"/>
                    <a:pt x="16910" y="1979"/>
                  </a:cubicBezTo>
                  <a:close/>
                  <a:moveTo>
                    <a:pt x="18647" y="1979"/>
                  </a:moveTo>
                  <a:cubicBezTo>
                    <a:pt x="18647" y="1979"/>
                    <a:pt x="19035" y="2541"/>
                    <a:pt x="19035" y="2999"/>
                  </a:cubicBezTo>
                  <a:lnTo>
                    <a:pt x="19035" y="7233"/>
                  </a:lnTo>
                  <a:lnTo>
                    <a:pt x="18266" y="7233"/>
                  </a:lnTo>
                  <a:lnTo>
                    <a:pt x="18258" y="2999"/>
                  </a:lnTo>
                  <a:cubicBezTo>
                    <a:pt x="18258" y="2541"/>
                    <a:pt x="18647" y="1979"/>
                    <a:pt x="18647" y="1979"/>
                  </a:cubicBezTo>
                  <a:close/>
                  <a:moveTo>
                    <a:pt x="20288" y="4744"/>
                  </a:moveTo>
                  <a:cubicBezTo>
                    <a:pt x="20867" y="5461"/>
                    <a:pt x="22016" y="6697"/>
                    <a:pt x="23321" y="7181"/>
                  </a:cubicBezTo>
                  <a:lnTo>
                    <a:pt x="20288" y="7613"/>
                  </a:lnTo>
                  <a:lnTo>
                    <a:pt x="20288" y="4744"/>
                  </a:lnTo>
                  <a:close/>
                  <a:moveTo>
                    <a:pt x="15277" y="4900"/>
                  </a:moveTo>
                  <a:lnTo>
                    <a:pt x="15277" y="8330"/>
                  </a:lnTo>
                  <a:lnTo>
                    <a:pt x="7742" y="9401"/>
                  </a:lnTo>
                  <a:cubicBezTo>
                    <a:pt x="10965" y="8123"/>
                    <a:pt x="14007" y="5893"/>
                    <a:pt x="15277" y="4900"/>
                  </a:cubicBezTo>
                  <a:close/>
                  <a:moveTo>
                    <a:pt x="15277" y="3491"/>
                  </a:moveTo>
                  <a:lnTo>
                    <a:pt x="15277" y="4735"/>
                  </a:lnTo>
                  <a:cubicBezTo>
                    <a:pt x="14007" y="5738"/>
                    <a:pt x="10611" y="8244"/>
                    <a:pt x="7137" y="9488"/>
                  </a:cubicBezTo>
                  <a:lnTo>
                    <a:pt x="5850" y="9669"/>
                  </a:lnTo>
                  <a:cubicBezTo>
                    <a:pt x="10101" y="7699"/>
                    <a:pt x="14084" y="4494"/>
                    <a:pt x="15277" y="3491"/>
                  </a:cubicBezTo>
                  <a:close/>
                  <a:moveTo>
                    <a:pt x="15285" y="2299"/>
                  </a:moveTo>
                  <a:lnTo>
                    <a:pt x="15277" y="3318"/>
                  </a:lnTo>
                  <a:cubicBezTo>
                    <a:pt x="14171" y="4260"/>
                    <a:pt x="9868" y="7751"/>
                    <a:pt x="5375" y="9738"/>
                  </a:cubicBezTo>
                  <a:lnTo>
                    <a:pt x="4303" y="9885"/>
                  </a:lnTo>
                  <a:cubicBezTo>
                    <a:pt x="6455" y="8935"/>
                    <a:pt x="8753" y="7414"/>
                    <a:pt x="10568" y="6083"/>
                  </a:cubicBezTo>
                  <a:cubicBezTo>
                    <a:pt x="12633" y="4571"/>
                    <a:pt x="14395" y="3077"/>
                    <a:pt x="15285" y="2299"/>
                  </a:cubicBezTo>
                  <a:close/>
                  <a:moveTo>
                    <a:pt x="15277" y="1418"/>
                  </a:moveTo>
                  <a:lnTo>
                    <a:pt x="15277" y="2117"/>
                  </a:lnTo>
                  <a:cubicBezTo>
                    <a:pt x="13592" y="3595"/>
                    <a:pt x="8192" y="8166"/>
                    <a:pt x="3802" y="9963"/>
                  </a:cubicBezTo>
                  <a:lnTo>
                    <a:pt x="2316" y="10179"/>
                  </a:lnTo>
                  <a:cubicBezTo>
                    <a:pt x="7518" y="8010"/>
                    <a:pt x="13255" y="3197"/>
                    <a:pt x="15277" y="1418"/>
                  </a:cubicBezTo>
                  <a:close/>
                  <a:moveTo>
                    <a:pt x="15121" y="1"/>
                  </a:moveTo>
                  <a:lnTo>
                    <a:pt x="15121" y="294"/>
                  </a:lnTo>
                  <a:lnTo>
                    <a:pt x="15277" y="294"/>
                  </a:lnTo>
                  <a:lnTo>
                    <a:pt x="15277" y="1245"/>
                  </a:lnTo>
                  <a:cubicBezTo>
                    <a:pt x="13281" y="3007"/>
                    <a:pt x="7137" y="8192"/>
                    <a:pt x="1754" y="10257"/>
                  </a:cubicBezTo>
                  <a:lnTo>
                    <a:pt x="0" y="10507"/>
                  </a:lnTo>
                  <a:lnTo>
                    <a:pt x="0" y="13367"/>
                  </a:lnTo>
                  <a:lnTo>
                    <a:pt x="15277" y="9825"/>
                  </a:lnTo>
                  <a:lnTo>
                    <a:pt x="15277" y="17860"/>
                  </a:lnTo>
                  <a:lnTo>
                    <a:pt x="20280" y="17860"/>
                  </a:lnTo>
                  <a:lnTo>
                    <a:pt x="20280" y="8667"/>
                  </a:lnTo>
                  <a:lnTo>
                    <a:pt x="26890" y="7138"/>
                  </a:lnTo>
                  <a:lnTo>
                    <a:pt x="26890" y="13635"/>
                  </a:lnTo>
                  <a:lnTo>
                    <a:pt x="28782" y="13635"/>
                  </a:lnTo>
                  <a:lnTo>
                    <a:pt x="28782" y="3370"/>
                  </a:lnTo>
                  <a:lnTo>
                    <a:pt x="28834" y="3370"/>
                  </a:lnTo>
                  <a:lnTo>
                    <a:pt x="28834" y="3267"/>
                  </a:lnTo>
                  <a:lnTo>
                    <a:pt x="26829" y="3267"/>
                  </a:lnTo>
                  <a:lnTo>
                    <a:pt x="26829" y="3370"/>
                  </a:lnTo>
                  <a:lnTo>
                    <a:pt x="26890" y="3370"/>
                  </a:lnTo>
                  <a:lnTo>
                    <a:pt x="26890" y="5271"/>
                  </a:lnTo>
                  <a:cubicBezTo>
                    <a:pt x="26682" y="5893"/>
                    <a:pt x="26388" y="6524"/>
                    <a:pt x="26000" y="6801"/>
                  </a:cubicBezTo>
                  <a:lnTo>
                    <a:pt x="25291" y="6904"/>
                  </a:lnTo>
                  <a:cubicBezTo>
                    <a:pt x="23502" y="6403"/>
                    <a:pt x="20910" y="1746"/>
                    <a:pt x="20288" y="588"/>
                  </a:cubicBezTo>
                  <a:lnTo>
                    <a:pt x="20288" y="294"/>
                  </a:lnTo>
                  <a:lnTo>
                    <a:pt x="20444" y="294"/>
                  </a:lnTo>
                  <a:lnTo>
                    <a:pt x="20444" y="1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7955196" y="3703056"/>
              <a:ext cx="313070" cy="1426400"/>
            </a:xfrm>
            <a:custGeom>
              <a:rect b="b" l="l" r="r" t="t"/>
              <a:pathLst>
                <a:path extrusionOk="0" h="38978" w="8555">
                  <a:moveTo>
                    <a:pt x="3214" y="8028"/>
                  </a:moveTo>
                  <a:lnTo>
                    <a:pt x="3214" y="16375"/>
                  </a:lnTo>
                  <a:lnTo>
                    <a:pt x="2635" y="16375"/>
                  </a:lnTo>
                  <a:lnTo>
                    <a:pt x="2635" y="8028"/>
                  </a:lnTo>
                  <a:close/>
                  <a:moveTo>
                    <a:pt x="4571" y="1202"/>
                  </a:moveTo>
                  <a:lnTo>
                    <a:pt x="4562" y="16375"/>
                  </a:lnTo>
                  <a:lnTo>
                    <a:pt x="3983" y="16375"/>
                  </a:lnTo>
                  <a:lnTo>
                    <a:pt x="3983" y="1202"/>
                  </a:lnTo>
                  <a:close/>
                  <a:moveTo>
                    <a:pt x="5919" y="8028"/>
                  </a:moveTo>
                  <a:lnTo>
                    <a:pt x="5919" y="16375"/>
                  </a:lnTo>
                  <a:lnTo>
                    <a:pt x="5340" y="16375"/>
                  </a:lnTo>
                  <a:lnTo>
                    <a:pt x="5340" y="8028"/>
                  </a:lnTo>
                  <a:close/>
                  <a:moveTo>
                    <a:pt x="1426" y="19122"/>
                  </a:moveTo>
                  <a:lnTo>
                    <a:pt x="1426" y="20142"/>
                  </a:lnTo>
                  <a:lnTo>
                    <a:pt x="847" y="20142"/>
                  </a:lnTo>
                  <a:lnTo>
                    <a:pt x="847" y="19122"/>
                  </a:lnTo>
                  <a:close/>
                  <a:moveTo>
                    <a:pt x="2471" y="19122"/>
                  </a:moveTo>
                  <a:lnTo>
                    <a:pt x="2471" y="20142"/>
                  </a:lnTo>
                  <a:lnTo>
                    <a:pt x="1892" y="20142"/>
                  </a:lnTo>
                  <a:lnTo>
                    <a:pt x="1892" y="19122"/>
                  </a:lnTo>
                  <a:close/>
                  <a:moveTo>
                    <a:pt x="3517" y="19131"/>
                  </a:moveTo>
                  <a:lnTo>
                    <a:pt x="3517" y="20150"/>
                  </a:lnTo>
                  <a:lnTo>
                    <a:pt x="2938" y="20150"/>
                  </a:lnTo>
                  <a:lnTo>
                    <a:pt x="2938" y="19131"/>
                  </a:lnTo>
                  <a:close/>
                  <a:moveTo>
                    <a:pt x="4571" y="19131"/>
                  </a:moveTo>
                  <a:lnTo>
                    <a:pt x="4562" y="20150"/>
                  </a:lnTo>
                  <a:lnTo>
                    <a:pt x="3983" y="20150"/>
                  </a:lnTo>
                  <a:lnTo>
                    <a:pt x="3983" y="19131"/>
                  </a:lnTo>
                  <a:close/>
                  <a:moveTo>
                    <a:pt x="5608" y="19131"/>
                  </a:moveTo>
                  <a:lnTo>
                    <a:pt x="5608" y="20150"/>
                  </a:lnTo>
                  <a:lnTo>
                    <a:pt x="5029" y="20150"/>
                  </a:lnTo>
                  <a:lnTo>
                    <a:pt x="5029" y="19131"/>
                  </a:lnTo>
                  <a:close/>
                  <a:moveTo>
                    <a:pt x="6653" y="19131"/>
                  </a:moveTo>
                  <a:lnTo>
                    <a:pt x="6653" y="20150"/>
                  </a:lnTo>
                  <a:lnTo>
                    <a:pt x="6083" y="20150"/>
                  </a:lnTo>
                  <a:lnTo>
                    <a:pt x="6083" y="19131"/>
                  </a:lnTo>
                  <a:close/>
                  <a:moveTo>
                    <a:pt x="7699" y="19131"/>
                  </a:moveTo>
                  <a:lnTo>
                    <a:pt x="7699" y="20150"/>
                  </a:lnTo>
                  <a:lnTo>
                    <a:pt x="7120" y="20150"/>
                  </a:lnTo>
                  <a:lnTo>
                    <a:pt x="7120" y="19131"/>
                  </a:lnTo>
                  <a:close/>
                  <a:moveTo>
                    <a:pt x="1426" y="20876"/>
                  </a:moveTo>
                  <a:lnTo>
                    <a:pt x="1426" y="21896"/>
                  </a:lnTo>
                  <a:lnTo>
                    <a:pt x="847" y="21896"/>
                  </a:lnTo>
                  <a:lnTo>
                    <a:pt x="847" y="20876"/>
                  </a:lnTo>
                  <a:close/>
                  <a:moveTo>
                    <a:pt x="2471" y="20876"/>
                  </a:moveTo>
                  <a:lnTo>
                    <a:pt x="2471" y="21896"/>
                  </a:lnTo>
                  <a:lnTo>
                    <a:pt x="1892" y="21896"/>
                  </a:lnTo>
                  <a:lnTo>
                    <a:pt x="1892" y="20876"/>
                  </a:lnTo>
                  <a:close/>
                  <a:moveTo>
                    <a:pt x="3517" y="20876"/>
                  </a:moveTo>
                  <a:lnTo>
                    <a:pt x="3517" y="21896"/>
                  </a:lnTo>
                  <a:lnTo>
                    <a:pt x="2938" y="21896"/>
                  </a:lnTo>
                  <a:lnTo>
                    <a:pt x="2938" y="20876"/>
                  </a:lnTo>
                  <a:close/>
                  <a:moveTo>
                    <a:pt x="4571" y="20876"/>
                  </a:moveTo>
                  <a:lnTo>
                    <a:pt x="4562" y="21896"/>
                  </a:lnTo>
                  <a:lnTo>
                    <a:pt x="3983" y="21896"/>
                  </a:lnTo>
                  <a:lnTo>
                    <a:pt x="3983" y="20876"/>
                  </a:lnTo>
                  <a:close/>
                  <a:moveTo>
                    <a:pt x="5608" y="20876"/>
                  </a:moveTo>
                  <a:lnTo>
                    <a:pt x="5608" y="21896"/>
                  </a:lnTo>
                  <a:lnTo>
                    <a:pt x="5029" y="21896"/>
                  </a:lnTo>
                  <a:lnTo>
                    <a:pt x="5029" y="20876"/>
                  </a:lnTo>
                  <a:close/>
                  <a:moveTo>
                    <a:pt x="6653" y="20876"/>
                  </a:moveTo>
                  <a:lnTo>
                    <a:pt x="6653" y="21896"/>
                  </a:lnTo>
                  <a:lnTo>
                    <a:pt x="6083" y="21896"/>
                  </a:lnTo>
                  <a:lnTo>
                    <a:pt x="6083" y="20876"/>
                  </a:lnTo>
                  <a:close/>
                  <a:moveTo>
                    <a:pt x="7699" y="20876"/>
                  </a:moveTo>
                  <a:lnTo>
                    <a:pt x="7699" y="21896"/>
                  </a:lnTo>
                  <a:lnTo>
                    <a:pt x="7120" y="21896"/>
                  </a:lnTo>
                  <a:lnTo>
                    <a:pt x="7120" y="20876"/>
                  </a:lnTo>
                  <a:close/>
                  <a:moveTo>
                    <a:pt x="1426" y="22622"/>
                  </a:moveTo>
                  <a:lnTo>
                    <a:pt x="1426" y="23641"/>
                  </a:lnTo>
                  <a:lnTo>
                    <a:pt x="847" y="23641"/>
                  </a:lnTo>
                  <a:lnTo>
                    <a:pt x="847" y="22622"/>
                  </a:lnTo>
                  <a:close/>
                  <a:moveTo>
                    <a:pt x="2471" y="22622"/>
                  </a:moveTo>
                  <a:lnTo>
                    <a:pt x="2471" y="23641"/>
                  </a:lnTo>
                  <a:lnTo>
                    <a:pt x="1892" y="23641"/>
                  </a:lnTo>
                  <a:lnTo>
                    <a:pt x="1892" y="22622"/>
                  </a:lnTo>
                  <a:close/>
                  <a:moveTo>
                    <a:pt x="3517" y="22630"/>
                  </a:moveTo>
                  <a:lnTo>
                    <a:pt x="3517" y="23641"/>
                  </a:lnTo>
                  <a:lnTo>
                    <a:pt x="2938" y="23641"/>
                  </a:lnTo>
                  <a:lnTo>
                    <a:pt x="2938" y="22630"/>
                  </a:lnTo>
                  <a:close/>
                  <a:moveTo>
                    <a:pt x="4571" y="22630"/>
                  </a:moveTo>
                  <a:lnTo>
                    <a:pt x="4562" y="23641"/>
                  </a:lnTo>
                  <a:lnTo>
                    <a:pt x="3983" y="23641"/>
                  </a:lnTo>
                  <a:lnTo>
                    <a:pt x="3983" y="22630"/>
                  </a:lnTo>
                  <a:close/>
                  <a:moveTo>
                    <a:pt x="5608" y="22630"/>
                  </a:moveTo>
                  <a:lnTo>
                    <a:pt x="5608" y="23641"/>
                  </a:lnTo>
                  <a:lnTo>
                    <a:pt x="5029" y="23641"/>
                  </a:lnTo>
                  <a:lnTo>
                    <a:pt x="5029" y="22630"/>
                  </a:lnTo>
                  <a:close/>
                  <a:moveTo>
                    <a:pt x="6653" y="22630"/>
                  </a:moveTo>
                  <a:lnTo>
                    <a:pt x="6653" y="23641"/>
                  </a:lnTo>
                  <a:lnTo>
                    <a:pt x="6083" y="23641"/>
                  </a:lnTo>
                  <a:lnTo>
                    <a:pt x="6083" y="22630"/>
                  </a:lnTo>
                  <a:close/>
                  <a:moveTo>
                    <a:pt x="7699" y="22630"/>
                  </a:moveTo>
                  <a:lnTo>
                    <a:pt x="7699" y="23641"/>
                  </a:lnTo>
                  <a:lnTo>
                    <a:pt x="7120" y="23641"/>
                  </a:lnTo>
                  <a:lnTo>
                    <a:pt x="7120" y="22630"/>
                  </a:lnTo>
                  <a:close/>
                  <a:moveTo>
                    <a:pt x="1426" y="24376"/>
                  </a:moveTo>
                  <a:lnTo>
                    <a:pt x="1426" y="25395"/>
                  </a:lnTo>
                  <a:lnTo>
                    <a:pt x="847" y="25395"/>
                  </a:lnTo>
                  <a:lnTo>
                    <a:pt x="847" y="24376"/>
                  </a:lnTo>
                  <a:close/>
                  <a:moveTo>
                    <a:pt x="2471" y="24376"/>
                  </a:moveTo>
                  <a:lnTo>
                    <a:pt x="2471" y="25395"/>
                  </a:lnTo>
                  <a:lnTo>
                    <a:pt x="1892" y="25395"/>
                  </a:lnTo>
                  <a:lnTo>
                    <a:pt x="1892" y="24376"/>
                  </a:lnTo>
                  <a:close/>
                  <a:moveTo>
                    <a:pt x="3517" y="24376"/>
                  </a:moveTo>
                  <a:lnTo>
                    <a:pt x="3517" y="25395"/>
                  </a:lnTo>
                  <a:lnTo>
                    <a:pt x="2938" y="25395"/>
                  </a:lnTo>
                  <a:lnTo>
                    <a:pt x="2938" y="24376"/>
                  </a:lnTo>
                  <a:close/>
                  <a:moveTo>
                    <a:pt x="4571" y="24376"/>
                  </a:moveTo>
                  <a:lnTo>
                    <a:pt x="4562" y="25395"/>
                  </a:lnTo>
                  <a:lnTo>
                    <a:pt x="3983" y="25395"/>
                  </a:lnTo>
                  <a:lnTo>
                    <a:pt x="3983" y="24376"/>
                  </a:lnTo>
                  <a:close/>
                  <a:moveTo>
                    <a:pt x="5608" y="24376"/>
                  </a:moveTo>
                  <a:lnTo>
                    <a:pt x="5608" y="25395"/>
                  </a:lnTo>
                  <a:lnTo>
                    <a:pt x="5029" y="25395"/>
                  </a:lnTo>
                  <a:lnTo>
                    <a:pt x="5029" y="24376"/>
                  </a:lnTo>
                  <a:close/>
                  <a:moveTo>
                    <a:pt x="6653" y="24376"/>
                  </a:moveTo>
                  <a:lnTo>
                    <a:pt x="6653" y="25395"/>
                  </a:lnTo>
                  <a:lnTo>
                    <a:pt x="6083" y="25395"/>
                  </a:lnTo>
                  <a:lnTo>
                    <a:pt x="6083" y="24376"/>
                  </a:lnTo>
                  <a:close/>
                  <a:moveTo>
                    <a:pt x="7699" y="24376"/>
                  </a:moveTo>
                  <a:lnTo>
                    <a:pt x="7699" y="25395"/>
                  </a:lnTo>
                  <a:lnTo>
                    <a:pt x="7120" y="25395"/>
                  </a:lnTo>
                  <a:lnTo>
                    <a:pt x="7120" y="24376"/>
                  </a:lnTo>
                  <a:close/>
                  <a:moveTo>
                    <a:pt x="1426" y="26121"/>
                  </a:moveTo>
                  <a:lnTo>
                    <a:pt x="1426" y="27141"/>
                  </a:lnTo>
                  <a:lnTo>
                    <a:pt x="847" y="27141"/>
                  </a:lnTo>
                  <a:lnTo>
                    <a:pt x="847" y="26121"/>
                  </a:lnTo>
                  <a:close/>
                  <a:moveTo>
                    <a:pt x="2471" y="26121"/>
                  </a:moveTo>
                  <a:lnTo>
                    <a:pt x="2471" y="27141"/>
                  </a:lnTo>
                  <a:lnTo>
                    <a:pt x="1892" y="27141"/>
                  </a:lnTo>
                  <a:lnTo>
                    <a:pt x="1892" y="26121"/>
                  </a:lnTo>
                  <a:close/>
                  <a:moveTo>
                    <a:pt x="3517" y="26121"/>
                  </a:moveTo>
                  <a:lnTo>
                    <a:pt x="3517" y="27141"/>
                  </a:lnTo>
                  <a:lnTo>
                    <a:pt x="2938" y="27141"/>
                  </a:lnTo>
                  <a:lnTo>
                    <a:pt x="2938" y="26121"/>
                  </a:lnTo>
                  <a:close/>
                  <a:moveTo>
                    <a:pt x="4571" y="26121"/>
                  </a:moveTo>
                  <a:lnTo>
                    <a:pt x="4562" y="27141"/>
                  </a:lnTo>
                  <a:lnTo>
                    <a:pt x="3983" y="27141"/>
                  </a:lnTo>
                  <a:lnTo>
                    <a:pt x="3983" y="26121"/>
                  </a:lnTo>
                  <a:close/>
                  <a:moveTo>
                    <a:pt x="5608" y="26121"/>
                  </a:moveTo>
                  <a:lnTo>
                    <a:pt x="5608" y="27141"/>
                  </a:lnTo>
                  <a:lnTo>
                    <a:pt x="5029" y="27141"/>
                  </a:lnTo>
                  <a:lnTo>
                    <a:pt x="5029" y="26121"/>
                  </a:lnTo>
                  <a:close/>
                  <a:moveTo>
                    <a:pt x="6653" y="26121"/>
                  </a:moveTo>
                  <a:lnTo>
                    <a:pt x="6653" y="27141"/>
                  </a:lnTo>
                  <a:lnTo>
                    <a:pt x="6083" y="27141"/>
                  </a:lnTo>
                  <a:lnTo>
                    <a:pt x="6083" y="26121"/>
                  </a:lnTo>
                  <a:close/>
                  <a:moveTo>
                    <a:pt x="7699" y="26121"/>
                  </a:moveTo>
                  <a:lnTo>
                    <a:pt x="7699" y="27141"/>
                  </a:lnTo>
                  <a:lnTo>
                    <a:pt x="7120" y="27141"/>
                  </a:lnTo>
                  <a:lnTo>
                    <a:pt x="7120" y="26121"/>
                  </a:lnTo>
                  <a:close/>
                  <a:moveTo>
                    <a:pt x="1426" y="27875"/>
                  </a:moveTo>
                  <a:lnTo>
                    <a:pt x="1426" y="28886"/>
                  </a:lnTo>
                  <a:lnTo>
                    <a:pt x="847" y="28886"/>
                  </a:lnTo>
                  <a:lnTo>
                    <a:pt x="847" y="27875"/>
                  </a:lnTo>
                  <a:close/>
                  <a:moveTo>
                    <a:pt x="2471" y="27875"/>
                  </a:moveTo>
                  <a:lnTo>
                    <a:pt x="2471" y="28886"/>
                  </a:lnTo>
                  <a:lnTo>
                    <a:pt x="1892" y="28886"/>
                  </a:lnTo>
                  <a:lnTo>
                    <a:pt x="1892" y="27875"/>
                  </a:lnTo>
                  <a:close/>
                  <a:moveTo>
                    <a:pt x="3517" y="27875"/>
                  </a:moveTo>
                  <a:lnTo>
                    <a:pt x="3517" y="28895"/>
                  </a:lnTo>
                  <a:lnTo>
                    <a:pt x="2938" y="28895"/>
                  </a:lnTo>
                  <a:lnTo>
                    <a:pt x="2938" y="27875"/>
                  </a:lnTo>
                  <a:close/>
                  <a:moveTo>
                    <a:pt x="4571" y="27875"/>
                  </a:moveTo>
                  <a:lnTo>
                    <a:pt x="4562" y="28895"/>
                  </a:lnTo>
                  <a:lnTo>
                    <a:pt x="3983" y="28895"/>
                  </a:lnTo>
                  <a:lnTo>
                    <a:pt x="3983" y="27875"/>
                  </a:lnTo>
                  <a:close/>
                  <a:moveTo>
                    <a:pt x="5608" y="27875"/>
                  </a:moveTo>
                  <a:lnTo>
                    <a:pt x="5608" y="28895"/>
                  </a:lnTo>
                  <a:lnTo>
                    <a:pt x="5029" y="28895"/>
                  </a:lnTo>
                  <a:lnTo>
                    <a:pt x="5029" y="27875"/>
                  </a:lnTo>
                  <a:close/>
                  <a:moveTo>
                    <a:pt x="6653" y="27875"/>
                  </a:moveTo>
                  <a:lnTo>
                    <a:pt x="6653" y="28895"/>
                  </a:lnTo>
                  <a:lnTo>
                    <a:pt x="6083" y="28895"/>
                  </a:lnTo>
                  <a:lnTo>
                    <a:pt x="6083" y="27875"/>
                  </a:lnTo>
                  <a:close/>
                  <a:moveTo>
                    <a:pt x="7699" y="27875"/>
                  </a:moveTo>
                  <a:lnTo>
                    <a:pt x="7699" y="28895"/>
                  </a:lnTo>
                  <a:lnTo>
                    <a:pt x="7120" y="28895"/>
                  </a:lnTo>
                  <a:lnTo>
                    <a:pt x="7120" y="27875"/>
                  </a:lnTo>
                  <a:close/>
                  <a:moveTo>
                    <a:pt x="1426" y="29620"/>
                  </a:moveTo>
                  <a:lnTo>
                    <a:pt x="1426" y="30640"/>
                  </a:lnTo>
                  <a:lnTo>
                    <a:pt x="847" y="30640"/>
                  </a:lnTo>
                  <a:lnTo>
                    <a:pt x="847" y="29620"/>
                  </a:lnTo>
                  <a:close/>
                  <a:moveTo>
                    <a:pt x="2471" y="29620"/>
                  </a:moveTo>
                  <a:lnTo>
                    <a:pt x="2471" y="30640"/>
                  </a:lnTo>
                  <a:lnTo>
                    <a:pt x="1892" y="30640"/>
                  </a:lnTo>
                  <a:lnTo>
                    <a:pt x="1892" y="29620"/>
                  </a:lnTo>
                  <a:close/>
                  <a:moveTo>
                    <a:pt x="3517" y="29620"/>
                  </a:moveTo>
                  <a:lnTo>
                    <a:pt x="3517" y="30640"/>
                  </a:lnTo>
                  <a:lnTo>
                    <a:pt x="2938" y="30640"/>
                  </a:lnTo>
                  <a:lnTo>
                    <a:pt x="2938" y="29620"/>
                  </a:lnTo>
                  <a:close/>
                  <a:moveTo>
                    <a:pt x="4571" y="29620"/>
                  </a:moveTo>
                  <a:lnTo>
                    <a:pt x="4562" y="30640"/>
                  </a:lnTo>
                  <a:lnTo>
                    <a:pt x="3983" y="30640"/>
                  </a:lnTo>
                  <a:lnTo>
                    <a:pt x="3983" y="29620"/>
                  </a:lnTo>
                  <a:close/>
                  <a:moveTo>
                    <a:pt x="5608" y="29620"/>
                  </a:moveTo>
                  <a:lnTo>
                    <a:pt x="5608" y="30640"/>
                  </a:lnTo>
                  <a:lnTo>
                    <a:pt x="5029" y="30640"/>
                  </a:lnTo>
                  <a:lnTo>
                    <a:pt x="5029" y="29620"/>
                  </a:lnTo>
                  <a:close/>
                  <a:moveTo>
                    <a:pt x="6653" y="29620"/>
                  </a:moveTo>
                  <a:lnTo>
                    <a:pt x="6653" y="30640"/>
                  </a:lnTo>
                  <a:lnTo>
                    <a:pt x="6083" y="30640"/>
                  </a:lnTo>
                  <a:lnTo>
                    <a:pt x="6083" y="29620"/>
                  </a:lnTo>
                  <a:close/>
                  <a:moveTo>
                    <a:pt x="7699" y="29620"/>
                  </a:moveTo>
                  <a:lnTo>
                    <a:pt x="7699" y="30640"/>
                  </a:lnTo>
                  <a:lnTo>
                    <a:pt x="7120" y="30640"/>
                  </a:lnTo>
                  <a:lnTo>
                    <a:pt x="7120" y="29620"/>
                  </a:lnTo>
                  <a:close/>
                  <a:moveTo>
                    <a:pt x="1426" y="31366"/>
                  </a:moveTo>
                  <a:lnTo>
                    <a:pt x="1426" y="32385"/>
                  </a:lnTo>
                  <a:lnTo>
                    <a:pt x="847" y="32385"/>
                  </a:lnTo>
                  <a:lnTo>
                    <a:pt x="847" y="31366"/>
                  </a:lnTo>
                  <a:close/>
                  <a:moveTo>
                    <a:pt x="2471" y="31366"/>
                  </a:moveTo>
                  <a:lnTo>
                    <a:pt x="2471" y="32385"/>
                  </a:lnTo>
                  <a:lnTo>
                    <a:pt x="1892" y="32385"/>
                  </a:lnTo>
                  <a:lnTo>
                    <a:pt x="1892" y="31366"/>
                  </a:lnTo>
                  <a:close/>
                  <a:moveTo>
                    <a:pt x="3517" y="31374"/>
                  </a:moveTo>
                  <a:lnTo>
                    <a:pt x="3517" y="32394"/>
                  </a:lnTo>
                  <a:lnTo>
                    <a:pt x="2938" y="32394"/>
                  </a:lnTo>
                  <a:lnTo>
                    <a:pt x="2938" y="31374"/>
                  </a:lnTo>
                  <a:close/>
                  <a:moveTo>
                    <a:pt x="4571" y="31374"/>
                  </a:moveTo>
                  <a:lnTo>
                    <a:pt x="4562" y="32394"/>
                  </a:lnTo>
                  <a:lnTo>
                    <a:pt x="3983" y="32394"/>
                  </a:lnTo>
                  <a:lnTo>
                    <a:pt x="3983" y="31374"/>
                  </a:lnTo>
                  <a:close/>
                  <a:moveTo>
                    <a:pt x="5608" y="31374"/>
                  </a:moveTo>
                  <a:lnTo>
                    <a:pt x="5608" y="32394"/>
                  </a:lnTo>
                  <a:lnTo>
                    <a:pt x="5029" y="32394"/>
                  </a:lnTo>
                  <a:lnTo>
                    <a:pt x="5029" y="31374"/>
                  </a:lnTo>
                  <a:close/>
                  <a:moveTo>
                    <a:pt x="6653" y="31374"/>
                  </a:moveTo>
                  <a:lnTo>
                    <a:pt x="6653" y="32394"/>
                  </a:lnTo>
                  <a:lnTo>
                    <a:pt x="6083" y="32394"/>
                  </a:lnTo>
                  <a:lnTo>
                    <a:pt x="6083" y="31374"/>
                  </a:lnTo>
                  <a:close/>
                  <a:moveTo>
                    <a:pt x="7699" y="31374"/>
                  </a:moveTo>
                  <a:lnTo>
                    <a:pt x="7699" y="32394"/>
                  </a:lnTo>
                  <a:lnTo>
                    <a:pt x="7120" y="32394"/>
                  </a:lnTo>
                  <a:lnTo>
                    <a:pt x="7120" y="31374"/>
                  </a:lnTo>
                  <a:close/>
                  <a:moveTo>
                    <a:pt x="1426" y="33120"/>
                  </a:moveTo>
                  <a:lnTo>
                    <a:pt x="1426" y="34139"/>
                  </a:lnTo>
                  <a:lnTo>
                    <a:pt x="847" y="34139"/>
                  </a:lnTo>
                  <a:lnTo>
                    <a:pt x="847" y="33120"/>
                  </a:lnTo>
                  <a:close/>
                  <a:moveTo>
                    <a:pt x="2471" y="33120"/>
                  </a:moveTo>
                  <a:lnTo>
                    <a:pt x="2471" y="34139"/>
                  </a:lnTo>
                  <a:lnTo>
                    <a:pt x="1892" y="34139"/>
                  </a:lnTo>
                  <a:lnTo>
                    <a:pt x="1892" y="33120"/>
                  </a:lnTo>
                  <a:close/>
                  <a:moveTo>
                    <a:pt x="3517" y="33120"/>
                  </a:moveTo>
                  <a:lnTo>
                    <a:pt x="3517" y="34139"/>
                  </a:lnTo>
                  <a:lnTo>
                    <a:pt x="2938" y="34139"/>
                  </a:lnTo>
                  <a:lnTo>
                    <a:pt x="2938" y="33120"/>
                  </a:lnTo>
                  <a:close/>
                  <a:moveTo>
                    <a:pt x="4571" y="33120"/>
                  </a:moveTo>
                  <a:lnTo>
                    <a:pt x="4562" y="34139"/>
                  </a:lnTo>
                  <a:lnTo>
                    <a:pt x="3983" y="34139"/>
                  </a:lnTo>
                  <a:lnTo>
                    <a:pt x="3983" y="33120"/>
                  </a:lnTo>
                  <a:close/>
                  <a:moveTo>
                    <a:pt x="5608" y="33120"/>
                  </a:moveTo>
                  <a:lnTo>
                    <a:pt x="5608" y="34139"/>
                  </a:lnTo>
                  <a:lnTo>
                    <a:pt x="5029" y="34139"/>
                  </a:lnTo>
                  <a:lnTo>
                    <a:pt x="5029" y="33120"/>
                  </a:lnTo>
                  <a:close/>
                  <a:moveTo>
                    <a:pt x="6653" y="33120"/>
                  </a:moveTo>
                  <a:lnTo>
                    <a:pt x="6653" y="34139"/>
                  </a:lnTo>
                  <a:lnTo>
                    <a:pt x="6083" y="34139"/>
                  </a:lnTo>
                  <a:lnTo>
                    <a:pt x="6083" y="33120"/>
                  </a:lnTo>
                  <a:close/>
                  <a:moveTo>
                    <a:pt x="7699" y="33120"/>
                  </a:moveTo>
                  <a:lnTo>
                    <a:pt x="7699" y="34139"/>
                  </a:lnTo>
                  <a:lnTo>
                    <a:pt x="7120" y="34139"/>
                  </a:lnTo>
                  <a:lnTo>
                    <a:pt x="7120" y="33120"/>
                  </a:lnTo>
                  <a:close/>
                  <a:moveTo>
                    <a:pt x="1426" y="34865"/>
                  </a:moveTo>
                  <a:lnTo>
                    <a:pt x="1426" y="35885"/>
                  </a:lnTo>
                  <a:lnTo>
                    <a:pt x="847" y="35885"/>
                  </a:lnTo>
                  <a:lnTo>
                    <a:pt x="847" y="34865"/>
                  </a:lnTo>
                  <a:close/>
                  <a:moveTo>
                    <a:pt x="2471" y="34865"/>
                  </a:moveTo>
                  <a:lnTo>
                    <a:pt x="2471" y="35885"/>
                  </a:lnTo>
                  <a:lnTo>
                    <a:pt x="1892" y="35885"/>
                  </a:lnTo>
                  <a:lnTo>
                    <a:pt x="1892" y="34865"/>
                  </a:lnTo>
                  <a:close/>
                  <a:moveTo>
                    <a:pt x="3517" y="34874"/>
                  </a:moveTo>
                  <a:lnTo>
                    <a:pt x="3517" y="35893"/>
                  </a:lnTo>
                  <a:lnTo>
                    <a:pt x="2938" y="35893"/>
                  </a:lnTo>
                  <a:lnTo>
                    <a:pt x="2938" y="34874"/>
                  </a:lnTo>
                  <a:close/>
                  <a:moveTo>
                    <a:pt x="4571" y="34874"/>
                  </a:moveTo>
                  <a:lnTo>
                    <a:pt x="4562" y="35893"/>
                  </a:lnTo>
                  <a:lnTo>
                    <a:pt x="3983" y="35893"/>
                  </a:lnTo>
                  <a:lnTo>
                    <a:pt x="3983" y="34874"/>
                  </a:lnTo>
                  <a:close/>
                  <a:moveTo>
                    <a:pt x="5608" y="34874"/>
                  </a:moveTo>
                  <a:lnTo>
                    <a:pt x="5608" y="35893"/>
                  </a:lnTo>
                  <a:lnTo>
                    <a:pt x="5029" y="35893"/>
                  </a:lnTo>
                  <a:lnTo>
                    <a:pt x="5029" y="34874"/>
                  </a:lnTo>
                  <a:close/>
                  <a:moveTo>
                    <a:pt x="6653" y="34874"/>
                  </a:moveTo>
                  <a:lnTo>
                    <a:pt x="6653" y="35893"/>
                  </a:lnTo>
                  <a:lnTo>
                    <a:pt x="6083" y="35893"/>
                  </a:lnTo>
                  <a:lnTo>
                    <a:pt x="6083" y="34874"/>
                  </a:lnTo>
                  <a:close/>
                  <a:moveTo>
                    <a:pt x="7699" y="34874"/>
                  </a:moveTo>
                  <a:lnTo>
                    <a:pt x="7699" y="35893"/>
                  </a:lnTo>
                  <a:lnTo>
                    <a:pt x="7120" y="35893"/>
                  </a:lnTo>
                  <a:lnTo>
                    <a:pt x="7120" y="34874"/>
                  </a:lnTo>
                  <a:close/>
                  <a:moveTo>
                    <a:pt x="4277" y="1"/>
                  </a:moveTo>
                  <a:cubicBezTo>
                    <a:pt x="3534" y="1"/>
                    <a:pt x="2921" y="597"/>
                    <a:pt x="2903" y="1340"/>
                  </a:cubicBezTo>
                  <a:lnTo>
                    <a:pt x="2903" y="6758"/>
                  </a:lnTo>
                  <a:lnTo>
                    <a:pt x="1642" y="6758"/>
                  </a:lnTo>
                  <a:lnTo>
                    <a:pt x="1642" y="16807"/>
                  </a:lnTo>
                  <a:lnTo>
                    <a:pt x="0" y="16807"/>
                  </a:lnTo>
                  <a:lnTo>
                    <a:pt x="0" y="38978"/>
                  </a:lnTo>
                  <a:lnTo>
                    <a:pt x="8554" y="38978"/>
                  </a:lnTo>
                  <a:lnTo>
                    <a:pt x="8554" y="16807"/>
                  </a:lnTo>
                  <a:lnTo>
                    <a:pt x="6912" y="16807"/>
                  </a:lnTo>
                  <a:lnTo>
                    <a:pt x="6912" y="6758"/>
                  </a:lnTo>
                  <a:lnTo>
                    <a:pt x="5651" y="6758"/>
                  </a:lnTo>
                  <a:lnTo>
                    <a:pt x="5651" y="1340"/>
                  </a:lnTo>
                  <a:cubicBezTo>
                    <a:pt x="5634" y="597"/>
                    <a:pt x="5020" y="1"/>
                    <a:pt x="4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8183486" y="4718988"/>
              <a:ext cx="628958" cy="410450"/>
            </a:xfrm>
            <a:custGeom>
              <a:rect b="b" l="l" r="r" t="t"/>
              <a:pathLst>
                <a:path extrusionOk="0" h="11216" w="17187">
                  <a:moveTo>
                    <a:pt x="15674" y="3319"/>
                  </a:moveTo>
                  <a:lnTo>
                    <a:pt x="15674" y="3898"/>
                  </a:lnTo>
                  <a:lnTo>
                    <a:pt x="1513" y="3898"/>
                  </a:lnTo>
                  <a:lnTo>
                    <a:pt x="1513" y="3319"/>
                  </a:lnTo>
                  <a:close/>
                  <a:moveTo>
                    <a:pt x="15674" y="4442"/>
                  </a:moveTo>
                  <a:lnTo>
                    <a:pt x="15674" y="5021"/>
                  </a:lnTo>
                  <a:lnTo>
                    <a:pt x="1513" y="5021"/>
                  </a:lnTo>
                  <a:lnTo>
                    <a:pt x="1513" y="4442"/>
                  </a:lnTo>
                  <a:close/>
                  <a:moveTo>
                    <a:pt x="15674" y="5574"/>
                  </a:moveTo>
                  <a:lnTo>
                    <a:pt x="15674" y="6153"/>
                  </a:lnTo>
                  <a:lnTo>
                    <a:pt x="1513" y="6153"/>
                  </a:lnTo>
                  <a:lnTo>
                    <a:pt x="1513" y="5574"/>
                  </a:lnTo>
                  <a:close/>
                  <a:moveTo>
                    <a:pt x="15674" y="6697"/>
                  </a:moveTo>
                  <a:lnTo>
                    <a:pt x="15674" y="7276"/>
                  </a:lnTo>
                  <a:lnTo>
                    <a:pt x="1513" y="7276"/>
                  </a:lnTo>
                  <a:lnTo>
                    <a:pt x="1513" y="6697"/>
                  </a:lnTo>
                  <a:close/>
                  <a:moveTo>
                    <a:pt x="1124" y="1"/>
                  </a:moveTo>
                  <a:lnTo>
                    <a:pt x="1124" y="1815"/>
                  </a:lnTo>
                  <a:lnTo>
                    <a:pt x="1" y="1815"/>
                  </a:lnTo>
                  <a:lnTo>
                    <a:pt x="1" y="11216"/>
                  </a:lnTo>
                  <a:lnTo>
                    <a:pt x="17187" y="11216"/>
                  </a:lnTo>
                  <a:lnTo>
                    <a:pt x="17187" y="1815"/>
                  </a:lnTo>
                  <a:lnTo>
                    <a:pt x="11579" y="1815"/>
                  </a:lnTo>
                  <a:lnTo>
                    <a:pt x="1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7679775" y="3952556"/>
              <a:ext cx="313070" cy="1176895"/>
            </a:xfrm>
            <a:custGeom>
              <a:rect b="b" l="l" r="r" t="t"/>
              <a:pathLst>
                <a:path extrusionOk="0" h="32160" w="8555">
                  <a:moveTo>
                    <a:pt x="1927" y="5858"/>
                  </a:moveTo>
                  <a:lnTo>
                    <a:pt x="1927" y="30199"/>
                  </a:lnTo>
                  <a:lnTo>
                    <a:pt x="1348" y="30199"/>
                  </a:lnTo>
                  <a:lnTo>
                    <a:pt x="1348" y="5858"/>
                  </a:lnTo>
                  <a:close/>
                  <a:moveTo>
                    <a:pt x="3284" y="5858"/>
                  </a:moveTo>
                  <a:lnTo>
                    <a:pt x="3284" y="30199"/>
                  </a:lnTo>
                  <a:lnTo>
                    <a:pt x="2705" y="30199"/>
                  </a:lnTo>
                  <a:lnTo>
                    <a:pt x="2705" y="5858"/>
                  </a:lnTo>
                  <a:close/>
                  <a:moveTo>
                    <a:pt x="1858" y="0"/>
                  </a:moveTo>
                  <a:lnTo>
                    <a:pt x="1858" y="1659"/>
                  </a:lnTo>
                  <a:lnTo>
                    <a:pt x="1642" y="1659"/>
                  </a:lnTo>
                  <a:lnTo>
                    <a:pt x="1642" y="3767"/>
                  </a:lnTo>
                  <a:lnTo>
                    <a:pt x="821" y="3767"/>
                  </a:lnTo>
                  <a:lnTo>
                    <a:pt x="821" y="4804"/>
                  </a:lnTo>
                  <a:lnTo>
                    <a:pt x="0" y="4804"/>
                  </a:lnTo>
                  <a:lnTo>
                    <a:pt x="0" y="32160"/>
                  </a:lnTo>
                  <a:lnTo>
                    <a:pt x="8554" y="32160"/>
                  </a:lnTo>
                  <a:lnTo>
                    <a:pt x="8554" y="4804"/>
                  </a:lnTo>
                  <a:lnTo>
                    <a:pt x="7725" y="4804"/>
                  </a:lnTo>
                  <a:lnTo>
                    <a:pt x="7725" y="3767"/>
                  </a:lnTo>
                  <a:lnTo>
                    <a:pt x="2290" y="3767"/>
                  </a:lnTo>
                  <a:lnTo>
                    <a:pt x="2290" y="1659"/>
                  </a:lnTo>
                  <a:lnTo>
                    <a:pt x="2074" y="1659"/>
                  </a:lnTo>
                  <a:lnTo>
                    <a:pt x="20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2920452" y="4077552"/>
              <a:ext cx="4759305" cy="1051905"/>
            </a:xfrm>
            <a:custGeom>
              <a:rect b="b" l="l" r="r" t="t"/>
              <a:pathLst>
                <a:path extrusionOk="0" h="17904" w="81006">
                  <a:moveTo>
                    <a:pt x="27028" y="407"/>
                  </a:moveTo>
                  <a:lnTo>
                    <a:pt x="27028" y="4183"/>
                  </a:lnTo>
                  <a:lnTo>
                    <a:pt x="26648" y="4183"/>
                  </a:lnTo>
                  <a:lnTo>
                    <a:pt x="26648" y="407"/>
                  </a:lnTo>
                  <a:close/>
                  <a:moveTo>
                    <a:pt x="27797" y="433"/>
                  </a:moveTo>
                  <a:lnTo>
                    <a:pt x="27797" y="4208"/>
                  </a:lnTo>
                  <a:lnTo>
                    <a:pt x="27425" y="4208"/>
                  </a:lnTo>
                  <a:lnTo>
                    <a:pt x="27425" y="433"/>
                  </a:lnTo>
                  <a:close/>
                  <a:moveTo>
                    <a:pt x="28574" y="433"/>
                  </a:moveTo>
                  <a:lnTo>
                    <a:pt x="28574" y="4208"/>
                  </a:lnTo>
                  <a:lnTo>
                    <a:pt x="28203" y="4208"/>
                  </a:lnTo>
                  <a:lnTo>
                    <a:pt x="28203" y="433"/>
                  </a:lnTo>
                  <a:close/>
                  <a:moveTo>
                    <a:pt x="29352" y="433"/>
                  </a:moveTo>
                  <a:lnTo>
                    <a:pt x="29352" y="4208"/>
                  </a:lnTo>
                  <a:lnTo>
                    <a:pt x="28972" y="4208"/>
                  </a:lnTo>
                  <a:lnTo>
                    <a:pt x="28972" y="433"/>
                  </a:lnTo>
                  <a:close/>
                  <a:moveTo>
                    <a:pt x="30337" y="5340"/>
                  </a:moveTo>
                  <a:lnTo>
                    <a:pt x="30337" y="6109"/>
                  </a:lnTo>
                  <a:lnTo>
                    <a:pt x="29801" y="6109"/>
                  </a:lnTo>
                  <a:lnTo>
                    <a:pt x="29801" y="5340"/>
                  </a:lnTo>
                  <a:close/>
                  <a:moveTo>
                    <a:pt x="29490" y="5358"/>
                  </a:moveTo>
                  <a:lnTo>
                    <a:pt x="29490" y="6135"/>
                  </a:lnTo>
                  <a:lnTo>
                    <a:pt x="28955" y="6135"/>
                  </a:lnTo>
                  <a:lnTo>
                    <a:pt x="28955" y="5358"/>
                  </a:lnTo>
                  <a:close/>
                  <a:moveTo>
                    <a:pt x="28652" y="5384"/>
                  </a:moveTo>
                  <a:lnTo>
                    <a:pt x="28644" y="6153"/>
                  </a:lnTo>
                  <a:lnTo>
                    <a:pt x="28108" y="6153"/>
                  </a:lnTo>
                  <a:lnTo>
                    <a:pt x="28108" y="5384"/>
                  </a:lnTo>
                  <a:close/>
                  <a:moveTo>
                    <a:pt x="27797" y="5409"/>
                  </a:moveTo>
                  <a:lnTo>
                    <a:pt x="27797" y="6178"/>
                  </a:lnTo>
                  <a:lnTo>
                    <a:pt x="27270" y="6178"/>
                  </a:lnTo>
                  <a:lnTo>
                    <a:pt x="27270" y="5409"/>
                  </a:lnTo>
                  <a:close/>
                  <a:moveTo>
                    <a:pt x="26959" y="5435"/>
                  </a:moveTo>
                  <a:lnTo>
                    <a:pt x="26959" y="6204"/>
                  </a:lnTo>
                  <a:lnTo>
                    <a:pt x="26423" y="6204"/>
                  </a:lnTo>
                  <a:lnTo>
                    <a:pt x="26423" y="5435"/>
                  </a:lnTo>
                  <a:close/>
                  <a:moveTo>
                    <a:pt x="26112" y="5453"/>
                  </a:moveTo>
                  <a:lnTo>
                    <a:pt x="26112" y="6230"/>
                  </a:lnTo>
                  <a:lnTo>
                    <a:pt x="25576" y="6230"/>
                  </a:lnTo>
                  <a:lnTo>
                    <a:pt x="25576" y="5453"/>
                  </a:lnTo>
                  <a:close/>
                  <a:moveTo>
                    <a:pt x="25265" y="5479"/>
                  </a:moveTo>
                  <a:lnTo>
                    <a:pt x="25265" y="6248"/>
                  </a:lnTo>
                  <a:lnTo>
                    <a:pt x="24738" y="6248"/>
                  </a:lnTo>
                  <a:lnTo>
                    <a:pt x="24738" y="5479"/>
                  </a:lnTo>
                  <a:close/>
                  <a:moveTo>
                    <a:pt x="24418" y="5505"/>
                  </a:moveTo>
                  <a:lnTo>
                    <a:pt x="24418" y="6274"/>
                  </a:lnTo>
                  <a:lnTo>
                    <a:pt x="23891" y="6274"/>
                  </a:lnTo>
                  <a:lnTo>
                    <a:pt x="23891" y="5505"/>
                  </a:lnTo>
                  <a:close/>
                  <a:moveTo>
                    <a:pt x="14784" y="5764"/>
                  </a:moveTo>
                  <a:lnTo>
                    <a:pt x="14784" y="6550"/>
                  </a:lnTo>
                  <a:lnTo>
                    <a:pt x="13963" y="6550"/>
                  </a:lnTo>
                  <a:cubicBezTo>
                    <a:pt x="13998" y="6118"/>
                    <a:pt x="14352" y="5781"/>
                    <a:pt x="14784" y="5764"/>
                  </a:cubicBezTo>
                  <a:close/>
                  <a:moveTo>
                    <a:pt x="14879" y="5721"/>
                  </a:moveTo>
                  <a:cubicBezTo>
                    <a:pt x="15363" y="5729"/>
                    <a:pt x="15752" y="6109"/>
                    <a:pt x="15769" y="6593"/>
                  </a:cubicBezTo>
                  <a:lnTo>
                    <a:pt x="15769" y="6611"/>
                  </a:lnTo>
                  <a:lnTo>
                    <a:pt x="14879" y="6611"/>
                  </a:lnTo>
                  <a:lnTo>
                    <a:pt x="14879" y="6550"/>
                  </a:lnTo>
                  <a:lnTo>
                    <a:pt x="14879" y="5721"/>
                  </a:lnTo>
                  <a:close/>
                  <a:moveTo>
                    <a:pt x="74611" y="4243"/>
                  </a:moveTo>
                  <a:lnTo>
                    <a:pt x="74611" y="7293"/>
                  </a:lnTo>
                  <a:lnTo>
                    <a:pt x="74257" y="7293"/>
                  </a:lnTo>
                  <a:lnTo>
                    <a:pt x="74257" y="4243"/>
                  </a:lnTo>
                  <a:close/>
                  <a:moveTo>
                    <a:pt x="75328" y="4243"/>
                  </a:moveTo>
                  <a:lnTo>
                    <a:pt x="75328" y="7293"/>
                  </a:lnTo>
                  <a:lnTo>
                    <a:pt x="74974" y="7293"/>
                  </a:lnTo>
                  <a:lnTo>
                    <a:pt x="74974" y="4243"/>
                  </a:lnTo>
                  <a:close/>
                  <a:moveTo>
                    <a:pt x="76045" y="4243"/>
                  </a:moveTo>
                  <a:lnTo>
                    <a:pt x="76045" y="7293"/>
                  </a:lnTo>
                  <a:lnTo>
                    <a:pt x="75691" y="7293"/>
                  </a:lnTo>
                  <a:lnTo>
                    <a:pt x="75691" y="4243"/>
                  </a:lnTo>
                  <a:close/>
                  <a:moveTo>
                    <a:pt x="76754" y="4243"/>
                  </a:moveTo>
                  <a:lnTo>
                    <a:pt x="76754" y="7293"/>
                  </a:lnTo>
                  <a:lnTo>
                    <a:pt x="76391" y="7293"/>
                  </a:lnTo>
                  <a:lnTo>
                    <a:pt x="76408" y="4243"/>
                  </a:lnTo>
                  <a:close/>
                  <a:moveTo>
                    <a:pt x="30337" y="6636"/>
                  </a:moveTo>
                  <a:lnTo>
                    <a:pt x="30337" y="7405"/>
                  </a:lnTo>
                  <a:lnTo>
                    <a:pt x="29801" y="7405"/>
                  </a:lnTo>
                  <a:lnTo>
                    <a:pt x="29801" y="6636"/>
                  </a:lnTo>
                  <a:close/>
                  <a:moveTo>
                    <a:pt x="29490" y="6654"/>
                  </a:moveTo>
                  <a:lnTo>
                    <a:pt x="29490" y="7431"/>
                  </a:lnTo>
                  <a:lnTo>
                    <a:pt x="28955" y="7431"/>
                  </a:lnTo>
                  <a:lnTo>
                    <a:pt x="28955" y="6654"/>
                  </a:lnTo>
                  <a:close/>
                  <a:moveTo>
                    <a:pt x="28652" y="6680"/>
                  </a:moveTo>
                  <a:lnTo>
                    <a:pt x="28644" y="7449"/>
                  </a:lnTo>
                  <a:lnTo>
                    <a:pt x="28108" y="7449"/>
                  </a:lnTo>
                  <a:lnTo>
                    <a:pt x="28108" y="6680"/>
                  </a:lnTo>
                  <a:close/>
                  <a:moveTo>
                    <a:pt x="27797" y="6706"/>
                  </a:moveTo>
                  <a:lnTo>
                    <a:pt x="27797" y="7475"/>
                  </a:lnTo>
                  <a:lnTo>
                    <a:pt x="27270" y="7475"/>
                  </a:lnTo>
                  <a:lnTo>
                    <a:pt x="27270" y="6706"/>
                  </a:lnTo>
                  <a:close/>
                  <a:moveTo>
                    <a:pt x="26959" y="6731"/>
                  </a:moveTo>
                  <a:lnTo>
                    <a:pt x="26959" y="7500"/>
                  </a:lnTo>
                  <a:lnTo>
                    <a:pt x="26423" y="7500"/>
                  </a:lnTo>
                  <a:lnTo>
                    <a:pt x="26423" y="6731"/>
                  </a:lnTo>
                  <a:close/>
                  <a:moveTo>
                    <a:pt x="26112" y="6749"/>
                  </a:moveTo>
                  <a:lnTo>
                    <a:pt x="26112" y="7526"/>
                  </a:lnTo>
                  <a:lnTo>
                    <a:pt x="25576" y="7526"/>
                  </a:lnTo>
                  <a:lnTo>
                    <a:pt x="25576" y="6749"/>
                  </a:lnTo>
                  <a:close/>
                  <a:moveTo>
                    <a:pt x="830" y="6801"/>
                  </a:moveTo>
                  <a:lnTo>
                    <a:pt x="830" y="7535"/>
                  </a:lnTo>
                  <a:lnTo>
                    <a:pt x="432" y="7535"/>
                  </a:lnTo>
                  <a:lnTo>
                    <a:pt x="432" y="6801"/>
                  </a:lnTo>
                  <a:close/>
                  <a:moveTo>
                    <a:pt x="1599" y="6801"/>
                  </a:moveTo>
                  <a:lnTo>
                    <a:pt x="1599" y="7535"/>
                  </a:lnTo>
                  <a:lnTo>
                    <a:pt x="1210" y="7535"/>
                  </a:lnTo>
                  <a:lnTo>
                    <a:pt x="1210" y="6801"/>
                  </a:lnTo>
                  <a:close/>
                  <a:moveTo>
                    <a:pt x="2368" y="6801"/>
                  </a:moveTo>
                  <a:lnTo>
                    <a:pt x="2368" y="7535"/>
                  </a:lnTo>
                  <a:lnTo>
                    <a:pt x="1979" y="7535"/>
                  </a:lnTo>
                  <a:lnTo>
                    <a:pt x="1979" y="6801"/>
                  </a:lnTo>
                  <a:close/>
                  <a:moveTo>
                    <a:pt x="3145" y="6801"/>
                  </a:moveTo>
                  <a:lnTo>
                    <a:pt x="3145" y="7535"/>
                  </a:lnTo>
                  <a:lnTo>
                    <a:pt x="2748" y="7535"/>
                  </a:lnTo>
                  <a:lnTo>
                    <a:pt x="2748" y="6801"/>
                  </a:lnTo>
                  <a:close/>
                  <a:moveTo>
                    <a:pt x="3914" y="6801"/>
                  </a:moveTo>
                  <a:lnTo>
                    <a:pt x="3914" y="7535"/>
                  </a:lnTo>
                  <a:lnTo>
                    <a:pt x="3517" y="7535"/>
                  </a:lnTo>
                  <a:lnTo>
                    <a:pt x="3517" y="6801"/>
                  </a:lnTo>
                  <a:close/>
                  <a:moveTo>
                    <a:pt x="4684" y="6801"/>
                  </a:moveTo>
                  <a:lnTo>
                    <a:pt x="4684" y="7535"/>
                  </a:lnTo>
                  <a:lnTo>
                    <a:pt x="4286" y="7535"/>
                  </a:lnTo>
                  <a:lnTo>
                    <a:pt x="4286" y="6801"/>
                  </a:lnTo>
                  <a:close/>
                  <a:moveTo>
                    <a:pt x="5453" y="6801"/>
                  </a:moveTo>
                  <a:lnTo>
                    <a:pt x="5453" y="7535"/>
                  </a:lnTo>
                  <a:lnTo>
                    <a:pt x="5064" y="7535"/>
                  </a:lnTo>
                  <a:lnTo>
                    <a:pt x="5064" y="6801"/>
                  </a:lnTo>
                  <a:close/>
                  <a:moveTo>
                    <a:pt x="6222" y="6801"/>
                  </a:moveTo>
                  <a:lnTo>
                    <a:pt x="6222" y="7535"/>
                  </a:lnTo>
                  <a:lnTo>
                    <a:pt x="5833" y="7535"/>
                  </a:lnTo>
                  <a:lnTo>
                    <a:pt x="5833" y="6801"/>
                  </a:lnTo>
                  <a:close/>
                  <a:moveTo>
                    <a:pt x="25265" y="6775"/>
                  </a:moveTo>
                  <a:lnTo>
                    <a:pt x="25265" y="7544"/>
                  </a:lnTo>
                  <a:lnTo>
                    <a:pt x="24738" y="7544"/>
                  </a:lnTo>
                  <a:lnTo>
                    <a:pt x="24738" y="6775"/>
                  </a:lnTo>
                  <a:close/>
                  <a:moveTo>
                    <a:pt x="24418" y="6801"/>
                  </a:moveTo>
                  <a:lnTo>
                    <a:pt x="24418" y="7570"/>
                  </a:lnTo>
                  <a:lnTo>
                    <a:pt x="23891" y="7570"/>
                  </a:lnTo>
                  <a:lnTo>
                    <a:pt x="23891" y="6801"/>
                  </a:lnTo>
                  <a:close/>
                  <a:moveTo>
                    <a:pt x="30337" y="7932"/>
                  </a:moveTo>
                  <a:lnTo>
                    <a:pt x="30337" y="8701"/>
                  </a:lnTo>
                  <a:lnTo>
                    <a:pt x="29801" y="8701"/>
                  </a:lnTo>
                  <a:lnTo>
                    <a:pt x="29801" y="7932"/>
                  </a:lnTo>
                  <a:close/>
                  <a:moveTo>
                    <a:pt x="29490" y="7950"/>
                  </a:moveTo>
                  <a:lnTo>
                    <a:pt x="29490" y="8727"/>
                  </a:lnTo>
                  <a:lnTo>
                    <a:pt x="28955" y="8727"/>
                  </a:lnTo>
                  <a:lnTo>
                    <a:pt x="28955" y="7950"/>
                  </a:lnTo>
                  <a:close/>
                  <a:moveTo>
                    <a:pt x="28652" y="7976"/>
                  </a:moveTo>
                  <a:lnTo>
                    <a:pt x="28644" y="8745"/>
                  </a:lnTo>
                  <a:lnTo>
                    <a:pt x="28108" y="8745"/>
                  </a:lnTo>
                  <a:lnTo>
                    <a:pt x="28108" y="7976"/>
                  </a:lnTo>
                  <a:close/>
                  <a:moveTo>
                    <a:pt x="27797" y="8002"/>
                  </a:moveTo>
                  <a:lnTo>
                    <a:pt x="27797" y="8771"/>
                  </a:lnTo>
                  <a:lnTo>
                    <a:pt x="27270" y="8771"/>
                  </a:lnTo>
                  <a:lnTo>
                    <a:pt x="27270" y="8002"/>
                  </a:lnTo>
                  <a:close/>
                  <a:moveTo>
                    <a:pt x="830" y="8053"/>
                  </a:moveTo>
                  <a:lnTo>
                    <a:pt x="830" y="8779"/>
                  </a:lnTo>
                  <a:lnTo>
                    <a:pt x="432" y="8779"/>
                  </a:lnTo>
                  <a:lnTo>
                    <a:pt x="432" y="8053"/>
                  </a:lnTo>
                  <a:close/>
                  <a:moveTo>
                    <a:pt x="1599" y="8053"/>
                  </a:moveTo>
                  <a:lnTo>
                    <a:pt x="1599" y="8779"/>
                  </a:lnTo>
                  <a:lnTo>
                    <a:pt x="1210" y="8779"/>
                  </a:lnTo>
                  <a:lnTo>
                    <a:pt x="1210" y="8053"/>
                  </a:lnTo>
                  <a:close/>
                  <a:moveTo>
                    <a:pt x="2368" y="8053"/>
                  </a:moveTo>
                  <a:lnTo>
                    <a:pt x="2368" y="8779"/>
                  </a:lnTo>
                  <a:lnTo>
                    <a:pt x="1979" y="8779"/>
                  </a:lnTo>
                  <a:lnTo>
                    <a:pt x="1979" y="8053"/>
                  </a:lnTo>
                  <a:close/>
                  <a:moveTo>
                    <a:pt x="3145" y="8053"/>
                  </a:moveTo>
                  <a:lnTo>
                    <a:pt x="3145" y="8779"/>
                  </a:lnTo>
                  <a:lnTo>
                    <a:pt x="2748" y="8779"/>
                  </a:lnTo>
                  <a:lnTo>
                    <a:pt x="2748" y="8053"/>
                  </a:lnTo>
                  <a:close/>
                  <a:moveTo>
                    <a:pt x="3914" y="8053"/>
                  </a:moveTo>
                  <a:lnTo>
                    <a:pt x="3914" y="8779"/>
                  </a:lnTo>
                  <a:lnTo>
                    <a:pt x="3517" y="8779"/>
                  </a:lnTo>
                  <a:lnTo>
                    <a:pt x="3517" y="8053"/>
                  </a:lnTo>
                  <a:close/>
                  <a:moveTo>
                    <a:pt x="4684" y="8053"/>
                  </a:moveTo>
                  <a:lnTo>
                    <a:pt x="4684" y="8779"/>
                  </a:lnTo>
                  <a:lnTo>
                    <a:pt x="4286" y="8779"/>
                  </a:lnTo>
                  <a:lnTo>
                    <a:pt x="4286" y="8053"/>
                  </a:lnTo>
                  <a:close/>
                  <a:moveTo>
                    <a:pt x="5453" y="8053"/>
                  </a:moveTo>
                  <a:lnTo>
                    <a:pt x="5453" y="8779"/>
                  </a:lnTo>
                  <a:lnTo>
                    <a:pt x="5064" y="8779"/>
                  </a:lnTo>
                  <a:lnTo>
                    <a:pt x="5064" y="8053"/>
                  </a:lnTo>
                  <a:close/>
                  <a:moveTo>
                    <a:pt x="6222" y="8053"/>
                  </a:moveTo>
                  <a:lnTo>
                    <a:pt x="6222" y="8779"/>
                  </a:lnTo>
                  <a:lnTo>
                    <a:pt x="5833" y="8779"/>
                  </a:lnTo>
                  <a:lnTo>
                    <a:pt x="5833" y="8053"/>
                  </a:lnTo>
                  <a:close/>
                  <a:moveTo>
                    <a:pt x="26959" y="8028"/>
                  </a:moveTo>
                  <a:lnTo>
                    <a:pt x="26959" y="8797"/>
                  </a:lnTo>
                  <a:lnTo>
                    <a:pt x="26423" y="8797"/>
                  </a:lnTo>
                  <a:lnTo>
                    <a:pt x="26423" y="8028"/>
                  </a:lnTo>
                  <a:close/>
                  <a:moveTo>
                    <a:pt x="26112" y="8045"/>
                  </a:moveTo>
                  <a:lnTo>
                    <a:pt x="26112" y="8822"/>
                  </a:lnTo>
                  <a:lnTo>
                    <a:pt x="25576" y="8822"/>
                  </a:lnTo>
                  <a:lnTo>
                    <a:pt x="25576" y="8045"/>
                  </a:lnTo>
                  <a:close/>
                  <a:moveTo>
                    <a:pt x="25265" y="8071"/>
                  </a:moveTo>
                  <a:lnTo>
                    <a:pt x="25265" y="8840"/>
                  </a:lnTo>
                  <a:lnTo>
                    <a:pt x="24738" y="8840"/>
                  </a:lnTo>
                  <a:lnTo>
                    <a:pt x="24738" y="8071"/>
                  </a:lnTo>
                  <a:close/>
                  <a:moveTo>
                    <a:pt x="24418" y="8097"/>
                  </a:moveTo>
                  <a:lnTo>
                    <a:pt x="24418" y="8866"/>
                  </a:lnTo>
                  <a:lnTo>
                    <a:pt x="23891" y="8866"/>
                  </a:lnTo>
                  <a:lnTo>
                    <a:pt x="23891" y="8097"/>
                  </a:lnTo>
                  <a:close/>
                  <a:moveTo>
                    <a:pt x="73842" y="8641"/>
                  </a:moveTo>
                  <a:lnTo>
                    <a:pt x="73842" y="9470"/>
                  </a:lnTo>
                  <a:lnTo>
                    <a:pt x="73350" y="9470"/>
                  </a:lnTo>
                  <a:lnTo>
                    <a:pt x="73350" y="8641"/>
                  </a:lnTo>
                  <a:close/>
                  <a:moveTo>
                    <a:pt x="74620" y="8641"/>
                  </a:moveTo>
                  <a:lnTo>
                    <a:pt x="74620" y="9470"/>
                  </a:lnTo>
                  <a:lnTo>
                    <a:pt x="74127" y="9470"/>
                  </a:lnTo>
                  <a:lnTo>
                    <a:pt x="74127" y="8641"/>
                  </a:lnTo>
                  <a:close/>
                  <a:moveTo>
                    <a:pt x="75406" y="8641"/>
                  </a:moveTo>
                  <a:lnTo>
                    <a:pt x="75406" y="9470"/>
                  </a:lnTo>
                  <a:lnTo>
                    <a:pt x="74913" y="9470"/>
                  </a:lnTo>
                  <a:lnTo>
                    <a:pt x="74913" y="8641"/>
                  </a:lnTo>
                  <a:close/>
                  <a:moveTo>
                    <a:pt x="76184" y="8641"/>
                  </a:moveTo>
                  <a:lnTo>
                    <a:pt x="76184" y="9470"/>
                  </a:lnTo>
                  <a:lnTo>
                    <a:pt x="75691" y="9470"/>
                  </a:lnTo>
                  <a:lnTo>
                    <a:pt x="75691" y="8641"/>
                  </a:lnTo>
                  <a:close/>
                  <a:moveTo>
                    <a:pt x="76970" y="8641"/>
                  </a:moveTo>
                  <a:lnTo>
                    <a:pt x="76970" y="9470"/>
                  </a:lnTo>
                  <a:lnTo>
                    <a:pt x="76477" y="9470"/>
                  </a:lnTo>
                  <a:lnTo>
                    <a:pt x="76477" y="8641"/>
                  </a:lnTo>
                  <a:close/>
                  <a:moveTo>
                    <a:pt x="77748" y="8641"/>
                  </a:moveTo>
                  <a:lnTo>
                    <a:pt x="77748" y="9470"/>
                  </a:lnTo>
                  <a:lnTo>
                    <a:pt x="77255" y="9470"/>
                  </a:lnTo>
                  <a:lnTo>
                    <a:pt x="77255" y="8641"/>
                  </a:lnTo>
                  <a:close/>
                  <a:moveTo>
                    <a:pt x="78499" y="8641"/>
                  </a:moveTo>
                  <a:lnTo>
                    <a:pt x="78525" y="9470"/>
                  </a:lnTo>
                  <a:lnTo>
                    <a:pt x="78007" y="9470"/>
                  </a:lnTo>
                  <a:lnTo>
                    <a:pt x="78007" y="8641"/>
                  </a:lnTo>
                  <a:close/>
                  <a:moveTo>
                    <a:pt x="79312" y="8641"/>
                  </a:moveTo>
                  <a:lnTo>
                    <a:pt x="79312" y="9470"/>
                  </a:lnTo>
                  <a:lnTo>
                    <a:pt x="78819" y="9470"/>
                  </a:lnTo>
                  <a:lnTo>
                    <a:pt x="78819" y="8641"/>
                  </a:lnTo>
                  <a:close/>
                  <a:moveTo>
                    <a:pt x="30337" y="9229"/>
                  </a:moveTo>
                  <a:lnTo>
                    <a:pt x="30337" y="9998"/>
                  </a:lnTo>
                  <a:lnTo>
                    <a:pt x="29801" y="9998"/>
                  </a:lnTo>
                  <a:lnTo>
                    <a:pt x="29801" y="9229"/>
                  </a:lnTo>
                  <a:close/>
                  <a:moveTo>
                    <a:pt x="29490" y="9246"/>
                  </a:moveTo>
                  <a:lnTo>
                    <a:pt x="29490" y="10023"/>
                  </a:lnTo>
                  <a:lnTo>
                    <a:pt x="28955" y="10023"/>
                  </a:lnTo>
                  <a:lnTo>
                    <a:pt x="28955" y="9246"/>
                  </a:lnTo>
                  <a:close/>
                  <a:moveTo>
                    <a:pt x="28652" y="9272"/>
                  </a:moveTo>
                  <a:lnTo>
                    <a:pt x="28644" y="10041"/>
                  </a:lnTo>
                  <a:lnTo>
                    <a:pt x="28108" y="10041"/>
                  </a:lnTo>
                  <a:lnTo>
                    <a:pt x="28108" y="9272"/>
                  </a:lnTo>
                  <a:close/>
                  <a:moveTo>
                    <a:pt x="27797" y="9298"/>
                  </a:moveTo>
                  <a:lnTo>
                    <a:pt x="27797" y="10067"/>
                  </a:lnTo>
                  <a:lnTo>
                    <a:pt x="27270" y="10067"/>
                  </a:lnTo>
                  <a:lnTo>
                    <a:pt x="27270" y="9298"/>
                  </a:lnTo>
                  <a:close/>
                  <a:moveTo>
                    <a:pt x="26959" y="9324"/>
                  </a:moveTo>
                  <a:lnTo>
                    <a:pt x="26959" y="10093"/>
                  </a:lnTo>
                  <a:lnTo>
                    <a:pt x="26423" y="10093"/>
                  </a:lnTo>
                  <a:lnTo>
                    <a:pt x="26423" y="9324"/>
                  </a:lnTo>
                  <a:close/>
                  <a:moveTo>
                    <a:pt x="14387" y="9617"/>
                  </a:moveTo>
                  <a:lnTo>
                    <a:pt x="14387" y="10110"/>
                  </a:lnTo>
                  <a:lnTo>
                    <a:pt x="13886" y="10110"/>
                  </a:lnTo>
                  <a:lnTo>
                    <a:pt x="13886" y="9617"/>
                  </a:lnTo>
                  <a:close/>
                  <a:moveTo>
                    <a:pt x="15095" y="9617"/>
                  </a:moveTo>
                  <a:lnTo>
                    <a:pt x="15095" y="10110"/>
                  </a:lnTo>
                  <a:lnTo>
                    <a:pt x="14594" y="10110"/>
                  </a:lnTo>
                  <a:lnTo>
                    <a:pt x="14594" y="9617"/>
                  </a:lnTo>
                  <a:close/>
                  <a:moveTo>
                    <a:pt x="26112" y="9341"/>
                  </a:moveTo>
                  <a:lnTo>
                    <a:pt x="26112" y="10119"/>
                  </a:lnTo>
                  <a:lnTo>
                    <a:pt x="25576" y="10119"/>
                  </a:lnTo>
                  <a:lnTo>
                    <a:pt x="25576" y="9341"/>
                  </a:lnTo>
                  <a:close/>
                  <a:moveTo>
                    <a:pt x="25265" y="9367"/>
                  </a:moveTo>
                  <a:lnTo>
                    <a:pt x="25265" y="10136"/>
                  </a:lnTo>
                  <a:lnTo>
                    <a:pt x="24738" y="10136"/>
                  </a:lnTo>
                  <a:lnTo>
                    <a:pt x="24738" y="9367"/>
                  </a:lnTo>
                  <a:close/>
                  <a:moveTo>
                    <a:pt x="15795" y="9626"/>
                  </a:moveTo>
                  <a:lnTo>
                    <a:pt x="15795" y="10162"/>
                  </a:lnTo>
                  <a:lnTo>
                    <a:pt x="15242" y="10162"/>
                  </a:lnTo>
                  <a:lnTo>
                    <a:pt x="15234" y="9626"/>
                  </a:lnTo>
                  <a:close/>
                  <a:moveTo>
                    <a:pt x="24418" y="9393"/>
                  </a:moveTo>
                  <a:lnTo>
                    <a:pt x="24418" y="10162"/>
                  </a:lnTo>
                  <a:lnTo>
                    <a:pt x="23891" y="10162"/>
                  </a:lnTo>
                  <a:lnTo>
                    <a:pt x="23891" y="9393"/>
                  </a:lnTo>
                  <a:close/>
                  <a:moveTo>
                    <a:pt x="45069" y="9989"/>
                  </a:moveTo>
                  <a:lnTo>
                    <a:pt x="45069" y="10585"/>
                  </a:lnTo>
                  <a:lnTo>
                    <a:pt x="44741" y="10585"/>
                  </a:lnTo>
                  <a:lnTo>
                    <a:pt x="44741" y="9989"/>
                  </a:lnTo>
                  <a:close/>
                  <a:moveTo>
                    <a:pt x="45717" y="9998"/>
                  </a:moveTo>
                  <a:lnTo>
                    <a:pt x="45717" y="10594"/>
                  </a:lnTo>
                  <a:lnTo>
                    <a:pt x="45389" y="10594"/>
                  </a:lnTo>
                  <a:lnTo>
                    <a:pt x="45389" y="9998"/>
                  </a:lnTo>
                  <a:close/>
                  <a:moveTo>
                    <a:pt x="46365" y="10006"/>
                  </a:moveTo>
                  <a:lnTo>
                    <a:pt x="46365" y="10602"/>
                  </a:lnTo>
                  <a:lnTo>
                    <a:pt x="46037" y="10602"/>
                  </a:lnTo>
                  <a:lnTo>
                    <a:pt x="46037" y="10006"/>
                  </a:lnTo>
                  <a:close/>
                  <a:moveTo>
                    <a:pt x="47013" y="10015"/>
                  </a:moveTo>
                  <a:lnTo>
                    <a:pt x="47013" y="10611"/>
                  </a:lnTo>
                  <a:lnTo>
                    <a:pt x="46685" y="10611"/>
                  </a:lnTo>
                  <a:lnTo>
                    <a:pt x="46685" y="10015"/>
                  </a:lnTo>
                  <a:close/>
                  <a:moveTo>
                    <a:pt x="47661" y="10023"/>
                  </a:moveTo>
                  <a:lnTo>
                    <a:pt x="47661" y="10620"/>
                  </a:lnTo>
                  <a:lnTo>
                    <a:pt x="47333" y="10620"/>
                  </a:lnTo>
                  <a:lnTo>
                    <a:pt x="47333" y="10023"/>
                  </a:lnTo>
                  <a:close/>
                  <a:moveTo>
                    <a:pt x="48309" y="10023"/>
                  </a:moveTo>
                  <a:lnTo>
                    <a:pt x="48309" y="10628"/>
                  </a:lnTo>
                  <a:lnTo>
                    <a:pt x="47981" y="10628"/>
                  </a:lnTo>
                  <a:lnTo>
                    <a:pt x="47981" y="10023"/>
                  </a:lnTo>
                  <a:close/>
                  <a:moveTo>
                    <a:pt x="48957" y="10032"/>
                  </a:moveTo>
                  <a:lnTo>
                    <a:pt x="48957" y="10637"/>
                  </a:lnTo>
                  <a:lnTo>
                    <a:pt x="48629" y="10637"/>
                  </a:lnTo>
                  <a:lnTo>
                    <a:pt x="48629" y="10032"/>
                  </a:lnTo>
                  <a:close/>
                  <a:moveTo>
                    <a:pt x="49605" y="10041"/>
                  </a:moveTo>
                  <a:lnTo>
                    <a:pt x="49605" y="10637"/>
                  </a:lnTo>
                  <a:lnTo>
                    <a:pt x="49277" y="10637"/>
                  </a:lnTo>
                  <a:lnTo>
                    <a:pt x="49277" y="10041"/>
                  </a:lnTo>
                  <a:close/>
                  <a:moveTo>
                    <a:pt x="14387" y="10291"/>
                  </a:moveTo>
                  <a:lnTo>
                    <a:pt x="14387" y="10775"/>
                  </a:lnTo>
                  <a:lnTo>
                    <a:pt x="13886" y="10775"/>
                  </a:lnTo>
                  <a:lnTo>
                    <a:pt x="13886" y="10291"/>
                  </a:lnTo>
                  <a:close/>
                  <a:moveTo>
                    <a:pt x="15095" y="10291"/>
                  </a:moveTo>
                  <a:lnTo>
                    <a:pt x="15095" y="10775"/>
                  </a:lnTo>
                  <a:lnTo>
                    <a:pt x="14594" y="10775"/>
                  </a:lnTo>
                  <a:lnTo>
                    <a:pt x="14594" y="10291"/>
                  </a:lnTo>
                  <a:close/>
                  <a:moveTo>
                    <a:pt x="15795" y="10291"/>
                  </a:moveTo>
                  <a:lnTo>
                    <a:pt x="15795" y="10775"/>
                  </a:lnTo>
                  <a:lnTo>
                    <a:pt x="15294" y="10775"/>
                  </a:lnTo>
                  <a:lnTo>
                    <a:pt x="15294" y="10291"/>
                  </a:lnTo>
                  <a:close/>
                  <a:moveTo>
                    <a:pt x="73842" y="10041"/>
                  </a:moveTo>
                  <a:lnTo>
                    <a:pt x="73842" y="10870"/>
                  </a:lnTo>
                  <a:lnTo>
                    <a:pt x="73350" y="10870"/>
                  </a:lnTo>
                  <a:lnTo>
                    <a:pt x="73350" y="10041"/>
                  </a:lnTo>
                  <a:close/>
                  <a:moveTo>
                    <a:pt x="74620" y="10041"/>
                  </a:moveTo>
                  <a:lnTo>
                    <a:pt x="74620" y="10870"/>
                  </a:lnTo>
                  <a:lnTo>
                    <a:pt x="74127" y="10870"/>
                  </a:lnTo>
                  <a:lnTo>
                    <a:pt x="74127" y="10041"/>
                  </a:lnTo>
                  <a:close/>
                  <a:moveTo>
                    <a:pt x="75406" y="10041"/>
                  </a:moveTo>
                  <a:lnTo>
                    <a:pt x="75406" y="10870"/>
                  </a:lnTo>
                  <a:lnTo>
                    <a:pt x="74913" y="10870"/>
                  </a:lnTo>
                  <a:lnTo>
                    <a:pt x="74913" y="10041"/>
                  </a:lnTo>
                  <a:close/>
                  <a:moveTo>
                    <a:pt x="76184" y="10041"/>
                  </a:moveTo>
                  <a:lnTo>
                    <a:pt x="76184" y="10870"/>
                  </a:lnTo>
                  <a:lnTo>
                    <a:pt x="75691" y="10870"/>
                  </a:lnTo>
                  <a:lnTo>
                    <a:pt x="75691" y="10041"/>
                  </a:lnTo>
                  <a:close/>
                  <a:moveTo>
                    <a:pt x="76970" y="10041"/>
                  </a:moveTo>
                  <a:lnTo>
                    <a:pt x="76970" y="10870"/>
                  </a:lnTo>
                  <a:lnTo>
                    <a:pt x="76477" y="10870"/>
                  </a:lnTo>
                  <a:lnTo>
                    <a:pt x="76477" y="10041"/>
                  </a:lnTo>
                  <a:close/>
                  <a:moveTo>
                    <a:pt x="77748" y="10041"/>
                  </a:moveTo>
                  <a:lnTo>
                    <a:pt x="77748" y="10870"/>
                  </a:lnTo>
                  <a:lnTo>
                    <a:pt x="77255" y="10870"/>
                  </a:lnTo>
                  <a:lnTo>
                    <a:pt x="77255" y="10041"/>
                  </a:lnTo>
                  <a:close/>
                  <a:moveTo>
                    <a:pt x="78499" y="10041"/>
                  </a:moveTo>
                  <a:lnTo>
                    <a:pt x="78525" y="10870"/>
                  </a:lnTo>
                  <a:lnTo>
                    <a:pt x="78007" y="10870"/>
                  </a:lnTo>
                  <a:lnTo>
                    <a:pt x="78007" y="10041"/>
                  </a:lnTo>
                  <a:close/>
                  <a:moveTo>
                    <a:pt x="79312" y="10041"/>
                  </a:moveTo>
                  <a:lnTo>
                    <a:pt x="79312" y="10870"/>
                  </a:lnTo>
                  <a:lnTo>
                    <a:pt x="78819" y="10870"/>
                  </a:lnTo>
                  <a:lnTo>
                    <a:pt x="78819" y="10041"/>
                  </a:lnTo>
                  <a:close/>
                  <a:moveTo>
                    <a:pt x="14387" y="10957"/>
                  </a:moveTo>
                  <a:lnTo>
                    <a:pt x="14387" y="10991"/>
                  </a:lnTo>
                  <a:lnTo>
                    <a:pt x="13886" y="10991"/>
                  </a:lnTo>
                  <a:lnTo>
                    <a:pt x="13886" y="10957"/>
                  </a:lnTo>
                  <a:close/>
                  <a:moveTo>
                    <a:pt x="15095" y="10957"/>
                  </a:moveTo>
                  <a:lnTo>
                    <a:pt x="15095" y="10991"/>
                  </a:lnTo>
                  <a:lnTo>
                    <a:pt x="14594" y="10991"/>
                  </a:lnTo>
                  <a:lnTo>
                    <a:pt x="14594" y="10957"/>
                  </a:lnTo>
                  <a:close/>
                  <a:moveTo>
                    <a:pt x="15795" y="10957"/>
                  </a:moveTo>
                  <a:lnTo>
                    <a:pt x="15795" y="10991"/>
                  </a:lnTo>
                  <a:lnTo>
                    <a:pt x="15294" y="10991"/>
                  </a:lnTo>
                  <a:lnTo>
                    <a:pt x="15294" y="10957"/>
                  </a:lnTo>
                  <a:close/>
                  <a:moveTo>
                    <a:pt x="30337" y="10525"/>
                  </a:moveTo>
                  <a:lnTo>
                    <a:pt x="30337" y="11294"/>
                  </a:lnTo>
                  <a:lnTo>
                    <a:pt x="29801" y="11294"/>
                  </a:lnTo>
                  <a:lnTo>
                    <a:pt x="29801" y="10525"/>
                  </a:lnTo>
                  <a:close/>
                  <a:moveTo>
                    <a:pt x="29490" y="10542"/>
                  </a:moveTo>
                  <a:lnTo>
                    <a:pt x="29490" y="11320"/>
                  </a:lnTo>
                  <a:lnTo>
                    <a:pt x="28955" y="11320"/>
                  </a:lnTo>
                  <a:lnTo>
                    <a:pt x="28955" y="10542"/>
                  </a:lnTo>
                  <a:close/>
                  <a:moveTo>
                    <a:pt x="28652" y="10568"/>
                  </a:moveTo>
                  <a:lnTo>
                    <a:pt x="28644" y="11337"/>
                  </a:lnTo>
                  <a:lnTo>
                    <a:pt x="28108" y="11337"/>
                  </a:lnTo>
                  <a:lnTo>
                    <a:pt x="28108" y="10568"/>
                  </a:lnTo>
                  <a:close/>
                  <a:moveTo>
                    <a:pt x="27797" y="10594"/>
                  </a:moveTo>
                  <a:lnTo>
                    <a:pt x="27797" y="11363"/>
                  </a:lnTo>
                  <a:lnTo>
                    <a:pt x="27270" y="11363"/>
                  </a:lnTo>
                  <a:lnTo>
                    <a:pt x="27270" y="10594"/>
                  </a:lnTo>
                  <a:close/>
                  <a:moveTo>
                    <a:pt x="26959" y="10620"/>
                  </a:moveTo>
                  <a:lnTo>
                    <a:pt x="26959" y="11389"/>
                  </a:lnTo>
                  <a:lnTo>
                    <a:pt x="26423" y="11389"/>
                  </a:lnTo>
                  <a:lnTo>
                    <a:pt x="26423" y="10620"/>
                  </a:lnTo>
                  <a:close/>
                  <a:moveTo>
                    <a:pt x="26112" y="10637"/>
                  </a:moveTo>
                  <a:lnTo>
                    <a:pt x="26112" y="11415"/>
                  </a:lnTo>
                  <a:lnTo>
                    <a:pt x="25576" y="11415"/>
                  </a:lnTo>
                  <a:lnTo>
                    <a:pt x="25576" y="10637"/>
                  </a:lnTo>
                  <a:close/>
                  <a:moveTo>
                    <a:pt x="25265" y="10663"/>
                  </a:moveTo>
                  <a:lnTo>
                    <a:pt x="25265" y="11432"/>
                  </a:lnTo>
                  <a:lnTo>
                    <a:pt x="24738" y="11432"/>
                  </a:lnTo>
                  <a:lnTo>
                    <a:pt x="24738" y="10663"/>
                  </a:lnTo>
                  <a:close/>
                  <a:moveTo>
                    <a:pt x="24418" y="10689"/>
                  </a:moveTo>
                  <a:lnTo>
                    <a:pt x="24418" y="11458"/>
                  </a:lnTo>
                  <a:lnTo>
                    <a:pt x="23891" y="11458"/>
                  </a:lnTo>
                  <a:lnTo>
                    <a:pt x="23891" y="10689"/>
                  </a:lnTo>
                  <a:close/>
                  <a:moveTo>
                    <a:pt x="45069" y="11017"/>
                  </a:moveTo>
                  <a:lnTo>
                    <a:pt x="45069" y="11622"/>
                  </a:lnTo>
                  <a:lnTo>
                    <a:pt x="44741" y="11622"/>
                  </a:lnTo>
                  <a:lnTo>
                    <a:pt x="44741" y="11017"/>
                  </a:lnTo>
                  <a:close/>
                  <a:moveTo>
                    <a:pt x="45717" y="11026"/>
                  </a:moveTo>
                  <a:lnTo>
                    <a:pt x="45717" y="11622"/>
                  </a:lnTo>
                  <a:lnTo>
                    <a:pt x="45389" y="11622"/>
                  </a:lnTo>
                  <a:lnTo>
                    <a:pt x="45389" y="11026"/>
                  </a:lnTo>
                  <a:close/>
                  <a:moveTo>
                    <a:pt x="46365" y="11034"/>
                  </a:moveTo>
                  <a:lnTo>
                    <a:pt x="46365" y="11631"/>
                  </a:lnTo>
                  <a:lnTo>
                    <a:pt x="46037" y="11631"/>
                  </a:lnTo>
                  <a:lnTo>
                    <a:pt x="46037" y="11034"/>
                  </a:lnTo>
                  <a:close/>
                  <a:moveTo>
                    <a:pt x="47013" y="11043"/>
                  </a:moveTo>
                  <a:lnTo>
                    <a:pt x="47013" y="11639"/>
                  </a:lnTo>
                  <a:lnTo>
                    <a:pt x="46685" y="11639"/>
                  </a:lnTo>
                  <a:lnTo>
                    <a:pt x="46685" y="11043"/>
                  </a:lnTo>
                  <a:close/>
                  <a:moveTo>
                    <a:pt x="47661" y="11052"/>
                  </a:moveTo>
                  <a:lnTo>
                    <a:pt x="47661" y="11648"/>
                  </a:lnTo>
                  <a:lnTo>
                    <a:pt x="47333" y="11648"/>
                  </a:lnTo>
                  <a:lnTo>
                    <a:pt x="47333" y="11052"/>
                  </a:lnTo>
                  <a:close/>
                  <a:moveTo>
                    <a:pt x="48309" y="11060"/>
                  </a:moveTo>
                  <a:lnTo>
                    <a:pt x="48309" y="11657"/>
                  </a:lnTo>
                  <a:lnTo>
                    <a:pt x="47981" y="11657"/>
                  </a:lnTo>
                  <a:lnTo>
                    <a:pt x="47981" y="11060"/>
                  </a:lnTo>
                  <a:close/>
                  <a:moveTo>
                    <a:pt x="48957" y="11069"/>
                  </a:moveTo>
                  <a:lnTo>
                    <a:pt x="48957" y="11665"/>
                  </a:lnTo>
                  <a:lnTo>
                    <a:pt x="48629" y="11665"/>
                  </a:lnTo>
                  <a:lnTo>
                    <a:pt x="48629" y="11069"/>
                  </a:lnTo>
                  <a:close/>
                  <a:moveTo>
                    <a:pt x="49605" y="11069"/>
                  </a:moveTo>
                  <a:lnTo>
                    <a:pt x="49605" y="11674"/>
                  </a:lnTo>
                  <a:lnTo>
                    <a:pt x="49277" y="11674"/>
                  </a:lnTo>
                  <a:lnTo>
                    <a:pt x="49277" y="11069"/>
                  </a:lnTo>
                  <a:close/>
                  <a:moveTo>
                    <a:pt x="830" y="11250"/>
                  </a:moveTo>
                  <a:lnTo>
                    <a:pt x="830" y="11976"/>
                  </a:lnTo>
                  <a:lnTo>
                    <a:pt x="432" y="11976"/>
                  </a:lnTo>
                  <a:lnTo>
                    <a:pt x="432" y="11250"/>
                  </a:lnTo>
                  <a:close/>
                  <a:moveTo>
                    <a:pt x="1599" y="11250"/>
                  </a:moveTo>
                  <a:lnTo>
                    <a:pt x="1599" y="11976"/>
                  </a:lnTo>
                  <a:lnTo>
                    <a:pt x="1210" y="11976"/>
                  </a:lnTo>
                  <a:lnTo>
                    <a:pt x="1210" y="11250"/>
                  </a:lnTo>
                  <a:close/>
                  <a:moveTo>
                    <a:pt x="2368" y="11250"/>
                  </a:moveTo>
                  <a:lnTo>
                    <a:pt x="2368" y="11976"/>
                  </a:lnTo>
                  <a:lnTo>
                    <a:pt x="1979" y="11976"/>
                  </a:lnTo>
                  <a:lnTo>
                    <a:pt x="1979" y="11250"/>
                  </a:lnTo>
                  <a:close/>
                  <a:moveTo>
                    <a:pt x="3145" y="11250"/>
                  </a:moveTo>
                  <a:lnTo>
                    <a:pt x="3145" y="11976"/>
                  </a:lnTo>
                  <a:lnTo>
                    <a:pt x="2748" y="11976"/>
                  </a:lnTo>
                  <a:lnTo>
                    <a:pt x="2748" y="11250"/>
                  </a:lnTo>
                  <a:close/>
                  <a:moveTo>
                    <a:pt x="3914" y="11250"/>
                  </a:moveTo>
                  <a:lnTo>
                    <a:pt x="3914" y="11976"/>
                  </a:lnTo>
                  <a:lnTo>
                    <a:pt x="3517" y="11976"/>
                  </a:lnTo>
                  <a:lnTo>
                    <a:pt x="3517" y="11250"/>
                  </a:lnTo>
                  <a:close/>
                  <a:moveTo>
                    <a:pt x="4684" y="11250"/>
                  </a:moveTo>
                  <a:lnTo>
                    <a:pt x="4684" y="11976"/>
                  </a:lnTo>
                  <a:lnTo>
                    <a:pt x="4286" y="11976"/>
                  </a:lnTo>
                  <a:lnTo>
                    <a:pt x="4286" y="11250"/>
                  </a:lnTo>
                  <a:close/>
                  <a:moveTo>
                    <a:pt x="5453" y="11250"/>
                  </a:moveTo>
                  <a:lnTo>
                    <a:pt x="5453" y="11976"/>
                  </a:lnTo>
                  <a:lnTo>
                    <a:pt x="5064" y="11976"/>
                  </a:lnTo>
                  <a:lnTo>
                    <a:pt x="5064" y="11250"/>
                  </a:lnTo>
                  <a:close/>
                  <a:moveTo>
                    <a:pt x="6222" y="11250"/>
                  </a:moveTo>
                  <a:lnTo>
                    <a:pt x="6222" y="11976"/>
                  </a:lnTo>
                  <a:lnTo>
                    <a:pt x="5833" y="11976"/>
                  </a:lnTo>
                  <a:lnTo>
                    <a:pt x="5833" y="11250"/>
                  </a:lnTo>
                  <a:close/>
                  <a:moveTo>
                    <a:pt x="6991" y="11250"/>
                  </a:moveTo>
                  <a:lnTo>
                    <a:pt x="6991" y="11976"/>
                  </a:lnTo>
                  <a:lnTo>
                    <a:pt x="6602" y="11976"/>
                  </a:lnTo>
                  <a:lnTo>
                    <a:pt x="6602" y="11250"/>
                  </a:lnTo>
                  <a:close/>
                  <a:moveTo>
                    <a:pt x="7768" y="11250"/>
                  </a:moveTo>
                  <a:lnTo>
                    <a:pt x="7768" y="11976"/>
                  </a:lnTo>
                  <a:lnTo>
                    <a:pt x="7371" y="11976"/>
                  </a:lnTo>
                  <a:lnTo>
                    <a:pt x="7371" y="11250"/>
                  </a:lnTo>
                  <a:close/>
                  <a:moveTo>
                    <a:pt x="8537" y="11250"/>
                  </a:moveTo>
                  <a:lnTo>
                    <a:pt x="8537" y="11976"/>
                  </a:lnTo>
                  <a:lnTo>
                    <a:pt x="8140" y="11976"/>
                  </a:lnTo>
                  <a:lnTo>
                    <a:pt x="8140" y="11250"/>
                  </a:lnTo>
                  <a:close/>
                  <a:moveTo>
                    <a:pt x="9306" y="11250"/>
                  </a:moveTo>
                  <a:lnTo>
                    <a:pt x="9306" y="11976"/>
                  </a:lnTo>
                  <a:lnTo>
                    <a:pt x="8909" y="11976"/>
                  </a:lnTo>
                  <a:lnTo>
                    <a:pt x="8909" y="11250"/>
                  </a:lnTo>
                  <a:close/>
                  <a:moveTo>
                    <a:pt x="73842" y="11432"/>
                  </a:moveTo>
                  <a:lnTo>
                    <a:pt x="73842" y="12270"/>
                  </a:lnTo>
                  <a:lnTo>
                    <a:pt x="73350" y="12270"/>
                  </a:lnTo>
                  <a:lnTo>
                    <a:pt x="73350" y="11432"/>
                  </a:lnTo>
                  <a:close/>
                  <a:moveTo>
                    <a:pt x="74620" y="11432"/>
                  </a:moveTo>
                  <a:lnTo>
                    <a:pt x="74620" y="12270"/>
                  </a:lnTo>
                  <a:lnTo>
                    <a:pt x="74127" y="12270"/>
                  </a:lnTo>
                  <a:lnTo>
                    <a:pt x="74127" y="11432"/>
                  </a:lnTo>
                  <a:close/>
                  <a:moveTo>
                    <a:pt x="75406" y="11432"/>
                  </a:moveTo>
                  <a:lnTo>
                    <a:pt x="75406" y="12270"/>
                  </a:lnTo>
                  <a:lnTo>
                    <a:pt x="74913" y="12270"/>
                  </a:lnTo>
                  <a:lnTo>
                    <a:pt x="74913" y="11432"/>
                  </a:lnTo>
                  <a:close/>
                  <a:moveTo>
                    <a:pt x="76184" y="11432"/>
                  </a:moveTo>
                  <a:lnTo>
                    <a:pt x="76184" y="12270"/>
                  </a:lnTo>
                  <a:lnTo>
                    <a:pt x="75691" y="12270"/>
                  </a:lnTo>
                  <a:lnTo>
                    <a:pt x="75691" y="11432"/>
                  </a:lnTo>
                  <a:close/>
                  <a:moveTo>
                    <a:pt x="76970" y="11432"/>
                  </a:moveTo>
                  <a:lnTo>
                    <a:pt x="76970" y="12270"/>
                  </a:lnTo>
                  <a:lnTo>
                    <a:pt x="76477" y="12270"/>
                  </a:lnTo>
                  <a:lnTo>
                    <a:pt x="76477" y="11432"/>
                  </a:lnTo>
                  <a:close/>
                  <a:moveTo>
                    <a:pt x="77748" y="11432"/>
                  </a:moveTo>
                  <a:lnTo>
                    <a:pt x="77748" y="12270"/>
                  </a:lnTo>
                  <a:lnTo>
                    <a:pt x="77255" y="12270"/>
                  </a:lnTo>
                  <a:lnTo>
                    <a:pt x="77255" y="11432"/>
                  </a:lnTo>
                  <a:close/>
                  <a:moveTo>
                    <a:pt x="78499" y="11432"/>
                  </a:moveTo>
                  <a:lnTo>
                    <a:pt x="78525" y="12270"/>
                  </a:lnTo>
                  <a:lnTo>
                    <a:pt x="78007" y="12270"/>
                  </a:lnTo>
                  <a:lnTo>
                    <a:pt x="78007" y="11432"/>
                  </a:lnTo>
                  <a:close/>
                  <a:moveTo>
                    <a:pt x="79312" y="11432"/>
                  </a:moveTo>
                  <a:lnTo>
                    <a:pt x="79312" y="12270"/>
                  </a:lnTo>
                  <a:lnTo>
                    <a:pt x="78819" y="12270"/>
                  </a:lnTo>
                  <a:lnTo>
                    <a:pt x="78819" y="11432"/>
                  </a:lnTo>
                  <a:close/>
                  <a:moveTo>
                    <a:pt x="64441" y="11155"/>
                  </a:moveTo>
                  <a:lnTo>
                    <a:pt x="64398" y="11233"/>
                  </a:lnTo>
                  <a:lnTo>
                    <a:pt x="64398" y="12210"/>
                  </a:lnTo>
                  <a:lnTo>
                    <a:pt x="64398" y="12426"/>
                  </a:lnTo>
                  <a:lnTo>
                    <a:pt x="64018" y="12426"/>
                  </a:lnTo>
                  <a:lnTo>
                    <a:pt x="64018" y="12210"/>
                  </a:lnTo>
                  <a:lnTo>
                    <a:pt x="64009" y="12210"/>
                  </a:lnTo>
                  <a:lnTo>
                    <a:pt x="64009" y="11233"/>
                  </a:lnTo>
                  <a:lnTo>
                    <a:pt x="64018" y="11233"/>
                  </a:lnTo>
                  <a:lnTo>
                    <a:pt x="63975" y="11155"/>
                  </a:lnTo>
                  <a:close/>
                  <a:moveTo>
                    <a:pt x="65366" y="11155"/>
                  </a:moveTo>
                  <a:lnTo>
                    <a:pt x="65348" y="11233"/>
                  </a:lnTo>
                  <a:lnTo>
                    <a:pt x="65348" y="12210"/>
                  </a:lnTo>
                  <a:lnTo>
                    <a:pt x="65340" y="12210"/>
                  </a:lnTo>
                  <a:lnTo>
                    <a:pt x="65340" y="12426"/>
                  </a:lnTo>
                  <a:lnTo>
                    <a:pt x="64942" y="12426"/>
                  </a:lnTo>
                  <a:lnTo>
                    <a:pt x="64942" y="12210"/>
                  </a:lnTo>
                  <a:lnTo>
                    <a:pt x="64934" y="12210"/>
                  </a:lnTo>
                  <a:lnTo>
                    <a:pt x="64934" y="11233"/>
                  </a:lnTo>
                  <a:lnTo>
                    <a:pt x="64891" y="11155"/>
                  </a:lnTo>
                  <a:close/>
                  <a:moveTo>
                    <a:pt x="66342" y="11155"/>
                  </a:moveTo>
                  <a:lnTo>
                    <a:pt x="66299" y="11233"/>
                  </a:lnTo>
                  <a:lnTo>
                    <a:pt x="66299" y="12210"/>
                  </a:lnTo>
                  <a:lnTo>
                    <a:pt x="66299" y="12426"/>
                  </a:lnTo>
                  <a:lnTo>
                    <a:pt x="65919" y="12426"/>
                  </a:lnTo>
                  <a:lnTo>
                    <a:pt x="65919" y="12210"/>
                  </a:lnTo>
                  <a:lnTo>
                    <a:pt x="65910" y="12210"/>
                  </a:lnTo>
                  <a:lnTo>
                    <a:pt x="65910" y="11233"/>
                  </a:lnTo>
                  <a:lnTo>
                    <a:pt x="65919" y="11233"/>
                  </a:lnTo>
                  <a:lnTo>
                    <a:pt x="65876" y="11155"/>
                  </a:lnTo>
                  <a:close/>
                  <a:moveTo>
                    <a:pt x="67293" y="11155"/>
                  </a:moveTo>
                  <a:lnTo>
                    <a:pt x="67249" y="11233"/>
                  </a:lnTo>
                  <a:lnTo>
                    <a:pt x="67249" y="12210"/>
                  </a:lnTo>
                  <a:lnTo>
                    <a:pt x="67241" y="12210"/>
                  </a:lnTo>
                  <a:lnTo>
                    <a:pt x="67241" y="12426"/>
                  </a:lnTo>
                  <a:lnTo>
                    <a:pt x="66861" y="12426"/>
                  </a:lnTo>
                  <a:lnTo>
                    <a:pt x="66861" y="12210"/>
                  </a:lnTo>
                  <a:lnTo>
                    <a:pt x="66852" y="12210"/>
                  </a:lnTo>
                  <a:lnTo>
                    <a:pt x="66852" y="11233"/>
                  </a:lnTo>
                  <a:lnTo>
                    <a:pt x="66861" y="11233"/>
                  </a:lnTo>
                  <a:lnTo>
                    <a:pt x="66817" y="11155"/>
                  </a:lnTo>
                  <a:close/>
                  <a:moveTo>
                    <a:pt x="68243" y="11155"/>
                  </a:moveTo>
                  <a:lnTo>
                    <a:pt x="68200" y="11233"/>
                  </a:lnTo>
                  <a:lnTo>
                    <a:pt x="68200" y="12210"/>
                  </a:lnTo>
                  <a:lnTo>
                    <a:pt x="68200" y="12426"/>
                  </a:lnTo>
                  <a:lnTo>
                    <a:pt x="67820" y="12426"/>
                  </a:lnTo>
                  <a:lnTo>
                    <a:pt x="67820" y="12210"/>
                  </a:lnTo>
                  <a:lnTo>
                    <a:pt x="67811" y="12210"/>
                  </a:lnTo>
                  <a:lnTo>
                    <a:pt x="67811" y="11233"/>
                  </a:lnTo>
                  <a:lnTo>
                    <a:pt x="67820" y="11233"/>
                  </a:lnTo>
                  <a:lnTo>
                    <a:pt x="67776" y="11155"/>
                  </a:lnTo>
                  <a:close/>
                  <a:moveTo>
                    <a:pt x="30337" y="11821"/>
                  </a:moveTo>
                  <a:lnTo>
                    <a:pt x="30337" y="12590"/>
                  </a:lnTo>
                  <a:lnTo>
                    <a:pt x="29801" y="12590"/>
                  </a:lnTo>
                  <a:lnTo>
                    <a:pt x="29801" y="11821"/>
                  </a:lnTo>
                  <a:close/>
                  <a:moveTo>
                    <a:pt x="29490" y="11838"/>
                  </a:moveTo>
                  <a:lnTo>
                    <a:pt x="29490" y="12616"/>
                  </a:lnTo>
                  <a:lnTo>
                    <a:pt x="28955" y="12616"/>
                  </a:lnTo>
                  <a:lnTo>
                    <a:pt x="28955" y="11838"/>
                  </a:lnTo>
                  <a:close/>
                  <a:moveTo>
                    <a:pt x="28652" y="11864"/>
                  </a:moveTo>
                  <a:lnTo>
                    <a:pt x="28644" y="12633"/>
                  </a:lnTo>
                  <a:lnTo>
                    <a:pt x="28108" y="12633"/>
                  </a:lnTo>
                  <a:lnTo>
                    <a:pt x="28108" y="11864"/>
                  </a:lnTo>
                  <a:close/>
                  <a:moveTo>
                    <a:pt x="27797" y="11890"/>
                  </a:moveTo>
                  <a:lnTo>
                    <a:pt x="27797" y="12659"/>
                  </a:lnTo>
                  <a:lnTo>
                    <a:pt x="27270" y="12659"/>
                  </a:lnTo>
                  <a:lnTo>
                    <a:pt x="27270" y="11890"/>
                  </a:lnTo>
                  <a:close/>
                  <a:moveTo>
                    <a:pt x="26959" y="11916"/>
                  </a:moveTo>
                  <a:lnTo>
                    <a:pt x="26959" y="12685"/>
                  </a:lnTo>
                  <a:lnTo>
                    <a:pt x="26423" y="12685"/>
                  </a:lnTo>
                  <a:lnTo>
                    <a:pt x="26423" y="11916"/>
                  </a:lnTo>
                  <a:close/>
                  <a:moveTo>
                    <a:pt x="26112" y="11933"/>
                  </a:moveTo>
                  <a:lnTo>
                    <a:pt x="26112" y="12711"/>
                  </a:lnTo>
                  <a:lnTo>
                    <a:pt x="25576" y="12711"/>
                  </a:lnTo>
                  <a:lnTo>
                    <a:pt x="25576" y="11933"/>
                  </a:lnTo>
                  <a:close/>
                  <a:moveTo>
                    <a:pt x="25265" y="11959"/>
                  </a:moveTo>
                  <a:lnTo>
                    <a:pt x="25265" y="12728"/>
                  </a:lnTo>
                  <a:lnTo>
                    <a:pt x="24738" y="12728"/>
                  </a:lnTo>
                  <a:lnTo>
                    <a:pt x="24738" y="11959"/>
                  </a:lnTo>
                  <a:close/>
                  <a:moveTo>
                    <a:pt x="24418" y="11985"/>
                  </a:moveTo>
                  <a:lnTo>
                    <a:pt x="24418" y="12754"/>
                  </a:lnTo>
                  <a:lnTo>
                    <a:pt x="23891" y="12754"/>
                  </a:lnTo>
                  <a:lnTo>
                    <a:pt x="23891" y="11985"/>
                  </a:lnTo>
                  <a:close/>
                  <a:moveTo>
                    <a:pt x="33422" y="11734"/>
                  </a:moveTo>
                  <a:lnTo>
                    <a:pt x="33379" y="11803"/>
                  </a:lnTo>
                  <a:lnTo>
                    <a:pt x="33379" y="12685"/>
                  </a:lnTo>
                  <a:lnTo>
                    <a:pt x="33379" y="12875"/>
                  </a:lnTo>
                  <a:lnTo>
                    <a:pt x="33042" y="12875"/>
                  </a:lnTo>
                  <a:lnTo>
                    <a:pt x="33042" y="12685"/>
                  </a:lnTo>
                  <a:lnTo>
                    <a:pt x="33033" y="12685"/>
                  </a:lnTo>
                  <a:lnTo>
                    <a:pt x="33033" y="11803"/>
                  </a:lnTo>
                  <a:lnTo>
                    <a:pt x="32998" y="11734"/>
                  </a:lnTo>
                  <a:close/>
                  <a:moveTo>
                    <a:pt x="34269" y="11734"/>
                  </a:moveTo>
                  <a:lnTo>
                    <a:pt x="34234" y="11803"/>
                  </a:lnTo>
                  <a:lnTo>
                    <a:pt x="34234" y="12685"/>
                  </a:lnTo>
                  <a:lnTo>
                    <a:pt x="34234" y="12875"/>
                  </a:lnTo>
                  <a:lnTo>
                    <a:pt x="33888" y="12875"/>
                  </a:lnTo>
                  <a:lnTo>
                    <a:pt x="33888" y="12685"/>
                  </a:lnTo>
                  <a:lnTo>
                    <a:pt x="33880" y="12685"/>
                  </a:lnTo>
                  <a:lnTo>
                    <a:pt x="33880" y="11803"/>
                  </a:lnTo>
                  <a:lnTo>
                    <a:pt x="33845" y="11734"/>
                  </a:lnTo>
                  <a:close/>
                  <a:moveTo>
                    <a:pt x="35124" y="11734"/>
                  </a:moveTo>
                  <a:lnTo>
                    <a:pt x="35089" y="11803"/>
                  </a:lnTo>
                  <a:lnTo>
                    <a:pt x="35089" y="12685"/>
                  </a:lnTo>
                  <a:lnTo>
                    <a:pt x="35081" y="12685"/>
                  </a:lnTo>
                  <a:lnTo>
                    <a:pt x="35081" y="12875"/>
                  </a:lnTo>
                  <a:lnTo>
                    <a:pt x="34744" y="12875"/>
                  </a:lnTo>
                  <a:lnTo>
                    <a:pt x="34744" y="12685"/>
                  </a:lnTo>
                  <a:lnTo>
                    <a:pt x="34735" y="12685"/>
                  </a:lnTo>
                  <a:lnTo>
                    <a:pt x="34735" y="11803"/>
                  </a:lnTo>
                  <a:lnTo>
                    <a:pt x="34744" y="11803"/>
                  </a:lnTo>
                  <a:lnTo>
                    <a:pt x="34701" y="11734"/>
                  </a:lnTo>
                  <a:close/>
                  <a:moveTo>
                    <a:pt x="35979" y="11734"/>
                  </a:moveTo>
                  <a:lnTo>
                    <a:pt x="35945" y="11803"/>
                  </a:lnTo>
                  <a:lnTo>
                    <a:pt x="35945" y="12685"/>
                  </a:lnTo>
                  <a:lnTo>
                    <a:pt x="35936" y="12685"/>
                  </a:lnTo>
                  <a:lnTo>
                    <a:pt x="35936" y="12875"/>
                  </a:lnTo>
                  <a:lnTo>
                    <a:pt x="35599" y="12875"/>
                  </a:lnTo>
                  <a:lnTo>
                    <a:pt x="35599" y="12685"/>
                  </a:lnTo>
                  <a:lnTo>
                    <a:pt x="35591" y="12685"/>
                  </a:lnTo>
                  <a:lnTo>
                    <a:pt x="35591" y="11803"/>
                  </a:lnTo>
                  <a:lnTo>
                    <a:pt x="35599" y="11803"/>
                  </a:lnTo>
                  <a:lnTo>
                    <a:pt x="35556" y="11734"/>
                  </a:lnTo>
                  <a:close/>
                  <a:moveTo>
                    <a:pt x="36835" y="11734"/>
                  </a:moveTo>
                  <a:lnTo>
                    <a:pt x="36800" y="11803"/>
                  </a:lnTo>
                  <a:lnTo>
                    <a:pt x="36800" y="12685"/>
                  </a:lnTo>
                  <a:lnTo>
                    <a:pt x="36792" y="12685"/>
                  </a:lnTo>
                  <a:lnTo>
                    <a:pt x="36792" y="12875"/>
                  </a:lnTo>
                  <a:lnTo>
                    <a:pt x="36455" y="12875"/>
                  </a:lnTo>
                  <a:lnTo>
                    <a:pt x="36455" y="12685"/>
                  </a:lnTo>
                  <a:lnTo>
                    <a:pt x="36446" y="12685"/>
                  </a:lnTo>
                  <a:lnTo>
                    <a:pt x="36446" y="11803"/>
                  </a:lnTo>
                  <a:lnTo>
                    <a:pt x="36455" y="11803"/>
                  </a:lnTo>
                  <a:lnTo>
                    <a:pt x="36411" y="11734"/>
                  </a:lnTo>
                  <a:close/>
                  <a:moveTo>
                    <a:pt x="37690" y="11734"/>
                  </a:moveTo>
                  <a:lnTo>
                    <a:pt x="37656" y="11803"/>
                  </a:lnTo>
                  <a:lnTo>
                    <a:pt x="37656" y="12685"/>
                  </a:lnTo>
                  <a:lnTo>
                    <a:pt x="37647" y="12685"/>
                  </a:lnTo>
                  <a:lnTo>
                    <a:pt x="37647" y="12875"/>
                  </a:lnTo>
                  <a:lnTo>
                    <a:pt x="37293" y="12875"/>
                  </a:lnTo>
                  <a:lnTo>
                    <a:pt x="37293" y="12685"/>
                  </a:lnTo>
                  <a:lnTo>
                    <a:pt x="37293" y="11803"/>
                  </a:lnTo>
                  <a:lnTo>
                    <a:pt x="37250" y="11734"/>
                  </a:lnTo>
                  <a:close/>
                  <a:moveTo>
                    <a:pt x="830" y="12305"/>
                  </a:moveTo>
                  <a:lnTo>
                    <a:pt x="830" y="13030"/>
                  </a:lnTo>
                  <a:lnTo>
                    <a:pt x="432" y="13030"/>
                  </a:lnTo>
                  <a:lnTo>
                    <a:pt x="432" y="12305"/>
                  </a:lnTo>
                  <a:close/>
                  <a:moveTo>
                    <a:pt x="1599" y="12305"/>
                  </a:moveTo>
                  <a:lnTo>
                    <a:pt x="1599" y="13030"/>
                  </a:lnTo>
                  <a:lnTo>
                    <a:pt x="1210" y="13030"/>
                  </a:lnTo>
                  <a:lnTo>
                    <a:pt x="1210" y="12305"/>
                  </a:lnTo>
                  <a:close/>
                  <a:moveTo>
                    <a:pt x="2368" y="12305"/>
                  </a:moveTo>
                  <a:lnTo>
                    <a:pt x="2368" y="13030"/>
                  </a:lnTo>
                  <a:lnTo>
                    <a:pt x="1979" y="13030"/>
                  </a:lnTo>
                  <a:lnTo>
                    <a:pt x="1979" y="12305"/>
                  </a:lnTo>
                  <a:close/>
                  <a:moveTo>
                    <a:pt x="3145" y="12305"/>
                  </a:moveTo>
                  <a:lnTo>
                    <a:pt x="3145" y="13030"/>
                  </a:lnTo>
                  <a:lnTo>
                    <a:pt x="2748" y="13030"/>
                  </a:lnTo>
                  <a:lnTo>
                    <a:pt x="2748" y="12305"/>
                  </a:lnTo>
                  <a:close/>
                  <a:moveTo>
                    <a:pt x="3914" y="12305"/>
                  </a:moveTo>
                  <a:lnTo>
                    <a:pt x="3914" y="13030"/>
                  </a:lnTo>
                  <a:lnTo>
                    <a:pt x="3517" y="13030"/>
                  </a:lnTo>
                  <a:lnTo>
                    <a:pt x="3517" y="12305"/>
                  </a:lnTo>
                  <a:close/>
                  <a:moveTo>
                    <a:pt x="4684" y="12305"/>
                  </a:moveTo>
                  <a:lnTo>
                    <a:pt x="4684" y="13030"/>
                  </a:lnTo>
                  <a:lnTo>
                    <a:pt x="4286" y="13030"/>
                  </a:lnTo>
                  <a:lnTo>
                    <a:pt x="4286" y="12305"/>
                  </a:lnTo>
                  <a:close/>
                  <a:moveTo>
                    <a:pt x="5453" y="12305"/>
                  </a:moveTo>
                  <a:lnTo>
                    <a:pt x="5453" y="13030"/>
                  </a:lnTo>
                  <a:lnTo>
                    <a:pt x="5064" y="13030"/>
                  </a:lnTo>
                  <a:lnTo>
                    <a:pt x="5064" y="12305"/>
                  </a:lnTo>
                  <a:close/>
                  <a:moveTo>
                    <a:pt x="6222" y="12305"/>
                  </a:moveTo>
                  <a:lnTo>
                    <a:pt x="6222" y="13030"/>
                  </a:lnTo>
                  <a:lnTo>
                    <a:pt x="5833" y="13030"/>
                  </a:lnTo>
                  <a:lnTo>
                    <a:pt x="5833" y="12305"/>
                  </a:lnTo>
                  <a:close/>
                  <a:moveTo>
                    <a:pt x="6991" y="12305"/>
                  </a:moveTo>
                  <a:lnTo>
                    <a:pt x="6991" y="13030"/>
                  </a:lnTo>
                  <a:lnTo>
                    <a:pt x="6602" y="13030"/>
                  </a:lnTo>
                  <a:lnTo>
                    <a:pt x="6602" y="12305"/>
                  </a:lnTo>
                  <a:close/>
                  <a:moveTo>
                    <a:pt x="7768" y="12305"/>
                  </a:moveTo>
                  <a:lnTo>
                    <a:pt x="7768" y="13030"/>
                  </a:lnTo>
                  <a:lnTo>
                    <a:pt x="7371" y="13030"/>
                  </a:lnTo>
                  <a:lnTo>
                    <a:pt x="7371" y="12305"/>
                  </a:lnTo>
                  <a:close/>
                  <a:moveTo>
                    <a:pt x="8537" y="12305"/>
                  </a:moveTo>
                  <a:lnTo>
                    <a:pt x="8537" y="13030"/>
                  </a:lnTo>
                  <a:lnTo>
                    <a:pt x="8140" y="13030"/>
                  </a:lnTo>
                  <a:lnTo>
                    <a:pt x="8140" y="12305"/>
                  </a:lnTo>
                  <a:close/>
                  <a:moveTo>
                    <a:pt x="9306" y="12305"/>
                  </a:moveTo>
                  <a:lnTo>
                    <a:pt x="9306" y="13030"/>
                  </a:lnTo>
                  <a:lnTo>
                    <a:pt x="8909" y="13030"/>
                  </a:lnTo>
                  <a:lnTo>
                    <a:pt x="8909" y="12305"/>
                  </a:lnTo>
                  <a:close/>
                  <a:moveTo>
                    <a:pt x="33387" y="13635"/>
                  </a:moveTo>
                  <a:lnTo>
                    <a:pt x="33387" y="13659"/>
                  </a:lnTo>
                  <a:lnTo>
                    <a:pt x="33379" y="13635"/>
                  </a:lnTo>
                  <a:close/>
                  <a:moveTo>
                    <a:pt x="35953" y="13635"/>
                  </a:moveTo>
                  <a:lnTo>
                    <a:pt x="35953" y="13659"/>
                  </a:lnTo>
                  <a:lnTo>
                    <a:pt x="35945" y="13635"/>
                  </a:lnTo>
                  <a:close/>
                  <a:moveTo>
                    <a:pt x="34243" y="13635"/>
                  </a:moveTo>
                  <a:lnTo>
                    <a:pt x="34243" y="13665"/>
                  </a:lnTo>
                  <a:lnTo>
                    <a:pt x="34234" y="13635"/>
                  </a:lnTo>
                  <a:close/>
                  <a:moveTo>
                    <a:pt x="74620" y="12832"/>
                  </a:moveTo>
                  <a:lnTo>
                    <a:pt x="74620" y="13670"/>
                  </a:lnTo>
                  <a:lnTo>
                    <a:pt x="74127" y="13670"/>
                  </a:lnTo>
                  <a:lnTo>
                    <a:pt x="74127" y="12832"/>
                  </a:lnTo>
                  <a:close/>
                  <a:moveTo>
                    <a:pt x="75406" y="12832"/>
                  </a:moveTo>
                  <a:lnTo>
                    <a:pt x="75406" y="13670"/>
                  </a:lnTo>
                  <a:lnTo>
                    <a:pt x="74913" y="13670"/>
                  </a:lnTo>
                  <a:lnTo>
                    <a:pt x="74913" y="12832"/>
                  </a:lnTo>
                  <a:close/>
                  <a:moveTo>
                    <a:pt x="76184" y="12832"/>
                  </a:moveTo>
                  <a:lnTo>
                    <a:pt x="76184" y="13670"/>
                  </a:lnTo>
                  <a:lnTo>
                    <a:pt x="75691" y="13670"/>
                  </a:lnTo>
                  <a:lnTo>
                    <a:pt x="75691" y="12832"/>
                  </a:lnTo>
                  <a:close/>
                  <a:moveTo>
                    <a:pt x="76970" y="12832"/>
                  </a:moveTo>
                  <a:lnTo>
                    <a:pt x="76970" y="13670"/>
                  </a:lnTo>
                  <a:lnTo>
                    <a:pt x="76477" y="13670"/>
                  </a:lnTo>
                  <a:lnTo>
                    <a:pt x="76477" y="12832"/>
                  </a:lnTo>
                  <a:close/>
                  <a:moveTo>
                    <a:pt x="77748" y="12832"/>
                  </a:moveTo>
                  <a:lnTo>
                    <a:pt x="77748" y="13670"/>
                  </a:lnTo>
                  <a:lnTo>
                    <a:pt x="77255" y="13670"/>
                  </a:lnTo>
                  <a:lnTo>
                    <a:pt x="77255" y="12832"/>
                  </a:lnTo>
                  <a:close/>
                  <a:moveTo>
                    <a:pt x="78499" y="12832"/>
                  </a:moveTo>
                  <a:lnTo>
                    <a:pt x="78525" y="13670"/>
                  </a:lnTo>
                  <a:lnTo>
                    <a:pt x="78007" y="13670"/>
                  </a:lnTo>
                  <a:lnTo>
                    <a:pt x="78007" y="12832"/>
                  </a:lnTo>
                  <a:close/>
                  <a:moveTo>
                    <a:pt x="79312" y="12832"/>
                  </a:moveTo>
                  <a:lnTo>
                    <a:pt x="79312" y="13670"/>
                  </a:lnTo>
                  <a:lnTo>
                    <a:pt x="78819" y="13670"/>
                  </a:lnTo>
                  <a:lnTo>
                    <a:pt x="78819" y="12832"/>
                  </a:lnTo>
                  <a:close/>
                  <a:moveTo>
                    <a:pt x="42477" y="13169"/>
                  </a:moveTo>
                  <a:lnTo>
                    <a:pt x="42477" y="13773"/>
                  </a:lnTo>
                  <a:lnTo>
                    <a:pt x="42149" y="13773"/>
                  </a:lnTo>
                  <a:lnTo>
                    <a:pt x="42149" y="13169"/>
                  </a:lnTo>
                  <a:close/>
                  <a:moveTo>
                    <a:pt x="43125" y="13186"/>
                  </a:moveTo>
                  <a:lnTo>
                    <a:pt x="43125" y="13782"/>
                  </a:lnTo>
                  <a:lnTo>
                    <a:pt x="42797" y="13782"/>
                  </a:lnTo>
                  <a:lnTo>
                    <a:pt x="42797" y="13186"/>
                  </a:lnTo>
                  <a:close/>
                  <a:moveTo>
                    <a:pt x="43773" y="13195"/>
                  </a:moveTo>
                  <a:lnTo>
                    <a:pt x="43773" y="13791"/>
                  </a:lnTo>
                  <a:lnTo>
                    <a:pt x="43445" y="13791"/>
                  </a:lnTo>
                  <a:lnTo>
                    <a:pt x="43445" y="13195"/>
                  </a:lnTo>
                  <a:close/>
                  <a:moveTo>
                    <a:pt x="44404" y="13203"/>
                  </a:moveTo>
                  <a:lnTo>
                    <a:pt x="44421" y="13799"/>
                  </a:lnTo>
                  <a:lnTo>
                    <a:pt x="44076" y="13799"/>
                  </a:lnTo>
                  <a:lnTo>
                    <a:pt x="44076" y="13203"/>
                  </a:lnTo>
                  <a:close/>
                  <a:moveTo>
                    <a:pt x="45069" y="13212"/>
                  </a:moveTo>
                  <a:lnTo>
                    <a:pt x="45069" y="13817"/>
                  </a:lnTo>
                  <a:lnTo>
                    <a:pt x="44741" y="13817"/>
                  </a:lnTo>
                  <a:lnTo>
                    <a:pt x="44741" y="13212"/>
                  </a:lnTo>
                  <a:close/>
                  <a:moveTo>
                    <a:pt x="45717" y="13220"/>
                  </a:moveTo>
                  <a:lnTo>
                    <a:pt x="45717" y="13825"/>
                  </a:lnTo>
                  <a:lnTo>
                    <a:pt x="45389" y="13825"/>
                  </a:lnTo>
                  <a:lnTo>
                    <a:pt x="45389" y="13220"/>
                  </a:lnTo>
                  <a:close/>
                  <a:moveTo>
                    <a:pt x="46365" y="13229"/>
                  </a:moveTo>
                  <a:lnTo>
                    <a:pt x="46365" y="13825"/>
                  </a:lnTo>
                  <a:lnTo>
                    <a:pt x="46037" y="13825"/>
                  </a:lnTo>
                  <a:lnTo>
                    <a:pt x="46037" y="13229"/>
                  </a:lnTo>
                  <a:close/>
                  <a:moveTo>
                    <a:pt x="47013" y="13238"/>
                  </a:moveTo>
                  <a:lnTo>
                    <a:pt x="47013" y="13834"/>
                  </a:lnTo>
                  <a:lnTo>
                    <a:pt x="46685" y="13834"/>
                  </a:lnTo>
                  <a:lnTo>
                    <a:pt x="46685" y="13238"/>
                  </a:lnTo>
                  <a:close/>
                  <a:moveTo>
                    <a:pt x="47661" y="13246"/>
                  </a:moveTo>
                  <a:lnTo>
                    <a:pt x="47661" y="13843"/>
                  </a:lnTo>
                  <a:lnTo>
                    <a:pt x="47333" y="13843"/>
                  </a:lnTo>
                  <a:lnTo>
                    <a:pt x="47333" y="13246"/>
                  </a:lnTo>
                  <a:close/>
                  <a:moveTo>
                    <a:pt x="48309" y="13255"/>
                  </a:moveTo>
                  <a:lnTo>
                    <a:pt x="48309" y="13851"/>
                  </a:lnTo>
                  <a:lnTo>
                    <a:pt x="47981" y="13851"/>
                  </a:lnTo>
                  <a:lnTo>
                    <a:pt x="47981" y="13255"/>
                  </a:lnTo>
                  <a:close/>
                  <a:moveTo>
                    <a:pt x="48957" y="13264"/>
                  </a:moveTo>
                  <a:lnTo>
                    <a:pt x="48957" y="13860"/>
                  </a:lnTo>
                  <a:lnTo>
                    <a:pt x="48629" y="13860"/>
                  </a:lnTo>
                  <a:lnTo>
                    <a:pt x="48629" y="13264"/>
                  </a:lnTo>
                  <a:close/>
                  <a:moveTo>
                    <a:pt x="49605" y="13272"/>
                  </a:moveTo>
                  <a:lnTo>
                    <a:pt x="49605" y="13868"/>
                  </a:lnTo>
                  <a:lnTo>
                    <a:pt x="49277" y="13868"/>
                  </a:lnTo>
                  <a:lnTo>
                    <a:pt x="49277" y="13272"/>
                  </a:lnTo>
                  <a:close/>
                  <a:moveTo>
                    <a:pt x="30337" y="13117"/>
                  </a:moveTo>
                  <a:lnTo>
                    <a:pt x="30337" y="13886"/>
                  </a:lnTo>
                  <a:lnTo>
                    <a:pt x="29801" y="13886"/>
                  </a:lnTo>
                  <a:lnTo>
                    <a:pt x="29801" y="13117"/>
                  </a:lnTo>
                  <a:close/>
                  <a:moveTo>
                    <a:pt x="29490" y="13134"/>
                  </a:moveTo>
                  <a:lnTo>
                    <a:pt x="29490" y="13912"/>
                  </a:lnTo>
                  <a:lnTo>
                    <a:pt x="28955" y="13912"/>
                  </a:lnTo>
                  <a:lnTo>
                    <a:pt x="28955" y="13134"/>
                  </a:lnTo>
                  <a:close/>
                  <a:moveTo>
                    <a:pt x="28652" y="13160"/>
                  </a:moveTo>
                  <a:lnTo>
                    <a:pt x="28644" y="13929"/>
                  </a:lnTo>
                  <a:lnTo>
                    <a:pt x="28108" y="13929"/>
                  </a:lnTo>
                  <a:lnTo>
                    <a:pt x="28108" y="13160"/>
                  </a:lnTo>
                  <a:close/>
                  <a:moveTo>
                    <a:pt x="27797" y="13186"/>
                  </a:moveTo>
                  <a:lnTo>
                    <a:pt x="27797" y="13955"/>
                  </a:lnTo>
                  <a:lnTo>
                    <a:pt x="27270" y="13955"/>
                  </a:lnTo>
                  <a:lnTo>
                    <a:pt x="27270" y="13186"/>
                  </a:lnTo>
                  <a:close/>
                  <a:moveTo>
                    <a:pt x="26959" y="13212"/>
                  </a:moveTo>
                  <a:lnTo>
                    <a:pt x="26959" y="13981"/>
                  </a:lnTo>
                  <a:lnTo>
                    <a:pt x="26423" y="13981"/>
                  </a:lnTo>
                  <a:lnTo>
                    <a:pt x="26423" y="13212"/>
                  </a:lnTo>
                  <a:close/>
                  <a:moveTo>
                    <a:pt x="26112" y="13229"/>
                  </a:moveTo>
                  <a:lnTo>
                    <a:pt x="26112" y="14007"/>
                  </a:lnTo>
                  <a:lnTo>
                    <a:pt x="25576" y="14007"/>
                  </a:lnTo>
                  <a:lnTo>
                    <a:pt x="25576" y="13229"/>
                  </a:lnTo>
                  <a:close/>
                  <a:moveTo>
                    <a:pt x="25265" y="13255"/>
                  </a:moveTo>
                  <a:lnTo>
                    <a:pt x="25265" y="14024"/>
                  </a:lnTo>
                  <a:lnTo>
                    <a:pt x="24738" y="14024"/>
                  </a:lnTo>
                  <a:lnTo>
                    <a:pt x="24738" y="13255"/>
                  </a:lnTo>
                  <a:close/>
                  <a:moveTo>
                    <a:pt x="24418" y="13281"/>
                  </a:moveTo>
                  <a:lnTo>
                    <a:pt x="24418" y="14050"/>
                  </a:lnTo>
                  <a:lnTo>
                    <a:pt x="23891" y="14050"/>
                  </a:lnTo>
                  <a:lnTo>
                    <a:pt x="23891" y="13281"/>
                  </a:lnTo>
                  <a:close/>
                  <a:moveTo>
                    <a:pt x="830" y="13359"/>
                  </a:moveTo>
                  <a:lnTo>
                    <a:pt x="830" y="14085"/>
                  </a:lnTo>
                  <a:lnTo>
                    <a:pt x="432" y="14085"/>
                  </a:lnTo>
                  <a:lnTo>
                    <a:pt x="432" y="13359"/>
                  </a:lnTo>
                  <a:close/>
                  <a:moveTo>
                    <a:pt x="1599" y="13359"/>
                  </a:moveTo>
                  <a:lnTo>
                    <a:pt x="1599" y="14085"/>
                  </a:lnTo>
                  <a:lnTo>
                    <a:pt x="1210" y="14085"/>
                  </a:lnTo>
                  <a:lnTo>
                    <a:pt x="1210" y="13359"/>
                  </a:lnTo>
                  <a:close/>
                  <a:moveTo>
                    <a:pt x="2368" y="13359"/>
                  </a:moveTo>
                  <a:lnTo>
                    <a:pt x="2368" y="14085"/>
                  </a:lnTo>
                  <a:lnTo>
                    <a:pt x="1979" y="14085"/>
                  </a:lnTo>
                  <a:lnTo>
                    <a:pt x="1979" y="13359"/>
                  </a:lnTo>
                  <a:close/>
                  <a:moveTo>
                    <a:pt x="3145" y="13359"/>
                  </a:moveTo>
                  <a:lnTo>
                    <a:pt x="3145" y="14085"/>
                  </a:lnTo>
                  <a:lnTo>
                    <a:pt x="2748" y="14085"/>
                  </a:lnTo>
                  <a:lnTo>
                    <a:pt x="2748" y="13359"/>
                  </a:lnTo>
                  <a:close/>
                  <a:moveTo>
                    <a:pt x="3914" y="13359"/>
                  </a:moveTo>
                  <a:lnTo>
                    <a:pt x="3914" y="14085"/>
                  </a:lnTo>
                  <a:lnTo>
                    <a:pt x="3517" y="14085"/>
                  </a:lnTo>
                  <a:lnTo>
                    <a:pt x="3517" y="13359"/>
                  </a:lnTo>
                  <a:close/>
                  <a:moveTo>
                    <a:pt x="4684" y="13359"/>
                  </a:moveTo>
                  <a:lnTo>
                    <a:pt x="4684" y="14085"/>
                  </a:lnTo>
                  <a:lnTo>
                    <a:pt x="4286" y="14085"/>
                  </a:lnTo>
                  <a:lnTo>
                    <a:pt x="4286" y="13359"/>
                  </a:lnTo>
                  <a:close/>
                  <a:moveTo>
                    <a:pt x="5453" y="13359"/>
                  </a:moveTo>
                  <a:lnTo>
                    <a:pt x="5453" y="14085"/>
                  </a:lnTo>
                  <a:lnTo>
                    <a:pt x="5064" y="14085"/>
                  </a:lnTo>
                  <a:lnTo>
                    <a:pt x="5064" y="13359"/>
                  </a:lnTo>
                  <a:close/>
                  <a:moveTo>
                    <a:pt x="6222" y="13359"/>
                  </a:moveTo>
                  <a:lnTo>
                    <a:pt x="6222" y="14085"/>
                  </a:lnTo>
                  <a:lnTo>
                    <a:pt x="5833" y="14085"/>
                  </a:lnTo>
                  <a:lnTo>
                    <a:pt x="5833" y="13359"/>
                  </a:lnTo>
                  <a:close/>
                  <a:moveTo>
                    <a:pt x="6991" y="13359"/>
                  </a:moveTo>
                  <a:lnTo>
                    <a:pt x="6991" y="14085"/>
                  </a:lnTo>
                  <a:lnTo>
                    <a:pt x="6602" y="14085"/>
                  </a:lnTo>
                  <a:lnTo>
                    <a:pt x="6602" y="13359"/>
                  </a:lnTo>
                  <a:close/>
                  <a:moveTo>
                    <a:pt x="7768" y="13359"/>
                  </a:moveTo>
                  <a:lnTo>
                    <a:pt x="7768" y="14085"/>
                  </a:lnTo>
                  <a:lnTo>
                    <a:pt x="7371" y="14085"/>
                  </a:lnTo>
                  <a:lnTo>
                    <a:pt x="7371" y="13359"/>
                  </a:lnTo>
                  <a:close/>
                  <a:moveTo>
                    <a:pt x="8537" y="13359"/>
                  </a:moveTo>
                  <a:lnTo>
                    <a:pt x="8537" y="14085"/>
                  </a:lnTo>
                  <a:lnTo>
                    <a:pt x="8140" y="14085"/>
                  </a:lnTo>
                  <a:lnTo>
                    <a:pt x="8140" y="13359"/>
                  </a:lnTo>
                  <a:close/>
                  <a:moveTo>
                    <a:pt x="9306" y="13359"/>
                  </a:moveTo>
                  <a:lnTo>
                    <a:pt x="9306" y="14085"/>
                  </a:lnTo>
                  <a:lnTo>
                    <a:pt x="8909" y="14085"/>
                  </a:lnTo>
                  <a:lnTo>
                    <a:pt x="8909" y="13359"/>
                  </a:lnTo>
                  <a:close/>
                  <a:moveTo>
                    <a:pt x="64433" y="13203"/>
                  </a:moveTo>
                  <a:lnTo>
                    <a:pt x="64398" y="13272"/>
                  </a:lnTo>
                  <a:lnTo>
                    <a:pt x="64407" y="13272"/>
                  </a:lnTo>
                  <a:lnTo>
                    <a:pt x="64407" y="14257"/>
                  </a:lnTo>
                  <a:lnTo>
                    <a:pt x="64398" y="14257"/>
                  </a:lnTo>
                  <a:lnTo>
                    <a:pt x="64398" y="14473"/>
                  </a:lnTo>
                  <a:lnTo>
                    <a:pt x="64018" y="14473"/>
                  </a:lnTo>
                  <a:lnTo>
                    <a:pt x="64018" y="14257"/>
                  </a:lnTo>
                  <a:lnTo>
                    <a:pt x="64009" y="14257"/>
                  </a:lnTo>
                  <a:lnTo>
                    <a:pt x="64009" y="13272"/>
                  </a:lnTo>
                  <a:lnTo>
                    <a:pt x="63975" y="13220"/>
                  </a:lnTo>
                  <a:lnTo>
                    <a:pt x="63975" y="13203"/>
                  </a:lnTo>
                  <a:close/>
                  <a:moveTo>
                    <a:pt x="65366" y="13203"/>
                  </a:moveTo>
                  <a:lnTo>
                    <a:pt x="65348" y="13272"/>
                  </a:lnTo>
                  <a:lnTo>
                    <a:pt x="65357" y="13272"/>
                  </a:lnTo>
                  <a:lnTo>
                    <a:pt x="65357" y="14257"/>
                  </a:lnTo>
                  <a:lnTo>
                    <a:pt x="65348" y="14257"/>
                  </a:lnTo>
                  <a:lnTo>
                    <a:pt x="65348" y="14473"/>
                  </a:lnTo>
                  <a:lnTo>
                    <a:pt x="64942" y="14473"/>
                  </a:lnTo>
                  <a:lnTo>
                    <a:pt x="64942" y="14257"/>
                  </a:lnTo>
                  <a:lnTo>
                    <a:pt x="64942" y="13272"/>
                  </a:lnTo>
                  <a:lnTo>
                    <a:pt x="64891" y="13203"/>
                  </a:lnTo>
                  <a:close/>
                  <a:moveTo>
                    <a:pt x="66333" y="13203"/>
                  </a:moveTo>
                  <a:lnTo>
                    <a:pt x="66299" y="13272"/>
                  </a:lnTo>
                  <a:lnTo>
                    <a:pt x="66308" y="13272"/>
                  </a:lnTo>
                  <a:lnTo>
                    <a:pt x="66308" y="14257"/>
                  </a:lnTo>
                  <a:lnTo>
                    <a:pt x="66299" y="14257"/>
                  </a:lnTo>
                  <a:lnTo>
                    <a:pt x="66299" y="14473"/>
                  </a:lnTo>
                  <a:lnTo>
                    <a:pt x="65919" y="14473"/>
                  </a:lnTo>
                  <a:lnTo>
                    <a:pt x="65919" y="14257"/>
                  </a:lnTo>
                  <a:lnTo>
                    <a:pt x="65910" y="14257"/>
                  </a:lnTo>
                  <a:lnTo>
                    <a:pt x="65910" y="13272"/>
                  </a:lnTo>
                  <a:lnTo>
                    <a:pt x="65867" y="13203"/>
                  </a:lnTo>
                  <a:close/>
                  <a:moveTo>
                    <a:pt x="67293" y="13203"/>
                  </a:moveTo>
                  <a:lnTo>
                    <a:pt x="67249" y="13272"/>
                  </a:lnTo>
                  <a:lnTo>
                    <a:pt x="67258" y="13272"/>
                  </a:lnTo>
                  <a:lnTo>
                    <a:pt x="67258" y="14257"/>
                  </a:lnTo>
                  <a:lnTo>
                    <a:pt x="67249" y="14257"/>
                  </a:lnTo>
                  <a:lnTo>
                    <a:pt x="67249" y="14473"/>
                  </a:lnTo>
                  <a:lnTo>
                    <a:pt x="66869" y="14473"/>
                  </a:lnTo>
                  <a:lnTo>
                    <a:pt x="66869" y="14257"/>
                  </a:lnTo>
                  <a:lnTo>
                    <a:pt x="66869" y="13272"/>
                  </a:lnTo>
                  <a:lnTo>
                    <a:pt x="66826" y="13203"/>
                  </a:lnTo>
                  <a:close/>
                  <a:moveTo>
                    <a:pt x="68243" y="13203"/>
                  </a:moveTo>
                  <a:lnTo>
                    <a:pt x="68200" y="13272"/>
                  </a:lnTo>
                  <a:lnTo>
                    <a:pt x="68208" y="13272"/>
                  </a:lnTo>
                  <a:lnTo>
                    <a:pt x="68208" y="14257"/>
                  </a:lnTo>
                  <a:lnTo>
                    <a:pt x="68200" y="14257"/>
                  </a:lnTo>
                  <a:lnTo>
                    <a:pt x="68200" y="14473"/>
                  </a:lnTo>
                  <a:lnTo>
                    <a:pt x="67820" y="14473"/>
                  </a:lnTo>
                  <a:lnTo>
                    <a:pt x="67820" y="14257"/>
                  </a:lnTo>
                  <a:lnTo>
                    <a:pt x="67811" y="14257"/>
                  </a:lnTo>
                  <a:lnTo>
                    <a:pt x="67811" y="13272"/>
                  </a:lnTo>
                  <a:lnTo>
                    <a:pt x="67768" y="13203"/>
                  </a:lnTo>
                  <a:close/>
                  <a:moveTo>
                    <a:pt x="42477" y="14033"/>
                  </a:moveTo>
                  <a:lnTo>
                    <a:pt x="42477" y="14637"/>
                  </a:lnTo>
                  <a:lnTo>
                    <a:pt x="42149" y="14637"/>
                  </a:lnTo>
                  <a:lnTo>
                    <a:pt x="42149" y="14033"/>
                  </a:lnTo>
                  <a:close/>
                  <a:moveTo>
                    <a:pt x="43125" y="14050"/>
                  </a:moveTo>
                  <a:lnTo>
                    <a:pt x="43125" y="14646"/>
                  </a:lnTo>
                  <a:lnTo>
                    <a:pt x="42797" y="14646"/>
                  </a:lnTo>
                  <a:lnTo>
                    <a:pt x="42797" y="14050"/>
                  </a:lnTo>
                  <a:close/>
                  <a:moveTo>
                    <a:pt x="43773" y="14059"/>
                  </a:moveTo>
                  <a:lnTo>
                    <a:pt x="43773" y="14655"/>
                  </a:lnTo>
                  <a:lnTo>
                    <a:pt x="43445" y="14655"/>
                  </a:lnTo>
                  <a:lnTo>
                    <a:pt x="43445" y="14059"/>
                  </a:lnTo>
                  <a:close/>
                  <a:moveTo>
                    <a:pt x="44404" y="14067"/>
                  </a:moveTo>
                  <a:lnTo>
                    <a:pt x="44421" y="14663"/>
                  </a:lnTo>
                  <a:lnTo>
                    <a:pt x="44076" y="14663"/>
                  </a:lnTo>
                  <a:lnTo>
                    <a:pt x="44076" y="14067"/>
                  </a:lnTo>
                  <a:close/>
                  <a:moveTo>
                    <a:pt x="45069" y="14076"/>
                  </a:moveTo>
                  <a:lnTo>
                    <a:pt x="45069" y="14681"/>
                  </a:lnTo>
                  <a:lnTo>
                    <a:pt x="44741" y="14681"/>
                  </a:lnTo>
                  <a:lnTo>
                    <a:pt x="44741" y="14076"/>
                  </a:lnTo>
                  <a:close/>
                  <a:moveTo>
                    <a:pt x="45717" y="14085"/>
                  </a:moveTo>
                  <a:lnTo>
                    <a:pt x="45717" y="14689"/>
                  </a:lnTo>
                  <a:lnTo>
                    <a:pt x="45389" y="14689"/>
                  </a:lnTo>
                  <a:lnTo>
                    <a:pt x="45389" y="14085"/>
                  </a:lnTo>
                  <a:close/>
                  <a:moveTo>
                    <a:pt x="46365" y="14093"/>
                  </a:moveTo>
                  <a:lnTo>
                    <a:pt x="46365" y="14689"/>
                  </a:lnTo>
                  <a:lnTo>
                    <a:pt x="46037" y="14689"/>
                  </a:lnTo>
                  <a:lnTo>
                    <a:pt x="46037" y="14093"/>
                  </a:lnTo>
                  <a:close/>
                  <a:moveTo>
                    <a:pt x="47013" y="14102"/>
                  </a:moveTo>
                  <a:lnTo>
                    <a:pt x="47013" y="14698"/>
                  </a:lnTo>
                  <a:lnTo>
                    <a:pt x="46685" y="14698"/>
                  </a:lnTo>
                  <a:lnTo>
                    <a:pt x="46685" y="14102"/>
                  </a:lnTo>
                  <a:close/>
                  <a:moveTo>
                    <a:pt x="47661" y="14110"/>
                  </a:moveTo>
                  <a:lnTo>
                    <a:pt x="47661" y="14707"/>
                  </a:lnTo>
                  <a:lnTo>
                    <a:pt x="47333" y="14707"/>
                  </a:lnTo>
                  <a:lnTo>
                    <a:pt x="47333" y="14110"/>
                  </a:lnTo>
                  <a:close/>
                  <a:moveTo>
                    <a:pt x="48309" y="14119"/>
                  </a:moveTo>
                  <a:lnTo>
                    <a:pt x="48309" y="14715"/>
                  </a:lnTo>
                  <a:lnTo>
                    <a:pt x="47981" y="14715"/>
                  </a:lnTo>
                  <a:lnTo>
                    <a:pt x="47981" y="14119"/>
                  </a:lnTo>
                  <a:close/>
                  <a:moveTo>
                    <a:pt x="48957" y="14128"/>
                  </a:moveTo>
                  <a:lnTo>
                    <a:pt x="48957" y="14724"/>
                  </a:lnTo>
                  <a:lnTo>
                    <a:pt x="48629" y="14724"/>
                  </a:lnTo>
                  <a:lnTo>
                    <a:pt x="48629" y="14128"/>
                  </a:lnTo>
                  <a:close/>
                  <a:moveTo>
                    <a:pt x="49605" y="14136"/>
                  </a:moveTo>
                  <a:lnTo>
                    <a:pt x="49605" y="14733"/>
                  </a:lnTo>
                  <a:lnTo>
                    <a:pt x="49277" y="14733"/>
                  </a:lnTo>
                  <a:lnTo>
                    <a:pt x="49277" y="14136"/>
                  </a:lnTo>
                  <a:close/>
                  <a:moveTo>
                    <a:pt x="33387" y="13756"/>
                  </a:moveTo>
                  <a:lnTo>
                    <a:pt x="33387" y="14517"/>
                  </a:lnTo>
                  <a:lnTo>
                    <a:pt x="33379" y="14517"/>
                  </a:lnTo>
                  <a:lnTo>
                    <a:pt x="33379" y="14897"/>
                  </a:lnTo>
                  <a:lnTo>
                    <a:pt x="33033" y="14897"/>
                  </a:lnTo>
                  <a:lnTo>
                    <a:pt x="33033" y="14707"/>
                  </a:lnTo>
                  <a:lnTo>
                    <a:pt x="33033" y="13825"/>
                  </a:lnTo>
                  <a:lnTo>
                    <a:pt x="32998" y="13756"/>
                  </a:lnTo>
                  <a:close/>
                  <a:moveTo>
                    <a:pt x="34243" y="13756"/>
                  </a:moveTo>
                  <a:lnTo>
                    <a:pt x="34243" y="14517"/>
                  </a:lnTo>
                  <a:lnTo>
                    <a:pt x="34234" y="14517"/>
                  </a:lnTo>
                  <a:lnTo>
                    <a:pt x="34234" y="14897"/>
                  </a:lnTo>
                  <a:lnTo>
                    <a:pt x="33897" y="14897"/>
                  </a:lnTo>
                  <a:lnTo>
                    <a:pt x="33897" y="14707"/>
                  </a:lnTo>
                  <a:lnTo>
                    <a:pt x="33897" y="13825"/>
                  </a:lnTo>
                  <a:lnTo>
                    <a:pt x="33854" y="13756"/>
                  </a:lnTo>
                  <a:close/>
                  <a:moveTo>
                    <a:pt x="35089" y="13756"/>
                  </a:moveTo>
                  <a:lnTo>
                    <a:pt x="35089" y="14517"/>
                  </a:lnTo>
                  <a:lnTo>
                    <a:pt x="35081" y="14517"/>
                  </a:lnTo>
                  <a:lnTo>
                    <a:pt x="35081" y="14897"/>
                  </a:lnTo>
                  <a:lnTo>
                    <a:pt x="34744" y="14897"/>
                  </a:lnTo>
                  <a:lnTo>
                    <a:pt x="34744" y="14707"/>
                  </a:lnTo>
                  <a:lnTo>
                    <a:pt x="34744" y="13825"/>
                  </a:lnTo>
                  <a:lnTo>
                    <a:pt x="34709" y="13756"/>
                  </a:lnTo>
                  <a:close/>
                  <a:moveTo>
                    <a:pt x="35953" y="13756"/>
                  </a:moveTo>
                  <a:lnTo>
                    <a:pt x="35953" y="14517"/>
                  </a:lnTo>
                  <a:lnTo>
                    <a:pt x="35945" y="14517"/>
                  </a:lnTo>
                  <a:lnTo>
                    <a:pt x="35945" y="14897"/>
                  </a:lnTo>
                  <a:lnTo>
                    <a:pt x="35608" y="14897"/>
                  </a:lnTo>
                  <a:lnTo>
                    <a:pt x="35608" y="14707"/>
                  </a:lnTo>
                  <a:lnTo>
                    <a:pt x="35608" y="13825"/>
                  </a:lnTo>
                  <a:lnTo>
                    <a:pt x="35565" y="13756"/>
                  </a:lnTo>
                  <a:close/>
                  <a:moveTo>
                    <a:pt x="36800" y="13756"/>
                  </a:moveTo>
                  <a:lnTo>
                    <a:pt x="36800" y="14517"/>
                  </a:lnTo>
                  <a:lnTo>
                    <a:pt x="36792" y="14517"/>
                  </a:lnTo>
                  <a:lnTo>
                    <a:pt x="36792" y="14897"/>
                  </a:lnTo>
                  <a:lnTo>
                    <a:pt x="36455" y="14897"/>
                  </a:lnTo>
                  <a:lnTo>
                    <a:pt x="36455" y="14707"/>
                  </a:lnTo>
                  <a:lnTo>
                    <a:pt x="36455" y="13825"/>
                  </a:lnTo>
                  <a:lnTo>
                    <a:pt x="36411" y="13756"/>
                  </a:lnTo>
                  <a:close/>
                  <a:moveTo>
                    <a:pt x="37690" y="13575"/>
                  </a:moveTo>
                  <a:lnTo>
                    <a:pt x="37656" y="13635"/>
                  </a:lnTo>
                  <a:lnTo>
                    <a:pt x="37656" y="14517"/>
                  </a:lnTo>
                  <a:lnTo>
                    <a:pt x="37647" y="14517"/>
                  </a:lnTo>
                  <a:lnTo>
                    <a:pt x="37647" y="14897"/>
                  </a:lnTo>
                  <a:lnTo>
                    <a:pt x="37310" y="14897"/>
                  </a:lnTo>
                  <a:lnTo>
                    <a:pt x="37310" y="14707"/>
                  </a:lnTo>
                  <a:lnTo>
                    <a:pt x="37310" y="13825"/>
                  </a:lnTo>
                  <a:lnTo>
                    <a:pt x="37275" y="13756"/>
                  </a:lnTo>
                  <a:lnTo>
                    <a:pt x="37690" y="13575"/>
                  </a:lnTo>
                  <a:close/>
                  <a:moveTo>
                    <a:pt x="74620" y="14231"/>
                  </a:moveTo>
                  <a:lnTo>
                    <a:pt x="74620" y="15061"/>
                  </a:lnTo>
                  <a:lnTo>
                    <a:pt x="74127" y="15061"/>
                  </a:lnTo>
                  <a:lnTo>
                    <a:pt x="74127" y="14231"/>
                  </a:lnTo>
                  <a:close/>
                  <a:moveTo>
                    <a:pt x="75406" y="14231"/>
                  </a:moveTo>
                  <a:lnTo>
                    <a:pt x="75406" y="15061"/>
                  </a:lnTo>
                  <a:lnTo>
                    <a:pt x="74913" y="15061"/>
                  </a:lnTo>
                  <a:lnTo>
                    <a:pt x="74913" y="14231"/>
                  </a:lnTo>
                  <a:close/>
                  <a:moveTo>
                    <a:pt x="76184" y="14231"/>
                  </a:moveTo>
                  <a:lnTo>
                    <a:pt x="76184" y="15061"/>
                  </a:lnTo>
                  <a:lnTo>
                    <a:pt x="75691" y="15061"/>
                  </a:lnTo>
                  <a:lnTo>
                    <a:pt x="75691" y="14231"/>
                  </a:lnTo>
                  <a:close/>
                  <a:moveTo>
                    <a:pt x="76970" y="14231"/>
                  </a:moveTo>
                  <a:lnTo>
                    <a:pt x="76970" y="15061"/>
                  </a:lnTo>
                  <a:lnTo>
                    <a:pt x="76477" y="15061"/>
                  </a:lnTo>
                  <a:lnTo>
                    <a:pt x="76477" y="14231"/>
                  </a:lnTo>
                  <a:close/>
                  <a:moveTo>
                    <a:pt x="77748" y="14231"/>
                  </a:moveTo>
                  <a:lnTo>
                    <a:pt x="77748" y="15061"/>
                  </a:lnTo>
                  <a:lnTo>
                    <a:pt x="77255" y="15061"/>
                  </a:lnTo>
                  <a:lnTo>
                    <a:pt x="77255" y="14231"/>
                  </a:lnTo>
                  <a:close/>
                  <a:moveTo>
                    <a:pt x="78499" y="14231"/>
                  </a:moveTo>
                  <a:lnTo>
                    <a:pt x="78525" y="15061"/>
                  </a:lnTo>
                  <a:lnTo>
                    <a:pt x="78007" y="15061"/>
                  </a:lnTo>
                  <a:lnTo>
                    <a:pt x="78007" y="14231"/>
                  </a:lnTo>
                  <a:close/>
                  <a:moveTo>
                    <a:pt x="79312" y="14231"/>
                  </a:moveTo>
                  <a:lnTo>
                    <a:pt x="79312" y="15061"/>
                  </a:lnTo>
                  <a:lnTo>
                    <a:pt x="78819" y="15061"/>
                  </a:lnTo>
                  <a:lnTo>
                    <a:pt x="78819" y="14231"/>
                  </a:lnTo>
                  <a:close/>
                  <a:moveTo>
                    <a:pt x="830" y="14421"/>
                  </a:moveTo>
                  <a:lnTo>
                    <a:pt x="830" y="15147"/>
                  </a:lnTo>
                  <a:lnTo>
                    <a:pt x="432" y="15147"/>
                  </a:lnTo>
                  <a:lnTo>
                    <a:pt x="432" y="14421"/>
                  </a:lnTo>
                  <a:close/>
                  <a:moveTo>
                    <a:pt x="1599" y="14421"/>
                  </a:moveTo>
                  <a:lnTo>
                    <a:pt x="1599" y="15147"/>
                  </a:lnTo>
                  <a:lnTo>
                    <a:pt x="1210" y="15147"/>
                  </a:lnTo>
                  <a:lnTo>
                    <a:pt x="1210" y="14421"/>
                  </a:lnTo>
                  <a:close/>
                  <a:moveTo>
                    <a:pt x="2368" y="14421"/>
                  </a:moveTo>
                  <a:lnTo>
                    <a:pt x="2368" y="15147"/>
                  </a:lnTo>
                  <a:lnTo>
                    <a:pt x="1979" y="15147"/>
                  </a:lnTo>
                  <a:lnTo>
                    <a:pt x="1979" y="14421"/>
                  </a:lnTo>
                  <a:close/>
                  <a:moveTo>
                    <a:pt x="3145" y="14421"/>
                  </a:moveTo>
                  <a:lnTo>
                    <a:pt x="3145" y="15147"/>
                  </a:lnTo>
                  <a:lnTo>
                    <a:pt x="2748" y="15147"/>
                  </a:lnTo>
                  <a:lnTo>
                    <a:pt x="2748" y="14421"/>
                  </a:lnTo>
                  <a:close/>
                  <a:moveTo>
                    <a:pt x="3914" y="14421"/>
                  </a:moveTo>
                  <a:lnTo>
                    <a:pt x="3914" y="15147"/>
                  </a:lnTo>
                  <a:lnTo>
                    <a:pt x="3517" y="15147"/>
                  </a:lnTo>
                  <a:lnTo>
                    <a:pt x="3517" y="14421"/>
                  </a:lnTo>
                  <a:close/>
                  <a:moveTo>
                    <a:pt x="4684" y="14421"/>
                  </a:moveTo>
                  <a:lnTo>
                    <a:pt x="4684" y="15147"/>
                  </a:lnTo>
                  <a:lnTo>
                    <a:pt x="4286" y="15147"/>
                  </a:lnTo>
                  <a:lnTo>
                    <a:pt x="4286" y="14421"/>
                  </a:lnTo>
                  <a:close/>
                  <a:moveTo>
                    <a:pt x="5453" y="14421"/>
                  </a:moveTo>
                  <a:lnTo>
                    <a:pt x="5453" y="15147"/>
                  </a:lnTo>
                  <a:lnTo>
                    <a:pt x="5064" y="15147"/>
                  </a:lnTo>
                  <a:lnTo>
                    <a:pt x="5064" y="14421"/>
                  </a:lnTo>
                  <a:close/>
                  <a:moveTo>
                    <a:pt x="6222" y="14421"/>
                  </a:moveTo>
                  <a:lnTo>
                    <a:pt x="6222" y="15147"/>
                  </a:lnTo>
                  <a:lnTo>
                    <a:pt x="5833" y="15147"/>
                  </a:lnTo>
                  <a:lnTo>
                    <a:pt x="5833" y="14421"/>
                  </a:lnTo>
                  <a:close/>
                  <a:moveTo>
                    <a:pt x="6991" y="14421"/>
                  </a:moveTo>
                  <a:lnTo>
                    <a:pt x="6991" y="15147"/>
                  </a:lnTo>
                  <a:lnTo>
                    <a:pt x="6602" y="15147"/>
                  </a:lnTo>
                  <a:lnTo>
                    <a:pt x="6602" y="14421"/>
                  </a:lnTo>
                  <a:close/>
                  <a:moveTo>
                    <a:pt x="7768" y="14421"/>
                  </a:moveTo>
                  <a:lnTo>
                    <a:pt x="7768" y="15147"/>
                  </a:lnTo>
                  <a:lnTo>
                    <a:pt x="7371" y="15147"/>
                  </a:lnTo>
                  <a:lnTo>
                    <a:pt x="7371" y="14421"/>
                  </a:lnTo>
                  <a:close/>
                  <a:moveTo>
                    <a:pt x="8537" y="14421"/>
                  </a:moveTo>
                  <a:lnTo>
                    <a:pt x="8537" y="15147"/>
                  </a:lnTo>
                  <a:lnTo>
                    <a:pt x="8140" y="15147"/>
                  </a:lnTo>
                  <a:lnTo>
                    <a:pt x="8140" y="14421"/>
                  </a:lnTo>
                  <a:close/>
                  <a:moveTo>
                    <a:pt x="9306" y="14421"/>
                  </a:moveTo>
                  <a:lnTo>
                    <a:pt x="9306" y="15147"/>
                  </a:lnTo>
                  <a:lnTo>
                    <a:pt x="8909" y="15147"/>
                  </a:lnTo>
                  <a:lnTo>
                    <a:pt x="8909" y="14421"/>
                  </a:lnTo>
                  <a:close/>
                  <a:moveTo>
                    <a:pt x="30337" y="14577"/>
                  </a:moveTo>
                  <a:lnTo>
                    <a:pt x="30337" y="15182"/>
                  </a:lnTo>
                  <a:lnTo>
                    <a:pt x="29801" y="15182"/>
                  </a:lnTo>
                  <a:lnTo>
                    <a:pt x="29801" y="14577"/>
                  </a:lnTo>
                  <a:close/>
                  <a:moveTo>
                    <a:pt x="29490" y="14577"/>
                  </a:moveTo>
                  <a:lnTo>
                    <a:pt x="29490" y="15208"/>
                  </a:lnTo>
                  <a:lnTo>
                    <a:pt x="28955" y="15208"/>
                  </a:lnTo>
                  <a:lnTo>
                    <a:pt x="28955" y="14577"/>
                  </a:lnTo>
                  <a:close/>
                  <a:moveTo>
                    <a:pt x="28652" y="14577"/>
                  </a:moveTo>
                  <a:lnTo>
                    <a:pt x="28644" y="15225"/>
                  </a:lnTo>
                  <a:lnTo>
                    <a:pt x="28108" y="15225"/>
                  </a:lnTo>
                  <a:lnTo>
                    <a:pt x="28108" y="14577"/>
                  </a:lnTo>
                  <a:close/>
                  <a:moveTo>
                    <a:pt x="27797" y="14577"/>
                  </a:moveTo>
                  <a:lnTo>
                    <a:pt x="27797" y="15251"/>
                  </a:lnTo>
                  <a:lnTo>
                    <a:pt x="27270" y="15251"/>
                  </a:lnTo>
                  <a:lnTo>
                    <a:pt x="27270" y="14577"/>
                  </a:lnTo>
                  <a:close/>
                  <a:moveTo>
                    <a:pt x="26959" y="14577"/>
                  </a:moveTo>
                  <a:lnTo>
                    <a:pt x="26959" y="15277"/>
                  </a:lnTo>
                  <a:lnTo>
                    <a:pt x="26423" y="15277"/>
                  </a:lnTo>
                  <a:lnTo>
                    <a:pt x="26423" y="14577"/>
                  </a:lnTo>
                  <a:close/>
                  <a:moveTo>
                    <a:pt x="26112" y="14577"/>
                  </a:moveTo>
                  <a:lnTo>
                    <a:pt x="26112" y="15303"/>
                  </a:lnTo>
                  <a:lnTo>
                    <a:pt x="25576" y="15303"/>
                  </a:lnTo>
                  <a:lnTo>
                    <a:pt x="25576" y="14577"/>
                  </a:lnTo>
                  <a:close/>
                  <a:moveTo>
                    <a:pt x="25265" y="14577"/>
                  </a:moveTo>
                  <a:lnTo>
                    <a:pt x="25265" y="15320"/>
                  </a:lnTo>
                  <a:lnTo>
                    <a:pt x="24738" y="15320"/>
                  </a:lnTo>
                  <a:lnTo>
                    <a:pt x="24738" y="14577"/>
                  </a:lnTo>
                  <a:close/>
                  <a:moveTo>
                    <a:pt x="33382" y="15268"/>
                  </a:moveTo>
                  <a:lnTo>
                    <a:pt x="33379" y="15337"/>
                  </a:lnTo>
                  <a:lnTo>
                    <a:pt x="33387" y="15324"/>
                  </a:lnTo>
                  <a:lnTo>
                    <a:pt x="33387" y="15268"/>
                  </a:lnTo>
                  <a:close/>
                  <a:moveTo>
                    <a:pt x="34232" y="15268"/>
                  </a:moveTo>
                  <a:lnTo>
                    <a:pt x="34225" y="15337"/>
                  </a:lnTo>
                  <a:lnTo>
                    <a:pt x="34243" y="15310"/>
                  </a:lnTo>
                  <a:lnTo>
                    <a:pt x="34243" y="15310"/>
                  </a:lnTo>
                  <a:lnTo>
                    <a:pt x="34243" y="15268"/>
                  </a:lnTo>
                  <a:close/>
                  <a:moveTo>
                    <a:pt x="35948" y="15268"/>
                  </a:moveTo>
                  <a:lnTo>
                    <a:pt x="35945" y="15337"/>
                  </a:lnTo>
                  <a:lnTo>
                    <a:pt x="35953" y="15324"/>
                  </a:lnTo>
                  <a:lnTo>
                    <a:pt x="35953" y="15268"/>
                  </a:lnTo>
                  <a:close/>
                  <a:moveTo>
                    <a:pt x="37642" y="15268"/>
                  </a:moveTo>
                  <a:lnTo>
                    <a:pt x="37630" y="15337"/>
                  </a:lnTo>
                  <a:lnTo>
                    <a:pt x="37664" y="15282"/>
                  </a:lnTo>
                  <a:lnTo>
                    <a:pt x="37664" y="15268"/>
                  </a:lnTo>
                  <a:close/>
                  <a:moveTo>
                    <a:pt x="24418" y="14577"/>
                  </a:moveTo>
                  <a:lnTo>
                    <a:pt x="24418" y="15346"/>
                  </a:lnTo>
                  <a:lnTo>
                    <a:pt x="23891" y="15346"/>
                  </a:lnTo>
                  <a:lnTo>
                    <a:pt x="23891" y="14577"/>
                  </a:lnTo>
                  <a:close/>
                  <a:moveTo>
                    <a:pt x="42477" y="14905"/>
                  </a:moveTo>
                  <a:lnTo>
                    <a:pt x="42477" y="15502"/>
                  </a:lnTo>
                  <a:lnTo>
                    <a:pt x="42149" y="15502"/>
                  </a:lnTo>
                  <a:lnTo>
                    <a:pt x="42149" y="14905"/>
                  </a:lnTo>
                  <a:close/>
                  <a:moveTo>
                    <a:pt x="43125" y="14914"/>
                  </a:moveTo>
                  <a:lnTo>
                    <a:pt x="43125" y="15510"/>
                  </a:lnTo>
                  <a:lnTo>
                    <a:pt x="42797" y="15510"/>
                  </a:lnTo>
                  <a:lnTo>
                    <a:pt x="42797" y="14914"/>
                  </a:lnTo>
                  <a:close/>
                  <a:moveTo>
                    <a:pt x="43773" y="14923"/>
                  </a:moveTo>
                  <a:lnTo>
                    <a:pt x="43773" y="15519"/>
                  </a:lnTo>
                  <a:lnTo>
                    <a:pt x="43445" y="15519"/>
                  </a:lnTo>
                  <a:lnTo>
                    <a:pt x="43445" y="14923"/>
                  </a:lnTo>
                  <a:close/>
                  <a:moveTo>
                    <a:pt x="44404" y="14931"/>
                  </a:moveTo>
                  <a:lnTo>
                    <a:pt x="44421" y="15527"/>
                  </a:lnTo>
                  <a:lnTo>
                    <a:pt x="44076" y="15527"/>
                  </a:lnTo>
                  <a:lnTo>
                    <a:pt x="44076" y="14931"/>
                  </a:lnTo>
                  <a:close/>
                  <a:moveTo>
                    <a:pt x="45069" y="14949"/>
                  </a:moveTo>
                  <a:lnTo>
                    <a:pt x="45069" y="15545"/>
                  </a:lnTo>
                  <a:lnTo>
                    <a:pt x="44741" y="15545"/>
                  </a:lnTo>
                  <a:lnTo>
                    <a:pt x="44741" y="14949"/>
                  </a:lnTo>
                  <a:close/>
                  <a:moveTo>
                    <a:pt x="45717" y="14949"/>
                  </a:moveTo>
                  <a:lnTo>
                    <a:pt x="45717" y="15553"/>
                  </a:lnTo>
                  <a:lnTo>
                    <a:pt x="45389" y="15553"/>
                  </a:lnTo>
                  <a:lnTo>
                    <a:pt x="45389" y="14949"/>
                  </a:lnTo>
                  <a:close/>
                  <a:moveTo>
                    <a:pt x="46365" y="14957"/>
                  </a:moveTo>
                  <a:lnTo>
                    <a:pt x="46365" y="15553"/>
                  </a:lnTo>
                  <a:lnTo>
                    <a:pt x="46037" y="15553"/>
                  </a:lnTo>
                  <a:lnTo>
                    <a:pt x="46037" y="14957"/>
                  </a:lnTo>
                  <a:close/>
                  <a:moveTo>
                    <a:pt x="47013" y="14966"/>
                  </a:moveTo>
                  <a:lnTo>
                    <a:pt x="47013" y="15562"/>
                  </a:lnTo>
                  <a:lnTo>
                    <a:pt x="46685" y="15562"/>
                  </a:lnTo>
                  <a:lnTo>
                    <a:pt x="46685" y="14966"/>
                  </a:lnTo>
                  <a:close/>
                  <a:moveTo>
                    <a:pt x="47661" y="14974"/>
                  </a:moveTo>
                  <a:lnTo>
                    <a:pt x="47661" y="15571"/>
                  </a:lnTo>
                  <a:lnTo>
                    <a:pt x="47333" y="15571"/>
                  </a:lnTo>
                  <a:lnTo>
                    <a:pt x="47333" y="14974"/>
                  </a:lnTo>
                  <a:close/>
                  <a:moveTo>
                    <a:pt x="48309" y="14983"/>
                  </a:moveTo>
                  <a:lnTo>
                    <a:pt x="48309" y="15579"/>
                  </a:lnTo>
                  <a:lnTo>
                    <a:pt x="47981" y="15579"/>
                  </a:lnTo>
                  <a:lnTo>
                    <a:pt x="47981" y="14983"/>
                  </a:lnTo>
                  <a:close/>
                  <a:moveTo>
                    <a:pt x="48957" y="14992"/>
                  </a:moveTo>
                  <a:lnTo>
                    <a:pt x="48957" y="15588"/>
                  </a:lnTo>
                  <a:lnTo>
                    <a:pt x="48629" y="15588"/>
                  </a:lnTo>
                  <a:lnTo>
                    <a:pt x="48629" y="14992"/>
                  </a:lnTo>
                  <a:close/>
                  <a:moveTo>
                    <a:pt x="49605" y="15000"/>
                  </a:moveTo>
                  <a:lnTo>
                    <a:pt x="49605" y="15597"/>
                  </a:lnTo>
                  <a:lnTo>
                    <a:pt x="49277" y="15597"/>
                  </a:lnTo>
                  <a:lnTo>
                    <a:pt x="49277" y="15000"/>
                  </a:lnTo>
                  <a:close/>
                  <a:moveTo>
                    <a:pt x="64433" y="14888"/>
                  </a:moveTo>
                  <a:lnTo>
                    <a:pt x="64389" y="14957"/>
                  </a:lnTo>
                  <a:lnTo>
                    <a:pt x="64407" y="14957"/>
                  </a:lnTo>
                  <a:lnTo>
                    <a:pt x="64407" y="15942"/>
                  </a:lnTo>
                  <a:lnTo>
                    <a:pt x="64398" y="15942"/>
                  </a:lnTo>
                  <a:lnTo>
                    <a:pt x="64398" y="16158"/>
                  </a:lnTo>
                  <a:lnTo>
                    <a:pt x="64018" y="16158"/>
                  </a:lnTo>
                  <a:lnTo>
                    <a:pt x="64018" y="15942"/>
                  </a:lnTo>
                  <a:lnTo>
                    <a:pt x="64009" y="15942"/>
                  </a:lnTo>
                  <a:lnTo>
                    <a:pt x="64009" y="14957"/>
                  </a:lnTo>
                  <a:lnTo>
                    <a:pt x="63975" y="14905"/>
                  </a:lnTo>
                  <a:lnTo>
                    <a:pt x="63975" y="14888"/>
                  </a:lnTo>
                  <a:close/>
                  <a:moveTo>
                    <a:pt x="65366" y="14888"/>
                  </a:moveTo>
                  <a:lnTo>
                    <a:pt x="65323" y="14957"/>
                  </a:lnTo>
                  <a:lnTo>
                    <a:pt x="65357" y="14957"/>
                  </a:lnTo>
                  <a:lnTo>
                    <a:pt x="65357" y="15942"/>
                  </a:lnTo>
                  <a:lnTo>
                    <a:pt x="65348" y="15942"/>
                  </a:lnTo>
                  <a:lnTo>
                    <a:pt x="65348" y="16158"/>
                  </a:lnTo>
                  <a:lnTo>
                    <a:pt x="64942" y="16158"/>
                  </a:lnTo>
                  <a:lnTo>
                    <a:pt x="64942" y="15942"/>
                  </a:lnTo>
                  <a:lnTo>
                    <a:pt x="64942" y="14957"/>
                  </a:lnTo>
                  <a:lnTo>
                    <a:pt x="64891" y="14888"/>
                  </a:lnTo>
                  <a:close/>
                  <a:moveTo>
                    <a:pt x="66333" y="14888"/>
                  </a:moveTo>
                  <a:lnTo>
                    <a:pt x="66290" y="14957"/>
                  </a:lnTo>
                  <a:lnTo>
                    <a:pt x="66308" y="14957"/>
                  </a:lnTo>
                  <a:lnTo>
                    <a:pt x="66308" y="15942"/>
                  </a:lnTo>
                  <a:lnTo>
                    <a:pt x="66299" y="15942"/>
                  </a:lnTo>
                  <a:lnTo>
                    <a:pt x="66299" y="16158"/>
                  </a:lnTo>
                  <a:lnTo>
                    <a:pt x="65919" y="16158"/>
                  </a:lnTo>
                  <a:lnTo>
                    <a:pt x="65919" y="15942"/>
                  </a:lnTo>
                  <a:lnTo>
                    <a:pt x="65910" y="15942"/>
                  </a:lnTo>
                  <a:lnTo>
                    <a:pt x="65910" y="14957"/>
                  </a:lnTo>
                  <a:lnTo>
                    <a:pt x="65867" y="14888"/>
                  </a:lnTo>
                  <a:close/>
                  <a:moveTo>
                    <a:pt x="67293" y="14888"/>
                  </a:moveTo>
                  <a:lnTo>
                    <a:pt x="67249" y="14957"/>
                  </a:lnTo>
                  <a:lnTo>
                    <a:pt x="67258" y="14957"/>
                  </a:lnTo>
                  <a:lnTo>
                    <a:pt x="67258" y="15942"/>
                  </a:lnTo>
                  <a:lnTo>
                    <a:pt x="67241" y="15942"/>
                  </a:lnTo>
                  <a:lnTo>
                    <a:pt x="67241" y="16158"/>
                  </a:lnTo>
                  <a:lnTo>
                    <a:pt x="66869" y="16158"/>
                  </a:lnTo>
                  <a:lnTo>
                    <a:pt x="66869" y="15942"/>
                  </a:lnTo>
                  <a:lnTo>
                    <a:pt x="66869" y="14957"/>
                  </a:lnTo>
                  <a:lnTo>
                    <a:pt x="66826" y="14888"/>
                  </a:lnTo>
                  <a:close/>
                  <a:moveTo>
                    <a:pt x="68243" y="14888"/>
                  </a:moveTo>
                  <a:lnTo>
                    <a:pt x="68200" y="14957"/>
                  </a:lnTo>
                  <a:lnTo>
                    <a:pt x="68208" y="14957"/>
                  </a:lnTo>
                  <a:lnTo>
                    <a:pt x="68208" y="15942"/>
                  </a:lnTo>
                  <a:lnTo>
                    <a:pt x="68200" y="15942"/>
                  </a:lnTo>
                  <a:lnTo>
                    <a:pt x="68200" y="16158"/>
                  </a:lnTo>
                  <a:lnTo>
                    <a:pt x="67820" y="16158"/>
                  </a:lnTo>
                  <a:lnTo>
                    <a:pt x="67820" y="15942"/>
                  </a:lnTo>
                  <a:lnTo>
                    <a:pt x="67811" y="15942"/>
                  </a:lnTo>
                  <a:lnTo>
                    <a:pt x="67811" y="14957"/>
                  </a:lnTo>
                  <a:lnTo>
                    <a:pt x="67768" y="14888"/>
                  </a:lnTo>
                  <a:close/>
                  <a:moveTo>
                    <a:pt x="42477" y="15769"/>
                  </a:moveTo>
                  <a:lnTo>
                    <a:pt x="42477" y="16366"/>
                  </a:lnTo>
                  <a:lnTo>
                    <a:pt x="42149" y="16366"/>
                  </a:lnTo>
                  <a:lnTo>
                    <a:pt x="42149" y="15769"/>
                  </a:lnTo>
                  <a:close/>
                  <a:moveTo>
                    <a:pt x="43125" y="15778"/>
                  </a:moveTo>
                  <a:lnTo>
                    <a:pt x="43125" y="16383"/>
                  </a:lnTo>
                  <a:lnTo>
                    <a:pt x="42797" y="16383"/>
                  </a:lnTo>
                  <a:lnTo>
                    <a:pt x="42797" y="15778"/>
                  </a:lnTo>
                  <a:close/>
                  <a:moveTo>
                    <a:pt x="43773" y="15795"/>
                  </a:moveTo>
                  <a:lnTo>
                    <a:pt x="43773" y="16392"/>
                  </a:lnTo>
                  <a:lnTo>
                    <a:pt x="43445" y="16392"/>
                  </a:lnTo>
                  <a:lnTo>
                    <a:pt x="43445" y="15795"/>
                  </a:lnTo>
                  <a:close/>
                  <a:moveTo>
                    <a:pt x="44404" y="15804"/>
                  </a:moveTo>
                  <a:lnTo>
                    <a:pt x="44421" y="16400"/>
                  </a:lnTo>
                  <a:lnTo>
                    <a:pt x="44076" y="16400"/>
                  </a:lnTo>
                  <a:lnTo>
                    <a:pt x="44076" y="15804"/>
                  </a:lnTo>
                  <a:close/>
                  <a:moveTo>
                    <a:pt x="33387" y="15147"/>
                  </a:moveTo>
                  <a:lnTo>
                    <a:pt x="33387" y="15268"/>
                  </a:lnTo>
                  <a:lnTo>
                    <a:pt x="33422" y="15268"/>
                  </a:lnTo>
                  <a:lnTo>
                    <a:pt x="33387" y="15324"/>
                  </a:lnTo>
                  <a:lnTo>
                    <a:pt x="33387" y="16029"/>
                  </a:lnTo>
                  <a:lnTo>
                    <a:pt x="33379" y="16029"/>
                  </a:lnTo>
                  <a:lnTo>
                    <a:pt x="33379" y="16409"/>
                  </a:lnTo>
                  <a:lnTo>
                    <a:pt x="33033" y="16409"/>
                  </a:lnTo>
                  <a:lnTo>
                    <a:pt x="33033" y="16219"/>
                  </a:lnTo>
                  <a:lnTo>
                    <a:pt x="33033" y="15337"/>
                  </a:lnTo>
                  <a:lnTo>
                    <a:pt x="32998" y="15268"/>
                  </a:lnTo>
                  <a:lnTo>
                    <a:pt x="33382" y="15268"/>
                  </a:lnTo>
                  <a:lnTo>
                    <a:pt x="33387" y="15147"/>
                  </a:lnTo>
                  <a:close/>
                  <a:moveTo>
                    <a:pt x="34243" y="15147"/>
                  </a:moveTo>
                  <a:lnTo>
                    <a:pt x="34243" y="15268"/>
                  </a:lnTo>
                  <a:lnTo>
                    <a:pt x="34269" y="15268"/>
                  </a:lnTo>
                  <a:lnTo>
                    <a:pt x="34243" y="15310"/>
                  </a:lnTo>
                  <a:lnTo>
                    <a:pt x="34243" y="15310"/>
                  </a:lnTo>
                  <a:lnTo>
                    <a:pt x="34243" y="16029"/>
                  </a:lnTo>
                  <a:lnTo>
                    <a:pt x="34234" y="16029"/>
                  </a:lnTo>
                  <a:lnTo>
                    <a:pt x="34234" y="16409"/>
                  </a:lnTo>
                  <a:lnTo>
                    <a:pt x="33897" y="16409"/>
                  </a:lnTo>
                  <a:lnTo>
                    <a:pt x="33897" y="16219"/>
                  </a:lnTo>
                  <a:lnTo>
                    <a:pt x="33897" y="15337"/>
                  </a:lnTo>
                  <a:lnTo>
                    <a:pt x="33854" y="15268"/>
                  </a:lnTo>
                  <a:lnTo>
                    <a:pt x="34232" y="15268"/>
                  </a:lnTo>
                  <a:lnTo>
                    <a:pt x="34243" y="15147"/>
                  </a:lnTo>
                  <a:close/>
                  <a:moveTo>
                    <a:pt x="35124" y="15268"/>
                  </a:moveTo>
                  <a:lnTo>
                    <a:pt x="35089" y="15337"/>
                  </a:lnTo>
                  <a:lnTo>
                    <a:pt x="35089" y="16029"/>
                  </a:lnTo>
                  <a:lnTo>
                    <a:pt x="35081" y="16029"/>
                  </a:lnTo>
                  <a:lnTo>
                    <a:pt x="35081" y="16409"/>
                  </a:lnTo>
                  <a:lnTo>
                    <a:pt x="34744" y="16409"/>
                  </a:lnTo>
                  <a:lnTo>
                    <a:pt x="34744" y="16219"/>
                  </a:lnTo>
                  <a:lnTo>
                    <a:pt x="34744" y="15337"/>
                  </a:lnTo>
                  <a:lnTo>
                    <a:pt x="34709" y="15268"/>
                  </a:lnTo>
                  <a:close/>
                  <a:moveTo>
                    <a:pt x="35953" y="15147"/>
                  </a:moveTo>
                  <a:lnTo>
                    <a:pt x="35953" y="15268"/>
                  </a:lnTo>
                  <a:lnTo>
                    <a:pt x="35988" y="15268"/>
                  </a:lnTo>
                  <a:lnTo>
                    <a:pt x="35953" y="15324"/>
                  </a:lnTo>
                  <a:lnTo>
                    <a:pt x="35953" y="16029"/>
                  </a:lnTo>
                  <a:lnTo>
                    <a:pt x="35945" y="16029"/>
                  </a:lnTo>
                  <a:lnTo>
                    <a:pt x="35945" y="16409"/>
                  </a:lnTo>
                  <a:lnTo>
                    <a:pt x="35608" y="16409"/>
                  </a:lnTo>
                  <a:lnTo>
                    <a:pt x="35608" y="16219"/>
                  </a:lnTo>
                  <a:lnTo>
                    <a:pt x="35608" y="15337"/>
                  </a:lnTo>
                  <a:lnTo>
                    <a:pt x="35565" y="15268"/>
                  </a:lnTo>
                  <a:lnTo>
                    <a:pt x="35948" y="15268"/>
                  </a:lnTo>
                  <a:lnTo>
                    <a:pt x="35953" y="15147"/>
                  </a:lnTo>
                  <a:close/>
                  <a:moveTo>
                    <a:pt x="36835" y="15268"/>
                  </a:moveTo>
                  <a:lnTo>
                    <a:pt x="36800" y="15337"/>
                  </a:lnTo>
                  <a:lnTo>
                    <a:pt x="36800" y="16029"/>
                  </a:lnTo>
                  <a:lnTo>
                    <a:pt x="36792" y="16029"/>
                  </a:lnTo>
                  <a:lnTo>
                    <a:pt x="36792" y="16409"/>
                  </a:lnTo>
                  <a:lnTo>
                    <a:pt x="36455" y="16409"/>
                  </a:lnTo>
                  <a:lnTo>
                    <a:pt x="36455" y="16219"/>
                  </a:lnTo>
                  <a:lnTo>
                    <a:pt x="36455" y="15337"/>
                  </a:lnTo>
                  <a:lnTo>
                    <a:pt x="36411" y="15268"/>
                  </a:lnTo>
                  <a:close/>
                  <a:moveTo>
                    <a:pt x="37664" y="15147"/>
                  </a:moveTo>
                  <a:lnTo>
                    <a:pt x="37664" y="15268"/>
                  </a:lnTo>
                  <a:lnTo>
                    <a:pt x="37673" y="15268"/>
                  </a:lnTo>
                  <a:lnTo>
                    <a:pt x="37664" y="15282"/>
                  </a:lnTo>
                  <a:lnTo>
                    <a:pt x="37664" y="16029"/>
                  </a:lnTo>
                  <a:lnTo>
                    <a:pt x="37656" y="16029"/>
                  </a:lnTo>
                  <a:lnTo>
                    <a:pt x="37656" y="16409"/>
                  </a:lnTo>
                  <a:lnTo>
                    <a:pt x="37310" y="16409"/>
                  </a:lnTo>
                  <a:lnTo>
                    <a:pt x="37310" y="16219"/>
                  </a:lnTo>
                  <a:lnTo>
                    <a:pt x="37293" y="16219"/>
                  </a:lnTo>
                  <a:lnTo>
                    <a:pt x="37293" y="15337"/>
                  </a:lnTo>
                  <a:lnTo>
                    <a:pt x="37250" y="15268"/>
                  </a:lnTo>
                  <a:lnTo>
                    <a:pt x="37642" y="15268"/>
                  </a:lnTo>
                  <a:lnTo>
                    <a:pt x="37664" y="15147"/>
                  </a:lnTo>
                  <a:close/>
                  <a:moveTo>
                    <a:pt x="45069" y="15813"/>
                  </a:moveTo>
                  <a:lnTo>
                    <a:pt x="45069" y="16409"/>
                  </a:lnTo>
                  <a:lnTo>
                    <a:pt x="44741" y="16409"/>
                  </a:lnTo>
                  <a:lnTo>
                    <a:pt x="44741" y="15813"/>
                  </a:lnTo>
                  <a:close/>
                  <a:moveTo>
                    <a:pt x="45717" y="15821"/>
                  </a:moveTo>
                  <a:lnTo>
                    <a:pt x="45717" y="16417"/>
                  </a:lnTo>
                  <a:lnTo>
                    <a:pt x="45389" y="16417"/>
                  </a:lnTo>
                  <a:lnTo>
                    <a:pt x="45389" y="15821"/>
                  </a:lnTo>
                  <a:close/>
                  <a:moveTo>
                    <a:pt x="46365" y="15830"/>
                  </a:moveTo>
                  <a:lnTo>
                    <a:pt x="46365" y="16426"/>
                  </a:lnTo>
                  <a:lnTo>
                    <a:pt x="46037" y="16426"/>
                  </a:lnTo>
                  <a:lnTo>
                    <a:pt x="46037" y="15830"/>
                  </a:lnTo>
                  <a:close/>
                  <a:moveTo>
                    <a:pt x="47013" y="15839"/>
                  </a:moveTo>
                  <a:lnTo>
                    <a:pt x="47013" y="16435"/>
                  </a:lnTo>
                  <a:lnTo>
                    <a:pt x="46685" y="16435"/>
                  </a:lnTo>
                  <a:lnTo>
                    <a:pt x="46685" y="15839"/>
                  </a:lnTo>
                  <a:close/>
                  <a:moveTo>
                    <a:pt x="47661" y="15847"/>
                  </a:moveTo>
                  <a:lnTo>
                    <a:pt x="47661" y="16443"/>
                  </a:lnTo>
                  <a:lnTo>
                    <a:pt x="47333" y="16443"/>
                  </a:lnTo>
                  <a:lnTo>
                    <a:pt x="47333" y="15847"/>
                  </a:lnTo>
                  <a:close/>
                  <a:moveTo>
                    <a:pt x="48309" y="15856"/>
                  </a:moveTo>
                  <a:lnTo>
                    <a:pt x="48309" y="16452"/>
                  </a:lnTo>
                  <a:lnTo>
                    <a:pt x="47981" y="16452"/>
                  </a:lnTo>
                  <a:lnTo>
                    <a:pt x="47981" y="15856"/>
                  </a:lnTo>
                  <a:close/>
                  <a:moveTo>
                    <a:pt x="48957" y="15856"/>
                  </a:moveTo>
                  <a:lnTo>
                    <a:pt x="48957" y="16461"/>
                  </a:lnTo>
                  <a:lnTo>
                    <a:pt x="48629" y="16461"/>
                  </a:lnTo>
                  <a:lnTo>
                    <a:pt x="48629" y="15856"/>
                  </a:lnTo>
                  <a:close/>
                  <a:moveTo>
                    <a:pt x="49605" y="15864"/>
                  </a:moveTo>
                  <a:lnTo>
                    <a:pt x="49605" y="16469"/>
                  </a:lnTo>
                  <a:lnTo>
                    <a:pt x="49277" y="16469"/>
                  </a:lnTo>
                  <a:lnTo>
                    <a:pt x="49277" y="15864"/>
                  </a:lnTo>
                  <a:close/>
                  <a:moveTo>
                    <a:pt x="26337" y="1"/>
                  </a:moveTo>
                  <a:lnTo>
                    <a:pt x="26337" y="4960"/>
                  </a:lnTo>
                  <a:lnTo>
                    <a:pt x="22120" y="4960"/>
                  </a:lnTo>
                  <a:lnTo>
                    <a:pt x="22120" y="9159"/>
                  </a:lnTo>
                  <a:lnTo>
                    <a:pt x="19225" y="9159"/>
                  </a:lnTo>
                  <a:lnTo>
                    <a:pt x="19225" y="10991"/>
                  </a:lnTo>
                  <a:lnTo>
                    <a:pt x="18197" y="10991"/>
                  </a:lnTo>
                  <a:lnTo>
                    <a:pt x="18197" y="8140"/>
                  </a:lnTo>
                  <a:lnTo>
                    <a:pt x="19104" y="8140"/>
                  </a:lnTo>
                  <a:lnTo>
                    <a:pt x="14827" y="2368"/>
                  </a:lnTo>
                  <a:lnTo>
                    <a:pt x="10542" y="8140"/>
                  </a:lnTo>
                  <a:lnTo>
                    <a:pt x="11484" y="8140"/>
                  </a:lnTo>
                  <a:lnTo>
                    <a:pt x="11484" y="10991"/>
                  </a:lnTo>
                  <a:lnTo>
                    <a:pt x="9738" y="10991"/>
                  </a:lnTo>
                  <a:lnTo>
                    <a:pt x="9738" y="5505"/>
                  </a:lnTo>
                  <a:lnTo>
                    <a:pt x="7682" y="5505"/>
                  </a:lnTo>
                  <a:lnTo>
                    <a:pt x="7682" y="4986"/>
                  </a:lnTo>
                  <a:lnTo>
                    <a:pt x="6982" y="4986"/>
                  </a:lnTo>
                  <a:lnTo>
                    <a:pt x="6982" y="3733"/>
                  </a:lnTo>
                  <a:lnTo>
                    <a:pt x="5755" y="3733"/>
                  </a:lnTo>
                  <a:lnTo>
                    <a:pt x="5755" y="2619"/>
                  </a:lnTo>
                  <a:lnTo>
                    <a:pt x="942" y="2619"/>
                  </a:lnTo>
                  <a:lnTo>
                    <a:pt x="942" y="3733"/>
                  </a:lnTo>
                  <a:lnTo>
                    <a:pt x="0" y="3733"/>
                  </a:lnTo>
                  <a:lnTo>
                    <a:pt x="0" y="17904"/>
                  </a:lnTo>
                  <a:lnTo>
                    <a:pt x="81005" y="17904"/>
                  </a:lnTo>
                  <a:lnTo>
                    <a:pt x="81005" y="12400"/>
                  </a:lnTo>
                  <a:lnTo>
                    <a:pt x="79726" y="12391"/>
                  </a:lnTo>
                  <a:lnTo>
                    <a:pt x="79726" y="8105"/>
                  </a:lnTo>
                  <a:lnTo>
                    <a:pt x="77022" y="8105"/>
                  </a:lnTo>
                  <a:lnTo>
                    <a:pt x="77022" y="3776"/>
                  </a:lnTo>
                  <a:lnTo>
                    <a:pt x="73937" y="3776"/>
                  </a:lnTo>
                  <a:lnTo>
                    <a:pt x="73937" y="8105"/>
                  </a:lnTo>
                  <a:lnTo>
                    <a:pt x="72883" y="8105"/>
                  </a:lnTo>
                  <a:lnTo>
                    <a:pt x="72883" y="12607"/>
                  </a:lnTo>
                  <a:lnTo>
                    <a:pt x="68727" y="12607"/>
                  </a:lnTo>
                  <a:lnTo>
                    <a:pt x="68727" y="10732"/>
                  </a:lnTo>
                  <a:lnTo>
                    <a:pt x="69211" y="10732"/>
                  </a:lnTo>
                  <a:lnTo>
                    <a:pt x="68355" y="7215"/>
                  </a:lnTo>
                  <a:lnTo>
                    <a:pt x="62609" y="7215"/>
                  </a:lnTo>
                  <a:lnTo>
                    <a:pt x="61996" y="8892"/>
                  </a:lnTo>
                  <a:lnTo>
                    <a:pt x="56345" y="8892"/>
                  </a:lnTo>
                  <a:lnTo>
                    <a:pt x="56345" y="11527"/>
                  </a:lnTo>
                  <a:lnTo>
                    <a:pt x="55205" y="11527"/>
                  </a:lnTo>
                  <a:lnTo>
                    <a:pt x="55205" y="6377"/>
                  </a:lnTo>
                  <a:lnTo>
                    <a:pt x="53079" y="6377"/>
                  </a:lnTo>
                  <a:lnTo>
                    <a:pt x="53079" y="11527"/>
                  </a:lnTo>
                  <a:lnTo>
                    <a:pt x="52293" y="11527"/>
                  </a:lnTo>
                  <a:lnTo>
                    <a:pt x="52293" y="12823"/>
                  </a:lnTo>
                  <a:lnTo>
                    <a:pt x="49942" y="12823"/>
                  </a:lnTo>
                  <a:lnTo>
                    <a:pt x="49942" y="8684"/>
                  </a:lnTo>
                  <a:lnTo>
                    <a:pt x="49156" y="8684"/>
                  </a:lnTo>
                  <a:lnTo>
                    <a:pt x="49156" y="7768"/>
                  </a:lnTo>
                  <a:lnTo>
                    <a:pt x="45112" y="7768"/>
                  </a:lnTo>
                  <a:lnTo>
                    <a:pt x="45112" y="8684"/>
                  </a:lnTo>
                  <a:lnTo>
                    <a:pt x="44084" y="8684"/>
                  </a:lnTo>
                  <a:lnTo>
                    <a:pt x="44084" y="9721"/>
                  </a:lnTo>
                  <a:lnTo>
                    <a:pt x="43488" y="9721"/>
                  </a:lnTo>
                  <a:lnTo>
                    <a:pt x="43488" y="10144"/>
                  </a:lnTo>
                  <a:lnTo>
                    <a:pt x="41760" y="10144"/>
                  </a:lnTo>
                  <a:lnTo>
                    <a:pt x="41760" y="15527"/>
                  </a:lnTo>
                  <a:lnTo>
                    <a:pt x="38131" y="15527"/>
                  </a:lnTo>
                  <a:lnTo>
                    <a:pt x="38131" y="11475"/>
                  </a:lnTo>
                  <a:lnTo>
                    <a:pt x="38563" y="11475"/>
                  </a:lnTo>
                  <a:lnTo>
                    <a:pt x="37803" y="9488"/>
                  </a:lnTo>
                  <a:lnTo>
                    <a:pt x="30812" y="9488"/>
                  </a:lnTo>
                  <a:lnTo>
                    <a:pt x="30812" y="4960"/>
                  </a:lnTo>
                  <a:lnTo>
                    <a:pt x="29663" y="4960"/>
                  </a:lnTo>
                  <a:lnTo>
                    <a:pt x="296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38"/>
          <p:cNvSpPr/>
          <p:nvPr/>
        </p:nvSpPr>
        <p:spPr>
          <a:xfrm>
            <a:off x="-6694" y="4320575"/>
            <a:ext cx="3723238" cy="822913"/>
          </a:xfrm>
          <a:custGeom>
            <a:rect b="b" l="l" r="r" t="t"/>
            <a:pathLst>
              <a:path extrusionOk="0" h="17904" w="81006">
                <a:moveTo>
                  <a:pt x="27028" y="407"/>
                </a:moveTo>
                <a:lnTo>
                  <a:pt x="27028" y="4183"/>
                </a:lnTo>
                <a:lnTo>
                  <a:pt x="26648" y="4183"/>
                </a:lnTo>
                <a:lnTo>
                  <a:pt x="26648" y="407"/>
                </a:lnTo>
                <a:close/>
                <a:moveTo>
                  <a:pt x="27797" y="433"/>
                </a:moveTo>
                <a:lnTo>
                  <a:pt x="27797" y="4208"/>
                </a:lnTo>
                <a:lnTo>
                  <a:pt x="27425" y="4208"/>
                </a:lnTo>
                <a:lnTo>
                  <a:pt x="27425" y="433"/>
                </a:lnTo>
                <a:close/>
                <a:moveTo>
                  <a:pt x="28574" y="433"/>
                </a:moveTo>
                <a:lnTo>
                  <a:pt x="28574" y="4208"/>
                </a:lnTo>
                <a:lnTo>
                  <a:pt x="28203" y="4208"/>
                </a:lnTo>
                <a:lnTo>
                  <a:pt x="28203" y="433"/>
                </a:lnTo>
                <a:close/>
                <a:moveTo>
                  <a:pt x="29352" y="433"/>
                </a:moveTo>
                <a:lnTo>
                  <a:pt x="29352" y="4208"/>
                </a:lnTo>
                <a:lnTo>
                  <a:pt x="28972" y="4208"/>
                </a:lnTo>
                <a:lnTo>
                  <a:pt x="28972" y="433"/>
                </a:lnTo>
                <a:close/>
                <a:moveTo>
                  <a:pt x="30337" y="5340"/>
                </a:moveTo>
                <a:lnTo>
                  <a:pt x="30337" y="6109"/>
                </a:lnTo>
                <a:lnTo>
                  <a:pt x="29801" y="6109"/>
                </a:lnTo>
                <a:lnTo>
                  <a:pt x="29801" y="5340"/>
                </a:lnTo>
                <a:close/>
                <a:moveTo>
                  <a:pt x="29490" y="5358"/>
                </a:moveTo>
                <a:lnTo>
                  <a:pt x="29490" y="6135"/>
                </a:lnTo>
                <a:lnTo>
                  <a:pt x="28955" y="6135"/>
                </a:lnTo>
                <a:lnTo>
                  <a:pt x="28955" y="5358"/>
                </a:lnTo>
                <a:close/>
                <a:moveTo>
                  <a:pt x="28652" y="5384"/>
                </a:moveTo>
                <a:lnTo>
                  <a:pt x="28644" y="6153"/>
                </a:lnTo>
                <a:lnTo>
                  <a:pt x="28108" y="6153"/>
                </a:lnTo>
                <a:lnTo>
                  <a:pt x="28108" y="5384"/>
                </a:lnTo>
                <a:close/>
                <a:moveTo>
                  <a:pt x="27797" y="5409"/>
                </a:moveTo>
                <a:lnTo>
                  <a:pt x="27797" y="6178"/>
                </a:lnTo>
                <a:lnTo>
                  <a:pt x="27270" y="6178"/>
                </a:lnTo>
                <a:lnTo>
                  <a:pt x="27270" y="5409"/>
                </a:lnTo>
                <a:close/>
                <a:moveTo>
                  <a:pt x="26959" y="5435"/>
                </a:moveTo>
                <a:lnTo>
                  <a:pt x="26959" y="6204"/>
                </a:lnTo>
                <a:lnTo>
                  <a:pt x="26423" y="6204"/>
                </a:lnTo>
                <a:lnTo>
                  <a:pt x="26423" y="5435"/>
                </a:lnTo>
                <a:close/>
                <a:moveTo>
                  <a:pt x="26112" y="5453"/>
                </a:moveTo>
                <a:lnTo>
                  <a:pt x="26112" y="6230"/>
                </a:lnTo>
                <a:lnTo>
                  <a:pt x="25576" y="6230"/>
                </a:lnTo>
                <a:lnTo>
                  <a:pt x="25576" y="5453"/>
                </a:lnTo>
                <a:close/>
                <a:moveTo>
                  <a:pt x="25265" y="5479"/>
                </a:moveTo>
                <a:lnTo>
                  <a:pt x="25265" y="6248"/>
                </a:lnTo>
                <a:lnTo>
                  <a:pt x="24738" y="6248"/>
                </a:lnTo>
                <a:lnTo>
                  <a:pt x="24738" y="5479"/>
                </a:lnTo>
                <a:close/>
                <a:moveTo>
                  <a:pt x="24418" y="5505"/>
                </a:moveTo>
                <a:lnTo>
                  <a:pt x="24418" y="6274"/>
                </a:lnTo>
                <a:lnTo>
                  <a:pt x="23891" y="6274"/>
                </a:lnTo>
                <a:lnTo>
                  <a:pt x="23891" y="5505"/>
                </a:lnTo>
                <a:close/>
                <a:moveTo>
                  <a:pt x="14784" y="5764"/>
                </a:moveTo>
                <a:lnTo>
                  <a:pt x="14784" y="6550"/>
                </a:lnTo>
                <a:lnTo>
                  <a:pt x="13963" y="6550"/>
                </a:lnTo>
                <a:cubicBezTo>
                  <a:pt x="13998" y="6118"/>
                  <a:pt x="14352" y="5781"/>
                  <a:pt x="14784" y="5764"/>
                </a:cubicBezTo>
                <a:close/>
                <a:moveTo>
                  <a:pt x="14879" y="5721"/>
                </a:moveTo>
                <a:cubicBezTo>
                  <a:pt x="15363" y="5729"/>
                  <a:pt x="15752" y="6109"/>
                  <a:pt x="15769" y="6593"/>
                </a:cubicBezTo>
                <a:lnTo>
                  <a:pt x="15769" y="6611"/>
                </a:lnTo>
                <a:lnTo>
                  <a:pt x="14879" y="6611"/>
                </a:lnTo>
                <a:lnTo>
                  <a:pt x="14879" y="6550"/>
                </a:lnTo>
                <a:lnTo>
                  <a:pt x="14879" y="5721"/>
                </a:lnTo>
                <a:close/>
                <a:moveTo>
                  <a:pt x="74611" y="4243"/>
                </a:moveTo>
                <a:lnTo>
                  <a:pt x="74611" y="7293"/>
                </a:lnTo>
                <a:lnTo>
                  <a:pt x="74257" y="7293"/>
                </a:lnTo>
                <a:lnTo>
                  <a:pt x="74257" y="4243"/>
                </a:lnTo>
                <a:close/>
                <a:moveTo>
                  <a:pt x="75328" y="4243"/>
                </a:moveTo>
                <a:lnTo>
                  <a:pt x="75328" y="7293"/>
                </a:lnTo>
                <a:lnTo>
                  <a:pt x="74974" y="7293"/>
                </a:lnTo>
                <a:lnTo>
                  <a:pt x="74974" y="4243"/>
                </a:lnTo>
                <a:close/>
                <a:moveTo>
                  <a:pt x="76045" y="4243"/>
                </a:moveTo>
                <a:lnTo>
                  <a:pt x="76045" y="7293"/>
                </a:lnTo>
                <a:lnTo>
                  <a:pt x="75691" y="7293"/>
                </a:lnTo>
                <a:lnTo>
                  <a:pt x="75691" y="4243"/>
                </a:lnTo>
                <a:close/>
                <a:moveTo>
                  <a:pt x="76754" y="4243"/>
                </a:moveTo>
                <a:lnTo>
                  <a:pt x="76754" y="7293"/>
                </a:lnTo>
                <a:lnTo>
                  <a:pt x="76391" y="7293"/>
                </a:lnTo>
                <a:lnTo>
                  <a:pt x="76408" y="4243"/>
                </a:lnTo>
                <a:close/>
                <a:moveTo>
                  <a:pt x="30337" y="6636"/>
                </a:moveTo>
                <a:lnTo>
                  <a:pt x="30337" y="7405"/>
                </a:lnTo>
                <a:lnTo>
                  <a:pt x="29801" y="7405"/>
                </a:lnTo>
                <a:lnTo>
                  <a:pt x="29801" y="6636"/>
                </a:lnTo>
                <a:close/>
                <a:moveTo>
                  <a:pt x="29490" y="6654"/>
                </a:moveTo>
                <a:lnTo>
                  <a:pt x="29490" y="7431"/>
                </a:lnTo>
                <a:lnTo>
                  <a:pt x="28955" y="7431"/>
                </a:lnTo>
                <a:lnTo>
                  <a:pt x="28955" y="6654"/>
                </a:lnTo>
                <a:close/>
                <a:moveTo>
                  <a:pt x="28652" y="6680"/>
                </a:moveTo>
                <a:lnTo>
                  <a:pt x="28644" y="7449"/>
                </a:lnTo>
                <a:lnTo>
                  <a:pt x="28108" y="7449"/>
                </a:lnTo>
                <a:lnTo>
                  <a:pt x="28108" y="6680"/>
                </a:lnTo>
                <a:close/>
                <a:moveTo>
                  <a:pt x="27797" y="6706"/>
                </a:moveTo>
                <a:lnTo>
                  <a:pt x="27797" y="7475"/>
                </a:lnTo>
                <a:lnTo>
                  <a:pt x="27270" y="7475"/>
                </a:lnTo>
                <a:lnTo>
                  <a:pt x="27270" y="6706"/>
                </a:lnTo>
                <a:close/>
                <a:moveTo>
                  <a:pt x="26959" y="6731"/>
                </a:moveTo>
                <a:lnTo>
                  <a:pt x="26959" y="7500"/>
                </a:lnTo>
                <a:lnTo>
                  <a:pt x="26423" y="7500"/>
                </a:lnTo>
                <a:lnTo>
                  <a:pt x="26423" y="6731"/>
                </a:lnTo>
                <a:close/>
                <a:moveTo>
                  <a:pt x="26112" y="6749"/>
                </a:moveTo>
                <a:lnTo>
                  <a:pt x="26112" y="7526"/>
                </a:lnTo>
                <a:lnTo>
                  <a:pt x="25576" y="7526"/>
                </a:lnTo>
                <a:lnTo>
                  <a:pt x="25576" y="6749"/>
                </a:lnTo>
                <a:close/>
                <a:moveTo>
                  <a:pt x="830" y="6801"/>
                </a:moveTo>
                <a:lnTo>
                  <a:pt x="830" y="7535"/>
                </a:lnTo>
                <a:lnTo>
                  <a:pt x="432" y="7535"/>
                </a:lnTo>
                <a:lnTo>
                  <a:pt x="432" y="6801"/>
                </a:lnTo>
                <a:close/>
                <a:moveTo>
                  <a:pt x="1599" y="6801"/>
                </a:moveTo>
                <a:lnTo>
                  <a:pt x="1599" y="7535"/>
                </a:lnTo>
                <a:lnTo>
                  <a:pt x="1210" y="7535"/>
                </a:lnTo>
                <a:lnTo>
                  <a:pt x="1210" y="6801"/>
                </a:lnTo>
                <a:close/>
                <a:moveTo>
                  <a:pt x="2368" y="6801"/>
                </a:moveTo>
                <a:lnTo>
                  <a:pt x="2368" y="7535"/>
                </a:lnTo>
                <a:lnTo>
                  <a:pt x="1979" y="7535"/>
                </a:lnTo>
                <a:lnTo>
                  <a:pt x="1979" y="6801"/>
                </a:lnTo>
                <a:close/>
                <a:moveTo>
                  <a:pt x="3145" y="6801"/>
                </a:moveTo>
                <a:lnTo>
                  <a:pt x="3145" y="7535"/>
                </a:lnTo>
                <a:lnTo>
                  <a:pt x="2748" y="7535"/>
                </a:lnTo>
                <a:lnTo>
                  <a:pt x="2748" y="6801"/>
                </a:lnTo>
                <a:close/>
                <a:moveTo>
                  <a:pt x="3914" y="6801"/>
                </a:moveTo>
                <a:lnTo>
                  <a:pt x="3914" y="7535"/>
                </a:lnTo>
                <a:lnTo>
                  <a:pt x="3517" y="7535"/>
                </a:lnTo>
                <a:lnTo>
                  <a:pt x="3517" y="6801"/>
                </a:lnTo>
                <a:close/>
                <a:moveTo>
                  <a:pt x="4684" y="6801"/>
                </a:moveTo>
                <a:lnTo>
                  <a:pt x="4684" y="7535"/>
                </a:lnTo>
                <a:lnTo>
                  <a:pt x="4286" y="7535"/>
                </a:lnTo>
                <a:lnTo>
                  <a:pt x="4286" y="6801"/>
                </a:lnTo>
                <a:close/>
                <a:moveTo>
                  <a:pt x="5453" y="6801"/>
                </a:moveTo>
                <a:lnTo>
                  <a:pt x="5453" y="7535"/>
                </a:lnTo>
                <a:lnTo>
                  <a:pt x="5064" y="7535"/>
                </a:lnTo>
                <a:lnTo>
                  <a:pt x="5064" y="6801"/>
                </a:lnTo>
                <a:close/>
                <a:moveTo>
                  <a:pt x="6222" y="6801"/>
                </a:moveTo>
                <a:lnTo>
                  <a:pt x="6222" y="7535"/>
                </a:lnTo>
                <a:lnTo>
                  <a:pt x="5833" y="7535"/>
                </a:lnTo>
                <a:lnTo>
                  <a:pt x="5833" y="6801"/>
                </a:lnTo>
                <a:close/>
                <a:moveTo>
                  <a:pt x="25265" y="6775"/>
                </a:moveTo>
                <a:lnTo>
                  <a:pt x="25265" y="7544"/>
                </a:lnTo>
                <a:lnTo>
                  <a:pt x="24738" y="7544"/>
                </a:lnTo>
                <a:lnTo>
                  <a:pt x="24738" y="6775"/>
                </a:lnTo>
                <a:close/>
                <a:moveTo>
                  <a:pt x="24418" y="6801"/>
                </a:moveTo>
                <a:lnTo>
                  <a:pt x="24418" y="7570"/>
                </a:lnTo>
                <a:lnTo>
                  <a:pt x="23891" y="7570"/>
                </a:lnTo>
                <a:lnTo>
                  <a:pt x="23891" y="6801"/>
                </a:lnTo>
                <a:close/>
                <a:moveTo>
                  <a:pt x="30337" y="7932"/>
                </a:moveTo>
                <a:lnTo>
                  <a:pt x="30337" y="8701"/>
                </a:lnTo>
                <a:lnTo>
                  <a:pt x="29801" y="8701"/>
                </a:lnTo>
                <a:lnTo>
                  <a:pt x="29801" y="7932"/>
                </a:lnTo>
                <a:close/>
                <a:moveTo>
                  <a:pt x="29490" y="7950"/>
                </a:moveTo>
                <a:lnTo>
                  <a:pt x="29490" y="8727"/>
                </a:lnTo>
                <a:lnTo>
                  <a:pt x="28955" y="8727"/>
                </a:lnTo>
                <a:lnTo>
                  <a:pt x="28955" y="7950"/>
                </a:lnTo>
                <a:close/>
                <a:moveTo>
                  <a:pt x="28652" y="7976"/>
                </a:moveTo>
                <a:lnTo>
                  <a:pt x="28644" y="8745"/>
                </a:lnTo>
                <a:lnTo>
                  <a:pt x="28108" y="8745"/>
                </a:lnTo>
                <a:lnTo>
                  <a:pt x="28108" y="7976"/>
                </a:lnTo>
                <a:close/>
                <a:moveTo>
                  <a:pt x="27797" y="8002"/>
                </a:moveTo>
                <a:lnTo>
                  <a:pt x="27797" y="8771"/>
                </a:lnTo>
                <a:lnTo>
                  <a:pt x="27270" y="8771"/>
                </a:lnTo>
                <a:lnTo>
                  <a:pt x="27270" y="8002"/>
                </a:lnTo>
                <a:close/>
                <a:moveTo>
                  <a:pt x="830" y="8053"/>
                </a:moveTo>
                <a:lnTo>
                  <a:pt x="830" y="8779"/>
                </a:lnTo>
                <a:lnTo>
                  <a:pt x="432" y="8779"/>
                </a:lnTo>
                <a:lnTo>
                  <a:pt x="432" y="8053"/>
                </a:lnTo>
                <a:close/>
                <a:moveTo>
                  <a:pt x="1599" y="8053"/>
                </a:moveTo>
                <a:lnTo>
                  <a:pt x="1599" y="8779"/>
                </a:lnTo>
                <a:lnTo>
                  <a:pt x="1210" y="8779"/>
                </a:lnTo>
                <a:lnTo>
                  <a:pt x="1210" y="8053"/>
                </a:lnTo>
                <a:close/>
                <a:moveTo>
                  <a:pt x="2368" y="8053"/>
                </a:moveTo>
                <a:lnTo>
                  <a:pt x="2368" y="8779"/>
                </a:lnTo>
                <a:lnTo>
                  <a:pt x="1979" y="8779"/>
                </a:lnTo>
                <a:lnTo>
                  <a:pt x="1979" y="8053"/>
                </a:lnTo>
                <a:close/>
                <a:moveTo>
                  <a:pt x="3145" y="8053"/>
                </a:moveTo>
                <a:lnTo>
                  <a:pt x="3145" y="8779"/>
                </a:lnTo>
                <a:lnTo>
                  <a:pt x="2748" y="8779"/>
                </a:lnTo>
                <a:lnTo>
                  <a:pt x="2748" y="8053"/>
                </a:lnTo>
                <a:close/>
                <a:moveTo>
                  <a:pt x="3914" y="8053"/>
                </a:moveTo>
                <a:lnTo>
                  <a:pt x="3914" y="8779"/>
                </a:lnTo>
                <a:lnTo>
                  <a:pt x="3517" y="8779"/>
                </a:lnTo>
                <a:lnTo>
                  <a:pt x="3517" y="8053"/>
                </a:lnTo>
                <a:close/>
                <a:moveTo>
                  <a:pt x="4684" y="8053"/>
                </a:moveTo>
                <a:lnTo>
                  <a:pt x="4684" y="8779"/>
                </a:lnTo>
                <a:lnTo>
                  <a:pt x="4286" y="8779"/>
                </a:lnTo>
                <a:lnTo>
                  <a:pt x="4286" y="8053"/>
                </a:lnTo>
                <a:close/>
                <a:moveTo>
                  <a:pt x="5453" y="8053"/>
                </a:moveTo>
                <a:lnTo>
                  <a:pt x="5453" y="8779"/>
                </a:lnTo>
                <a:lnTo>
                  <a:pt x="5064" y="8779"/>
                </a:lnTo>
                <a:lnTo>
                  <a:pt x="5064" y="8053"/>
                </a:lnTo>
                <a:close/>
                <a:moveTo>
                  <a:pt x="6222" y="8053"/>
                </a:moveTo>
                <a:lnTo>
                  <a:pt x="6222" y="8779"/>
                </a:lnTo>
                <a:lnTo>
                  <a:pt x="5833" y="8779"/>
                </a:lnTo>
                <a:lnTo>
                  <a:pt x="5833" y="8053"/>
                </a:lnTo>
                <a:close/>
                <a:moveTo>
                  <a:pt x="26959" y="8028"/>
                </a:moveTo>
                <a:lnTo>
                  <a:pt x="26959" y="8797"/>
                </a:lnTo>
                <a:lnTo>
                  <a:pt x="26423" y="8797"/>
                </a:lnTo>
                <a:lnTo>
                  <a:pt x="26423" y="8028"/>
                </a:lnTo>
                <a:close/>
                <a:moveTo>
                  <a:pt x="26112" y="8045"/>
                </a:moveTo>
                <a:lnTo>
                  <a:pt x="26112" y="8822"/>
                </a:lnTo>
                <a:lnTo>
                  <a:pt x="25576" y="8822"/>
                </a:lnTo>
                <a:lnTo>
                  <a:pt x="25576" y="8045"/>
                </a:lnTo>
                <a:close/>
                <a:moveTo>
                  <a:pt x="25265" y="8071"/>
                </a:moveTo>
                <a:lnTo>
                  <a:pt x="25265" y="8840"/>
                </a:lnTo>
                <a:lnTo>
                  <a:pt x="24738" y="8840"/>
                </a:lnTo>
                <a:lnTo>
                  <a:pt x="24738" y="8071"/>
                </a:lnTo>
                <a:close/>
                <a:moveTo>
                  <a:pt x="24418" y="8097"/>
                </a:moveTo>
                <a:lnTo>
                  <a:pt x="24418" y="8866"/>
                </a:lnTo>
                <a:lnTo>
                  <a:pt x="23891" y="8866"/>
                </a:lnTo>
                <a:lnTo>
                  <a:pt x="23891" y="8097"/>
                </a:lnTo>
                <a:close/>
                <a:moveTo>
                  <a:pt x="73842" y="8641"/>
                </a:moveTo>
                <a:lnTo>
                  <a:pt x="73842" y="9470"/>
                </a:lnTo>
                <a:lnTo>
                  <a:pt x="73350" y="9470"/>
                </a:lnTo>
                <a:lnTo>
                  <a:pt x="73350" y="8641"/>
                </a:lnTo>
                <a:close/>
                <a:moveTo>
                  <a:pt x="74620" y="8641"/>
                </a:moveTo>
                <a:lnTo>
                  <a:pt x="74620" y="9470"/>
                </a:lnTo>
                <a:lnTo>
                  <a:pt x="74127" y="9470"/>
                </a:lnTo>
                <a:lnTo>
                  <a:pt x="74127" y="8641"/>
                </a:lnTo>
                <a:close/>
                <a:moveTo>
                  <a:pt x="75406" y="8641"/>
                </a:moveTo>
                <a:lnTo>
                  <a:pt x="75406" y="9470"/>
                </a:lnTo>
                <a:lnTo>
                  <a:pt x="74913" y="9470"/>
                </a:lnTo>
                <a:lnTo>
                  <a:pt x="74913" y="8641"/>
                </a:lnTo>
                <a:close/>
                <a:moveTo>
                  <a:pt x="76184" y="8641"/>
                </a:moveTo>
                <a:lnTo>
                  <a:pt x="76184" y="9470"/>
                </a:lnTo>
                <a:lnTo>
                  <a:pt x="75691" y="9470"/>
                </a:lnTo>
                <a:lnTo>
                  <a:pt x="75691" y="8641"/>
                </a:lnTo>
                <a:close/>
                <a:moveTo>
                  <a:pt x="76970" y="8641"/>
                </a:moveTo>
                <a:lnTo>
                  <a:pt x="76970" y="9470"/>
                </a:lnTo>
                <a:lnTo>
                  <a:pt x="76477" y="9470"/>
                </a:lnTo>
                <a:lnTo>
                  <a:pt x="76477" y="8641"/>
                </a:lnTo>
                <a:close/>
                <a:moveTo>
                  <a:pt x="77748" y="8641"/>
                </a:moveTo>
                <a:lnTo>
                  <a:pt x="77748" y="9470"/>
                </a:lnTo>
                <a:lnTo>
                  <a:pt x="77255" y="9470"/>
                </a:lnTo>
                <a:lnTo>
                  <a:pt x="77255" y="8641"/>
                </a:lnTo>
                <a:close/>
                <a:moveTo>
                  <a:pt x="78499" y="8641"/>
                </a:moveTo>
                <a:lnTo>
                  <a:pt x="78525" y="9470"/>
                </a:lnTo>
                <a:lnTo>
                  <a:pt x="78007" y="9470"/>
                </a:lnTo>
                <a:lnTo>
                  <a:pt x="78007" y="8641"/>
                </a:lnTo>
                <a:close/>
                <a:moveTo>
                  <a:pt x="79312" y="8641"/>
                </a:moveTo>
                <a:lnTo>
                  <a:pt x="79312" y="9470"/>
                </a:lnTo>
                <a:lnTo>
                  <a:pt x="78819" y="9470"/>
                </a:lnTo>
                <a:lnTo>
                  <a:pt x="78819" y="8641"/>
                </a:lnTo>
                <a:close/>
                <a:moveTo>
                  <a:pt x="30337" y="9229"/>
                </a:moveTo>
                <a:lnTo>
                  <a:pt x="30337" y="9998"/>
                </a:lnTo>
                <a:lnTo>
                  <a:pt x="29801" y="9998"/>
                </a:lnTo>
                <a:lnTo>
                  <a:pt x="29801" y="9229"/>
                </a:lnTo>
                <a:close/>
                <a:moveTo>
                  <a:pt x="29490" y="9246"/>
                </a:moveTo>
                <a:lnTo>
                  <a:pt x="29490" y="10023"/>
                </a:lnTo>
                <a:lnTo>
                  <a:pt x="28955" y="10023"/>
                </a:lnTo>
                <a:lnTo>
                  <a:pt x="28955" y="9246"/>
                </a:lnTo>
                <a:close/>
                <a:moveTo>
                  <a:pt x="28652" y="9272"/>
                </a:moveTo>
                <a:lnTo>
                  <a:pt x="28644" y="10041"/>
                </a:lnTo>
                <a:lnTo>
                  <a:pt x="28108" y="10041"/>
                </a:lnTo>
                <a:lnTo>
                  <a:pt x="28108" y="9272"/>
                </a:lnTo>
                <a:close/>
                <a:moveTo>
                  <a:pt x="27797" y="9298"/>
                </a:moveTo>
                <a:lnTo>
                  <a:pt x="27797" y="10067"/>
                </a:lnTo>
                <a:lnTo>
                  <a:pt x="27270" y="10067"/>
                </a:lnTo>
                <a:lnTo>
                  <a:pt x="27270" y="9298"/>
                </a:lnTo>
                <a:close/>
                <a:moveTo>
                  <a:pt x="26959" y="9324"/>
                </a:moveTo>
                <a:lnTo>
                  <a:pt x="26959" y="10093"/>
                </a:lnTo>
                <a:lnTo>
                  <a:pt x="26423" y="10093"/>
                </a:lnTo>
                <a:lnTo>
                  <a:pt x="26423" y="9324"/>
                </a:lnTo>
                <a:close/>
                <a:moveTo>
                  <a:pt x="14387" y="9617"/>
                </a:moveTo>
                <a:lnTo>
                  <a:pt x="14387" y="10110"/>
                </a:lnTo>
                <a:lnTo>
                  <a:pt x="13886" y="10110"/>
                </a:lnTo>
                <a:lnTo>
                  <a:pt x="13886" y="9617"/>
                </a:lnTo>
                <a:close/>
                <a:moveTo>
                  <a:pt x="15095" y="9617"/>
                </a:moveTo>
                <a:lnTo>
                  <a:pt x="15095" y="10110"/>
                </a:lnTo>
                <a:lnTo>
                  <a:pt x="14594" y="10110"/>
                </a:lnTo>
                <a:lnTo>
                  <a:pt x="14594" y="9617"/>
                </a:lnTo>
                <a:close/>
                <a:moveTo>
                  <a:pt x="26112" y="9341"/>
                </a:moveTo>
                <a:lnTo>
                  <a:pt x="26112" y="10119"/>
                </a:lnTo>
                <a:lnTo>
                  <a:pt x="25576" y="10119"/>
                </a:lnTo>
                <a:lnTo>
                  <a:pt x="25576" y="9341"/>
                </a:lnTo>
                <a:close/>
                <a:moveTo>
                  <a:pt x="25265" y="9367"/>
                </a:moveTo>
                <a:lnTo>
                  <a:pt x="25265" y="10136"/>
                </a:lnTo>
                <a:lnTo>
                  <a:pt x="24738" y="10136"/>
                </a:lnTo>
                <a:lnTo>
                  <a:pt x="24738" y="9367"/>
                </a:lnTo>
                <a:close/>
                <a:moveTo>
                  <a:pt x="15795" y="9626"/>
                </a:moveTo>
                <a:lnTo>
                  <a:pt x="15795" y="10162"/>
                </a:lnTo>
                <a:lnTo>
                  <a:pt x="15242" y="10162"/>
                </a:lnTo>
                <a:lnTo>
                  <a:pt x="15234" y="9626"/>
                </a:lnTo>
                <a:close/>
                <a:moveTo>
                  <a:pt x="24418" y="9393"/>
                </a:moveTo>
                <a:lnTo>
                  <a:pt x="24418" y="10162"/>
                </a:lnTo>
                <a:lnTo>
                  <a:pt x="23891" y="10162"/>
                </a:lnTo>
                <a:lnTo>
                  <a:pt x="23891" y="9393"/>
                </a:lnTo>
                <a:close/>
                <a:moveTo>
                  <a:pt x="45069" y="9989"/>
                </a:moveTo>
                <a:lnTo>
                  <a:pt x="45069" y="10585"/>
                </a:lnTo>
                <a:lnTo>
                  <a:pt x="44741" y="10585"/>
                </a:lnTo>
                <a:lnTo>
                  <a:pt x="44741" y="9989"/>
                </a:lnTo>
                <a:close/>
                <a:moveTo>
                  <a:pt x="45717" y="9998"/>
                </a:moveTo>
                <a:lnTo>
                  <a:pt x="45717" y="10594"/>
                </a:lnTo>
                <a:lnTo>
                  <a:pt x="45389" y="10594"/>
                </a:lnTo>
                <a:lnTo>
                  <a:pt x="45389" y="9998"/>
                </a:lnTo>
                <a:close/>
                <a:moveTo>
                  <a:pt x="46365" y="10006"/>
                </a:moveTo>
                <a:lnTo>
                  <a:pt x="46365" y="10602"/>
                </a:lnTo>
                <a:lnTo>
                  <a:pt x="46037" y="10602"/>
                </a:lnTo>
                <a:lnTo>
                  <a:pt x="46037" y="10006"/>
                </a:lnTo>
                <a:close/>
                <a:moveTo>
                  <a:pt x="47013" y="10015"/>
                </a:moveTo>
                <a:lnTo>
                  <a:pt x="47013" y="10611"/>
                </a:lnTo>
                <a:lnTo>
                  <a:pt x="46685" y="10611"/>
                </a:lnTo>
                <a:lnTo>
                  <a:pt x="46685" y="10015"/>
                </a:lnTo>
                <a:close/>
                <a:moveTo>
                  <a:pt x="47661" y="10023"/>
                </a:moveTo>
                <a:lnTo>
                  <a:pt x="47661" y="10620"/>
                </a:lnTo>
                <a:lnTo>
                  <a:pt x="47333" y="10620"/>
                </a:lnTo>
                <a:lnTo>
                  <a:pt x="47333" y="10023"/>
                </a:lnTo>
                <a:close/>
                <a:moveTo>
                  <a:pt x="48309" y="10023"/>
                </a:moveTo>
                <a:lnTo>
                  <a:pt x="48309" y="10628"/>
                </a:lnTo>
                <a:lnTo>
                  <a:pt x="47981" y="10628"/>
                </a:lnTo>
                <a:lnTo>
                  <a:pt x="47981" y="10023"/>
                </a:lnTo>
                <a:close/>
                <a:moveTo>
                  <a:pt x="48957" y="10032"/>
                </a:moveTo>
                <a:lnTo>
                  <a:pt x="48957" y="10637"/>
                </a:lnTo>
                <a:lnTo>
                  <a:pt x="48629" y="10637"/>
                </a:lnTo>
                <a:lnTo>
                  <a:pt x="48629" y="10032"/>
                </a:lnTo>
                <a:close/>
                <a:moveTo>
                  <a:pt x="49605" y="10041"/>
                </a:moveTo>
                <a:lnTo>
                  <a:pt x="49605" y="10637"/>
                </a:lnTo>
                <a:lnTo>
                  <a:pt x="49277" y="10637"/>
                </a:lnTo>
                <a:lnTo>
                  <a:pt x="49277" y="10041"/>
                </a:lnTo>
                <a:close/>
                <a:moveTo>
                  <a:pt x="14387" y="10291"/>
                </a:moveTo>
                <a:lnTo>
                  <a:pt x="14387" y="10775"/>
                </a:lnTo>
                <a:lnTo>
                  <a:pt x="13886" y="10775"/>
                </a:lnTo>
                <a:lnTo>
                  <a:pt x="13886" y="10291"/>
                </a:lnTo>
                <a:close/>
                <a:moveTo>
                  <a:pt x="15095" y="10291"/>
                </a:moveTo>
                <a:lnTo>
                  <a:pt x="15095" y="10775"/>
                </a:lnTo>
                <a:lnTo>
                  <a:pt x="14594" y="10775"/>
                </a:lnTo>
                <a:lnTo>
                  <a:pt x="14594" y="10291"/>
                </a:lnTo>
                <a:close/>
                <a:moveTo>
                  <a:pt x="15795" y="10291"/>
                </a:moveTo>
                <a:lnTo>
                  <a:pt x="15795" y="10775"/>
                </a:lnTo>
                <a:lnTo>
                  <a:pt x="15294" y="10775"/>
                </a:lnTo>
                <a:lnTo>
                  <a:pt x="15294" y="10291"/>
                </a:lnTo>
                <a:close/>
                <a:moveTo>
                  <a:pt x="73842" y="10041"/>
                </a:moveTo>
                <a:lnTo>
                  <a:pt x="73842" y="10870"/>
                </a:lnTo>
                <a:lnTo>
                  <a:pt x="73350" y="10870"/>
                </a:lnTo>
                <a:lnTo>
                  <a:pt x="73350" y="10041"/>
                </a:lnTo>
                <a:close/>
                <a:moveTo>
                  <a:pt x="74620" y="10041"/>
                </a:moveTo>
                <a:lnTo>
                  <a:pt x="74620" y="10870"/>
                </a:lnTo>
                <a:lnTo>
                  <a:pt x="74127" y="10870"/>
                </a:lnTo>
                <a:lnTo>
                  <a:pt x="74127" y="10041"/>
                </a:lnTo>
                <a:close/>
                <a:moveTo>
                  <a:pt x="75406" y="10041"/>
                </a:moveTo>
                <a:lnTo>
                  <a:pt x="75406" y="10870"/>
                </a:lnTo>
                <a:lnTo>
                  <a:pt x="74913" y="10870"/>
                </a:lnTo>
                <a:lnTo>
                  <a:pt x="74913" y="10041"/>
                </a:lnTo>
                <a:close/>
                <a:moveTo>
                  <a:pt x="76184" y="10041"/>
                </a:moveTo>
                <a:lnTo>
                  <a:pt x="76184" y="10870"/>
                </a:lnTo>
                <a:lnTo>
                  <a:pt x="75691" y="10870"/>
                </a:lnTo>
                <a:lnTo>
                  <a:pt x="75691" y="10041"/>
                </a:lnTo>
                <a:close/>
                <a:moveTo>
                  <a:pt x="76970" y="10041"/>
                </a:moveTo>
                <a:lnTo>
                  <a:pt x="76970" y="10870"/>
                </a:lnTo>
                <a:lnTo>
                  <a:pt x="76477" y="10870"/>
                </a:lnTo>
                <a:lnTo>
                  <a:pt x="76477" y="10041"/>
                </a:lnTo>
                <a:close/>
                <a:moveTo>
                  <a:pt x="77748" y="10041"/>
                </a:moveTo>
                <a:lnTo>
                  <a:pt x="77748" y="10870"/>
                </a:lnTo>
                <a:lnTo>
                  <a:pt x="77255" y="10870"/>
                </a:lnTo>
                <a:lnTo>
                  <a:pt x="77255" y="10041"/>
                </a:lnTo>
                <a:close/>
                <a:moveTo>
                  <a:pt x="78499" y="10041"/>
                </a:moveTo>
                <a:lnTo>
                  <a:pt x="78525" y="10870"/>
                </a:lnTo>
                <a:lnTo>
                  <a:pt x="78007" y="10870"/>
                </a:lnTo>
                <a:lnTo>
                  <a:pt x="78007" y="10041"/>
                </a:lnTo>
                <a:close/>
                <a:moveTo>
                  <a:pt x="79312" y="10041"/>
                </a:moveTo>
                <a:lnTo>
                  <a:pt x="79312" y="10870"/>
                </a:lnTo>
                <a:lnTo>
                  <a:pt x="78819" y="10870"/>
                </a:lnTo>
                <a:lnTo>
                  <a:pt x="78819" y="10041"/>
                </a:lnTo>
                <a:close/>
                <a:moveTo>
                  <a:pt x="14387" y="10957"/>
                </a:moveTo>
                <a:lnTo>
                  <a:pt x="14387" y="10991"/>
                </a:lnTo>
                <a:lnTo>
                  <a:pt x="13886" y="10991"/>
                </a:lnTo>
                <a:lnTo>
                  <a:pt x="13886" y="10957"/>
                </a:lnTo>
                <a:close/>
                <a:moveTo>
                  <a:pt x="15095" y="10957"/>
                </a:moveTo>
                <a:lnTo>
                  <a:pt x="15095" y="10991"/>
                </a:lnTo>
                <a:lnTo>
                  <a:pt x="14594" y="10991"/>
                </a:lnTo>
                <a:lnTo>
                  <a:pt x="14594" y="10957"/>
                </a:lnTo>
                <a:close/>
                <a:moveTo>
                  <a:pt x="15795" y="10957"/>
                </a:moveTo>
                <a:lnTo>
                  <a:pt x="15795" y="10991"/>
                </a:lnTo>
                <a:lnTo>
                  <a:pt x="15294" y="10991"/>
                </a:lnTo>
                <a:lnTo>
                  <a:pt x="15294" y="10957"/>
                </a:lnTo>
                <a:close/>
                <a:moveTo>
                  <a:pt x="30337" y="10525"/>
                </a:moveTo>
                <a:lnTo>
                  <a:pt x="30337" y="11294"/>
                </a:lnTo>
                <a:lnTo>
                  <a:pt x="29801" y="11294"/>
                </a:lnTo>
                <a:lnTo>
                  <a:pt x="29801" y="10525"/>
                </a:lnTo>
                <a:close/>
                <a:moveTo>
                  <a:pt x="29490" y="10542"/>
                </a:moveTo>
                <a:lnTo>
                  <a:pt x="29490" y="11320"/>
                </a:lnTo>
                <a:lnTo>
                  <a:pt x="28955" y="11320"/>
                </a:lnTo>
                <a:lnTo>
                  <a:pt x="28955" y="10542"/>
                </a:lnTo>
                <a:close/>
                <a:moveTo>
                  <a:pt x="28652" y="10568"/>
                </a:moveTo>
                <a:lnTo>
                  <a:pt x="28644" y="11337"/>
                </a:lnTo>
                <a:lnTo>
                  <a:pt x="28108" y="11337"/>
                </a:lnTo>
                <a:lnTo>
                  <a:pt x="28108" y="10568"/>
                </a:lnTo>
                <a:close/>
                <a:moveTo>
                  <a:pt x="27797" y="10594"/>
                </a:moveTo>
                <a:lnTo>
                  <a:pt x="27797" y="11363"/>
                </a:lnTo>
                <a:lnTo>
                  <a:pt x="27270" y="11363"/>
                </a:lnTo>
                <a:lnTo>
                  <a:pt x="27270" y="10594"/>
                </a:lnTo>
                <a:close/>
                <a:moveTo>
                  <a:pt x="26959" y="10620"/>
                </a:moveTo>
                <a:lnTo>
                  <a:pt x="26959" y="11389"/>
                </a:lnTo>
                <a:lnTo>
                  <a:pt x="26423" y="11389"/>
                </a:lnTo>
                <a:lnTo>
                  <a:pt x="26423" y="10620"/>
                </a:lnTo>
                <a:close/>
                <a:moveTo>
                  <a:pt x="26112" y="10637"/>
                </a:moveTo>
                <a:lnTo>
                  <a:pt x="26112" y="11415"/>
                </a:lnTo>
                <a:lnTo>
                  <a:pt x="25576" y="11415"/>
                </a:lnTo>
                <a:lnTo>
                  <a:pt x="25576" y="10637"/>
                </a:lnTo>
                <a:close/>
                <a:moveTo>
                  <a:pt x="25265" y="10663"/>
                </a:moveTo>
                <a:lnTo>
                  <a:pt x="25265" y="11432"/>
                </a:lnTo>
                <a:lnTo>
                  <a:pt x="24738" y="11432"/>
                </a:lnTo>
                <a:lnTo>
                  <a:pt x="24738" y="10663"/>
                </a:lnTo>
                <a:close/>
                <a:moveTo>
                  <a:pt x="24418" y="10689"/>
                </a:moveTo>
                <a:lnTo>
                  <a:pt x="24418" y="11458"/>
                </a:lnTo>
                <a:lnTo>
                  <a:pt x="23891" y="11458"/>
                </a:lnTo>
                <a:lnTo>
                  <a:pt x="23891" y="10689"/>
                </a:lnTo>
                <a:close/>
                <a:moveTo>
                  <a:pt x="45069" y="11017"/>
                </a:moveTo>
                <a:lnTo>
                  <a:pt x="45069" y="11622"/>
                </a:lnTo>
                <a:lnTo>
                  <a:pt x="44741" y="11622"/>
                </a:lnTo>
                <a:lnTo>
                  <a:pt x="44741" y="11017"/>
                </a:lnTo>
                <a:close/>
                <a:moveTo>
                  <a:pt x="45717" y="11026"/>
                </a:moveTo>
                <a:lnTo>
                  <a:pt x="45717" y="11622"/>
                </a:lnTo>
                <a:lnTo>
                  <a:pt x="45389" y="11622"/>
                </a:lnTo>
                <a:lnTo>
                  <a:pt x="45389" y="11026"/>
                </a:lnTo>
                <a:close/>
                <a:moveTo>
                  <a:pt x="46365" y="11034"/>
                </a:moveTo>
                <a:lnTo>
                  <a:pt x="46365" y="11631"/>
                </a:lnTo>
                <a:lnTo>
                  <a:pt x="46037" y="11631"/>
                </a:lnTo>
                <a:lnTo>
                  <a:pt x="46037" y="11034"/>
                </a:lnTo>
                <a:close/>
                <a:moveTo>
                  <a:pt x="47013" y="11043"/>
                </a:moveTo>
                <a:lnTo>
                  <a:pt x="47013" y="11639"/>
                </a:lnTo>
                <a:lnTo>
                  <a:pt x="46685" y="11639"/>
                </a:lnTo>
                <a:lnTo>
                  <a:pt x="46685" y="11043"/>
                </a:lnTo>
                <a:close/>
                <a:moveTo>
                  <a:pt x="47661" y="11052"/>
                </a:moveTo>
                <a:lnTo>
                  <a:pt x="47661" y="11648"/>
                </a:lnTo>
                <a:lnTo>
                  <a:pt x="47333" y="11648"/>
                </a:lnTo>
                <a:lnTo>
                  <a:pt x="47333" y="11052"/>
                </a:lnTo>
                <a:close/>
                <a:moveTo>
                  <a:pt x="48309" y="11060"/>
                </a:moveTo>
                <a:lnTo>
                  <a:pt x="48309" y="11657"/>
                </a:lnTo>
                <a:lnTo>
                  <a:pt x="47981" y="11657"/>
                </a:lnTo>
                <a:lnTo>
                  <a:pt x="47981" y="11060"/>
                </a:lnTo>
                <a:close/>
                <a:moveTo>
                  <a:pt x="48957" y="11069"/>
                </a:moveTo>
                <a:lnTo>
                  <a:pt x="48957" y="11665"/>
                </a:lnTo>
                <a:lnTo>
                  <a:pt x="48629" y="11665"/>
                </a:lnTo>
                <a:lnTo>
                  <a:pt x="48629" y="11069"/>
                </a:lnTo>
                <a:close/>
                <a:moveTo>
                  <a:pt x="49605" y="11069"/>
                </a:moveTo>
                <a:lnTo>
                  <a:pt x="49605" y="11674"/>
                </a:lnTo>
                <a:lnTo>
                  <a:pt x="49277" y="11674"/>
                </a:lnTo>
                <a:lnTo>
                  <a:pt x="49277" y="11069"/>
                </a:lnTo>
                <a:close/>
                <a:moveTo>
                  <a:pt x="830" y="11250"/>
                </a:moveTo>
                <a:lnTo>
                  <a:pt x="830" y="11976"/>
                </a:lnTo>
                <a:lnTo>
                  <a:pt x="432" y="11976"/>
                </a:lnTo>
                <a:lnTo>
                  <a:pt x="432" y="11250"/>
                </a:lnTo>
                <a:close/>
                <a:moveTo>
                  <a:pt x="1599" y="11250"/>
                </a:moveTo>
                <a:lnTo>
                  <a:pt x="1599" y="11976"/>
                </a:lnTo>
                <a:lnTo>
                  <a:pt x="1210" y="11976"/>
                </a:lnTo>
                <a:lnTo>
                  <a:pt x="1210" y="11250"/>
                </a:lnTo>
                <a:close/>
                <a:moveTo>
                  <a:pt x="2368" y="11250"/>
                </a:moveTo>
                <a:lnTo>
                  <a:pt x="2368" y="11976"/>
                </a:lnTo>
                <a:lnTo>
                  <a:pt x="1979" y="11976"/>
                </a:lnTo>
                <a:lnTo>
                  <a:pt x="1979" y="11250"/>
                </a:lnTo>
                <a:close/>
                <a:moveTo>
                  <a:pt x="3145" y="11250"/>
                </a:moveTo>
                <a:lnTo>
                  <a:pt x="3145" y="11976"/>
                </a:lnTo>
                <a:lnTo>
                  <a:pt x="2748" y="11976"/>
                </a:lnTo>
                <a:lnTo>
                  <a:pt x="2748" y="11250"/>
                </a:lnTo>
                <a:close/>
                <a:moveTo>
                  <a:pt x="3914" y="11250"/>
                </a:moveTo>
                <a:lnTo>
                  <a:pt x="3914" y="11976"/>
                </a:lnTo>
                <a:lnTo>
                  <a:pt x="3517" y="11976"/>
                </a:lnTo>
                <a:lnTo>
                  <a:pt x="3517" y="11250"/>
                </a:lnTo>
                <a:close/>
                <a:moveTo>
                  <a:pt x="4684" y="11250"/>
                </a:moveTo>
                <a:lnTo>
                  <a:pt x="4684" y="11976"/>
                </a:lnTo>
                <a:lnTo>
                  <a:pt x="4286" y="11976"/>
                </a:lnTo>
                <a:lnTo>
                  <a:pt x="4286" y="11250"/>
                </a:lnTo>
                <a:close/>
                <a:moveTo>
                  <a:pt x="5453" y="11250"/>
                </a:moveTo>
                <a:lnTo>
                  <a:pt x="5453" y="11976"/>
                </a:lnTo>
                <a:lnTo>
                  <a:pt x="5064" y="11976"/>
                </a:lnTo>
                <a:lnTo>
                  <a:pt x="5064" y="11250"/>
                </a:lnTo>
                <a:close/>
                <a:moveTo>
                  <a:pt x="6222" y="11250"/>
                </a:moveTo>
                <a:lnTo>
                  <a:pt x="6222" y="11976"/>
                </a:lnTo>
                <a:lnTo>
                  <a:pt x="5833" y="11976"/>
                </a:lnTo>
                <a:lnTo>
                  <a:pt x="5833" y="11250"/>
                </a:lnTo>
                <a:close/>
                <a:moveTo>
                  <a:pt x="6991" y="11250"/>
                </a:moveTo>
                <a:lnTo>
                  <a:pt x="6991" y="11976"/>
                </a:lnTo>
                <a:lnTo>
                  <a:pt x="6602" y="11976"/>
                </a:lnTo>
                <a:lnTo>
                  <a:pt x="6602" y="11250"/>
                </a:lnTo>
                <a:close/>
                <a:moveTo>
                  <a:pt x="7768" y="11250"/>
                </a:moveTo>
                <a:lnTo>
                  <a:pt x="7768" y="11976"/>
                </a:lnTo>
                <a:lnTo>
                  <a:pt x="7371" y="11976"/>
                </a:lnTo>
                <a:lnTo>
                  <a:pt x="7371" y="11250"/>
                </a:lnTo>
                <a:close/>
                <a:moveTo>
                  <a:pt x="8537" y="11250"/>
                </a:moveTo>
                <a:lnTo>
                  <a:pt x="8537" y="11976"/>
                </a:lnTo>
                <a:lnTo>
                  <a:pt x="8140" y="11976"/>
                </a:lnTo>
                <a:lnTo>
                  <a:pt x="8140" y="11250"/>
                </a:lnTo>
                <a:close/>
                <a:moveTo>
                  <a:pt x="9306" y="11250"/>
                </a:moveTo>
                <a:lnTo>
                  <a:pt x="9306" y="11976"/>
                </a:lnTo>
                <a:lnTo>
                  <a:pt x="8909" y="11976"/>
                </a:lnTo>
                <a:lnTo>
                  <a:pt x="8909" y="11250"/>
                </a:lnTo>
                <a:close/>
                <a:moveTo>
                  <a:pt x="73842" y="11432"/>
                </a:moveTo>
                <a:lnTo>
                  <a:pt x="73842" y="12270"/>
                </a:lnTo>
                <a:lnTo>
                  <a:pt x="73350" y="12270"/>
                </a:lnTo>
                <a:lnTo>
                  <a:pt x="73350" y="11432"/>
                </a:lnTo>
                <a:close/>
                <a:moveTo>
                  <a:pt x="74620" y="11432"/>
                </a:moveTo>
                <a:lnTo>
                  <a:pt x="74620" y="12270"/>
                </a:lnTo>
                <a:lnTo>
                  <a:pt x="74127" y="12270"/>
                </a:lnTo>
                <a:lnTo>
                  <a:pt x="74127" y="11432"/>
                </a:lnTo>
                <a:close/>
                <a:moveTo>
                  <a:pt x="75406" y="11432"/>
                </a:moveTo>
                <a:lnTo>
                  <a:pt x="75406" y="12270"/>
                </a:lnTo>
                <a:lnTo>
                  <a:pt x="74913" y="12270"/>
                </a:lnTo>
                <a:lnTo>
                  <a:pt x="74913" y="11432"/>
                </a:lnTo>
                <a:close/>
                <a:moveTo>
                  <a:pt x="76184" y="11432"/>
                </a:moveTo>
                <a:lnTo>
                  <a:pt x="76184" y="12270"/>
                </a:lnTo>
                <a:lnTo>
                  <a:pt x="75691" y="12270"/>
                </a:lnTo>
                <a:lnTo>
                  <a:pt x="75691" y="11432"/>
                </a:lnTo>
                <a:close/>
                <a:moveTo>
                  <a:pt x="76970" y="11432"/>
                </a:moveTo>
                <a:lnTo>
                  <a:pt x="76970" y="12270"/>
                </a:lnTo>
                <a:lnTo>
                  <a:pt x="76477" y="12270"/>
                </a:lnTo>
                <a:lnTo>
                  <a:pt x="76477" y="11432"/>
                </a:lnTo>
                <a:close/>
                <a:moveTo>
                  <a:pt x="77748" y="11432"/>
                </a:moveTo>
                <a:lnTo>
                  <a:pt x="77748" y="12270"/>
                </a:lnTo>
                <a:lnTo>
                  <a:pt x="77255" y="12270"/>
                </a:lnTo>
                <a:lnTo>
                  <a:pt x="77255" y="11432"/>
                </a:lnTo>
                <a:close/>
                <a:moveTo>
                  <a:pt x="78499" y="11432"/>
                </a:moveTo>
                <a:lnTo>
                  <a:pt x="78525" y="12270"/>
                </a:lnTo>
                <a:lnTo>
                  <a:pt x="78007" y="12270"/>
                </a:lnTo>
                <a:lnTo>
                  <a:pt x="78007" y="11432"/>
                </a:lnTo>
                <a:close/>
                <a:moveTo>
                  <a:pt x="79312" y="11432"/>
                </a:moveTo>
                <a:lnTo>
                  <a:pt x="79312" y="12270"/>
                </a:lnTo>
                <a:lnTo>
                  <a:pt x="78819" y="12270"/>
                </a:lnTo>
                <a:lnTo>
                  <a:pt x="78819" y="11432"/>
                </a:lnTo>
                <a:close/>
                <a:moveTo>
                  <a:pt x="64441" y="11155"/>
                </a:moveTo>
                <a:lnTo>
                  <a:pt x="64398" y="11233"/>
                </a:lnTo>
                <a:lnTo>
                  <a:pt x="64398" y="12210"/>
                </a:lnTo>
                <a:lnTo>
                  <a:pt x="64398" y="12426"/>
                </a:lnTo>
                <a:lnTo>
                  <a:pt x="64018" y="12426"/>
                </a:lnTo>
                <a:lnTo>
                  <a:pt x="64018" y="12210"/>
                </a:lnTo>
                <a:lnTo>
                  <a:pt x="64009" y="12210"/>
                </a:lnTo>
                <a:lnTo>
                  <a:pt x="64009" y="11233"/>
                </a:lnTo>
                <a:lnTo>
                  <a:pt x="64018" y="11233"/>
                </a:lnTo>
                <a:lnTo>
                  <a:pt x="63975" y="11155"/>
                </a:lnTo>
                <a:close/>
                <a:moveTo>
                  <a:pt x="65366" y="11155"/>
                </a:moveTo>
                <a:lnTo>
                  <a:pt x="65348" y="11233"/>
                </a:lnTo>
                <a:lnTo>
                  <a:pt x="65348" y="12210"/>
                </a:lnTo>
                <a:lnTo>
                  <a:pt x="65340" y="12210"/>
                </a:lnTo>
                <a:lnTo>
                  <a:pt x="65340" y="12426"/>
                </a:lnTo>
                <a:lnTo>
                  <a:pt x="64942" y="12426"/>
                </a:lnTo>
                <a:lnTo>
                  <a:pt x="64942" y="12210"/>
                </a:lnTo>
                <a:lnTo>
                  <a:pt x="64934" y="12210"/>
                </a:lnTo>
                <a:lnTo>
                  <a:pt x="64934" y="11233"/>
                </a:lnTo>
                <a:lnTo>
                  <a:pt x="64891" y="11155"/>
                </a:lnTo>
                <a:close/>
                <a:moveTo>
                  <a:pt x="66342" y="11155"/>
                </a:moveTo>
                <a:lnTo>
                  <a:pt x="66299" y="11233"/>
                </a:lnTo>
                <a:lnTo>
                  <a:pt x="66299" y="12210"/>
                </a:lnTo>
                <a:lnTo>
                  <a:pt x="66299" y="12426"/>
                </a:lnTo>
                <a:lnTo>
                  <a:pt x="65919" y="12426"/>
                </a:lnTo>
                <a:lnTo>
                  <a:pt x="65919" y="12210"/>
                </a:lnTo>
                <a:lnTo>
                  <a:pt x="65910" y="12210"/>
                </a:lnTo>
                <a:lnTo>
                  <a:pt x="65910" y="11233"/>
                </a:lnTo>
                <a:lnTo>
                  <a:pt x="65919" y="11233"/>
                </a:lnTo>
                <a:lnTo>
                  <a:pt x="65876" y="11155"/>
                </a:lnTo>
                <a:close/>
                <a:moveTo>
                  <a:pt x="67293" y="11155"/>
                </a:moveTo>
                <a:lnTo>
                  <a:pt x="67249" y="11233"/>
                </a:lnTo>
                <a:lnTo>
                  <a:pt x="67249" y="12210"/>
                </a:lnTo>
                <a:lnTo>
                  <a:pt x="67241" y="12210"/>
                </a:lnTo>
                <a:lnTo>
                  <a:pt x="67241" y="12426"/>
                </a:lnTo>
                <a:lnTo>
                  <a:pt x="66861" y="12426"/>
                </a:lnTo>
                <a:lnTo>
                  <a:pt x="66861" y="12210"/>
                </a:lnTo>
                <a:lnTo>
                  <a:pt x="66852" y="12210"/>
                </a:lnTo>
                <a:lnTo>
                  <a:pt x="66852" y="11233"/>
                </a:lnTo>
                <a:lnTo>
                  <a:pt x="66861" y="11233"/>
                </a:lnTo>
                <a:lnTo>
                  <a:pt x="66817" y="11155"/>
                </a:lnTo>
                <a:close/>
                <a:moveTo>
                  <a:pt x="68243" y="11155"/>
                </a:moveTo>
                <a:lnTo>
                  <a:pt x="68200" y="11233"/>
                </a:lnTo>
                <a:lnTo>
                  <a:pt x="68200" y="12210"/>
                </a:lnTo>
                <a:lnTo>
                  <a:pt x="68200" y="12426"/>
                </a:lnTo>
                <a:lnTo>
                  <a:pt x="67820" y="12426"/>
                </a:lnTo>
                <a:lnTo>
                  <a:pt x="67820" y="12210"/>
                </a:lnTo>
                <a:lnTo>
                  <a:pt x="67811" y="12210"/>
                </a:lnTo>
                <a:lnTo>
                  <a:pt x="67811" y="11233"/>
                </a:lnTo>
                <a:lnTo>
                  <a:pt x="67820" y="11233"/>
                </a:lnTo>
                <a:lnTo>
                  <a:pt x="67776" y="11155"/>
                </a:lnTo>
                <a:close/>
                <a:moveTo>
                  <a:pt x="30337" y="11821"/>
                </a:moveTo>
                <a:lnTo>
                  <a:pt x="30337" y="12590"/>
                </a:lnTo>
                <a:lnTo>
                  <a:pt x="29801" y="12590"/>
                </a:lnTo>
                <a:lnTo>
                  <a:pt x="29801" y="11821"/>
                </a:lnTo>
                <a:close/>
                <a:moveTo>
                  <a:pt x="29490" y="11838"/>
                </a:moveTo>
                <a:lnTo>
                  <a:pt x="29490" y="12616"/>
                </a:lnTo>
                <a:lnTo>
                  <a:pt x="28955" y="12616"/>
                </a:lnTo>
                <a:lnTo>
                  <a:pt x="28955" y="11838"/>
                </a:lnTo>
                <a:close/>
                <a:moveTo>
                  <a:pt x="28652" y="11864"/>
                </a:moveTo>
                <a:lnTo>
                  <a:pt x="28644" y="12633"/>
                </a:lnTo>
                <a:lnTo>
                  <a:pt x="28108" y="12633"/>
                </a:lnTo>
                <a:lnTo>
                  <a:pt x="28108" y="11864"/>
                </a:lnTo>
                <a:close/>
                <a:moveTo>
                  <a:pt x="27797" y="11890"/>
                </a:moveTo>
                <a:lnTo>
                  <a:pt x="27797" y="12659"/>
                </a:lnTo>
                <a:lnTo>
                  <a:pt x="27270" y="12659"/>
                </a:lnTo>
                <a:lnTo>
                  <a:pt x="27270" y="11890"/>
                </a:lnTo>
                <a:close/>
                <a:moveTo>
                  <a:pt x="26959" y="11916"/>
                </a:moveTo>
                <a:lnTo>
                  <a:pt x="26959" y="12685"/>
                </a:lnTo>
                <a:lnTo>
                  <a:pt x="26423" y="12685"/>
                </a:lnTo>
                <a:lnTo>
                  <a:pt x="26423" y="11916"/>
                </a:lnTo>
                <a:close/>
                <a:moveTo>
                  <a:pt x="26112" y="11933"/>
                </a:moveTo>
                <a:lnTo>
                  <a:pt x="26112" y="12711"/>
                </a:lnTo>
                <a:lnTo>
                  <a:pt x="25576" y="12711"/>
                </a:lnTo>
                <a:lnTo>
                  <a:pt x="25576" y="11933"/>
                </a:lnTo>
                <a:close/>
                <a:moveTo>
                  <a:pt x="25265" y="11959"/>
                </a:moveTo>
                <a:lnTo>
                  <a:pt x="25265" y="12728"/>
                </a:lnTo>
                <a:lnTo>
                  <a:pt x="24738" y="12728"/>
                </a:lnTo>
                <a:lnTo>
                  <a:pt x="24738" y="11959"/>
                </a:lnTo>
                <a:close/>
                <a:moveTo>
                  <a:pt x="24418" y="11985"/>
                </a:moveTo>
                <a:lnTo>
                  <a:pt x="24418" y="12754"/>
                </a:lnTo>
                <a:lnTo>
                  <a:pt x="23891" y="12754"/>
                </a:lnTo>
                <a:lnTo>
                  <a:pt x="23891" y="11985"/>
                </a:lnTo>
                <a:close/>
                <a:moveTo>
                  <a:pt x="33422" y="11734"/>
                </a:moveTo>
                <a:lnTo>
                  <a:pt x="33379" y="11803"/>
                </a:lnTo>
                <a:lnTo>
                  <a:pt x="33379" y="12685"/>
                </a:lnTo>
                <a:lnTo>
                  <a:pt x="33379" y="12875"/>
                </a:lnTo>
                <a:lnTo>
                  <a:pt x="33042" y="12875"/>
                </a:lnTo>
                <a:lnTo>
                  <a:pt x="33042" y="12685"/>
                </a:lnTo>
                <a:lnTo>
                  <a:pt x="33033" y="12685"/>
                </a:lnTo>
                <a:lnTo>
                  <a:pt x="33033" y="11803"/>
                </a:lnTo>
                <a:lnTo>
                  <a:pt x="32998" y="11734"/>
                </a:lnTo>
                <a:close/>
                <a:moveTo>
                  <a:pt x="34269" y="11734"/>
                </a:moveTo>
                <a:lnTo>
                  <a:pt x="34234" y="11803"/>
                </a:lnTo>
                <a:lnTo>
                  <a:pt x="34234" y="12685"/>
                </a:lnTo>
                <a:lnTo>
                  <a:pt x="34234" y="12875"/>
                </a:lnTo>
                <a:lnTo>
                  <a:pt x="33888" y="12875"/>
                </a:lnTo>
                <a:lnTo>
                  <a:pt x="33888" y="12685"/>
                </a:lnTo>
                <a:lnTo>
                  <a:pt x="33880" y="12685"/>
                </a:lnTo>
                <a:lnTo>
                  <a:pt x="33880" y="11803"/>
                </a:lnTo>
                <a:lnTo>
                  <a:pt x="33845" y="11734"/>
                </a:lnTo>
                <a:close/>
                <a:moveTo>
                  <a:pt x="35124" y="11734"/>
                </a:moveTo>
                <a:lnTo>
                  <a:pt x="35089" y="11803"/>
                </a:lnTo>
                <a:lnTo>
                  <a:pt x="35089" y="12685"/>
                </a:lnTo>
                <a:lnTo>
                  <a:pt x="35081" y="12685"/>
                </a:lnTo>
                <a:lnTo>
                  <a:pt x="35081" y="12875"/>
                </a:lnTo>
                <a:lnTo>
                  <a:pt x="34744" y="12875"/>
                </a:lnTo>
                <a:lnTo>
                  <a:pt x="34744" y="12685"/>
                </a:lnTo>
                <a:lnTo>
                  <a:pt x="34735" y="12685"/>
                </a:lnTo>
                <a:lnTo>
                  <a:pt x="34735" y="11803"/>
                </a:lnTo>
                <a:lnTo>
                  <a:pt x="34744" y="11803"/>
                </a:lnTo>
                <a:lnTo>
                  <a:pt x="34701" y="11734"/>
                </a:lnTo>
                <a:close/>
                <a:moveTo>
                  <a:pt x="35979" y="11734"/>
                </a:moveTo>
                <a:lnTo>
                  <a:pt x="35945" y="11803"/>
                </a:lnTo>
                <a:lnTo>
                  <a:pt x="35945" y="12685"/>
                </a:lnTo>
                <a:lnTo>
                  <a:pt x="35936" y="12685"/>
                </a:lnTo>
                <a:lnTo>
                  <a:pt x="35936" y="12875"/>
                </a:lnTo>
                <a:lnTo>
                  <a:pt x="35599" y="12875"/>
                </a:lnTo>
                <a:lnTo>
                  <a:pt x="35599" y="12685"/>
                </a:lnTo>
                <a:lnTo>
                  <a:pt x="35591" y="12685"/>
                </a:lnTo>
                <a:lnTo>
                  <a:pt x="35591" y="11803"/>
                </a:lnTo>
                <a:lnTo>
                  <a:pt x="35599" y="11803"/>
                </a:lnTo>
                <a:lnTo>
                  <a:pt x="35556" y="11734"/>
                </a:lnTo>
                <a:close/>
                <a:moveTo>
                  <a:pt x="36835" y="11734"/>
                </a:moveTo>
                <a:lnTo>
                  <a:pt x="36800" y="11803"/>
                </a:lnTo>
                <a:lnTo>
                  <a:pt x="36800" y="12685"/>
                </a:lnTo>
                <a:lnTo>
                  <a:pt x="36792" y="12685"/>
                </a:lnTo>
                <a:lnTo>
                  <a:pt x="36792" y="12875"/>
                </a:lnTo>
                <a:lnTo>
                  <a:pt x="36455" y="12875"/>
                </a:lnTo>
                <a:lnTo>
                  <a:pt x="36455" y="12685"/>
                </a:lnTo>
                <a:lnTo>
                  <a:pt x="36446" y="12685"/>
                </a:lnTo>
                <a:lnTo>
                  <a:pt x="36446" y="11803"/>
                </a:lnTo>
                <a:lnTo>
                  <a:pt x="36455" y="11803"/>
                </a:lnTo>
                <a:lnTo>
                  <a:pt x="36411" y="11734"/>
                </a:lnTo>
                <a:close/>
                <a:moveTo>
                  <a:pt x="37690" y="11734"/>
                </a:moveTo>
                <a:lnTo>
                  <a:pt x="37656" y="11803"/>
                </a:lnTo>
                <a:lnTo>
                  <a:pt x="37656" y="12685"/>
                </a:lnTo>
                <a:lnTo>
                  <a:pt x="37647" y="12685"/>
                </a:lnTo>
                <a:lnTo>
                  <a:pt x="37647" y="12875"/>
                </a:lnTo>
                <a:lnTo>
                  <a:pt x="37293" y="12875"/>
                </a:lnTo>
                <a:lnTo>
                  <a:pt x="37293" y="12685"/>
                </a:lnTo>
                <a:lnTo>
                  <a:pt x="37293" y="11803"/>
                </a:lnTo>
                <a:lnTo>
                  <a:pt x="37250" y="11734"/>
                </a:lnTo>
                <a:close/>
                <a:moveTo>
                  <a:pt x="830" y="12305"/>
                </a:moveTo>
                <a:lnTo>
                  <a:pt x="830" y="13030"/>
                </a:lnTo>
                <a:lnTo>
                  <a:pt x="432" y="13030"/>
                </a:lnTo>
                <a:lnTo>
                  <a:pt x="432" y="12305"/>
                </a:lnTo>
                <a:close/>
                <a:moveTo>
                  <a:pt x="1599" y="12305"/>
                </a:moveTo>
                <a:lnTo>
                  <a:pt x="1599" y="13030"/>
                </a:lnTo>
                <a:lnTo>
                  <a:pt x="1210" y="13030"/>
                </a:lnTo>
                <a:lnTo>
                  <a:pt x="1210" y="12305"/>
                </a:lnTo>
                <a:close/>
                <a:moveTo>
                  <a:pt x="2368" y="12305"/>
                </a:moveTo>
                <a:lnTo>
                  <a:pt x="2368" y="13030"/>
                </a:lnTo>
                <a:lnTo>
                  <a:pt x="1979" y="13030"/>
                </a:lnTo>
                <a:lnTo>
                  <a:pt x="1979" y="12305"/>
                </a:lnTo>
                <a:close/>
                <a:moveTo>
                  <a:pt x="3145" y="12305"/>
                </a:moveTo>
                <a:lnTo>
                  <a:pt x="3145" y="13030"/>
                </a:lnTo>
                <a:lnTo>
                  <a:pt x="2748" y="13030"/>
                </a:lnTo>
                <a:lnTo>
                  <a:pt x="2748" y="12305"/>
                </a:lnTo>
                <a:close/>
                <a:moveTo>
                  <a:pt x="3914" y="12305"/>
                </a:moveTo>
                <a:lnTo>
                  <a:pt x="3914" y="13030"/>
                </a:lnTo>
                <a:lnTo>
                  <a:pt x="3517" y="13030"/>
                </a:lnTo>
                <a:lnTo>
                  <a:pt x="3517" y="12305"/>
                </a:lnTo>
                <a:close/>
                <a:moveTo>
                  <a:pt x="4684" y="12305"/>
                </a:moveTo>
                <a:lnTo>
                  <a:pt x="4684" y="13030"/>
                </a:lnTo>
                <a:lnTo>
                  <a:pt x="4286" y="13030"/>
                </a:lnTo>
                <a:lnTo>
                  <a:pt x="4286" y="12305"/>
                </a:lnTo>
                <a:close/>
                <a:moveTo>
                  <a:pt x="5453" y="12305"/>
                </a:moveTo>
                <a:lnTo>
                  <a:pt x="5453" y="13030"/>
                </a:lnTo>
                <a:lnTo>
                  <a:pt x="5064" y="13030"/>
                </a:lnTo>
                <a:lnTo>
                  <a:pt x="5064" y="12305"/>
                </a:lnTo>
                <a:close/>
                <a:moveTo>
                  <a:pt x="6222" y="12305"/>
                </a:moveTo>
                <a:lnTo>
                  <a:pt x="6222" y="13030"/>
                </a:lnTo>
                <a:lnTo>
                  <a:pt x="5833" y="13030"/>
                </a:lnTo>
                <a:lnTo>
                  <a:pt x="5833" y="12305"/>
                </a:lnTo>
                <a:close/>
                <a:moveTo>
                  <a:pt x="6991" y="12305"/>
                </a:moveTo>
                <a:lnTo>
                  <a:pt x="6991" y="13030"/>
                </a:lnTo>
                <a:lnTo>
                  <a:pt x="6602" y="13030"/>
                </a:lnTo>
                <a:lnTo>
                  <a:pt x="6602" y="12305"/>
                </a:lnTo>
                <a:close/>
                <a:moveTo>
                  <a:pt x="7768" y="12305"/>
                </a:moveTo>
                <a:lnTo>
                  <a:pt x="7768" y="13030"/>
                </a:lnTo>
                <a:lnTo>
                  <a:pt x="7371" y="13030"/>
                </a:lnTo>
                <a:lnTo>
                  <a:pt x="7371" y="12305"/>
                </a:lnTo>
                <a:close/>
                <a:moveTo>
                  <a:pt x="8537" y="12305"/>
                </a:moveTo>
                <a:lnTo>
                  <a:pt x="8537" y="13030"/>
                </a:lnTo>
                <a:lnTo>
                  <a:pt x="8140" y="13030"/>
                </a:lnTo>
                <a:lnTo>
                  <a:pt x="8140" y="12305"/>
                </a:lnTo>
                <a:close/>
                <a:moveTo>
                  <a:pt x="9306" y="12305"/>
                </a:moveTo>
                <a:lnTo>
                  <a:pt x="9306" y="13030"/>
                </a:lnTo>
                <a:lnTo>
                  <a:pt x="8909" y="13030"/>
                </a:lnTo>
                <a:lnTo>
                  <a:pt x="8909" y="12305"/>
                </a:lnTo>
                <a:close/>
                <a:moveTo>
                  <a:pt x="33387" y="13635"/>
                </a:moveTo>
                <a:lnTo>
                  <a:pt x="33387" y="13659"/>
                </a:lnTo>
                <a:lnTo>
                  <a:pt x="33379" y="13635"/>
                </a:lnTo>
                <a:close/>
                <a:moveTo>
                  <a:pt x="35953" y="13635"/>
                </a:moveTo>
                <a:lnTo>
                  <a:pt x="35953" y="13659"/>
                </a:lnTo>
                <a:lnTo>
                  <a:pt x="35945" y="13635"/>
                </a:lnTo>
                <a:close/>
                <a:moveTo>
                  <a:pt x="34243" y="13635"/>
                </a:moveTo>
                <a:lnTo>
                  <a:pt x="34243" y="13665"/>
                </a:lnTo>
                <a:lnTo>
                  <a:pt x="34234" y="13635"/>
                </a:lnTo>
                <a:close/>
                <a:moveTo>
                  <a:pt x="74620" y="12832"/>
                </a:moveTo>
                <a:lnTo>
                  <a:pt x="74620" y="13670"/>
                </a:lnTo>
                <a:lnTo>
                  <a:pt x="74127" y="13670"/>
                </a:lnTo>
                <a:lnTo>
                  <a:pt x="74127" y="12832"/>
                </a:lnTo>
                <a:close/>
                <a:moveTo>
                  <a:pt x="75406" y="12832"/>
                </a:moveTo>
                <a:lnTo>
                  <a:pt x="75406" y="13670"/>
                </a:lnTo>
                <a:lnTo>
                  <a:pt x="74913" y="13670"/>
                </a:lnTo>
                <a:lnTo>
                  <a:pt x="74913" y="12832"/>
                </a:lnTo>
                <a:close/>
                <a:moveTo>
                  <a:pt x="76184" y="12832"/>
                </a:moveTo>
                <a:lnTo>
                  <a:pt x="76184" y="13670"/>
                </a:lnTo>
                <a:lnTo>
                  <a:pt x="75691" y="13670"/>
                </a:lnTo>
                <a:lnTo>
                  <a:pt x="75691" y="12832"/>
                </a:lnTo>
                <a:close/>
                <a:moveTo>
                  <a:pt x="76970" y="12832"/>
                </a:moveTo>
                <a:lnTo>
                  <a:pt x="76970" y="13670"/>
                </a:lnTo>
                <a:lnTo>
                  <a:pt x="76477" y="13670"/>
                </a:lnTo>
                <a:lnTo>
                  <a:pt x="76477" y="12832"/>
                </a:lnTo>
                <a:close/>
                <a:moveTo>
                  <a:pt x="77748" y="12832"/>
                </a:moveTo>
                <a:lnTo>
                  <a:pt x="77748" y="13670"/>
                </a:lnTo>
                <a:lnTo>
                  <a:pt x="77255" y="13670"/>
                </a:lnTo>
                <a:lnTo>
                  <a:pt x="77255" y="12832"/>
                </a:lnTo>
                <a:close/>
                <a:moveTo>
                  <a:pt x="78499" y="12832"/>
                </a:moveTo>
                <a:lnTo>
                  <a:pt x="78525" y="13670"/>
                </a:lnTo>
                <a:lnTo>
                  <a:pt x="78007" y="13670"/>
                </a:lnTo>
                <a:lnTo>
                  <a:pt x="78007" y="12832"/>
                </a:lnTo>
                <a:close/>
                <a:moveTo>
                  <a:pt x="79312" y="12832"/>
                </a:moveTo>
                <a:lnTo>
                  <a:pt x="79312" y="13670"/>
                </a:lnTo>
                <a:lnTo>
                  <a:pt x="78819" y="13670"/>
                </a:lnTo>
                <a:lnTo>
                  <a:pt x="78819" y="12832"/>
                </a:lnTo>
                <a:close/>
                <a:moveTo>
                  <a:pt x="42477" y="13169"/>
                </a:moveTo>
                <a:lnTo>
                  <a:pt x="42477" y="13773"/>
                </a:lnTo>
                <a:lnTo>
                  <a:pt x="42149" y="13773"/>
                </a:lnTo>
                <a:lnTo>
                  <a:pt x="42149" y="13169"/>
                </a:lnTo>
                <a:close/>
                <a:moveTo>
                  <a:pt x="43125" y="13186"/>
                </a:moveTo>
                <a:lnTo>
                  <a:pt x="43125" y="13782"/>
                </a:lnTo>
                <a:lnTo>
                  <a:pt x="42797" y="13782"/>
                </a:lnTo>
                <a:lnTo>
                  <a:pt x="42797" y="13186"/>
                </a:lnTo>
                <a:close/>
                <a:moveTo>
                  <a:pt x="43773" y="13195"/>
                </a:moveTo>
                <a:lnTo>
                  <a:pt x="43773" y="13791"/>
                </a:lnTo>
                <a:lnTo>
                  <a:pt x="43445" y="13791"/>
                </a:lnTo>
                <a:lnTo>
                  <a:pt x="43445" y="13195"/>
                </a:lnTo>
                <a:close/>
                <a:moveTo>
                  <a:pt x="44404" y="13203"/>
                </a:moveTo>
                <a:lnTo>
                  <a:pt x="44421" y="13799"/>
                </a:lnTo>
                <a:lnTo>
                  <a:pt x="44076" y="13799"/>
                </a:lnTo>
                <a:lnTo>
                  <a:pt x="44076" y="13203"/>
                </a:lnTo>
                <a:close/>
                <a:moveTo>
                  <a:pt x="45069" y="13212"/>
                </a:moveTo>
                <a:lnTo>
                  <a:pt x="45069" y="13817"/>
                </a:lnTo>
                <a:lnTo>
                  <a:pt x="44741" y="13817"/>
                </a:lnTo>
                <a:lnTo>
                  <a:pt x="44741" y="13212"/>
                </a:lnTo>
                <a:close/>
                <a:moveTo>
                  <a:pt x="45717" y="13220"/>
                </a:moveTo>
                <a:lnTo>
                  <a:pt x="45717" y="13825"/>
                </a:lnTo>
                <a:lnTo>
                  <a:pt x="45389" y="13825"/>
                </a:lnTo>
                <a:lnTo>
                  <a:pt x="45389" y="13220"/>
                </a:lnTo>
                <a:close/>
                <a:moveTo>
                  <a:pt x="46365" y="13229"/>
                </a:moveTo>
                <a:lnTo>
                  <a:pt x="46365" y="13825"/>
                </a:lnTo>
                <a:lnTo>
                  <a:pt x="46037" y="13825"/>
                </a:lnTo>
                <a:lnTo>
                  <a:pt x="46037" y="13229"/>
                </a:lnTo>
                <a:close/>
                <a:moveTo>
                  <a:pt x="47013" y="13238"/>
                </a:moveTo>
                <a:lnTo>
                  <a:pt x="47013" y="13834"/>
                </a:lnTo>
                <a:lnTo>
                  <a:pt x="46685" y="13834"/>
                </a:lnTo>
                <a:lnTo>
                  <a:pt x="46685" y="13238"/>
                </a:lnTo>
                <a:close/>
                <a:moveTo>
                  <a:pt x="47661" y="13246"/>
                </a:moveTo>
                <a:lnTo>
                  <a:pt x="47661" y="13843"/>
                </a:lnTo>
                <a:lnTo>
                  <a:pt x="47333" y="13843"/>
                </a:lnTo>
                <a:lnTo>
                  <a:pt x="47333" y="13246"/>
                </a:lnTo>
                <a:close/>
                <a:moveTo>
                  <a:pt x="48309" y="13255"/>
                </a:moveTo>
                <a:lnTo>
                  <a:pt x="48309" y="13851"/>
                </a:lnTo>
                <a:lnTo>
                  <a:pt x="47981" y="13851"/>
                </a:lnTo>
                <a:lnTo>
                  <a:pt x="47981" y="13255"/>
                </a:lnTo>
                <a:close/>
                <a:moveTo>
                  <a:pt x="48957" y="13264"/>
                </a:moveTo>
                <a:lnTo>
                  <a:pt x="48957" y="13860"/>
                </a:lnTo>
                <a:lnTo>
                  <a:pt x="48629" y="13860"/>
                </a:lnTo>
                <a:lnTo>
                  <a:pt x="48629" y="13264"/>
                </a:lnTo>
                <a:close/>
                <a:moveTo>
                  <a:pt x="49605" y="13272"/>
                </a:moveTo>
                <a:lnTo>
                  <a:pt x="49605" y="13868"/>
                </a:lnTo>
                <a:lnTo>
                  <a:pt x="49277" y="13868"/>
                </a:lnTo>
                <a:lnTo>
                  <a:pt x="49277" y="13272"/>
                </a:lnTo>
                <a:close/>
                <a:moveTo>
                  <a:pt x="30337" y="13117"/>
                </a:moveTo>
                <a:lnTo>
                  <a:pt x="30337" y="13886"/>
                </a:lnTo>
                <a:lnTo>
                  <a:pt x="29801" y="13886"/>
                </a:lnTo>
                <a:lnTo>
                  <a:pt x="29801" y="13117"/>
                </a:lnTo>
                <a:close/>
                <a:moveTo>
                  <a:pt x="29490" y="13134"/>
                </a:moveTo>
                <a:lnTo>
                  <a:pt x="29490" y="13912"/>
                </a:lnTo>
                <a:lnTo>
                  <a:pt x="28955" y="13912"/>
                </a:lnTo>
                <a:lnTo>
                  <a:pt x="28955" y="13134"/>
                </a:lnTo>
                <a:close/>
                <a:moveTo>
                  <a:pt x="28652" y="13160"/>
                </a:moveTo>
                <a:lnTo>
                  <a:pt x="28644" y="13929"/>
                </a:lnTo>
                <a:lnTo>
                  <a:pt x="28108" y="13929"/>
                </a:lnTo>
                <a:lnTo>
                  <a:pt x="28108" y="13160"/>
                </a:lnTo>
                <a:close/>
                <a:moveTo>
                  <a:pt x="27797" y="13186"/>
                </a:moveTo>
                <a:lnTo>
                  <a:pt x="27797" y="13955"/>
                </a:lnTo>
                <a:lnTo>
                  <a:pt x="27270" y="13955"/>
                </a:lnTo>
                <a:lnTo>
                  <a:pt x="27270" y="13186"/>
                </a:lnTo>
                <a:close/>
                <a:moveTo>
                  <a:pt x="26959" y="13212"/>
                </a:moveTo>
                <a:lnTo>
                  <a:pt x="26959" y="13981"/>
                </a:lnTo>
                <a:lnTo>
                  <a:pt x="26423" y="13981"/>
                </a:lnTo>
                <a:lnTo>
                  <a:pt x="26423" y="13212"/>
                </a:lnTo>
                <a:close/>
                <a:moveTo>
                  <a:pt x="26112" y="13229"/>
                </a:moveTo>
                <a:lnTo>
                  <a:pt x="26112" y="14007"/>
                </a:lnTo>
                <a:lnTo>
                  <a:pt x="25576" y="14007"/>
                </a:lnTo>
                <a:lnTo>
                  <a:pt x="25576" y="13229"/>
                </a:lnTo>
                <a:close/>
                <a:moveTo>
                  <a:pt x="25265" y="13255"/>
                </a:moveTo>
                <a:lnTo>
                  <a:pt x="25265" y="14024"/>
                </a:lnTo>
                <a:lnTo>
                  <a:pt x="24738" y="14024"/>
                </a:lnTo>
                <a:lnTo>
                  <a:pt x="24738" y="13255"/>
                </a:lnTo>
                <a:close/>
                <a:moveTo>
                  <a:pt x="24418" y="13281"/>
                </a:moveTo>
                <a:lnTo>
                  <a:pt x="24418" y="14050"/>
                </a:lnTo>
                <a:lnTo>
                  <a:pt x="23891" y="14050"/>
                </a:lnTo>
                <a:lnTo>
                  <a:pt x="23891" y="13281"/>
                </a:lnTo>
                <a:close/>
                <a:moveTo>
                  <a:pt x="830" y="13359"/>
                </a:moveTo>
                <a:lnTo>
                  <a:pt x="830" y="14085"/>
                </a:lnTo>
                <a:lnTo>
                  <a:pt x="432" y="14085"/>
                </a:lnTo>
                <a:lnTo>
                  <a:pt x="432" y="13359"/>
                </a:lnTo>
                <a:close/>
                <a:moveTo>
                  <a:pt x="1599" y="13359"/>
                </a:moveTo>
                <a:lnTo>
                  <a:pt x="1599" y="14085"/>
                </a:lnTo>
                <a:lnTo>
                  <a:pt x="1210" y="14085"/>
                </a:lnTo>
                <a:lnTo>
                  <a:pt x="1210" y="13359"/>
                </a:lnTo>
                <a:close/>
                <a:moveTo>
                  <a:pt x="2368" y="13359"/>
                </a:moveTo>
                <a:lnTo>
                  <a:pt x="2368" y="14085"/>
                </a:lnTo>
                <a:lnTo>
                  <a:pt x="1979" y="14085"/>
                </a:lnTo>
                <a:lnTo>
                  <a:pt x="1979" y="13359"/>
                </a:lnTo>
                <a:close/>
                <a:moveTo>
                  <a:pt x="3145" y="13359"/>
                </a:moveTo>
                <a:lnTo>
                  <a:pt x="3145" y="14085"/>
                </a:lnTo>
                <a:lnTo>
                  <a:pt x="2748" y="14085"/>
                </a:lnTo>
                <a:lnTo>
                  <a:pt x="2748" y="13359"/>
                </a:lnTo>
                <a:close/>
                <a:moveTo>
                  <a:pt x="3914" y="13359"/>
                </a:moveTo>
                <a:lnTo>
                  <a:pt x="3914" y="14085"/>
                </a:lnTo>
                <a:lnTo>
                  <a:pt x="3517" y="14085"/>
                </a:lnTo>
                <a:lnTo>
                  <a:pt x="3517" y="13359"/>
                </a:lnTo>
                <a:close/>
                <a:moveTo>
                  <a:pt x="4684" y="13359"/>
                </a:moveTo>
                <a:lnTo>
                  <a:pt x="4684" y="14085"/>
                </a:lnTo>
                <a:lnTo>
                  <a:pt x="4286" y="14085"/>
                </a:lnTo>
                <a:lnTo>
                  <a:pt x="4286" y="13359"/>
                </a:lnTo>
                <a:close/>
                <a:moveTo>
                  <a:pt x="5453" y="13359"/>
                </a:moveTo>
                <a:lnTo>
                  <a:pt x="5453" y="14085"/>
                </a:lnTo>
                <a:lnTo>
                  <a:pt x="5064" y="14085"/>
                </a:lnTo>
                <a:lnTo>
                  <a:pt x="5064" y="13359"/>
                </a:lnTo>
                <a:close/>
                <a:moveTo>
                  <a:pt x="6222" y="13359"/>
                </a:moveTo>
                <a:lnTo>
                  <a:pt x="6222" y="14085"/>
                </a:lnTo>
                <a:lnTo>
                  <a:pt x="5833" y="14085"/>
                </a:lnTo>
                <a:lnTo>
                  <a:pt x="5833" y="13359"/>
                </a:lnTo>
                <a:close/>
                <a:moveTo>
                  <a:pt x="6991" y="13359"/>
                </a:moveTo>
                <a:lnTo>
                  <a:pt x="6991" y="14085"/>
                </a:lnTo>
                <a:lnTo>
                  <a:pt x="6602" y="14085"/>
                </a:lnTo>
                <a:lnTo>
                  <a:pt x="6602" y="13359"/>
                </a:lnTo>
                <a:close/>
                <a:moveTo>
                  <a:pt x="7768" y="13359"/>
                </a:moveTo>
                <a:lnTo>
                  <a:pt x="7768" y="14085"/>
                </a:lnTo>
                <a:lnTo>
                  <a:pt x="7371" y="14085"/>
                </a:lnTo>
                <a:lnTo>
                  <a:pt x="7371" y="13359"/>
                </a:lnTo>
                <a:close/>
                <a:moveTo>
                  <a:pt x="8537" y="13359"/>
                </a:moveTo>
                <a:lnTo>
                  <a:pt x="8537" y="14085"/>
                </a:lnTo>
                <a:lnTo>
                  <a:pt x="8140" y="14085"/>
                </a:lnTo>
                <a:lnTo>
                  <a:pt x="8140" y="13359"/>
                </a:lnTo>
                <a:close/>
                <a:moveTo>
                  <a:pt x="9306" y="13359"/>
                </a:moveTo>
                <a:lnTo>
                  <a:pt x="9306" y="14085"/>
                </a:lnTo>
                <a:lnTo>
                  <a:pt x="8909" y="14085"/>
                </a:lnTo>
                <a:lnTo>
                  <a:pt x="8909" y="13359"/>
                </a:lnTo>
                <a:close/>
                <a:moveTo>
                  <a:pt x="64433" y="13203"/>
                </a:moveTo>
                <a:lnTo>
                  <a:pt x="64398" y="13272"/>
                </a:lnTo>
                <a:lnTo>
                  <a:pt x="64407" y="13272"/>
                </a:lnTo>
                <a:lnTo>
                  <a:pt x="64407" y="14257"/>
                </a:lnTo>
                <a:lnTo>
                  <a:pt x="64398" y="14257"/>
                </a:lnTo>
                <a:lnTo>
                  <a:pt x="64398" y="14473"/>
                </a:lnTo>
                <a:lnTo>
                  <a:pt x="64018" y="14473"/>
                </a:lnTo>
                <a:lnTo>
                  <a:pt x="64018" y="14257"/>
                </a:lnTo>
                <a:lnTo>
                  <a:pt x="64009" y="14257"/>
                </a:lnTo>
                <a:lnTo>
                  <a:pt x="64009" y="13272"/>
                </a:lnTo>
                <a:lnTo>
                  <a:pt x="63975" y="13220"/>
                </a:lnTo>
                <a:lnTo>
                  <a:pt x="63975" y="13203"/>
                </a:lnTo>
                <a:close/>
                <a:moveTo>
                  <a:pt x="65366" y="13203"/>
                </a:moveTo>
                <a:lnTo>
                  <a:pt x="65348" y="13272"/>
                </a:lnTo>
                <a:lnTo>
                  <a:pt x="65357" y="13272"/>
                </a:lnTo>
                <a:lnTo>
                  <a:pt x="65357" y="14257"/>
                </a:lnTo>
                <a:lnTo>
                  <a:pt x="65348" y="14257"/>
                </a:lnTo>
                <a:lnTo>
                  <a:pt x="65348" y="14473"/>
                </a:lnTo>
                <a:lnTo>
                  <a:pt x="64942" y="14473"/>
                </a:lnTo>
                <a:lnTo>
                  <a:pt x="64942" y="14257"/>
                </a:lnTo>
                <a:lnTo>
                  <a:pt x="64942" y="13272"/>
                </a:lnTo>
                <a:lnTo>
                  <a:pt x="64891" y="13203"/>
                </a:lnTo>
                <a:close/>
                <a:moveTo>
                  <a:pt x="66333" y="13203"/>
                </a:moveTo>
                <a:lnTo>
                  <a:pt x="66299" y="13272"/>
                </a:lnTo>
                <a:lnTo>
                  <a:pt x="66308" y="13272"/>
                </a:lnTo>
                <a:lnTo>
                  <a:pt x="66308" y="14257"/>
                </a:lnTo>
                <a:lnTo>
                  <a:pt x="66299" y="14257"/>
                </a:lnTo>
                <a:lnTo>
                  <a:pt x="66299" y="14473"/>
                </a:lnTo>
                <a:lnTo>
                  <a:pt x="65919" y="14473"/>
                </a:lnTo>
                <a:lnTo>
                  <a:pt x="65919" y="14257"/>
                </a:lnTo>
                <a:lnTo>
                  <a:pt x="65910" y="14257"/>
                </a:lnTo>
                <a:lnTo>
                  <a:pt x="65910" y="13272"/>
                </a:lnTo>
                <a:lnTo>
                  <a:pt x="65867" y="13203"/>
                </a:lnTo>
                <a:close/>
                <a:moveTo>
                  <a:pt x="67293" y="13203"/>
                </a:moveTo>
                <a:lnTo>
                  <a:pt x="67249" y="13272"/>
                </a:lnTo>
                <a:lnTo>
                  <a:pt x="67258" y="13272"/>
                </a:lnTo>
                <a:lnTo>
                  <a:pt x="67258" y="14257"/>
                </a:lnTo>
                <a:lnTo>
                  <a:pt x="67249" y="14257"/>
                </a:lnTo>
                <a:lnTo>
                  <a:pt x="67249" y="14473"/>
                </a:lnTo>
                <a:lnTo>
                  <a:pt x="66869" y="14473"/>
                </a:lnTo>
                <a:lnTo>
                  <a:pt x="66869" y="14257"/>
                </a:lnTo>
                <a:lnTo>
                  <a:pt x="66869" y="13272"/>
                </a:lnTo>
                <a:lnTo>
                  <a:pt x="66826" y="13203"/>
                </a:lnTo>
                <a:close/>
                <a:moveTo>
                  <a:pt x="68243" y="13203"/>
                </a:moveTo>
                <a:lnTo>
                  <a:pt x="68200" y="13272"/>
                </a:lnTo>
                <a:lnTo>
                  <a:pt x="68208" y="13272"/>
                </a:lnTo>
                <a:lnTo>
                  <a:pt x="68208" y="14257"/>
                </a:lnTo>
                <a:lnTo>
                  <a:pt x="68200" y="14257"/>
                </a:lnTo>
                <a:lnTo>
                  <a:pt x="68200" y="14473"/>
                </a:lnTo>
                <a:lnTo>
                  <a:pt x="67820" y="14473"/>
                </a:lnTo>
                <a:lnTo>
                  <a:pt x="67820" y="14257"/>
                </a:lnTo>
                <a:lnTo>
                  <a:pt x="67811" y="14257"/>
                </a:lnTo>
                <a:lnTo>
                  <a:pt x="67811" y="13272"/>
                </a:lnTo>
                <a:lnTo>
                  <a:pt x="67768" y="13203"/>
                </a:lnTo>
                <a:close/>
                <a:moveTo>
                  <a:pt x="42477" y="14033"/>
                </a:moveTo>
                <a:lnTo>
                  <a:pt x="42477" y="14637"/>
                </a:lnTo>
                <a:lnTo>
                  <a:pt x="42149" y="14637"/>
                </a:lnTo>
                <a:lnTo>
                  <a:pt x="42149" y="14033"/>
                </a:lnTo>
                <a:close/>
                <a:moveTo>
                  <a:pt x="43125" y="14050"/>
                </a:moveTo>
                <a:lnTo>
                  <a:pt x="43125" y="14646"/>
                </a:lnTo>
                <a:lnTo>
                  <a:pt x="42797" y="14646"/>
                </a:lnTo>
                <a:lnTo>
                  <a:pt x="42797" y="14050"/>
                </a:lnTo>
                <a:close/>
                <a:moveTo>
                  <a:pt x="43773" y="14059"/>
                </a:moveTo>
                <a:lnTo>
                  <a:pt x="43773" y="14655"/>
                </a:lnTo>
                <a:lnTo>
                  <a:pt x="43445" y="14655"/>
                </a:lnTo>
                <a:lnTo>
                  <a:pt x="43445" y="14059"/>
                </a:lnTo>
                <a:close/>
                <a:moveTo>
                  <a:pt x="44404" y="14067"/>
                </a:moveTo>
                <a:lnTo>
                  <a:pt x="44421" y="14663"/>
                </a:lnTo>
                <a:lnTo>
                  <a:pt x="44076" y="14663"/>
                </a:lnTo>
                <a:lnTo>
                  <a:pt x="44076" y="14067"/>
                </a:lnTo>
                <a:close/>
                <a:moveTo>
                  <a:pt x="45069" y="14076"/>
                </a:moveTo>
                <a:lnTo>
                  <a:pt x="45069" y="14681"/>
                </a:lnTo>
                <a:lnTo>
                  <a:pt x="44741" y="14681"/>
                </a:lnTo>
                <a:lnTo>
                  <a:pt x="44741" y="14076"/>
                </a:lnTo>
                <a:close/>
                <a:moveTo>
                  <a:pt x="45717" y="14085"/>
                </a:moveTo>
                <a:lnTo>
                  <a:pt x="45717" y="14689"/>
                </a:lnTo>
                <a:lnTo>
                  <a:pt x="45389" y="14689"/>
                </a:lnTo>
                <a:lnTo>
                  <a:pt x="45389" y="14085"/>
                </a:lnTo>
                <a:close/>
                <a:moveTo>
                  <a:pt x="46365" y="14093"/>
                </a:moveTo>
                <a:lnTo>
                  <a:pt x="46365" y="14689"/>
                </a:lnTo>
                <a:lnTo>
                  <a:pt x="46037" y="14689"/>
                </a:lnTo>
                <a:lnTo>
                  <a:pt x="46037" y="14093"/>
                </a:lnTo>
                <a:close/>
                <a:moveTo>
                  <a:pt x="47013" y="14102"/>
                </a:moveTo>
                <a:lnTo>
                  <a:pt x="47013" y="14698"/>
                </a:lnTo>
                <a:lnTo>
                  <a:pt x="46685" y="14698"/>
                </a:lnTo>
                <a:lnTo>
                  <a:pt x="46685" y="14102"/>
                </a:lnTo>
                <a:close/>
                <a:moveTo>
                  <a:pt x="47661" y="14110"/>
                </a:moveTo>
                <a:lnTo>
                  <a:pt x="47661" y="14707"/>
                </a:lnTo>
                <a:lnTo>
                  <a:pt x="47333" y="14707"/>
                </a:lnTo>
                <a:lnTo>
                  <a:pt x="47333" y="14110"/>
                </a:lnTo>
                <a:close/>
                <a:moveTo>
                  <a:pt x="48309" y="14119"/>
                </a:moveTo>
                <a:lnTo>
                  <a:pt x="48309" y="14715"/>
                </a:lnTo>
                <a:lnTo>
                  <a:pt x="47981" y="14715"/>
                </a:lnTo>
                <a:lnTo>
                  <a:pt x="47981" y="14119"/>
                </a:lnTo>
                <a:close/>
                <a:moveTo>
                  <a:pt x="48957" y="14128"/>
                </a:moveTo>
                <a:lnTo>
                  <a:pt x="48957" y="14724"/>
                </a:lnTo>
                <a:lnTo>
                  <a:pt x="48629" y="14724"/>
                </a:lnTo>
                <a:lnTo>
                  <a:pt x="48629" y="14128"/>
                </a:lnTo>
                <a:close/>
                <a:moveTo>
                  <a:pt x="49605" y="14136"/>
                </a:moveTo>
                <a:lnTo>
                  <a:pt x="49605" y="14733"/>
                </a:lnTo>
                <a:lnTo>
                  <a:pt x="49277" y="14733"/>
                </a:lnTo>
                <a:lnTo>
                  <a:pt x="49277" y="14136"/>
                </a:lnTo>
                <a:close/>
                <a:moveTo>
                  <a:pt x="33387" y="13756"/>
                </a:moveTo>
                <a:lnTo>
                  <a:pt x="33387" y="14517"/>
                </a:lnTo>
                <a:lnTo>
                  <a:pt x="33379" y="14517"/>
                </a:lnTo>
                <a:lnTo>
                  <a:pt x="33379" y="14897"/>
                </a:lnTo>
                <a:lnTo>
                  <a:pt x="33033" y="14897"/>
                </a:lnTo>
                <a:lnTo>
                  <a:pt x="33033" y="14707"/>
                </a:lnTo>
                <a:lnTo>
                  <a:pt x="33033" y="13825"/>
                </a:lnTo>
                <a:lnTo>
                  <a:pt x="32998" y="13756"/>
                </a:lnTo>
                <a:close/>
                <a:moveTo>
                  <a:pt x="34243" y="13756"/>
                </a:moveTo>
                <a:lnTo>
                  <a:pt x="34243" y="14517"/>
                </a:lnTo>
                <a:lnTo>
                  <a:pt x="34234" y="14517"/>
                </a:lnTo>
                <a:lnTo>
                  <a:pt x="34234" y="14897"/>
                </a:lnTo>
                <a:lnTo>
                  <a:pt x="33897" y="14897"/>
                </a:lnTo>
                <a:lnTo>
                  <a:pt x="33897" y="14707"/>
                </a:lnTo>
                <a:lnTo>
                  <a:pt x="33897" y="13825"/>
                </a:lnTo>
                <a:lnTo>
                  <a:pt x="33854" y="13756"/>
                </a:lnTo>
                <a:close/>
                <a:moveTo>
                  <a:pt x="35089" y="13756"/>
                </a:moveTo>
                <a:lnTo>
                  <a:pt x="35089" y="14517"/>
                </a:lnTo>
                <a:lnTo>
                  <a:pt x="35081" y="14517"/>
                </a:lnTo>
                <a:lnTo>
                  <a:pt x="35081" y="14897"/>
                </a:lnTo>
                <a:lnTo>
                  <a:pt x="34744" y="14897"/>
                </a:lnTo>
                <a:lnTo>
                  <a:pt x="34744" y="14707"/>
                </a:lnTo>
                <a:lnTo>
                  <a:pt x="34744" y="13825"/>
                </a:lnTo>
                <a:lnTo>
                  <a:pt x="34709" y="13756"/>
                </a:lnTo>
                <a:close/>
                <a:moveTo>
                  <a:pt x="35953" y="13756"/>
                </a:moveTo>
                <a:lnTo>
                  <a:pt x="35953" y="14517"/>
                </a:lnTo>
                <a:lnTo>
                  <a:pt x="35945" y="14517"/>
                </a:lnTo>
                <a:lnTo>
                  <a:pt x="35945" y="14897"/>
                </a:lnTo>
                <a:lnTo>
                  <a:pt x="35608" y="14897"/>
                </a:lnTo>
                <a:lnTo>
                  <a:pt x="35608" y="14707"/>
                </a:lnTo>
                <a:lnTo>
                  <a:pt x="35608" y="13825"/>
                </a:lnTo>
                <a:lnTo>
                  <a:pt x="35565" y="13756"/>
                </a:lnTo>
                <a:close/>
                <a:moveTo>
                  <a:pt x="36800" y="13756"/>
                </a:moveTo>
                <a:lnTo>
                  <a:pt x="36800" y="14517"/>
                </a:lnTo>
                <a:lnTo>
                  <a:pt x="36792" y="14517"/>
                </a:lnTo>
                <a:lnTo>
                  <a:pt x="36792" y="14897"/>
                </a:lnTo>
                <a:lnTo>
                  <a:pt x="36455" y="14897"/>
                </a:lnTo>
                <a:lnTo>
                  <a:pt x="36455" y="14707"/>
                </a:lnTo>
                <a:lnTo>
                  <a:pt x="36455" y="13825"/>
                </a:lnTo>
                <a:lnTo>
                  <a:pt x="36411" y="13756"/>
                </a:lnTo>
                <a:close/>
                <a:moveTo>
                  <a:pt x="37690" y="13575"/>
                </a:moveTo>
                <a:lnTo>
                  <a:pt x="37656" y="13635"/>
                </a:lnTo>
                <a:lnTo>
                  <a:pt x="37656" y="14517"/>
                </a:lnTo>
                <a:lnTo>
                  <a:pt x="37647" y="14517"/>
                </a:lnTo>
                <a:lnTo>
                  <a:pt x="37647" y="14897"/>
                </a:lnTo>
                <a:lnTo>
                  <a:pt x="37310" y="14897"/>
                </a:lnTo>
                <a:lnTo>
                  <a:pt x="37310" y="14707"/>
                </a:lnTo>
                <a:lnTo>
                  <a:pt x="37310" y="13825"/>
                </a:lnTo>
                <a:lnTo>
                  <a:pt x="37275" y="13756"/>
                </a:lnTo>
                <a:lnTo>
                  <a:pt x="37690" y="13575"/>
                </a:lnTo>
                <a:close/>
                <a:moveTo>
                  <a:pt x="74620" y="14231"/>
                </a:moveTo>
                <a:lnTo>
                  <a:pt x="74620" y="15061"/>
                </a:lnTo>
                <a:lnTo>
                  <a:pt x="74127" y="15061"/>
                </a:lnTo>
                <a:lnTo>
                  <a:pt x="74127" y="14231"/>
                </a:lnTo>
                <a:close/>
                <a:moveTo>
                  <a:pt x="75406" y="14231"/>
                </a:moveTo>
                <a:lnTo>
                  <a:pt x="75406" y="15061"/>
                </a:lnTo>
                <a:lnTo>
                  <a:pt x="74913" y="15061"/>
                </a:lnTo>
                <a:lnTo>
                  <a:pt x="74913" y="14231"/>
                </a:lnTo>
                <a:close/>
                <a:moveTo>
                  <a:pt x="76184" y="14231"/>
                </a:moveTo>
                <a:lnTo>
                  <a:pt x="76184" y="15061"/>
                </a:lnTo>
                <a:lnTo>
                  <a:pt x="75691" y="15061"/>
                </a:lnTo>
                <a:lnTo>
                  <a:pt x="75691" y="14231"/>
                </a:lnTo>
                <a:close/>
                <a:moveTo>
                  <a:pt x="76970" y="14231"/>
                </a:moveTo>
                <a:lnTo>
                  <a:pt x="76970" y="15061"/>
                </a:lnTo>
                <a:lnTo>
                  <a:pt x="76477" y="15061"/>
                </a:lnTo>
                <a:lnTo>
                  <a:pt x="76477" y="14231"/>
                </a:lnTo>
                <a:close/>
                <a:moveTo>
                  <a:pt x="77748" y="14231"/>
                </a:moveTo>
                <a:lnTo>
                  <a:pt x="77748" y="15061"/>
                </a:lnTo>
                <a:lnTo>
                  <a:pt x="77255" y="15061"/>
                </a:lnTo>
                <a:lnTo>
                  <a:pt x="77255" y="14231"/>
                </a:lnTo>
                <a:close/>
                <a:moveTo>
                  <a:pt x="78499" y="14231"/>
                </a:moveTo>
                <a:lnTo>
                  <a:pt x="78525" y="15061"/>
                </a:lnTo>
                <a:lnTo>
                  <a:pt x="78007" y="15061"/>
                </a:lnTo>
                <a:lnTo>
                  <a:pt x="78007" y="14231"/>
                </a:lnTo>
                <a:close/>
                <a:moveTo>
                  <a:pt x="79312" y="14231"/>
                </a:moveTo>
                <a:lnTo>
                  <a:pt x="79312" y="15061"/>
                </a:lnTo>
                <a:lnTo>
                  <a:pt x="78819" y="15061"/>
                </a:lnTo>
                <a:lnTo>
                  <a:pt x="78819" y="14231"/>
                </a:lnTo>
                <a:close/>
                <a:moveTo>
                  <a:pt x="830" y="14421"/>
                </a:moveTo>
                <a:lnTo>
                  <a:pt x="830" y="15147"/>
                </a:lnTo>
                <a:lnTo>
                  <a:pt x="432" y="15147"/>
                </a:lnTo>
                <a:lnTo>
                  <a:pt x="432" y="14421"/>
                </a:lnTo>
                <a:close/>
                <a:moveTo>
                  <a:pt x="1599" y="14421"/>
                </a:moveTo>
                <a:lnTo>
                  <a:pt x="1599" y="15147"/>
                </a:lnTo>
                <a:lnTo>
                  <a:pt x="1210" y="15147"/>
                </a:lnTo>
                <a:lnTo>
                  <a:pt x="1210" y="14421"/>
                </a:lnTo>
                <a:close/>
                <a:moveTo>
                  <a:pt x="2368" y="14421"/>
                </a:moveTo>
                <a:lnTo>
                  <a:pt x="2368" y="15147"/>
                </a:lnTo>
                <a:lnTo>
                  <a:pt x="1979" y="15147"/>
                </a:lnTo>
                <a:lnTo>
                  <a:pt x="1979" y="14421"/>
                </a:lnTo>
                <a:close/>
                <a:moveTo>
                  <a:pt x="3145" y="14421"/>
                </a:moveTo>
                <a:lnTo>
                  <a:pt x="3145" y="15147"/>
                </a:lnTo>
                <a:lnTo>
                  <a:pt x="2748" y="15147"/>
                </a:lnTo>
                <a:lnTo>
                  <a:pt x="2748" y="14421"/>
                </a:lnTo>
                <a:close/>
                <a:moveTo>
                  <a:pt x="3914" y="14421"/>
                </a:moveTo>
                <a:lnTo>
                  <a:pt x="3914" y="15147"/>
                </a:lnTo>
                <a:lnTo>
                  <a:pt x="3517" y="15147"/>
                </a:lnTo>
                <a:lnTo>
                  <a:pt x="3517" y="14421"/>
                </a:lnTo>
                <a:close/>
                <a:moveTo>
                  <a:pt x="4684" y="14421"/>
                </a:moveTo>
                <a:lnTo>
                  <a:pt x="4684" y="15147"/>
                </a:lnTo>
                <a:lnTo>
                  <a:pt x="4286" y="15147"/>
                </a:lnTo>
                <a:lnTo>
                  <a:pt x="4286" y="14421"/>
                </a:lnTo>
                <a:close/>
                <a:moveTo>
                  <a:pt x="5453" y="14421"/>
                </a:moveTo>
                <a:lnTo>
                  <a:pt x="5453" y="15147"/>
                </a:lnTo>
                <a:lnTo>
                  <a:pt x="5064" y="15147"/>
                </a:lnTo>
                <a:lnTo>
                  <a:pt x="5064" y="14421"/>
                </a:lnTo>
                <a:close/>
                <a:moveTo>
                  <a:pt x="6222" y="14421"/>
                </a:moveTo>
                <a:lnTo>
                  <a:pt x="6222" y="15147"/>
                </a:lnTo>
                <a:lnTo>
                  <a:pt x="5833" y="15147"/>
                </a:lnTo>
                <a:lnTo>
                  <a:pt x="5833" y="14421"/>
                </a:lnTo>
                <a:close/>
                <a:moveTo>
                  <a:pt x="6991" y="14421"/>
                </a:moveTo>
                <a:lnTo>
                  <a:pt x="6991" y="15147"/>
                </a:lnTo>
                <a:lnTo>
                  <a:pt x="6602" y="15147"/>
                </a:lnTo>
                <a:lnTo>
                  <a:pt x="6602" y="14421"/>
                </a:lnTo>
                <a:close/>
                <a:moveTo>
                  <a:pt x="7768" y="14421"/>
                </a:moveTo>
                <a:lnTo>
                  <a:pt x="7768" y="15147"/>
                </a:lnTo>
                <a:lnTo>
                  <a:pt x="7371" y="15147"/>
                </a:lnTo>
                <a:lnTo>
                  <a:pt x="7371" y="14421"/>
                </a:lnTo>
                <a:close/>
                <a:moveTo>
                  <a:pt x="8537" y="14421"/>
                </a:moveTo>
                <a:lnTo>
                  <a:pt x="8537" y="15147"/>
                </a:lnTo>
                <a:lnTo>
                  <a:pt x="8140" y="15147"/>
                </a:lnTo>
                <a:lnTo>
                  <a:pt x="8140" y="14421"/>
                </a:lnTo>
                <a:close/>
                <a:moveTo>
                  <a:pt x="9306" y="14421"/>
                </a:moveTo>
                <a:lnTo>
                  <a:pt x="9306" y="15147"/>
                </a:lnTo>
                <a:lnTo>
                  <a:pt x="8909" y="15147"/>
                </a:lnTo>
                <a:lnTo>
                  <a:pt x="8909" y="14421"/>
                </a:lnTo>
                <a:close/>
                <a:moveTo>
                  <a:pt x="30337" y="14577"/>
                </a:moveTo>
                <a:lnTo>
                  <a:pt x="30337" y="15182"/>
                </a:lnTo>
                <a:lnTo>
                  <a:pt x="29801" y="15182"/>
                </a:lnTo>
                <a:lnTo>
                  <a:pt x="29801" y="14577"/>
                </a:lnTo>
                <a:close/>
                <a:moveTo>
                  <a:pt x="29490" y="14577"/>
                </a:moveTo>
                <a:lnTo>
                  <a:pt x="29490" y="15208"/>
                </a:lnTo>
                <a:lnTo>
                  <a:pt x="28955" y="15208"/>
                </a:lnTo>
                <a:lnTo>
                  <a:pt x="28955" y="14577"/>
                </a:lnTo>
                <a:close/>
                <a:moveTo>
                  <a:pt x="28652" y="14577"/>
                </a:moveTo>
                <a:lnTo>
                  <a:pt x="28644" y="15225"/>
                </a:lnTo>
                <a:lnTo>
                  <a:pt x="28108" y="15225"/>
                </a:lnTo>
                <a:lnTo>
                  <a:pt x="28108" y="14577"/>
                </a:lnTo>
                <a:close/>
                <a:moveTo>
                  <a:pt x="27797" y="14577"/>
                </a:moveTo>
                <a:lnTo>
                  <a:pt x="27797" y="15251"/>
                </a:lnTo>
                <a:lnTo>
                  <a:pt x="27270" y="15251"/>
                </a:lnTo>
                <a:lnTo>
                  <a:pt x="27270" y="14577"/>
                </a:lnTo>
                <a:close/>
                <a:moveTo>
                  <a:pt x="26959" y="14577"/>
                </a:moveTo>
                <a:lnTo>
                  <a:pt x="26959" y="15277"/>
                </a:lnTo>
                <a:lnTo>
                  <a:pt x="26423" y="15277"/>
                </a:lnTo>
                <a:lnTo>
                  <a:pt x="26423" y="14577"/>
                </a:lnTo>
                <a:close/>
                <a:moveTo>
                  <a:pt x="26112" y="14577"/>
                </a:moveTo>
                <a:lnTo>
                  <a:pt x="26112" y="15303"/>
                </a:lnTo>
                <a:lnTo>
                  <a:pt x="25576" y="15303"/>
                </a:lnTo>
                <a:lnTo>
                  <a:pt x="25576" y="14577"/>
                </a:lnTo>
                <a:close/>
                <a:moveTo>
                  <a:pt x="25265" y="14577"/>
                </a:moveTo>
                <a:lnTo>
                  <a:pt x="25265" y="15320"/>
                </a:lnTo>
                <a:lnTo>
                  <a:pt x="24738" y="15320"/>
                </a:lnTo>
                <a:lnTo>
                  <a:pt x="24738" y="14577"/>
                </a:lnTo>
                <a:close/>
                <a:moveTo>
                  <a:pt x="33382" y="15268"/>
                </a:moveTo>
                <a:lnTo>
                  <a:pt x="33379" y="15337"/>
                </a:lnTo>
                <a:lnTo>
                  <a:pt x="33387" y="15324"/>
                </a:lnTo>
                <a:lnTo>
                  <a:pt x="33387" y="15268"/>
                </a:lnTo>
                <a:close/>
                <a:moveTo>
                  <a:pt x="34232" y="15268"/>
                </a:moveTo>
                <a:lnTo>
                  <a:pt x="34225" y="15337"/>
                </a:lnTo>
                <a:lnTo>
                  <a:pt x="34243" y="15310"/>
                </a:lnTo>
                <a:lnTo>
                  <a:pt x="34243" y="15310"/>
                </a:lnTo>
                <a:lnTo>
                  <a:pt x="34243" y="15268"/>
                </a:lnTo>
                <a:close/>
                <a:moveTo>
                  <a:pt x="35948" y="15268"/>
                </a:moveTo>
                <a:lnTo>
                  <a:pt x="35945" y="15337"/>
                </a:lnTo>
                <a:lnTo>
                  <a:pt x="35953" y="15324"/>
                </a:lnTo>
                <a:lnTo>
                  <a:pt x="35953" y="15268"/>
                </a:lnTo>
                <a:close/>
                <a:moveTo>
                  <a:pt x="37642" y="15268"/>
                </a:moveTo>
                <a:lnTo>
                  <a:pt x="37630" y="15337"/>
                </a:lnTo>
                <a:lnTo>
                  <a:pt x="37664" y="15282"/>
                </a:lnTo>
                <a:lnTo>
                  <a:pt x="37664" y="15268"/>
                </a:lnTo>
                <a:close/>
                <a:moveTo>
                  <a:pt x="24418" y="14577"/>
                </a:moveTo>
                <a:lnTo>
                  <a:pt x="24418" y="15346"/>
                </a:lnTo>
                <a:lnTo>
                  <a:pt x="23891" y="15346"/>
                </a:lnTo>
                <a:lnTo>
                  <a:pt x="23891" y="14577"/>
                </a:lnTo>
                <a:close/>
                <a:moveTo>
                  <a:pt x="42477" y="14905"/>
                </a:moveTo>
                <a:lnTo>
                  <a:pt x="42477" y="15502"/>
                </a:lnTo>
                <a:lnTo>
                  <a:pt x="42149" y="15502"/>
                </a:lnTo>
                <a:lnTo>
                  <a:pt x="42149" y="14905"/>
                </a:lnTo>
                <a:close/>
                <a:moveTo>
                  <a:pt x="43125" y="14914"/>
                </a:moveTo>
                <a:lnTo>
                  <a:pt x="43125" y="15510"/>
                </a:lnTo>
                <a:lnTo>
                  <a:pt x="42797" y="15510"/>
                </a:lnTo>
                <a:lnTo>
                  <a:pt x="42797" y="14914"/>
                </a:lnTo>
                <a:close/>
                <a:moveTo>
                  <a:pt x="43773" y="14923"/>
                </a:moveTo>
                <a:lnTo>
                  <a:pt x="43773" y="15519"/>
                </a:lnTo>
                <a:lnTo>
                  <a:pt x="43445" y="15519"/>
                </a:lnTo>
                <a:lnTo>
                  <a:pt x="43445" y="14923"/>
                </a:lnTo>
                <a:close/>
                <a:moveTo>
                  <a:pt x="44404" y="14931"/>
                </a:moveTo>
                <a:lnTo>
                  <a:pt x="44421" y="15527"/>
                </a:lnTo>
                <a:lnTo>
                  <a:pt x="44076" y="15527"/>
                </a:lnTo>
                <a:lnTo>
                  <a:pt x="44076" y="14931"/>
                </a:lnTo>
                <a:close/>
                <a:moveTo>
                  <a:pt x="45069" y="14949"/>
                </a:moveTo>
                <a:lnTo>
                  <a:pt x="45069" y="15545"/>
                </a:lnTo>
                <a:lnTo>
                  <a:pt x="44741" y="15545"/>
                </a:lnTo>
                <a:lnTo>
                  <a:pt x="44741" y="14949"/>
                </a:lnTo>
                <a:close/>
                <a:moveTo>
                  <a:pt x="45717" y="14949"/>
                </a:moveTo>
                <a:lnTo>
                  <a:pt x="45717" y="15553"/>
                </a:lnTo>
                <a:lnTo>
                  <a:pt x="45389" y="15553"/>
                </a:lnTo>
                <a:lnTo>
                  <a:pt x="45389" y="14949"/>
                </a:lnTo>
                <a:close/>
                <a:moveTo>
                  <a:pt x="46365" y="14957"/>
                </a:moveTo>
                <a:lnTo>
                  <a:pt x="46365" y="15553"/>
                </a:lnTo>
                <a:lnTo>
                  <a:pt x="46037" y="15553"/>
                </a:lnTo>
                <a:lnTo>
                  <a:pt x="46037" y="14957"/>
                </a:lnTo>
                <a:close/>
                <a:moveTo>
                  <a:pt x="47013" y="14966"/>
                </a:moveTo>
                <a:lnTo>
                  <a:pt x="47013" y="15562"/>
                </a:lnTo>
                <a:lnTo>
                  <a:pt x="46685" y="15562"/>
                </a:lnTo>
                <a:lnTo>
                  <a:pt x="46685" y="14966"/>
                </a:lnTo>
                <a:close/>
                <a:moveTo>
                  <a:pt x="47661" y="14974"/>
                </a:moveTo>
                <a:lnTo>
                  <a:pt x="47661" y="15571"/>
                </a:lnTo>
                <a:lnTo>
                  <a:pt x="47333" y="15571"/>
                </a:lnTo>
                <a:lnTo>
                  <a:pt x="47333" y="14974"/>
                </a:lnTo>
                <a:close/>
                <a:moveTo>
                  <a:pt x="48309" y="14983"/>
                </a:moveTo>
                <a:lnTo>
                  <a:pt x="48309" y="15579"/>
                </a:lnTo>
                <a:lnTo>
                  <a:pt x="47981" y="15579"/>
                </a:lnTo>
                <a:lnTo>
                  <a:pt x="47981" y="14983"/>
                </a:lnTo>
                <a:close/>
                <a:moveTo>
                  <a:pt x="48957" y="14992"/>
                </a:moveTo>
                <a:lnTo>
                  <a:pt x="48957" y="15588"/>
                </a:lnTo>
                <a:lnTo>
                  <a:pt x="48629" y="15588"/>
                </a:lnTo>
                <a:lnTo>
                  <a:pt x="48629" y="14992"/>
                </a:lnTo>
                <a:close/>
                <a:moveTo>
                  <a:pt x="49605" y="15000"/>
                </a:moveTo>
                <a:lnTo>
                  <a:pt x="49605" y="15597"/>
                </a:lnTo>
                <a:lnTo>
                  <a:pt x="49277" y="15597"/>
                </a:lnTo>
                <a:lnTo>
                  <a:pt x="49277" y="15000"/>
                </a:lnTo>
                <a:close/>
                <a:moveTo>
                  <a:pt x="64433" y="14888"/>
                </a:moveTo>
                <a:lnTo>
                  <a:pt x="64389" y="14957"/>
                </a:lnTo>
                <a:lnTo>
                  <a:pt x="64407" y="14957"/>
                </a:lnTo>
                <a:lnTo>
                  <a:pt x="64407" y="15942"/>
                </a:lnTo>
                <a:lnTo>
                  <a:pt x="64398" y="15942"/>
                </a:lnTo>
                <a:lnTo>
                  <a:pt x="64398" y="16158"/>
                </a:lnTo>
                <a:lnTo>
                  <a:pt x="64018" y="16158"/>
                </a:lnTo>
                <a:lnTo>
                  <a:pt x="64018" y="15942"/>
                </a:lnTo>
                <a:lnTo>
                  <a:pt x="64009" y="15942"/>
                </a:lnTo>
                <a:lnTo>
                  <a:pt x="64009" y="14957"/>
                </a:lnTo>
                <a:lnTo>
                  <a:pt x="63975" y="14905"/>
                </a:lnTo>
                <a:lnTo>
                  <a:pt x="63975" y="14888"/>
                </a:lnTo>
                <a:close/>
                <a:moveTo>
                  <a:pt x="65366" y="14888"/>
                </a:moveTo>
                <a:lnTo>
                  <a:pt x="65323" y="14957"/>
                </a:lnTo>
                <a:lnTo>
                  <a:pt x="65357" y="14957"/>
                </a:lnTo>
                <a:lnTo>
                  <a:pt x="65357" y="15942"/>
                </a:lnTo>
                <a:lnTo>
                  <a:pt x="65348" y="15942"/>
                </a:lnTo>
                <a:lnTo>
                  <a:pt x="65348" y="16158"/>
                </a:lnTo>
                <a:lnTo>
                  <a:pt x="64942" y="16158"/>
                </a:lnTo>
                <a:lnTo>
                  <a:pt x="64942" y="15942"/>
                </a:lnTo>
                <a:lnTo>
                  <a:pt x="64942" y="14957"/>
                </a:lnTo>
                <a:lnTo>
                  <a:pt x="64891" y="14888"/>
                </a:lnTo>
                <a:close/>
                <a:moveTo>
                  <a:pt x="66333" y="14888"/>
                </a:moveTo>
                <a:lnTo>
                  <a:pt x="66290" y="14957"/>
                </a:lnTo>
                <a:lnTo>
                  <a:pt x="66308" y="14957"/>
                </a:lnTo>
                <a:lnTo>
                  <a:pt x="66308" y="15942"/>
                </a:lnTo>
                <a:lnTo>
                  <a:pt x="66299" y="15942"/>
                </a:lnTo>
                <a:lnTo>
                  <a:pt x="66299" y="16158"/>
                </a:lnTo>
                <a:lnTo>
                  <a:pt x="65919" y="16158"/>
                </a:lnTo>
                <a:lnTo>
                  <a:pt x="65919" y="15942"/>
                </a:lnTo>
                <a:lnTo>
                  <a:pt x="65910" y="15942"/>
                </a:lnTo>
                <a:lnTo>
                  <a:pt x="65910" y="14957"/>
                </a:lnTo>
                <a:lnTo>
                  <a:pt x="65867" y="14888"/>
                </a:lnTo>
                <a:close/>
                <a:moveTo>
                  <a:pt x="67293" y="14888"/>
                </a:moveTo>
                <a:lnTo>
                  <a:pt x="67249" y="14957"/>
                </a:lnTo>
                <a:lnTo>
                  <a:pt x="67258" y="14957"/>
                </a:lnTo>
                <a:lnTo>
                  <a:pt x="67258" y="15942"/>
                </a:lnTo>
                <a:lnTo>
                  <a:pt x="67241" y="15942"/>
                </a:lnTo>
                <a:lnTo>
                  <a:pt x="67241" y="16158"/>
                </a:lnTo>
                <a:lnTo>
                  <a:pt x="66869" y="16158"/>
                </a:lnTo>
                <a:lnTo>
                  <a:pt x="66869" y="15942"/>
                </a:lnTo>
                <a:lnTo>
                  <a:pt x="66869" y="14957"/>
                </a:lnTo>
                <a:lnTo>
                  <a:pt x="66826" y="14888"/>
                </a:lnTo>
                <a:close/>
                <a:moveTo>
                  <a:pt x="68243" y="14888"/>
                </a:moveTo>
                <a:lnTo>
                  <a:pt x="68200" y="14957"/>
                </a:lnTo>
                <a:lnTo>
                  <a:pt x="68208" y="14957"/>
                </a:lnTo>
                <a:lnTo>
                  <a:pt x="68208" y="15942"/>
                </a:lnTo>
                <a:lnTo>
                  <a:pt x="68200" y="15942"/>
                </a:lnTo>
                <a:lnTo>
                  <a:pt x="68200" y="16158"/>
                </a:lnTo>
                <a:lnTo>
                  <a:pt x="67820" y="16158"/>
                </a:lnTo>
                <a:lnTo>
                  <a:pt x="67820" y="15942"/>
                </a:lnTo>
                <a:lnTo>
                  <a:pt x="67811" y="15942"/>
                </a:lnTo>
                <a:lnTo>
                  <a:pt x="67811" y="14957"/>
                </a:lnTo>
                <a:lnTo>
                  <a:pt x="67768" y="14888"/>
                </a:lnTo>
                <a:close/>
                <a:moveTo>
                  <a:pt x="42477" y="15769"/>
                </a:moveTo>
                <a:lnTo>
                  <a:pt x="42477" y="16366"/>
                </a:lnTo>
                <a:lnTo>
                  <a:pt x="42149" y="16366"/>
                </a:lnTo>
                <a:lnTo>
                  <a:pt x="42149" y="15769"/>
                </a:lnTo>
                <a:close/>
                <a:moveTo>
                  <a:pt x="43125" y="15778"/>
                </a:moveTo>
                <a:lnTo>
                  <a:pt x="43125" y="16383"/>
                </a:lnTo>
                <a:lnTo>
                  <a:pt x="42797" y="16383"/>
                </a:lnTo>
                <a:lnTo>
                  <a:pt x="42797" y="15778"/>
                </a:lnTo>
                <a:close/>
                <a:moveTo>
                  <a:pt x="43773" y="15795"/>
                </a:moveTo>
                <a:lnTo>
                  <a:pt x="43773" y="16392"/>
                </a:lnTo>
                <a:lnTo>
                  <a:pt x="43445" y="16392"/>
                </a:lnTo>
                <a:lnTo>
                  <a:pt x="43445" y="15795"/>
                </a:lnTo>
                <a:close/>
                <a:moveTo>
                  <a:pt x="44404" y="15804"/>
                </a:moveTo>
                <a:lnTo>
                  <a:pt x="44421" y="16400"/>
                </a:lnTo>
                <a:lnTo>
                  <a:pt x="44076" y="16400"/>
                </a:lnTo>
                <a:lnTo>
                  <a:pt x="44076" y="15804"/>
                </a:lnTo>
                <a:close/>
                <a:moveTo>
                  <a:pt x="33387" y="15147"/>
                </a:moveTo>
                <a:lnTo>
                  <a:pt x="33387" y="15268"/>
                </a:lnTo>
                <a:lnTo>
                  <a:pt x="33422" y="15268"/>
                </a:lnTo>
                <a:lnTo>
                  <a:pt x="33387" y="15324"/>
                </a:lnTo>
                <a:lnTo>
                  <a:pt x="33387" y="16029"/>
                </a:lnTo>
                <a:lnTo>
                  <a:pt x="33379" y="16029"/>
                </a:lnTo>
                <a:lnTo>
                  <a:pt x="33379" y="16409"/>
                </a:lnTo>
                <a:lnTo>
                  <a:pt x="33033" y="16409"/>
                </a:lnTo>
                <a:lnTo>
                  <a:pt x="33033" y="16219"/>
                </a:lnTo>
                <a:lnTo>
                  <a:pt x="33033" y="15337"/>
                </a:lnTo>
                <a:lnTo>
                  <a:pt x="32998" y="15268"/>
                </a:lnTo>
                <a:lnTo>
                  <a:pt x="33382" y="15268"/>
                </a:lnTo>
                <a:lnTo>
                  <a:pt x="33387" y="15147"/>
                </a:lnTo>
                <a:close/>
                <a:moveTo>
                  <a:pt x="34243" y="15147"/>
                </a:moveTo>
                <a:lnTo>
                  <a:pt x="34243" y="15268"/>
                </a:lnTo>
                <a:lnTo>
                  <a:pt x="34269" y="15268"/>
                </a:lnTo>
                <a:lnTo>
                  <a:pt x="34243" y="15310"/>
                </a:lnTo>
                <a:lnTo>
                  <a:pt x="34243" y="15310"/>
                </a:lnTo>
                <a:lnTo>
                  <a:pt x="34243" y="16029"/>
                </a:lnTo>
                <a:lnTo>
                  <a:pt x="34234" y="16029"/>
                </a:lnTo>
                <a:lnTo>
                  <a:pt x="34234" y="16409"/>
                </a:lnTo>
                <a:lnTo>
                  <a:pt x="33897" y="16409"/>
                </a:lnTo>
                <a:lnTo>
                  <a:pt x="33897" y="16219"/>
                </a:lnTo>
                <a:lnTo>
                  <a:pt x="33897" y="15337"/>
                </a:lnTo>
                <a:lnTo>
                  <a:pt x="33854" y="15268"/>
                </a:lnTo>
                <a:lnTo>
                  <a:pt x="34232" y="15268"/>
                </a:lnTo>
                <a:lnTo>
                  <a:pt x="34243" y="15147"/>
                </a:lnTo>
                <a:close/>
                <a:moveTo>
                  <a:pt x="35124" y="15268"/>
                </a:moveTo>
                <a:lnTo>
                  <a:pt x="35089" y="15337"/>
                </a:lnTo>
                <a:lnTo>
                  <a:pt x="35089" y="16029"/>
                </a:lnTo>
                <a:lnTo>
                  <a:pt x="35081" y="16029"/>
                </a:lnTo>
                <a:lnTo>
                  <a:pt x="35081" y="16409"/>
                </a:lnTo>
                <a:lnTo>
                  <a:pt x="34744" y="16409"/>
                </a:lnTo>
                <a:lnTo>
                  <a:pt x="34744" y="16219"/>
                </a:lnTo>
                <a:lnTo>
                  <a:pt x="34744" y="15337"/>
                </a:lnTo>
                <a:lnTo>
                  <a:pt x="34709" y="15268"/>
                </a:lnTo>
                <a:close/>
                <a:moveTo>
                  <a:pt x="35953" y="15147"/>
                </a:moveTo>
                <a:lnTo>
                  <a:pt x="35953" y="15268"/>
                </a:lnTo>
                <a:lnTo>
                  <a:pt x="35988" y="15268"/>
                </a:lnTo>
                <a:lnTo>
                  <a:pt x="35953" y="15324"/>
                </a:lnTo>
                <a:lnTo>
                  <a:pt x="35953" y="16029"/>
                </a:lnTo>
                <a:lnTo>
                  <a:pt x="35945" y="16029"/>
                </a:lnTo>
                <a:lnTo>
                  <a:pt x="35945" y="16409"/>
                </a:lnTo>
                <a:lnTo>
                  <a:pt x="35608" y="16409"/>
                </a:lnTo>
                <a:lnTo>
                  <a:pt x="35608" y="16219"/>
                </a:lnTo>
                <a:lnTo>
                  <a:pt x="35608" y="15337"/>
                </a:lnTo>
                <a:lnTo>
                  <a:pt x="35565" y="15268"/>
                </a:lnTo>
                <a:lnTo>
                  <a:pt x="35948" y="15268"/>
                </a:lnTo>
                <a:lnTo>
                  <a:pt x="35953" y="15147"/>
                </a:lnTo>
                <a:close/>
                <a:moveTo>
                  <a:pt x="36835" y="15268"/>
                </a:moveTo>
                <a:lnTo>
                  <a:pt x="36800" y="15337"/>
                </a:lnTo>
                <a:lnTo>
                  <a:pt x="36800" y="16029"/>
                </a:lnTo>
                <a:lnTo>
                  <a:pt x="36792" y="16029"/>
                </a:lnTo>
                <a:lnTo>
                  <a:pt x="36792" y="16409"/>
                </a:lnTo>
                <a:lnTo>
                  <a:pt x="36455" y="16409"/>
                </a:lnTo>
                <a:lnTo>
                  <a:pt x="36455" y="16219"/>
                </a:lnTo>
                <a:lnTo>
                  <a:pt x="36455" y="15337"/>
                </a:lnTo>
                <a:lnTo>
                  <a:pt x="36411" y="15268"/>
                </a:lnTo>
                <a:close/>
                <a:moveTo>
                  <a:pt x="37664" y="15147"/>
                </a:moveTo>
                <a:lnTo>
                  <a:pt x="37664" y="15268"/>
                </a:lnTo>
                <a:lnTo>
                  <a:pt x="37673" y="15268"/>
                </a:lnTo>
                <a:lnTo>
                  <a:pt x="37664" y="15282"/>
                </a:lnTo>
                <a:lnTo>
                  <a:pt x="37664" y="16029"/>
                </a:lnTo>
                <a:lnTo>
                  <a:pt x="37656" y="16029"/>
                </a:lnTo>
                <a:lnTo>
                  <a:pt x="37656" y="16409"/>
                </a:lnTo>
                <a:lnTo>
                  <a:pt x="37310" y="16409"/>
                </a:lnTo>
                <a:lnTo>
                  <a:pt x="37310" y="16219"/>
                </a:lnTo>
                <a:lnTo>
                  <a:pt x="37293" y="16219"/>
                </a:lnTo>
                <a:lnTo>
                  <a:pt x="37293" y="15337"/>
                </a:lnTo>
                <a:lnTo>
                  <a:pt x="37250" y="15268"/>
                </a:lnTo>
                <a:lnTo>
                  <a:pt x="37642" y="15268"/>
                </a:lnTo>
                <a:lnTo>
                  <a:pt x="37664" y="15147"/>
                </a:lnTo>
                <a:close/>
                <a:moveTo>
                  <a:pt x="45069" y="15813"/>
                </a:moveTo>
                <a:lnTo>
                  <a:pt x="45069" y="16409"/>
                </a:lnTo>
                <a:lnTo>
                  <a:pt x="44741" y="16409"/>
                </a:lnTo>
                <a:lnTo>
                  <a:pt x="44741" y="15813"/>
                </a:lnTo>
                <a:close/>
                <a:moveTo>
                  <a:pt x="45717" y="15821"/>
                </a:moveTo>
                <a:lnTo>
                  <a:pt x="45717" y="16417"/>
                </a:lnTo>
                <a:lnTo>
                  <a:pt x="45389" y="16417"/>
                </a:lnTo>
                <a:lnTo>
                  <a:pt x="45389" y="15821"/>
                </a:lnTo>
                <a:close/>
                <a:moveTo>
                  <a:pt x="46365" y="15830"/>
                </a:moveTo>
                <a:lnTo>
                  <a:pt x="46365" y="16426"/>
                </a:lnTo>
                <a:lnTo>
                  <a:pt x="46037" y="16426"/>
                </a:lnTo>
                <a:lnTo>
                  <a:pt x="46037" y="15830"/>
                </a:lnTo>
                <a:close/>
                <a:moveTo>
                  <a:pt x="47013" y="15839"/>
                </a:moveTo>
                <a:lnTo>
                  <a:pt x="47013" y="16435"/>
                </a:lnTo>
                <a:lnTo>
                  <a:pt x="46685" y="16435"/>
                </a:lnTo>
                <a:lnTo>
                  <a:pt x="46685" y="15839"/>
                </a:lnTo>
                <a:close/>
                <a:moveTo>
                  <a:pt x="47661" y="15847"/>
                </a:moveTo>
                <a:lnTo>
                  <a:pt x="47661" y="16443"/>
                </a:lnTo>
                <a:lnTo>
                  <a:pt x="47333" y="16443"/>
                </a:lnTo>
                <a:lnTo>
                  <a:pt x="47333" y="15847"/>
                </a:lnTo>
                <a:close/>
                <a:moveTo>
                  <a:pt x="48309" y="15856"/>
                </a:moveTo>
                <a:lnTo>
                  <a:pt x="48309" y="16452"/>
                </a:lnTo>
                <a:lnTo>
                  <a:pt x="47981" y="16452"/>
                </a:lnTo>
                <a:lnTo>
                  <a:pt x="47981" y="15856"/>
                </a:lnTo>
                <a:close/>
                <a:moveTo>
                  <a:pt x="48957" y="15856"/>
                </a:moveTo>
                <a:lnTo>
                  <a:pt x="48957" y="16461"/>
                </a:lnTo>
                <a:lnTo>
                  <a:pt x="48629" y="16461"/>
                </a:lnTo>
                <a:lnTo>
                  <a:pt x="48629" y="15856"/>
                </a:lnTo>
                <a:close/>
                <a:moveTo>
                  <a:pt x="49605" y="15864"/>
                </a:moveTo>
                <a:lnTo>
                  <a:pt x="49605" y="16469"/>
                </a:lnTo>
                <a:lnTo>
                  <a:pt x="49277" y="16469"/>
                </a:lnTo>
                <a:lnTo>
                  <a:pt x="49277" y="15864"/>
                </a:lnTo>
                <a:close/>
                <a:moveTo>
                  <a:pt x="26337" y="1"/>
                </a:moveTo>
                <a:lnTo>
                  <a:pt x="26337" y="4960"/>
                </a:lnTo>
                <a:lnTo>
                  <a:pt x="22120" y="4960"/>
                </a:lnTo>
                <a:lnTo>
                  <a:pt x="22120" y="9159"/>
                </a:lnTo>
                <a:lnTo>
                  <a:pt x="19225" y="9159"/>
                </a:lnTo>
                <a:lnTo>
                  <a:pt x="19225" y="10991"/>
                </a:lnTo>
                <a:lnTo>
                  <a:pt x="18197" y="10991"/>
                </a:lnTo>
                <a:lnTo>
                  <a:pt x="18197" y="8140"/>
                </a:lnTo>
                <a:lnTo>
                  <a:pt x="19104" y="8140"/>
                </a:lnTo>
                <a:lnTo>
                  <a:pt x="14827" y="2368"/>
                </a:lnTo>
                <a:lnTo>
                  <a:pt x="10542" y="8140"/>
                </a:lnTo>
                <a:lnTo>
                  <a:pt x="11484" y="8140"/>
                </a:lnTo>
                <a:lnTo>
                  <a:pt x="11484" y="10991"/>
                </a:lnTo>
                <a:lnTo>
                  <a:pt x="9738" y="10991"/>
                </a:lnTo>
                <a:lnTo>
                  <a:pt x="9738" y="5505"/>
                </a:lnTo>
                <a:lnTo>
                  <a:pt x="7682" y="5505"/>
                </a:lnTo>
                <a:lnTo>
                  <a:pt x="7682" y="4986"/>
                </a:lnTo>
                <a:lnTo>
                  <a:pt x="6982" y="4986"/>
                </a:lnTo>
                <a:lnTo>
                  <a:pt x="6982" y="3733"/>
                </a:lnTo>
                <a:lnTo>
                  <a:pt x="5755" y="3733"/>
                </a:lnTo>
                <a:lnTo>
                  <a:pt x="5755" y="2619"/>
                </a:lnTo>
                <a:lnTo>
                  <a:pt x="942" y="2619"/>
                </a:lnTo>
                <a:lnTo>
                  <a:pt x="942" y="3733"/>
                </a:lnTo>
                <a:lnTo>
                  <a:pt x="0" y="3733"/>
                </a:lnTo>
                <a:lnTo>
                  <a:pt x="0" y="17904"/>
                </a:lnTo>
                <a:lnTo>
                  <a:pt x="81005" y="17904"/>
                </a:lnTo>
                <a:lnTo>
                  <a:pt x="81005" y="12400"/>
                </a:lnTo>
                <a:lnTo>
                  <a:pt x="79726" y="12391"/>
                </a:lnTo>
                <a:lnTo>
                  <a:pt x="79726" y="8105"/>
                </a:lnTo>
                <a:lnTo>
                  <a:pt x="77022" y="8105"/>
                </a:lnTo>
                <a:lnTo>
                  <a:pt x="77022" y="3776"/>
                </a:lnTo>
                <a:lnTo>
                  <a:pt x="73937" y="3776"/>
                </a:lnTo>
                <a:lnTo>
                  <a:pt x="73937" y="8105"/>
                </a:lnTo>
                <a:lnTo>
                  <a:pt x="72883" y="8105"/>
                </a:lnTo>
                <a:lnTo>
                  <a:pt x="72883" y="12607"/>
                </a:lnTo>
                <a:lnTo>
                  <a:pt x="68727" y="12607"/>
                </a:lnTo>
                <a:lnTo>
                  <a:pt x="68727" y="10732"/>
                </a:lnTo>
                <a:lnTo>
                  <a:pt x="69211" y="10732"/>
                </a:lnTo>
                <a:lnTo>
                  <a:pt x="68355" y="7215"/>
                </a:lnTo>
                <a:lnTo>
                  <a:pt x="62609" y="7215"/>
                </a:lnTo>
                <a:lnTo>
                  <a:pt x="61996" y="8892"/>
                </a:lnTo>
                <a:lnTo>
                  <a:pt x="56345" y="8892"/>
                </a:lnTo>
                <a:lnTo>
                  <a:pt x="56345" y="11527"/>
                </a:lnTo>
                <a:lnTo>
                  <a:pt x="55205" y="11527"/>
                </a:lnTo>
                <a:lnTo>
                  <a:pt x="55205" y="6377"/>
                </a:lnTo>
                <a:lnTo>
                  <a:pt x="53079" y="6377"/>
                </a:lnTo>
                <a:lnTo>
                  <a:pt x="53079" y="11527"/>
                </a:lnTo>
                <a:lnTo>
                  <a:pt x="52293" y="11527"/>
                </a:lnTo>
                <a:lnTo>
                  <a:pt x="52293" y="12823"/>
                </a:lnTo>
                <a:lnTo>
                  <a:pt x="49942" y="12823"/>
                </a:lnTo>
                <a:lnTo>
                  <a:pt x="49942" y="8684"/>
                </a:lnTo>
                <a:lnTo>
                  <a:pt x="49156" y="8684"/>
                </a:lnTo>
                <a:lnTo>
                  <a:pt x="49156" y="7768"/>
                </a:lnTo>
                <a:lnTo>
                  <a:pt x="45112" y="7768"/>
                </a:lnTo>
                <a:lnTo>
                  <a:pt x="45112" y="8684"/>
                </a:lnTo>
                <a:lnTo>
                  <a:pt x="44084" y="8684"/>
                </a:lnTo>
                <a:lnTo>
                  <a:pt x="44084" y="9721"/>
                </a:lnTo>
                <a:lnTo>
                  <a:pt x="43488" y="9721"/>
                </a:lnTo>
                <a:lnTo>
                  <a:pt x="43488" y="10144"/>
                </a:lnTo>
                <a:lnTo>
                  <a:pt x="41760" y="10144"/>
                </a:lnTo>
                <a:lnTo>
                  <a:pt x="41760" y="15527"/>
                </a:lnTo>
                <a:lnTo>
                  <a:pt x="38131" y="15527"/>
                </a:lnTo>
                <a:lnTo>
                  <a:pt x="38131" y="11475"/>
                </a:lnTo>
                <a:lnTo>
                  <a:pt x="38563" y="11475"/>
                </a:lnTo>
                <a:lnTo>
                  <a:pt x="37803" y="9488"/>
                </a:lnTo>
                <a:lnTo>
                  <a:pt x="30812" y="9488"/>
                </a:lnTo>
                <a:lnTo>
                  <a:pt x="30812" y="4960"/>
                </a:lnTo>
                <a:lnTo>
                  <a:pt x="29663" y="4960"/>
                </a:lnTo>
                <a:lnTo>
                  <a:pt x="2966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1" name="Google Shape;421;p38"/>
          <p:cNvGrpSpPr/>
          <p:nvPr/>
        </p:nvGrpSpPr>
        <p:grpSpPr>
          <a:xfrm>
            <a:off x="8258156" y="3342932"/>
            <a:ext cx="956677" cy="1800570"/>
            <a:chOff x="1163325" y="1840200"/>
            <a:chExt cx="624300" cy="1175000"/>
          </a:xfrm>
        </p:grpSpPr>
        <p:sp>
          <p:nvSpPr>
            <p:cNvPr id="422" name="Google Shape;422;p38"/>
            <p:cNvSpPr/>
            <p:nvPr/>
          </p:nvSpPr>
          <p:spPr>
            <a:xfrm>
              <a:off x="1404575" y="2536525"/>
              <a:ext cx="142400" cy="138875"/>
            </a:xfrm>
            <a:custGeom>
              <a:rect b="b" l="l" r="r" t="t"/>
              <a:pathLst>
                <a:path extrusionOk="0" h="5555" w="5696">
                  <a:moveTo>
                    <a:pt x="0" y="1"/>
                  </a:moveTo>
                  <a:lnTo>
                    <a:pt x="0" y="2484"/>
                  </a:lnTo>
                  <a:lnTo>
                    <a:pt x="2730" y="2484"/>
                  </a:lnTo>
                  <a:lnTo>
                    <a:pt x="330" y="5437"/>
                  </a:lnTo>
                  <a:lnTo>
                    <a:pt x="471" y="5555"/>
                  </a:lnTo>
                  <a:lnTo>
                    <a:pt x="2848" y="2625"/>
                  </a:lnTo>
                  <a:lnTo>
                    <a:pt x="5248" y="5555"/>
                  </a:lnTo>
                  <a:lnTo>
                    <a:pt x="5378" y="5437"/>
                  </a:lnTo>
                  <a:lnTo>
                    <a:pt x="2966" y="2484"/>
                  </a:lnTo>
                  <a:lnTo>
                    <a:pt x="5696" y="2484"/>
                  </a:lnTo>
                  <a:lnTo>
                    <a:pt x="56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1163325" y="2924850"/>
              <a:ext cx="116525" cy="90350"/>
            </a:xfrm>
            <a:custGeom>
              <a:rect b="b" l="l" r="r" t="t"/>
              <a:pathLst>
                <a:path extrusionOk="0" h="3614" w="4661">
                  <a:moveTo>
                    <a:pt x="1" y="1"/>
                  </a:moveTo>
                  <a:lnTo>
                    <a:pt x="1" y="3613"/>
                  </a:lnTo>
                  <a:lnTo>
                    <a:pt x="4661" y="3613"/>
                  </a:lnTo>
                  <a:lnTo>
                    <a:pt x="46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1671100" y="2924850"/>
              <a:ext cx="116525" cy="90350"/>
            </a:xfrm>
            <a:custGeom>
              <a:rect b="b" l="l" r="r" t="t"/>
              <a:pathLst>
                <a:path extrusionOk="0" h="3614" w="4661">
                  <a:moveTo>
                    <a:pt x="0" y="1"/>
                  </a:moveTo>
                  <a:lnTo>
                    <a:pt x="0" y="3613"/>
                  </a:lnTo>
                  <a:lnTo>
                    <a:pt x="4660" y="3613"/>
                  </a:lnTo>
                  <a:lnTo>
                    <a:pt x="46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253950" y="2353550"/>
              <a:ext cx="165650" cy="571025"/>
            </a:xfrm>
            <a:custGeom>
              <a:rect b="b" l="l" r="r" t="t"/>
              <a:pathLst>
                <a:path extrusionOk="0" h="22841" w="6626">
                  <a:moveTo>
                    <a:pt x="5790" y="1107"/>
                  </a:moveTo>
                  <a:lnTo>
                    <a:pt x="5790" y="1766"/>
                  </a:lnTo>
                  <a:lnTo>
                    <a:pt x="836" y="1766"/>
                  </a:lnTo>
                  <a:lnTo>
                    <a:pt x="836" y="1107"/>
                  </a:lnTo>
                  <a:close/>
                  <a:moveTo>
                    <a:pt x="5790" y="2530"/>
                  </a:moveTo>
                  <a:lnTo>
                    <a:pt x="5790" y="3189"/>
                  </a:lnTo>
                  <a:lnTo>
                    <a:pt x="836" y="3189"/>
                  </a:lnTo>
                  <a:lnTo>
                    <a:pt x="836" y="2530"/>
                  </a:lnTo>
                  <a:close/>
                  <a:moveTo>
                    <a:pt x="5790" y="3954"/>
                  </a:moveTo>
                  <a:lnTo>
                    <a:pt x="5790" y="4613"/>
                  </a:lnTo>
                  <a:lnTo>
                    <a:pt x="836" y="4613"/>
                  </a:lnTo>
                  <a:lnTo>
                    <a:pt x="836" y="3954"/>
                  </a:lnTo>
                  <a:close/>
                  <a:moveTo>
                    <a:pt x="5790" y="5378"/>
                  </a:moveTo>
                  <a:lnTo>
                    <a:pt x="5790" y="6037"/>
                  </a:lnTo>
                  <a:lnTo>
                    <a:pt x="836" y="6037"/>
                  </a:lnTo>
                  <a:lnTo>
                    <a:pt x="836" y="5378"/>
                  </a:lnTo>
                  <a:close/>
                  <a:moveTo>
                    <a:pt x="5790" y="6802"/>
                  </a:moveTo>
                  <a:lnTo>
                    <a:pt x="5790" y="7461"/>
                  </a:lnTo>
                  <a:lnTo>
                    <a:pt x="836" y="7461"/>
                  </a:lnTo>
                  <a:lnTo>
                    <a:pt x="836" y="6802"/>
                  </a:lnTo>
                  <a:close/>
                  <a:moveTo>
                    <a:pt x="5790" y="8226"/>
                  </a:moveTo>
                  <a:lnTo>
                    <a:pt x="5790" y="8885"/>
                  </a:lnTo>
                  <a:lnTo>
                    <a:pt x="836" y="8885"/>
                  </a:lnTo>
                  <a:lnTo>
                    <a:pt x="836" y="8226"/>
                  </a:lnTo>
                  <a:close/>
                  <a:moveTo>
                    <a:pt x="5790" y="9638"/>
                  </a:moveTo>
                  <a:lnTo>
                    <a:pt x="5790" y="10297"/>
                  </a:lnTo>
                  <a:lnTo>
                    <a:pt x="836" y="10297"/>
                  </a:lnTo>
                  <a:lnTo>
                    <a:pt x="836" y="9638"/>
                  </a:lnTo>
                  <a:close/>
                  <a:moveTo>
                    <a:pt x="5790" y="11062"/>
                  </a:moveTo>
                  <a:lnTo>
                    <a:pt x="5790" y="11721"/>
                  </a:lnTo>
                  <a:lnTo>
                    <a:pt x="836" y="11721"/>
                  </a:lnTo>
                  <a:lnTo>
                    <a:pt x="836" y="11062"/>
                  </a:lnTo>
                  <a:close/>
                  <a:moveTo>
                    <a:pt x="5790" y="12486"/>
                  </a:moveTo>
                  <a:lnTo>
                    <a:pt x="5790" y="13145"/>
                  </a:lnTo>
                  <a:lnTo>
                    <a:pt x="836" y="13145"/>
                  </a:lnTo>
                  <a:lnTo>
                    <a:pt x="836" y="12486"/>
                  </a:lnTo>
                  <a:close/>
                  <a:moveTo>
                    <a:pt x="5790" y="13910"/>
                  </a:moveTo>
                  <a:lnTo>
                    <a:pt x="5790" y="14568"/>
                  </a:lnTo>
                  <a:lnTo>
                    <a:pt x="836" y="14568"/>
                  </a:lnTo>
                  <a:lnTo>
                    <a:pt x="836" y="13910"/>
                  </a:lnTo>
                  <a:close/>
                  <a:moveTo>
                    <a:pt x="5790" y="15333"/>
                  </a:moveTo>
                  <a:lnTo>
                    <a:pt x="5790" y="15992"/>
                  </a:lnTo>
                  <a:lnTo>
                    <a:pt x="836" y="15992"/>
                  </a:lnTo>
                  <a:lnTo>
                    <a:pt x="836" y="15333"/>
                  </a:lnTo>
                  <a:close/>
                  <a:moveTo>
                    <a:pt x="5790" y="16757"/>
                  </a:moveTo>
                  <a:lnTo>
                    <a:pt x="5790" y="17416"/>
                  </a:lnTo>
                  <a:lnTo>
                    <a:pt x="836" y="17416"/>
                  </a:lnTo>
                  <a:lnTo>
                    <a:pt x="836" y="16757"/>
                  </a:lnTo>
                  <a:close/>
                  <a:moveTo>
                    <a:pt x="5790" y="18181"/>
                  </a:moveTo>
                  <a:lnTo>
                    <a:pt x="5790" y="18840"/>
                  </a:lnTo>
                  <a:lnTo>
                    <a:pt x="836" y="18840"/>
                  </a:lnTo>
                  <a:lnTo>
                    <a:pt x="836" y="18181"/>
                  </a:lnTo>
                  <a:close/>
                  <a:moveTo>
                    <a:pt x="5790" y="19605"/>
                  </a:moveTo>
                  <a:lnTo>
                    <a:pt x="5790" y="20264"/>
                  </a:lnTo>
                  <a:lnTo>
                    <a:pt x="836" y="20264"/>
                  </a:lnTo>
                  <a:lnTo>
                    <a:pt x="836" y="19605"/>
                  </a:lnTo>
                  <a:close/>
                  <a:moveTo>
                    <a:pt x="0" y="0"/>
                  </a:moveTo>
                  <a:lnTo>
                    <a:pt x="0" y="22841"/>
                  </a:lnTo>
                  <a:lnTo>
                    <a:pt x="6625" y="22841"/>
                  </a:lnTo>
                  <a:lnTo>
                    <a:pt x="66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1297775" y="1840200"/>
              <a:ext cx="77700" cy="234475"/>
            </a:xfrm>
            <a:custGeom>
              <a:rect b="b" l="l" r="r" t="t"/>
              <a:pathLst>
                <a:path extrusionOk="0" h="9379" w="3108">
                  <a:moveTo>
                    <a:pt x="2436" y="7708"/>
                  </a:moveTo>
                  <a:lnTo>
                    <a:pt x="2436" y="8367"/>
                  </a:lnTo>
                  <a:lnTo>
                    <a:pt x="671" y="8367"/>
                  </a:lnTo>
                  <a:lnTo>
                    <a:pt x="671" y="7708"/>
                  </a:lnTo>
                  <a:close/>
                  <a:moveTo>
                    <a:pt x="1554" y="0"/>
                  </a:moveTo>
                  <a:cubicBezTo>
                    <a:pt x="1107" y="0"/>
                    <a:pt x="1036" y="636"/>
                    <a:pt x="1471" y="742"/>
                  </a:cubicBezTo>
                  <a:lnTo>
                    <a:pt x="1471" y="3707"/>
                  </a:lnTo>
                  <a:cubicBezTo>
                    <a:pt x="1165" y="3778"/>
                    <a:pt x="1071" y="4154"/>
                    <a:pt x="1318" y="4354"/>
                  </a:cubicBezTo>
                  <a:cubicBezTo>
                    <a:pt x="1024" y="4437"/>
                    <a:pt x="789" y="4672"/>
                    <a:pt x="718" y="4966"/>
                  </a:cubicBezTo>
                  <a:lnTo>
                    <a:pt x="648" y="4966"/>
                  </a:lnTo>
                  <a:lnTo>
                    <a:pt x="542" y="6708"/>
                  </a:lnTo>
                  <a:lnTo>
                    <a:pt x="165" y="6708"/>
                  </a:lnTo>
                  <a:lnTo>
                    <a:pt x="1" y="9379"/>
                  </a:lnTo>
                  <a:lnTo>
                    <a:pt x="3107" y="9379"/>
                  </a:lnTo>
                  <a:lnTo>
                    <a:pt x="2954" y="6696"/>
                  </a:lnTo>
                  <a:lnTo>
                    <a:pt x="2578" y="6696"/>
                  </a:lnTo>
                  <a:lnTo>
                    <a:pt x="2472" y="4954"/>
                  </a:lnTo>
                  <a:lnTo>
                    <a:pt x="2401" y="4954"/>
                  </a:lnTo>
                  <a:cubicBezTo>
                    <a:pt x="2319" y="4660"/>
                    <a:pt x="2095" y="4437"/>
                    <a:pt x="1801" y="4354"/>
                  </a:cubicBezTo>
                  <a:cubicBezTo>
                    <a:pt x="1883" y="4284"/>
                    <a:pt x="1942" y="4178"/>
                    <a:pt x="1942" y="4072"/>
                  </a:cubicBezTo>
                  <a:cubicBezTo>
                    <a:pt x="1942" y="3895"/>
                    <a:pt x="1813" y="3742"/>
                    <a:pt x="1648" y="3695"/>
                  </a:cubicBezTo>
                  <a:lnTo>
                    <a:pt x="1648" y="742"/>
                  </a:lnTo>
                  <a:cubicBezTo>
                    <a:pt x="2083" y="636"/>
                    <a:pt x="2001" y="0"/>
                    <a:pt x="15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1285425" y="2074650"/>
              <a:ext cx="102700" cy="108875"/>
            </a:xfrm>
            <a:custGeom>
              <a:rect b="b" l="l" r="r" t="t"/>
              <a:pathLst>
                <a:path extrusionOk="0" h="4355" w="4108">
                  <a:moveTo>
                    <a:pt x="3378" y="942"/>
                  </a:moveTo>
                  <a:lnTo>
                    <a:pt x="3389" y="1601"/>
                  </a:lnTo>
                  <a:lnTo>
                    <a:pt x="730" y="1601"/>
                  </a:lnTo>
                  <a:lnTo>
                    <a:pt x="730" y="942"/>
                  </a:lnTo>
                  <a:close/>
                  <a:moveTo>
                    <a:pt x="3378" y="2366"/>
                  </a:moveTo>
                  <a:lnTo>
                    <a:pt x="3389" y="3025"/>
                  </a:lnTo>
                  <a:lnTo>
                    <a:pt x="730" y="3025"/>
                  </a:lnTo>
                  <a:lnTo>
                    <a:pt x="730" y="2366"/>
                  </a:lnTo>
                  <a:close/>
                  <a:moveTo>
                    <a:pt x="0" y="1"/>
                  </a:moveTo>
                  <a:lnTo>
                    <a:pt x="0" y="4355"/>
                  </a:lnTo>
                  <a:lnTo>
                    <a:pt x="4107" y="4355"/>
                  </a:lnTo>
                  <a:lnTo>
                    <a:pt x="41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1268950" y="2183500"/>
              <a:ext cx="135650" cy="170075"/>
            </a:xfrm>
            <a:custGeom>
              <a:rect b="b" l="l" r="r" t="t"/>
              <a:pathLst>
                <a:path extrusionOk="0" h="6803" w="5426">
                  <a:moveTo>
                    <a:pt x="4625" y="942"/>
                  </a:moveTo>
                  <a:lnTo>
                    <a:pt x="4625" y="1601"/>
                  </a:lnTo>
                  <a:lnTo>
                    <a:pt x="800" y="1601"/>
                  </a:lnTo>
                  <a:lnTo>
                    <a:pt x="800" y="942"/>
                  </a:lnTo>
                  <a:close/>
                  <a:moveTo>
                    <a:pt x="4625" y="2366"/>
                  </a:moveTo>
                  <a:lnTo>
                    <a:pt x="4625" y="3025"/>
                  </a:lnTo>
                  <a:lnTo>
                    <a:pt x="800" y="3025"/>
                  </a:lnTo>
                  <a:lnTo>
                    <a:pt x="800" y="2366"/>
                  </a:lnTo>
                  <a:close/>
                  <a:moveTo>
                    <a:pt x="4625" y="3790"/>
                  </a:moveTo>
                  <a:lnTo>
                    <a:pt x="4625" y="4449"/>
                  </a:lnTo>
                  <a:lnTo>
                    <a:pt x="800" y="4449"/>
                  </a:lnTo>
                  <a:lnTo>
                    <a:pt x="800" y="3790"/>
                  </a:lnTo>
                  <a:close/>
                  <a:moveTo>
                    <a:pt x="4625" y="5214"/>
                  </a:moveTo>
                  <a:lnTo>
                    <a:pt x="4625" y="5873"/>
                  </a:lnTo>
                  <a:lnTo>
                    <a:pt x="800" y="5873"/>
                  </a:lnTo>
                  <a:lnTo>
                    <a:pt x="800" y="5214"/>
                  </a:lnTo>
                  <a:close/>
                  <a:moveTo>
                    <a:pt x="0" y="1"/>
                  </a:moveTo>
                  <a:lnTo>
                    <a:pt x="0" y="6802"/>
                  </a:lnTo>
                  <a:lnTo>
                    <a:pt x="5425" y="6802"/>
                  </a:lnTo>
                  <a:lnTo>
                    <a:pt x="5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1531950" y="2353550"/>
              <a:ext cx="165650" cy="571025"/>
            </a:xfrm>
            <a:custGeom>
              <a:rect b="b" l="l" r="r" t="t"/>
              <a:pathLst>
                <a:path extrusionOk="0" h="22841" w="6626">
                  <a:moveTo>
                    <a:pt x="5790" y="1107"/>
                  </a:moveTo>
                  <a:lnTo>
                    <a:pt x="5790" y="1766"/>
                  </a:lnTo>
                  <a:lnTo>
                    <a:pt x="836" y="1766"/>
                  </a:lnTo>
                  <a:lnTo>
                    <a:pt x="836" y="1107"/>
                  </a:lnTo>
                  <a:close/>
                  <a:moveTo>
                    <a:pt x="5790" y="2530"/>
                  </a:moveTo>
                  <a:lnTo>
                    <a:pt x="5790" y="3189"/>
                  </a:lnTo>
                  <a:lnTo>
                    <a:pt x="836" y="3189"/>
                  </a:lnTo>
                  <a:lnTo>
                    <a:pt x="836" y="2530"/>
                  </a:lnTo>
                  <a:close/>
                  <a:moveTo>
                    <a:pt x="5790" y="3954"/>
                  </a:moveTo>
                  <a:lnTo>
                    <a:pt x="5790" y="4613"/>
                  </a:lnTo>
                  <a:lnTo>
                    <a:pt x="836" y="4613"/>
                  </a:lnTo>
                  <a:lnTo>
                    <a:pt x="836" y="3954"/>
                  </a:lnTo>
                  <a:close/>
                  <a:moveTo>
                    <a:pt x="5790" y="5378"/>
                  </a:moveTo>
                  <a:lnTo>
                    <a:pt x="5790" y="6037"/>
                  </a:lnTo>
                  <a:lnTo>
                    <a:pt x="836" y="6037"/>
                  </a:lnTo>
                  <a:lnTo>
                    <a:pt x="836" y="5378"/>
                  </a:lnTo>
                  <a:close/>
                  <a:moveTo>
                    <a:pt x="5790" y="6802"/>
                  </a:moveTo>
                  <a:lnTo>
                    <a:pt x="5790" y="7461"/>
                  </a:lnTo>
                  <a:lnTo>
                    <a:pt x="836" y="7461"/>
                  </a:lnTo>
                  <a:lnTo>
                    <a:pt x="836" y="6802"/>
                  </a:lnTo>
                  <a:close/>
                  <a:moveTo>
                    <a:pt x="5790" y="8226"/>
                  </a:moveTo>
                  <a:lnTo>
                    <a:pt x="5790" y="8885"/>
                  </a:lnTo>
                  <a:lnTo>
                    <a:pt x="836" y="8885"/>
                  </a:lnTo>
                  <a:lnTo>
                    <a:pt x="836" y="8226"/>
                  </a:lnTo>
                  <a:close/>
                  <a:moveTo>
                    <a:pt x="5790" y="9638"/>
                  </a:moveTo>
                  <a:lnTo>
                    <a:pt x="5790" y="10297"/>
                  </a:lnTo>
                  <a:lnTo>
                    <a:pt x="836" y="10297"/>
                  </a:lnTo>
                  <a:lnTo>
                    <a:pt x="836" y="9638"/>
                  </a:lnTo>
                  <a:close/>
                  <a:moveTo>
                    <a:pt x="5790" y="11062"/>
                  </a:moveTo>
                  <a:lnTo>
                    <a:pt x="5790" y="11721"/>
                  </a:lnTo>
                  <a:lnTo>
                    <a:pt x="836" y="11721"/>
                  </a:lnTo>
                  <a:lnTo>
                    <a:pt x="836" y="11062"/>
                  </a:lnTo>
                  <a:close/>
                  <a:moveTo>
                    <a:pt x="5790" y="12486"/>
                  </a:moveTo>
                  <a:lnTo>
                    <a:pt x="5790" y="13145"/>
                  </a:lnTo>
                  <a:lnTo>
                    <a:pt x="836" y="13145"/>
                  </a:lnTo>
                  <a:lnTo>
                    <a:pt x="836" y="12486"/>
                  </a:lnTo>
                  <a:close/>
                  <a:moveTo>
                    <a:pt x="5790" y="13910"/>
                  </a:moveTo>
                  <a:lnTo>
                    <a:pt x="5790" y="14568"/>
                  </a:lnTo>
                  <a:lnTo>
                    <a:pt x="836" y="14568"/>
                  </a:lnTo>
                  <a:lnTo>
                    <a:pt x="836" y="13910"/>
                  </a:lnTo>
                  <a:close/>
                  <a:moveTo>
                    <a:pt x="5790" y="15333"/>
                  </a:moveTo>
                  <a:lnTo>
                    <a:pt x="5790" y="15992"/>
                  </a:lnTo>
                  <a:lnTo>
                    <a:pt x="836" y="15992"/>
                  </a:lnTo>
                  <a:lnTo>
                    <a:pt x="836" y="15333"/>
                  </a:lnTo>
                  <a:close/>
                  <a:moveTo>
                    <a:pt x="5790" y="16757"/>
                  </a:moveTo>
                  <a:lnTo>
                    <a:pt x="5790" y="17416"/>
                  </a:lnTo>
                  <a:lnTo>
                    <a:pt x="836" y="17416"/>
                  </a:lnTo>
                  <a:lnTo>
                    <a:pt x="836" y="16757"/>
                  </a:lnTo>
                  <a:close/>
                  <a:moveTo>
                    <a:pt x="5790" y="18181"/>
                  </a:moveTo>
                  <a:lnTo>
                    <a:pt x="5790" y="18840"/>
                  </a:lnTo>
                  <a:lnTo>
                    <a:pt x="836" y="18840"/>
                  </a:lnTo>
                  <a:lnTo>
                    <a:pt x="836" y="18181"/>
                  </a:lnTo>
                  <a:close/>
                  <a:moveTo>
                    <a:pt x="5790" y="19605"/>
                  </a:moveTo>
                  <a:lnTo>
                    <a:pt x="5790" y="20264"/>
                  </a:lnTo>
                  <a:lnTo>
                    <a:pt x="836" y="20264"/>
                  </a:lnTo>
                  <a:lnTo>
                    <a:pt x="836" y="19605"/>
                  </a:lnTo>
                  <a:close/>
                  <a:moveTo>
                    <a:pt x="0" y="0"/>
                  </a:moveTo>
                  <a:lnTo>
                    <a:pt x="0" y="22841"/>
                  </a:lnTo>
                  <a:lnTo>
                    <a:pt x="6626" y="22841"/>
                  </a:lnTo>
                  <a:lnTo>
                    <a:pt x="66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1575775" y="1840200"/>
              <a:ext cx="77700" cy="234475"/>
            </a:xfrm>
            <a:custGeom>
              <a:rect b="b" l="l" r="r" t="t"/>
              <a:pathLst>
                <a:path extrusionOk="0" h="9379" w="3108">
                  <a:moveTo>
                    <a:pt x="2437" y="7708"/>
                  </a:moveTo>
                  <a:lnTo>
                    <a:pt x="2437" y="8367"/>
                  </a:lnTo>
                  <a:lnTo>
                    <a:pt x="672" y="8367"/>
                  </a:lnTo>
                  <a:lnTo>
                    <a:pt x="672" y="7708"/>
                  </a:lnTo>
                  <a:close/>
                  <a:moveTo>
                    <a:pt x="1554" y="0"/>
                  </a:moveTo>
                  <a:cubicBezTo>
                    <a:pt x="1107" y="0"/>
                    <a:pt x="1036" y="636"/>
                    <a:pt x="1472" y="742"/>
                  </a:cubicBezTo>
                  <a:lnTo>
                    <a:pt x="1472" y="3707"/>
                  </a:lnTo>
                  <a:cubicBezTo>
                    <a:pt x="1307" y="3742"/>
                    <a:pt x="1178" y="3895"/>
                    <a:pt x="1178" y="4072"/>
                  </a:cubicBezTo>
                  <a:cubicBezTo>
                    <a:pt x="1178" y="4190"/>
                    <a:pt x="1225" y="4284"/>
                    <a:pt x="1319" y="4354"/>
                  </a:cubicBezTo>
                  <a:cubicBezTo>
                    <a:pt x="1025" y="4437"/>
                    <a:pt x="789" y="4672"/>
                    <a:pt x="719" y="4966"/>
                  </a:cubicBezTo>
                  <a:lnTo>
                    <a:pt x="648" y="4966"/>
                  </a:lnTo>
                  <a:lnTo>
                    <a:pt x="542" y="6708"/>
                  </a:lnTo>
                  <a:lnTo>
                    <a:pt x="166" y="6708"/>
                  </a:lnTo>
                  <a:lnTo>
                    <a:pt x="1" y="9379"/>
                  </a:lnTo>
                  <a:lnTo>
                    <a:pt x="3107" y="9379"/>
                  </a:lnTo>
                  <a:lnTo>
                    <a:pt x="2954" y="6696"/>
                  </a:lnTo>
                  <a:lnTo>
                    <a:pt x="2578" y="6696"/>
                  </a:lnTo>
                  <a:lnTo>
                    <a:pt x="2472" y="4954"/>
                  </a:lnTo>
                  <a:lnTo>
                    <a:pt x="2401" y="4954"/>
                  </a:lnTo>
                  <a:cubicBezTo>
                    <a:pt x="2319" y="4660"/>
                    <a:pt x="2095" y="4437"/>
                    <a:pt x="1801" y="4354"/>
                  </a:cubicBezTo>
                  <a:cubicBezTo>
                    <a:pt x="2037" y="4154"/>
                    <a:pt x="1942" y="3766"/>
                    <a:pt x="1648" y="3695"/>
                  </a:cubicBezTo>
                  <a:lnTo>
                    <a:pt x="1648" y="742"/>
                  </a:lnTo>
                  <a:cubicBezTo>
                    <a:pt x="2084" y="636"/>
                    <a:pt x="2013" y="0"/>
                    <a:pt x="1554" y="0"/>
                  </a:cubicBezTo>
                  <a:close/>
                </a:path>
              </a:pathLst>
            </a:custGeom>
            <a:solidFill>
              <a:srgbClr val="005B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1563425" y="2074650"/>
              <a:ext cx="102700" cy="108875"/>
            </a:xfrm>
            <a:custGeom>
              <a:rect b="b" l="l" r="r" t="t"/>
              <a:pathLst>
                <a:path extrusionOk="0" h="4355" w="4108">
                  <a:moveTo>
                    <a:pt x="3378" y="942"/>
                  </a:moveTo>
                  <a:lnTo>
                    <a:pt x="3390" y="1601"/>
                  </a:lnTo>
                  <a:lnTo>
                    <a:pt x="730" y="1601"/>
                  </a:lnTo>
                  <a:lnTo>
                    <a:pt x="730" y="942"/>
                  </a:lnTo>
                  <a:close/>
                  <a:moveTo>
                    <a:pt x="3378" y="2366"/>
                  </a:moveTo>
                  <a:lnTo>
                    <a:pt x="3390" y="3025"/>
                  </a:lnTo>
                  <a:lnTo>
                    <a:pt x="730" y="3025"/>
                  </a:lnTo>
                  <a:lnTo>
                    <a:pt x="730" y="2366"/>
                  </a:lnTo>
                  <a:close/>
                  <a:moveTo>
                    <a:pt x="1" y="1"/>
                  </a:moveTo>
                  <a:lnTo>
                    <a:pt x="1" y="4355"/>
                  </a:lnTo>
                  <a:lnTo>
                    <a:pt x="4107" y="4355"/>
                  </a:lnTo>
                  <a:lnTo>
                    <a:pt x="41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1547250" y="2183500"/>
              <a:ext cx="135350" cy="170075"/>
            </a:xfrm>
            <a:custGeom>
              <a:rect b="b" l="l" r="r" t="t"/>
              <a:pathLst>
                <a:path extrusionOk="0" h="6803" w="5414">
                  <a:moveTo>
                    <a:pt x="4625" y="942"/>
                  </a:moveTo>
                  <a:lnTo>
                    <a:pt x="4625" y="1601"/>
                  </a:lnTo>
                  <a:lnTo>
                    <a:pt x="801" y="1601"/>
                  </a:lnTo>
                  <a:lnTo>
                    <a:pt x="801" y="942"/>
                  </a:lnTo>
                  <a:close/>
                  <a:moveTo>
                    <a:pt x="4625" y="2366"/>
                  </a:moveTo>
                  <a:lnTo>
                    <a:pt x="4625" y="3025"/>
                  </a:lnTo>
                  <a:lnTo>
                    <a:pt x="801" y="3025"/>
                  </a:lnTo>
                  <a:lnTo>
                    <a:pt x="801" y="2366"/>
                  </a:lnTo>
                  <a:close/>
                  <a:moveTo>
                    <a:pt x="4625" y="3790"/>
                  </a:moveTo>
                  <a:lnTo>
                    <a:pt x="4625" y="4449"/>
                  </a:lnTo>
                  <a:lnTo>
                    <a:pt x="801" y="4449"/>
                  </a:lnTo>
                  <a:lnTo>
                    <a:pt x="801" y="3790"/>
                  </a:lnTo>
                  <a:close/>
                  <a:moveTo>
                    <a:pt x="4625" y="5214"/>
                  </a:moveTo>
                  <a:lnTo>
                    <a:pt x="4625" y="5873"/>
                  </a:lnTo>
                  <a:lnTo>
                    <a:pt x="801" y="5873"/>
                  </a:lnTo>
                  <a:lnTo>
                    <a:pt x="801" y="5214"/>
                  </a:lnTo>
                  <a:close/>
                  <a:moveTo>
                    <a:pt x="0" y="1"/>
                  </a:moveTo>
                  <a:lnTo>
                    <a:pt x="0" y="6802"/>
                  </a:lnTo>
                  <a:lnTo>
                    <a:pt x="5413" y="6802"/>
                  </a:lnTo>
                  <a:lnTo>
                    <a:pt x="54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1367800" y="2842775"/>
              <a:ext cx="215950" cy="82100"/>
            </a:xfrm>
            <a:custGeom>
              <a:rect b="b" l="l" r="r" t="t"/>
              <a:pathLst>
                <a:path extrusionOk="0" h="3284" w="8638">
                  <a:moveTo>
                    <a:pt x="4319" y="1"/>
                  </a:moveTo>
                  <a:cubicBezTo>
                    <a:pt x="2307" y="1"/>
                    <a:pt x="541" y="1342"/>
                    <a:pt x="0" y="3284"/>
                  </a:cubicBezTo>
                  <a:lnTo>
                    <a:pt x="8638" y="3284"/>
                  </a:lnTo>
                  <a:cubicBezTo>
                    <a:pt x="8096" y="1342"/>
                    <a:pt x="6331" y="1"/>
                    <a:pt x="43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1412500" y="2842775"/>
              <a:ext cx="126525" cy="82100"/>
            </a:xfrm>
            <a:custGeom>
              <a:rect b="b" l="l" r="r" t="t"/>
              <a:pathLst>
                <a:path extrusionOk="0" h="3284" w="5061">
                  <a:moveTo>
                    <a:pt x="2531" y="1"/>
                  </a:moveTo>
                  <a:cubicBezTo>
                    <a:pt x="1331" y="1"/>
                    <a:pt x="307" y="1389"/>
                    <a:pt x="1" y="3284"/>
                  </a:cubicBezTo>
                  <a:lnTo>
                    <a:pt x="5061" y="3284"/>
                  </a:lnTo>
                  <a:cubicBezTo>
                    <a:pt x="4755" y="1389"/>
                    <a:pt x="3731" y="1"/>
                    <a:pt x="25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1253950" y="2924550"/>
              <a:ext cx="443650" cy="90650"/>
            </a:xfrm>
            <a:custGeom>
              <a:rect b="b" l="l" r="r" t="t"/>
              <a:pathLst>
                <a:path extrusionOk="0" h="3626" w="17746">
                  <a:moveTo>
                    <a:pt x="0" y="1"/>
                  </a:moveTo>
                  <a:lnTo>
                    <a:pt x="683" y="1213"/>
                  </a:lnTo>
                  <a:lnTo>
                    <a:pt x="683" y="3625"/>
                  </a:lnTo>
                  <a:lnTo>
                    <a:pt x="17063" y="3625"/>
                  </a:lnTo>
                  <a:lnTo>
                    <a:pt x="17063" y="1213"/>
                  </a:lnTo>
                  <a:lnTo>
                    <a:pt x="177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38"/>
          <p:cNvSpPr/>
          <p:nvPr/>
        </p:nvSpPr>
        <p:spPr>
          <a:xfrm>
            <a:off x="2806289" y="4165121"/>
            <a:ext cx="4578459" cy="978364"/>
          </a:xfrm>
          <a:custGeom>
            <a:rect b="b" l="l" r="r" t="t"/>
            <a:pathLst>
              <a:path extrusionOk="0" h="17904" w="81006">
                <a:moveTo>
                  <a:pt x="27028" y="407"/>
                </a:moveTo>
                <a:lnTo>
                  <a:pt x="27028" y="4183"/>
                </a:lnTo>
                <a:lnTo>
                  <a:pt x="26648" y="4183"/>
                </a:lnTo>
                <a:lnTo>
                  <a:pt x="26648" y="407"/>
                </a:lnTo>
                <a:close/>
                <a:moveTo>
                  <a:pt x="27797" y="433"/>
                </a:moveTo>
                <a:lnTo>
                  <a:pt x="27797" y="4208"/>
                </a:lnTo>
                <a:lnTo>
                  <a:pt x="27425" y="4208"/>
                </a:lnTo>
                <a:lnTo>
                  <a:pt x="27425" y="433"/>
                </a:lnTo>
                <a:close/>
                <a:moveTo>
                  <a:pt x="28574" y="433"/>
                </a:moveTo>
                <a:lnTo>
                  <a:pt x="28574" y="4208"/>
                </a:lnTo>
                <a:lnTo>
                  <a:pt x="28203" y="4208"/>
                </a:lnTo>
                <a:lnTo>
                  <a:pt x="28203" y="433"/>
                </a:lnTo>
                <a:close/>
                <a:moveTo>
                  <a:pt x="29352" y="433"/>
                </a:moveTo>
                <a:lnTo>
                  <a:pt x="29352" y="4208"/>
                </a:lnTo>
                <a:lnTo>
                  <a:pt x="28972" y="4208"/>
                </a:lnTo>
                <a:lnTo>
                  <a:pt x="28972" y="433"/>
                </a:lnTo>
                <a:close/>
                <a:moveTo>
                  <a:pt x="30337" y="5340"/>
                </a:moveTo>
                <a:lnTo>
                  <a:pt x="30337" y="6109"/>
                </a:lnTo>
                <a:lnTo>
                  <a:pt x="29801" y="6109"/>
                </a:lnTo>
                <a:lnTo>
                  <a:pt x="29801" y="5340"/>
                </a:lnTo>
                <a:close/>
                <a:moveTo>
                  <a:pt x="29490" y="5358"/>
                </a:moveTo>
                <a:lnTo>
                  <a:pt x="29490" y="6135"/>
                </a:lnTo>
                <a:lnTo>
                  <a:pt x="28955" y="6135"/>
                </a:lnTo>
                <a:lnTo>
                  <a:pt x="28955" y="5358"/>
                </a:lnTo>
                <a:close/>
                <a:moveTo>
                  <a:pt x="28652" y="5384"/>
                </a:moveTo>
                <a:lnTo>
                  <a:pt x="28644" y="6153"/>
                </a:lnTo>
                <a:lnTo>
                  <a:pt x="28108" y="6153"/>
                </a:lnTo>
                <a:lnTo>
                  <a:pt x="28108" y="5384"/>
                </a:lnTo>
                <a:close/>
                <a:moveTo>
                  <a:pt x="27797" y="5409"/>
                </a:moveTo>
                <a:lnTo>
                  <a:pt x="27797" y="6178"/>
                </a:lnTo>
                <a:lnTo>
                  <a:pt x="27270" y="6178"/>
                </a:lnTo>
                <a:lnTo>
                  <a:pt x="27270" y="5409"/>
                </a:lnTo>
                <a:close/>
                <a:moveTo>
                  <a:pt x="26959" y="5435"/>
                </a:moveTo>
                <a:lnTo>
                  <a:pt x="26959" y="6204"/>
                </a:lnTo>
                <a:lnTo>
                  <a:pt x="26423" y="6204"/>
                </a:lnTo>
                <a:lnTo>
                  <a:pt x="26423" y="5435"/>
                </a:lnTo>
                <a:close/>
                <a:moveTo>
                  <a:pt x="26112" y="5453"/>
                </a:moveTo>
                <a:lnTo>
                  <a:pt x="26112" y="6230"/>
                </a:lnTo>
                <a:lnTo>
                  <a:pt x="25576" y="6230"/>
                </a:lnTo>
                <a:lnTo>
                  <a:pt x="25576" y="5453"/>
                </a:lnTo>
                <a:close/>
                <a:moveTo>
                  <a:pt x="25265" y="5479"/>
                </a:moveTo>
                <a:lnTo>
                  <a:pt x="25265" y="6248"/>
                </a:lnTo>
                <a:lnTo>
                  <a:pt x="24738" y="6248"/>
                </a:lnTo>
                <a:lnTo>
                  <a:pt x="24738" y="5479"/>
                </a:lnTo>
                <a:close/>
                <a:moveTo>
                  <a:pt x="24418" y="5505"/>
                </a:moveTo>
                <a:lnTo>
                  <a:pt x="24418" y="6274"/>
                </a:lnTo>
                <a:lnTo>
                  <a:pt x="23891" y="6274"/>
                </a:lnTo>
                <a:lnTo>
                  <a:pt x="23891" y="5505"/>
                </a:lnTo>
                <a:close/>
                <a:moveTo>
                  <a:pt x="14784" y="5764"/>
                </a:moveTo>
                <a:lnTo>
                  <a:pt x="14784" y="6550"/>
                </a:lnTo>
                <a:lnTo>
                  <a:pt x="13963" y="6550"/>
                </a:lnTo>
                <a:cubicBezTo>
                  <a:pt x="13998" y="6118"/>
                  <a:pt x="14352" y="5781"/>
                  <a:pt x="14784" y="5764"/>
                </a:cubicBezTo>
                <a:close/>
                <a:moveTo>
                  <a:pt x="14879" y="5721"/>
                </a:moveTo>
                <a:cubicBezTo>
                  <a:pt x="15363" y="5729"/>
                  <a:pt x="15752" y="6109"/>
                  <a:pt x="15769" y="6593"/>
                </a:cubicBezTo>
                <a:lnTo>
                  <a:pt x="15769" y="6611"/>
                </a:lnTo>
                <a:lnTo>
                  <a:pt x="14879" y="6611"/>
                </a:lnTo>
                <a:lnTo>
                  <a:pt x="14879" y="6550"/>
                </a:lnTo>
                <a:lnTo>
                  <a:pt x="14879" y="5721"/>
                </a:lnTo>
                <a:close/>
                <a:moveTo>
                  <a:pt x="74611" y="4243"/>
                </a:moveTo>
                <a:lnTo>
                  <a:pt x="74611" y="7293"/>
                </a:lnTo>
                <a:lnTo>
                  <a:pt x="74257" y="7293"/>
                </a:lnTo>
                <a:lnTo>
                  <a:pt x="74257" y="4243"/>
                </a:lnTo>
                <a:close/>
                <a:moveTo>
                  <a:pt x="75328" y="4243"/>
                </a:moveTo>
                <a:lnTo>
                  <a:pt x="75328" y="7293"/>
                </a:lnTo>
                <a:lnTo>
                  <a:pt x="74974" y="7293"/>
                </a:lnTo>
                <a:lnTo>
                  <a:pt x="74974" y="4243"/>
                </a:lnTo>
                <a:close/>
                <a:moveTo>
                  <a:pt x="76045" y="4243"/>
                </a:moveTo>
                <a:lnTo>
                  <a:pt x="76045" y="7293"/>
                </a:lnTo>
                <a:lnTo>
                  <a:pt x="75691" y="7293"/>
                </a:lnTo>
                <a:lnTo>
                  <a:pt x="75691" y="4243"/>
                </a:lnTo>
                <a:close/>
                <a:moveTo>
                  <a:pt x="76754" y="4243"/>
                </a:moveTo>
                <a:lnTo>
                  <a:pt x="76754" y="7293"/>
                </a:lnTo>
                <a:lnTo>
                  <a:pt x="76391" y="7293"/>
                </a:lnTo>
                <a:lnTo>
                  <a:pt x="76408" y="4243"/>
                </a:lnTo>
                <a:close/>
                <a:moveTo>
                  <a:pt x="30337" y="6636"/>
                </a:moveTo>
                <a:lnTo>
                  <a:pt x="30337" y="7405"/>
                </a:lnTo>
                <a:lnTo>
                  <a:pt x="29801" y="7405"/>
                </a:lnTo>
                <a:lnTo>
                  <a:pt x="29801" y="6636"/>
                </a:lnTo>
                <a:close/>
                <a:moveTo>
                  <a:pt x="29490" y="6654"/>
                </a:moveTo>
                <a:lnTo>
                  <a:pt x="29490" y="7431"/>
                </a:lnTo>
                <a:lnTo>
                  <a:pt x="28955" y="7431"/>
                </a:lnTo>
                <a:lnTo>
                  <a:pt x="28955" y="6654"/>
                </a:lnTo>
                <a:close/>
                <a:moveTo>
                  <a:pt x="28652" y="6680"/>
                </a:moveTo>
                <a:lnTo>
                  <a:pt x="28644" y="7449"/>
                </a:lnTo>
                <a:lnTo>
                  <a:pt x="28108" y="7449"/>
                </a:lnTo>
                <a:lnTo>
                  <a:pt x="28108" y="6680"/>
                </a:lnTo>
                <a:close/>
                <a:moveTo>
                  <a:pt x="27797" y="6706"/>
                </a:moveTo>
                <a:lnTo>
                  <a:pt x="27797" y="7475"/>
                </a:lnTo>
                <a:lnTo>
                  <a:pt x="27270" y="7475"/>
                </a:lnTo>
                <a:lnTo>
                  <a:pt x="27270" y="6706"/>
                </a:lnTo>
                <a:close/>
                <a:moveTo>
                  <a:pt x="26959" y="6731"/>
                </a:moveTo>
                <a:lnTo>
                  <a:pt x="26959" y="7500"/>
                </a:lnTo>
                <a:lnTo>
                  <a:pt x="26423" y="7500"/>
                </a:lnTo>
                <a:lnTo>
                  <a:pt x="26423" y="6731"/>
                </a:lnTo>
                <a:close/>
                <a:moveTo>
                  <a:pt x="26112" y="6749"/>
                </a:moveTo>
                <a:lnTo>
                  <a:pt x="26112" y="7526"/>
                </a:lnTo>
                <a:lnTo>
                  <a:pt x="25576" y="7526"/>
                </a:lnTo>
                <a:lnTo>
                  <a:pt x="25576" y="6749"/>
                </a:lnTo>
                <a:close/>
                <a:moveTo>
                  <a:pt x="830" y="6801"/>
                </a:moveTo>
                <a:lnTo>
                  <a:pt x="830" y="7535"/>
                </a:lnTo>
                <a:lnTo>
                  <a:pt x="432" y="7535"/>
                </a:lnTo>
                <a:lnTo>
                  <a:pt x="432" y="6801"/>
                </a:lnTo>
                <a:close/>
                <a:moveTo>
                  <a:pt x="1599" y="6801"/>
                </a:moveTo>
                <a:lnTo>
                  <a:pt x="1599" y="7535"/>
                </a:lnTo>
                <a:lnTo>
                  <a:pt x="1210" y="7535"/>
                </a:lnTo>
                <a:lnTo>
                  <a:pt x="1210" y="6801"/>
                </a:lnTo>
                <a:close/>
                <a:moveTo>
                  <a:pt x="2368" y="6801"/>
                </a:moveTo>
                <a:lnTo>
                  <a:pt x="2368" y="7535"/>
                </a:lnTo>
                <a:lnTo>
                  <a:pt x="1979" y="7535"/>
                </a:lnTo>
                <a:lnTo>
                  <a:pt x="1979" y="6801"/>
                </a:lnTo>
                <a:close/>
                <a:moveTo>
                  <a:pt x="3145" y="6801"/>
                </a:moveTo>
                <a:lnTo>
                  <a:pt x="3145" y="7535"/>
                </a:lnTo>
                <a:lnTo>
                  <a:pt x="2748" y="7535"/>
                </a:lnTo>
                <a:lnTo>
                  <a:pt x="2748" y="6801"/>
                </a:lnTo>
                <a:close/>
                <a:moveTo>
                  <a:pt x="3914" y="6801"/>
                </a:moveTo>
                <a:lnTo>
                  <a:pt x="3914" y="7535"/>
                </a:lnTo>
                <a:lnTo>
                  <a:pt x="3517" y="7535"/>
                </a:lnTo>
                <a:lnTo>
                  <a:pt x="3517" y="6801"/>
                </a:lnTo>
                <a:close/>
                <a:moveTo>
                  <a:pt x="4684" y="6801"/>
                </a:moveTo>
                <a:lnTo>
                  <a:pt x="4684" y="7535"/>
                </a:lnTo>
                <a:lnTo>
                  <a:pt x="4286" y="7535"/>
                </a:lnTo>
                <a:lnTo>
                  <a:pt x="4286" y="6801"/>
                </a:lnTo>
                <a:close/>
                <a:moveTo>
                  <a:pt x="5453" y="6801"/>
                </a:moveTo>
                <a:lnTo>
                  <a:pt x="5453" y="7535"/>
                </a:lnTo>
                <a:lnTo>
                  <a:pt x="5064" y="7535"/>
                </a:lnTo>
                <a:lnTo>
                  <a:pt x="5064" y="6801"/>
                </a:lnTo>
                <a:close/>
                <a:moveTo>
                  <a:pt x="6222" y="6801"/>
                </a:moveTo>
                <a:lnTo>
                  <a:pt x="6222" y="7535"/>
                </a:lnTo>
                <a:lnTo>
                  <a:pt x="5833" y="7535"/>
                </a:lnTo>
                <a:lnTo>
                  <a:pt x="5833" y="6801"/>
                </a:lnTo>
                <a:close/>
                <a:moveTo>
                  <a:pt x="25265" y="6775"/>
                </a:moveTo>
                <a:lnTo>
                  <a:pt x="25265" y="7544"/>
                </a:lnTo>
                <a:lnTo>
                  <a:pt x="24738" y="7544"/>
                </a:lnTo>
                <a:lnTo>
                  <a:pt x="24738" y="6775"/>
                </a:lnTo>
                <a:close/>
                <a:moveTo>
                  <a:pt x="24418" y="6801"/>
                </a:moveTo>
                <a:lnTo>
                  <a:pt x="24418" y="7570"/>
                </a:lnTo>
                <a:lnTo>
                  <a:pt x="23891" y="7570"/>
                </a:lnTo>
                <a:lnTo>
                  <a:pt x="23891" y="6801"/>
                </a:lnTo>
                <a:close/>
                <a:moveTo>
                  <a:pt x="30337" y="7932"/>
                </a:moveTo>
                <a:lnTo>
                  <a:pt x="30337" y="8701"/>
                </a:lnTo>
                <a:lnTo>
                  <a:pt x="29801" y="8701"/>
                </a:lnTo>
                <a:lnTo>
                  <a:pt x="29801" y="7932"/>
                </a:lnTo>
                <a:close/>
                <a:moveTo>
                  <a:pt x="29490" y="7950"/>
                </a:moveTo>
                <a:lnTo>
                  <a:pt x="29490" y="8727"/>
                </a:lnTo>
                <a:lnTo>
                  <a:pt x="28955" y="8727"/>
                </a:lnTo>
                <a:lnTo>
                  <a:pt x="28955" y="7950"/>
                </a:lnTo>
                <a:close/>
                <a:moveTo>
                  <a:pt x="28652" y="7976"/>
                </a:moveTo>
                <a:lnTo>
                  <a:pt x="28644" y="8745"/>
                </a:lnTo>
                <a:lnTo>
                  <a:pt x="28108" y="8745"/>
                </a:lnTo>
                <a:lnTo>
                  <a:pt x="28108" y="7976"/>
                </a:lnTo>
                <a:close/>
                <a:moveTo>
                  <a:pt x="27797" y="8002"/>
                </a:moveTo>
                <a:lnTo>
                  <a:pt x="27797" y="8771"/>
                </a:lnTo>
                <a:lnTo>
                  <a:pt x="27270" y="8771"/>
                </a:lnTo>
                <a:lnTo>
                  <a:pt x="27270" y="8002"/>
                </a:lnTo>
                <a:close/>
                <a:moveTo>
                  <a:pt x="830" y="8053"/>
                </a:moveTo>
                <a:lnTo>
                  <a:pt x="830" y="8779"/>
                </a:lnTo>
                <a:lnTo>
                  <a:pt x="432" y="8779"/>
                </a:lnTo>
                <a:lnTo>
                  <a:pt x="432" y="8053"/>
                </a:lnTo>
                <a:close/>
                <a:moveTo>
                  <a:pt x="1599" y="8053"/>
                </a:moveTo>
                <a:lnTo>
                  <a:pt x="1599" y="8779"/>
                </a:lnTo>
                <a:lnTo>
                  <a:pt x="1210" y="8779"/>
                </a:lnTo>
                <a:lnTo>
                  <a:pt x="1210" y="8053"/>
                </a:lnTo>
                <a:close/>
                <a:moveTo>
                  <a:pt x="2368" y="8053"/>
                </a:moveTo>
                <a:lnTo>
                  <a:pt x="2368" y="8779"/>
                </a:lnTo>
                <a:lnTo>
                  <a:pt x="1979" y="8779"/>
                </a:lnTo>
                <a:lnTo>
                  <a:pt x="1979" y="8053"/>
                </a:lnTo>
                <a:close/>
                <a:moveTo>
                  <a:pt x="3145" y="8053"/>
                </a:moveTo>
                <a:lnTo>
                  <a:pt x="3145" y="8779"/>
                </a:lnTo>
                <a:lnTo>
                  <a:pt x="2748" y="8779"/>
                </a:lnTo>
                <a:lnTo>
                  <a:pt x="2748" y="8053"/>
                </a:lnTo>
                <a:close/>
                <a:moveTo>
                  <a:pt x="3914" y="8053"/>
                </a:moveTo>
                <a:lnTo>
                  <a:pt x="3914" y="8779"/>
                </a:lnTo>
                <a:lnTo>
                  <a:pt x="3517" y="8779"/>
                </a:lnTo>
                <a:lnTo>
                  <a:pt x="3517" y="8053"/>
                </a:lnTo>
                <a:close/>
                <a:moveTo>
                  <a:pt x="4684" y="8053"/>
                </a:moveTo>
                <a:lnTo>
                  <a:pt x="4684" y="8779"/>
                </a:lnTo>
                <a:lnTo>
                  <a:pt x="4286" y="8779"/>
                </a:lnTo>
                <a:lnTo>
                  <a:pt x="4286" y="8053"/>
                </a:lnTo>
                <a:close/>
                <a:moveTo>
                  <a:pt x="5453" y="8053"/>
                </a:moveTo>
                <a:lnTo>
                  <a:pt x="5453" y="8779"/>
                </a:lnTo>
                <a:lnTo>
                  <a:pt x="5064" y="8779"/>
                </a:lnTo>
                <a:lnTo>
                  <a:pt x="5064" y="8053"/>
                </a:lnTo>
                <a:close/>
                <a:moveTo>
                  <a:pt x="6222" y="8053"/>
                </a:moveTo>
                <a:lnTo>
                  <a:pt x="6222" y="8779"/>
                </a:lnTo>
                <a:lnTo>
                  <a:pt x="5833" y="8779"/>
                </a:lnTo>
                <a:lnTo>
                  <a:pt x="5833" y="8053"/>
                </a:lnTo>
                <a:close/>
                <a:moveTo>
                  <a:pt x="26959" y="8028"/>
                </a:moveTo>
                <a:lnTo>
                  <a:pt x="26959" y="8797"/>
                </a:lnTo>
                <a:lnTo>
                  <a:pt x="26423" y="8797"/>
                </a:lnTo>
                <a:lnTo>
                  <a:pt x="26423" y="8028"/>
                </a:lnTo>
                <a:close/>
                <a:moveTo>
                  <a:pt x="26112" y="8045"/>
                </a:moveTo>
                <a:lnTo>
                  <a:pt x="26112" y="8822"/>
                </a:lnTo>
                <a:lnTo>
                  <a:pt x="25576" y="8822"/>
                </a:lnTo>
                <a:lnTo>
                  <a:pt x="25576" y="8045"/>
                </a:lnTo>
                <a:close/>
                <a:moveTo>
                  <a:pt x="25265" y="8071"/>
                </a:moveTo>
                <a:lnTo>
                  <a:pt x="25265" y="8840"/>
                </a:lnTo>
                <a:lnTo>
                  <a:pt x="24738" y="8840"/>
                </a:lnTo>
                <a:lnTo>
                  <a:pt x="24738" y="8071"/>
                </a:lnTo>
                <a:close/>
                <a:moveTo>
                  <a:pt x="24418" y="8097"/>
                </a:moveTo>
                <a:lnTo>
                  <a:pt x="24418" y="8866"/>
                </a:lnTo>
                <a:lnTo>
                  <a:pt x="23891" y="8866"/>
                </a:lnTo>
                <a:lnTo>
                  <a:pt x="23891" y="8097"/>
                </a:lnTo>
                <a:close/>
                <a:moveTo>
                  <a:pt x="73842" y="8641"/>
                </a:moveTo>
                <a:lnTo>
                  <a:pt x="73842" y="9470"/>
                </a:lnTo>
                <a:lnTo>
                  <a:pt x="73350" y="9470"/>
                </a:lnTo>
                <a:lnTo>
                  <a:pt x="73350" y="8641"/>
                </a:lnTo>
                <a:close/>
                <a:moveTo>
                  <a:pt x="74620" y="8641"/>
                </a:moveTo>
                <a:lnTo>
                  <a:pt x="74620" y="9470"/>
                </a:lnTo>
                <a:lnTo>
                  <a:pt x="74127" y="9470"/>
                </a:lnTo>
                <a:lnTo>
                  <a:pt x="74127" y="8641"/>
                </a:lnTo>
                <a:close/>
                <a:moveTo>
                  <a:pt x="75406" y="8641"/>
                </a:moveTo>
                <a:lnTo>
                  <a:pt x="75406" y="9470"/>
                </a:lnTo>
                <a:lnTo>
                  <a:pt x="74913" y="9470"/>
                </a:lnTo>
                <a:lnTo>
                  <a:pt x="74913" y="8641"/>
                </a:lnTo>
                <a:close/>
                <a:moveTo>
                  <a:pt x="76184" y="8641"/>
                </a:moveTo>
                <a:lnTo>
                  <a:pt x="76184" y="9470"/>
                </a:lnTo>
                <a:lnTo>
                  <a:pt x="75691" y="9470"/>
                </a:lnTo>
                <a:lnTo>
                  <a:pt x="75691" y="8641"/>
                </a:lnTo>
                <a:close/>
                <a:moveTo>
                  <a:pt x="76970" y="8641"/>
                </a:moveTo>
                <a:lnTo>
                  <a:pt x="76970" y="9470"/>
                </a:lnTo>
                <a:lnTo>
                  <a:pt x="76477" y="9470"/>
                </a:lnTo>
                <a:lnTo>
                  <a:pt x="76477" y="8641"/>
                </a:lnTo>
                <a:close/>
                <a:moveTo>
                  <a:pt x="77748" y="8641"/>
                </a:moveTo>
                <a:lnTo>
                  <a:pt x="77748" y="9470"/>
                </a:lnTo>
                <a:lnTo>
                  <a:pt x="77255" y="9470"/>
                </a:lnTo>
                <a:lnTo>
                  <a:pt x="77255" y="8641"/>
                </a:lnTo>
                <a:close/>
                <a:moveTo>
                  <a:pt x="78499" y="8641"/>
                </a:moveTo>
                <a:lnTo>
                  <a:pt x="78525" y="9470"/>
                </a:lnTo>
                <a:lnTo>
                  <a:pt x="78007" y="9470"/>
                </a:lnTo>
                <a:lnTo>
                  <a:pt x="78007" y="8641"/>
                </a:lnTo>
                <a:close/>
                <a:moveTo>
                  <a:pt x="79312" y="8641"/>
                </a:moveTo>
                <a:lnTo>
                  <a:pt x="79312" y="9470"/>
                </a:lnTo>
                <a:lnTo>
                  <a:pt x="78819" y="9470"/>
                </a:lnTo>
                <a:lnTo>
                  <a:pt x="78819" y="8641"/>
                </a:lnTo>
                <a:close/>
                <a:moveTo>
                  <a:pt x="30337" y="9229"/>
                </a:moveTo>
                <a:lnTo>
                  <a:pt x="30337" y="9998"/>
                </a:lnTo>
                <a:lnTo>
                  <a:pt x="29801" y="9998"/>
                </a:lnTo>
                <a:lnTo>
                  <a:pt x="29801" y="9229"/>
                </a:lnTo>
                <a:close/>
                <a:moveTo>
                  <a:pt x="29490" y="9246"/>
                </a:moveTo>
                <a:lnTo>
                  <a:pt x="29490" y="10023"/>
                </a:lnTo>
                <a:lnTo>
                  <a:pt x="28955" y="10023"/>
                </a:lnTo>
                <a:lnTo>
                  <a:pt x="28955" y="9246"/>
                </a:lnTo>
                <a:close/>
                <a:moveTo>
                  <a:pt x="28652" y="9272"/>
                </a:moveTo>
                <a:lnTo>
                  <a:pt x="28644" y="10041"/>
                </a:lnTo>
                <a:lnTo>
                  <a:pt x="28108" y="10041"/>
                </a:lnTo>
                <a:lnTo>
                  <a:pt x="28108" y="9272"/>
                </a:lnTo>
                <a:close/>
                <a:moveTo>
                  <a:pt x="27797" y="9298"/>
                </a:moveTo>
                <a:lnTo>
                  <a:pt x="27797" y="10067"/>
                </a:lnTo>
                <a:lnTo>
                  <a:pt x="27270" y="10067"/>
                </a:lnTo>
                <a:lnTo>
                  <a:pt x="27270" y="9298"/>
                </a:lnTo>
                <a:close/>
                <a:moveTo>
                  <a:pt x="26959" y="9324"/>
                </a:moveTo>
                <a:lnTo>
                  <a:pt x="26959" y="10093"/>
                </a:lnTo>
                <a:lnTo>
                  <a:pt x="26423" y="10093"/>
                </a:lnTo>
                <a:lnTo>
                  <a:pt x="26423" y="9324"/>
                </a:lnTo>
                <a:close/>
                <a:moveTo>
                  <a:pt x="14387" y="9617"/>
                </a:moveTo>
                <a:lnTo>
                  <a:pt x="14387" y="10110"/>
                </a:lnTo>
                <a:lnTo>
                  <a:pt x="13886" y="10110"/>
                </a:lnTo>
                <a:lnTo>
                  <a:pt x="13886" y="9617"/>
                </a:lnTo>
                <a:close/>
                <a:moveTo>
                  <a:pt x="15095" y="9617"/>
                </a:moveTo>
                <a:lnTo>
                  <a:pt x="15095" y="10110"/>
                </a:lnTo>
                <a:lnTo>
                  <a:pt x="14594" y="10110"/>
                </a:lnTo>
                <a:lnTo>
                  <a:pt x="14594" y="9617"/>
                </a:lnTo>
                <a:close/>
                <a:moveTo>
                  <a:pt x="26112" y="9341"/>
                </a:moveTo>
                <a:lnTo>
                  <a:pt x="26112" y="10119"/>
                </a:lnTo>
                <a:lnTo>
                  <a:pt x="25576" y="10119"/>
                </a:lnTo>
                <a:lnTo>
                  <a:pt x="25576" y="9341"/>
                </a:lnTo>
                <a:close/>
                <a:moveTo>
                  <a:pt x="25265" y="9367"/>
                </a:moveTo>
                <a:lnTo>
                  <a:pt x="25265" y="10136"/>
                </a:lnTo>
                <a:lnTo>
                  <a:pt x="24738" y="10136"/>
                </a:lnTo>
                <a:lnTo>
                  <a:pt x="24738" y="9367"/>
                </a:lnTo>
                <a:close/>
                <a:moveTo>
                  <a:pt x="15795" y="9626"/>
                </a:moveTo>
                <a:lnTo>
                  <a:pt x="15795" y="10162"/>
                </a:lnTo>
                <a:lnTo>
                  <a:pt x="15242" y="10162"/>
                </a:lnTo>
                <a:lnTo>
                  <a:pt x="15234" y="9626"/>
                </a:lnTo>
                <a:close/>
                <a:moveTo>
                  <a:pt x="24418" y="9393"/>
                </a:moveTo>
                <a:lnTo>
                  <a:pt x="24418" y="10162"/>
                </a:lnTo>
                <a:lnTo>
                  <a:pt x="23891" y="10162"/>
                </a:lnTo>
                <a:lnTo>
                  <a:pt x="23891" y="9393"/>
                </a:lnTo>
                <a:close/>
                <a:moveTo>
                  <a:pt x="45069" y="9989"/>
                </a:moveTo>
                <a:lnTo>
                  <a:pt x="45069" y="10585"/>
                </a:lnTo>
                <a:lnTo>
                  <a:pt x="44741" y="10585"/>
                </a:lnTo>
                <a:lnTo>
                  <a:pt x="44741" y="9989"/>
                </a:lnTo>
                <a:close/>
                <a:moveTo>
                  <a:pt x="45717" y="9998"/>
                </a:moveTo>
                <a:lnTo>
                  <a:pt x="45717" y="10594"/>
                </a:lnTo>
                <a:lnTo>
                  <a:pt x="45389" y="10594"/>
                </a:lnTo>
                <a:lnTo>
                  <a:pt x="45389" y="9998"/>
                </a:lnTo>
                <a:close/>
                <a:moveTo>
                  <a:pt x="46365" y="10006"/>
                </a:moveTo>
                <a:lnTo>
                  <a:pt x="46365" y="10602"/>
                </a:lnTo>
                <a:lnTo>
                  <a:pt x="46037" y="10602"/>
                </a:lnTo>
                <a:lnTo>
                  <a:pt x="46037" y="10006"/>
                </a:lnTo>
                <a:close/>
                <a:moveTo>
                  <a:pt x="47013" y="10015"/>
                </a:moveTo>
                <a:lnTo>
                  <a:pt x="47013" y="10611"/>
                </a:lnTo>
                <a:lnTo>
                  <a:pt x="46685" y="10611"/>
                </a:lnTo>
                <a:lnTo>
                  <a:pt x="46685" y="10015"/>
                </a:lnTo>
                <a:close/>
                <a:moveTo>
                  <a:pt x="47661" y="10023"/>
                </a:moveTo>
                <a:lnTo>
                  <a:pt x="47661" y="10620"/>
                </a:lnTo>
                <a:lnTo>
                  <a:pt x="47333" y="10620"/>
                </a:lnTo>
                <a:lnTo>
                  <a:pt x="47333" y="10023"/>
                </a:lnTo>
                <a:close/>
                <a:moveTo>
                  <a:pt x="48309" y="10023"/>
                </a:moveTo>
                <a:lnTo>
                  <a:pt x="48309" y="10628"/>
                </a:lnTo>
                <a:lnTo>
                  <a:pt x="47981" y="10628"/>
                </a:lnTo>
                <a:lnTo>
                  <a:pt x="47981" y="10023"/>
                </a:lnTo>
                <a:close/>
                <a:moveTo>
                  <a:pt x="48957" y="10032"/>
                </a:moveTo>
                <a:lnTo>
                  <a:pt x="48957" y="10637"/>
                </a:lnTo>
                <a:lnTo>
                  <a:pt x="48629" y="10637"/>
                </a:lnTo>
                <a:lnTo>
                  <a:pt x="48629" y="10032"/>
                </a:lnTo>
                <a:close/>
                <a:moveTo>
                  <a:pt x="49605" y="10041"/>
                </a:moveTo>
                <a:lnTo>
                  <a:pt x="49605" y="10637"/>
                </a:lnTo>
                <a:lnTo>
                  <a:pt x="49277" y="10637"/>
                </a:lnTo>
                <a:lnTo>
                  <a:pt x="49277" y="10041"/>
                </a:lnTo>
                <a:close/>
                <a:moveTo>
                  <a:pt x="14387" y="10291"/>
                </a:moveTo>
                <a:lnTo>
                  <a:pt x="14387" y="10775"/>
                </a:lnTo>
                <a:lnTo>
                  <a:pt x="13886" y="10775"/>
                </a:lnTo>
                <a:lnTo>
                  <a:pt x="13886" y="10291"/>
                </a:lnTo>
                <a:close/>
                <a:moveTo>
                  <a:pt x="15095" y="10291"/>
                </a:moveTo>
                <a:lnTo>
                  <a:pt x="15095" y="10775"/>
                </a:lnTo>
                <a:lnTo>
                  <a:pt x="14594" y="10775"/>
                </a:lnTo>
                <a:lnTo>
                  <a:pt x="14594" y="10291"/>
                </a:lnTo>
                <a:close/>
                <a:moveTo>
                  <a:pt x="15795" y="10291"/>
                </a:moveTo>
                <a:lnTo>
                  <a:pt x="15795" y="10775"/>
                </a:lnTo>
                <a:lnTo>
                  <a:pt x="15294" y="10775"/>
                </a:lnTo>
                <a:lnTo>
                  <a:pt x="15294" y="10291"/>
                </a:lnTo>
                <a:close/>
                <a:moveTo>
                  <a:pt x="73842" y="10041"/>
                </a:moveTo>
                <a:lnTo>
                  <a:pt x="73842" y="10870"/>
                </a:lnTo>
                <a:lnTo>
                  <a:pt x="73350" y="10870"/>
                </a:lnTo>
                <a:lnTo>
                  <a:pt x="73350" y="10041"/>
                </a:lnTo>
                <a:close/>
                <a:moveTo>
                  <a:pt x="74620" y="10041"/>
                </a:moveTo>
                <a:lnTo>
                  <a:pt x="74620" y="10870"/>
                </a:lnTo>
                <a:lnTo>
                  <a:pt x="74127" y="10870"/>
                </a:lnTo>
                <a:lnTo>
                  <a:pt x="74127" y="10041"/>
                </a:lnTo>
                <a:close/>
                <a:moveTo>
                  <a:pt x="75406" y="10041"/>
                </a:moveTo>
                <a:lnTo>
                  <a:pt x="75406" y="10870"/>
                </a:lnTo>
                <a:lnTo>
                  <a:pt x="74913" y="10870"/>
                </a:lnTo>
                <a:lnTo>
                  <a:pt x="74913" y="10041"/>
                </a:lnTo>
                <a:close/>
                <a:moveTo>
                  <a:pt x="76184" y="10041"/>
                </a:moveTo>
                <a:lnTo>
                  <a:pt x="76184" y="10870"/>
                </a:lnTo>
                <a:lnTo>
                  <a:pt x="75691" y="10870"/>
                </a:lnTo>
                <a:lnTo>
                  <a:pt x="75691" y="10041"/>
                </a:lnTo>
                <a:close/>
                <a:moveTo>
                  <a:pt x="76970" y="10041"/>
                </a:moveTo>
                <a:lnTo>
                  <a:pt x="76970" y="10870"/>
                </a:lnTo>
                <a:lnTo>
                  <a:pt x="76477" y="10870"/>
                </a:lnTo>
                <a:lnTo>
                  <a:pt x="76477" y="10041"/>
                </a:lnTo>
                <a:close/>
                <a:moveTo>
                  <a:pt x="77748" y="10041"/>
                </a:moveTo>
                <a:lnTo>
                  <a:pt x="77748" y="10870"/>
                </a:lnTo>
                <a:lnTo>
                  <a:pt x="77255" y="10870"/>
                </a:lnTo>
                <a:lnTo>
                  <a:pt x="77255" y="10041"/>
                </a:lnTo>
                <a:close/>
                <a:moveTo>
                  <a:pt x="78499" y="10041"/>
                </a:moveTo>
                <a:lnTo>
                  <a:pt x="78525" y="10870"/>
                </a:lnTo>
                <a:lnTo>
                  <a:pt x="78007" y="10870"/>
                </a:lnTo>
                <a:lnTo>
                  <a:pt x="78007" y="10041"/>
                </a:lnTo>
                <a:close/>
                <a:moveTo>
                  <a:pt x="79312" y="10041"/>
                </a:moveTo>
                <a:lnTo>
                  <a:pt x="79312" y="10870"/>
                </a:lnTo>
                <a:lnTo>
                  <a:pt x="78819" y="10870"/>
                </a:lnTo>
                <a:lnTo>
                  <a:pt x="78819" y="10041"/>
                </a:lnTo>
                <a:close/>
                <a:moveTo>
                  <a:pt x="14387" y="10957"/>
                </a:moveTo>
                <a:lnTo>
                  <a:pt x="14387" y="10991"/>
                </a:lnTo>
                <a:lnTo>
                  <a:pt x="13886" y="10991"/>
                </a:lnTo>
                <a:lnTo>
                  <a:pt x="13886" y="10957"/>
                </a:lnTo>
                <a:close/>
                <a:moveTo>
                  <a:pt x="15095" y="10957"/>
                </a:moveTo>
                <a:lnTo>
                  <a:pt x="15095" y="10991"/>
                </a:lnTo>
                <a:lnTo>
                  <a:pt x="14594" y="10991"/>
                </a:lnTo>
                <a:lnTo>
                  <a:pt x="14594" y="10957"/>
                </a:lnTo>
                <a:close/>
                <a:moveTo>
                  <a:pt x="15795" y="10957"/>
                </a:moveTo>
                <a:lnTo>
                  <a:pt x="15795" y="10991"/>
                </a:lnTo>
                <a:lnTo>
                  <a:pt x="15294" y="10991"/>
                </a:lnTo>
                <a:lnTo>
                  <a:pt x="15294" y="10957"/>
                </a:lnTo>
                <a:close/>
                <a:moveTo>
                  <a:pt x="30337" y="10525"/>
                </a:moveTo>
                <a:lnTo>
                  <a:pt x="30337" y="11294"/>
                </a:lnTo>
                <a:lnTo>
                  <a:pt x="29801" y="11294"/>
                </a:lnTo>
                <a:lnTo>
                  <a:pt x="29801" y="10525"/>
                </a:lnTo>
                <a:close/>
                <a:moveTo>
                  <a:pt x="29490" y="10542"/>
                </a:moveTo>
                <a:lnTo>
                  <a:pt x="29490" y="11320"/>
                </a:lnTo>
                <a:lnTo>
                  <a:pt x="28955" y="11320"/>
                </a:lnTo>
                <a:lnTo>
                  <a:pt x="28955" y="10542"/>
                </a:lnTo>
                <a:close/>
                <a:moveTo>
                  <a:pt x="28652" y="10568"/>
                </a:moveTo>
                <a:lnTo>
                  <a:pt x="28644" y="11337"/>
                </a:lnTo>
                <a:lnTo>
                  <a:pt x="28108" y="11337"/>
                </a:lnTo>
                <a:lnTo>
                  <a:pt x="28108" y="10568"/>
                </a:lnTo>
                <a:close/>
                <a:moveTo>
                  <a:pt x="27797" y="10594"/>
                </a:moveTo>
                <a:lnTo>
                  <a:pt x="27797" y="11363"/>
                </a:lnTo>
                <a:lnTo>
                  <a:pt x="27270" y="11363"/>
                </a:lnTo>
                <a:lnTo>
                  <a:pt x="27270" y="10594"/>
                </a:lnTo>
                <a:close/>
                <a:moveTo>
                  <a:pt x="26959" y="10620"/>
                </a:moveTo>
                <a:lnTo>
                  <a:pt x="26959" y="11389"/>
                </a:lnTo>
                <a:lnTo>
                  <a:pt x="26423" y="11389"/>
                </a:lnTo>
                <a:lnTo>
                  <a:pt x="26423" y="10620"/>
                </a:lnTo>
                <a:close/>
                <a:moveTo>
                  <a:pt x="26112" y="10637"/>
                </a:moveTo>
                <a:lnTo>
                  <a:pt x="26112" y="11415"/>
                </a:lnTo>
                <a:lnTo>
                  <a:pt x="25576" y="11415"/>
                </a:lnTo>
                <a:lnTo>
                  <a:pt x="25576" y="10637"/>
                </a:lnTo>
                <a:close/>
                <a:moveTo>
                  <a:pt x="25265" y="10663"/>
                </a:moveTo>
                <a:lnTo>
                  <a:pt x="25265" y="11432"/>
                </a:lnTo>
                <a:lnTo>
                  <a:pt x="24738" y="11432"/>
                </a:lnTo>
                <a:lnTo>
                  <a:pt x="24738" y="10663"/>
                </a:lnTo>
                <a:close/>
                <a:moveTo>
                  <a:pt x="24418" y="10689"/>
                </a:moveTo>
                <a:lnTo>
                  <a:pt x="24418" y="11458"/>
                </a:lnTo>
                <a:lnTo>
                  <a:pt x="23891" y="11458"/>
                </a:lnTo>
                <a:lnTo>
                  <a:pt x="23891" y="10689"/>
                </a:lnTo>
                <a:close/>
                <a:moveTo>
                  <a:pt x="45069" y="11017"/>
                </a:moveTo>
                <a:lnTo>
                  <a:pt x="45069" y="11622"/>
                </a:lnTo>
                <a:lnTo>
                  <a:pt x="44741" y="11622"/>
                </a:lnTo>
                <a:lnTo>
                  <a:pt x="44741" y="11017"/>
                </a:lnTo>
                <a:close/>
                <a:moveTo>
                  <a:pt x="45717" y="11026"/>
                </a:moveTo>
                <a:lnTo>
                  <a:pt x="45717" y="11622"/>
                </a:lnTo>
                <a:lnTo>
                  <a:pt x="45389" y="11622"/>
                </a:lnTo>
                <a:lnTo>
                  <a:pt x="45389" y="11026"/>
                </a:lnTo>
                <a:close/>
                <a:moveTo>
                  <a:pt x="46365" y="11034"/>
                </a:moveTo>
                <a:lnTo>
                  <a:pt x="46365" y="11631"/>
                </a:lnTo>
                <a:lnTo>
                  <a:pt x="46037" y="11631"/>
                </a:lnTo>
                <a:lnTo>
                  <a:pt x="46037" y="11034"/>
                </a:lnTo>
                <a:close/>
                <a:moveTo>
                  <a:pt x="47013" y="11043"/>
                </a:moveTo>
                <a:lnTo>
                  <a:pt x="47013" y="11639"/>
                </a:lnTo>
                <a:lnTo>
                  <a:pt x="46685" y="11639"/>
                </a:lnTo>
                <a:lnTo>
                  <a:pt x="46685" y="11043"/>
                </a:lnTo>
                <a:close/>
                <a:moveTo>
                  <a:pt x="47661" y="11052"/>
                </a:moveTo>
                <a:lnTo>
                  <a:pt x="47661" y="11648"/>
                </a:lnTo>
                <a:lnTo>
                  <a:pt x="47333" y="11648"/>
                </a:lnTo>
                <a:lnTo>
                  <a:pt x="47333" y="11052"/>
                </a:lnTo>
                <a:close/>
                <a:moveTo>
                  <a:pt x="48309" y="11060"/>
                </a:moveTo>
                <a:lnTo>
                  <a:pt x="48309" y="11657"/>
                </a:lnTo>
                <a:lnTo>
                  <a:pt x="47981" y="11657"/>
                </a:lnTo>
                <a:lnTo>
                  <a:pt x="47981" y="11060"/>
                </a:lnTo>
                <a:close/>
                <a:moveTo>
                  <a:pt x="48957" y="11069"/>
                </a:moveTo>
                <a:lnTo>
                  <a:pt x="48957" y="11665"/>
                </a:lnTo>
                <a:lnTo>
                  <a:pt x="48629" y="11665"/>
                </a:lnTo>
                <a:lnTo>
                  <a:pt x="48629" y="11069"/>
                </a:lnTo>
                <a:close/>
                <a:moveTo>
                  <a:pt x="49605" y="11069"/>
                </a:moveTo>
                <a:lnTo>
                  <a:pt x="49605" y="11674"/>
                </a:lnTo>
                <a:lnTo>
                  <a:pt x="49277" y="11674"/>
                </a:lnTo>
                <a:lnTo>
                  <a:pt x="49277" y="11069"/>
                </a:lnTo>
                <a:close/>
                <a:moveTo>
                  <a:pt x="830" y="11250"/>
                </a:moveTo>
                <a:lnTo>
                  <a:pt x="830" y="11976"/>
                </a:lnTo>
                <a:lnTo>
                  <a:pt x="432" y="11976"/>
                </a:lnTo>
                <a:lnTo>
                  <a:pt x="432" y="11250"/>
                </a:lnTo>
                <a:close/>
                <a:moveTo>
                  <a:pt x="1599" y="11250"/>
                </a:moveTo>
                <a:lnTo>
                  <a:pt x="1599" y="11976"/>
                </a:lnTo>
                <a:lnTo>
                  <a:pt x="1210" y="11976"/>
                </a:lnTo>
                <a:lnTo>
                  <a:pt x="1210" y="11250"/>
                </a:lnTo>
                <a:close/>
                <a:moveTo>
                  <a:pt x="2368" y="11250"/>
                </a:moveTo>
                <a:lnTo>
                  <a:pt x="2368" y="11976"/>
                </a:lnTo>
                <a:lnTo>
                  <a:pt x="1979" y="11976"/>
                </a:lnTo>
                <a:lnTo>
                  <a:pt x="1979" y="11250"/>
                </a:lnTo>
                <a:close/>
                <a:moveTo>
                  <a:pt x="3145" y="11250"/>
                </a:moveTo>
                <a:lnTo>
                  <a:pt x="3145" y="11976"/>
                </a:lnTo>
                <a:lnTo>
                  <a:pt x="2748" y="11976"/>
                </a:lnTo>
                <a:lnTo>
                  <a:pt x="2748" y="11250"/>
                </a:lnTo>
                <a:close/>
                <a:moveTo>
                  <a:pt x="3914" y="11250"/>
                </a:moveTo>
                <a:lnTo>
                  <a:pt x="3914" y="11976"/>
                </a:lnTo>
                <a:lnTo>
                  <a:pt x="3517" y="11976"/>
                </a:lnTo>
                <a:lnTo>
                  <a:pt x="3517" y="11250"/>
                </a:lnTo>
                <a:close/>
                <a:moveTo>
                  <a:pt x="4684" y="11250"/>
                </a:moveTo>
                <a:lnTo>
                  <a:pt x="4684" y="11976"/>
                </a:lnTo>
                <a:lnTo>
                  <a:pt x="4286" y="11976"/>
                </a:lnTo>
                <a:lnTo>
                  <a:pt x="4286" y="11250"/>
                </a:lnTo>
                <a:close/>
                <a:moveTo>
                  <a:pt x="5453" y="11250"/>
                </a:moveTo>
                <a:lnTo>
                  <a:pt x="5453" y="11976"/>
                </a:lnTo>
                <a:lnTo>
                  <a:pt x="5064" y="11976"/>
                </a:lnTo>
                <a:lnTo>
                  <a:pt x="5064" y="11250"/>
                </a:lnTo>
                <a:close/>
                <a:moveTo>
                  <a:pt x="6222" y="11250"/>
                </a:moveTo>
                <a:lnTo>
                  <a:pt x="6222" y="11976"/>
                </a:lnTo>
                <a:lnTo>
                  <a:pt x="5833" y="11976"/>
                </a:lnTo>
                <a:lnTo>
                  <a:pt x="5833" y="11250"/>
                </a:lnTo>
                <a:close/>
                <a:moveTo>
                  <a:pt x="6991" y="11250"/>
                </a:moveTo>
                <a:lnTo>
                  <a:pt x="6991" y="11976"/>
                </a:lnTo>
                <a:lnTo>
                  <a:pt x="6602" y="11976"/>
                </a:lnTo>
                <a:lnTo>
                  <a:pt x="6602" y="11250"/>
                </a:lnTo>
                <a:close/>
                <a:moveTo>
                  <a:pt x="7768" y="11250"/>
                </a:moveTo>
                <a:lnTo>
                  <a:pt x="7768" y="11976"/>
                </a:lnTo>
                <a:lnTo>
                  <a:pt x="7371" y="11976"/>
                </a:lnTo>
                <a:lnTo>
                  <a:pt x="7371" y="11250"/>
                </a:lnTo>
                <a:close/>
                <a:moveTo>
                  <a:pt x="8537" y="11250"/>
                </a:moveTo>
                <a:lnTo>
                  <a:pt x="8537" y="11976"/>
                </a:lnTo>
                <a:lnTo>
                  <a:pt x="8140" y="11976"/>
                </a:lnTo>
                <a:lnTo>
                  <a:pt x="8140" y="11250"/>
                </a:lnTo>
                <a:close/>
                <a:moveTo>
                  <a:pt x="9306" y="11250"/>
                </a:moveTo>
                <a:lnTo>
                  <a:pt x="9306" y="11976"/>
                </a:lnTo>
                <a:lnTo>
                  <a:pt x="8909" y="11976"/>
                </a:lnTo>
                <a:lnTo>
                  <a:pt x="8909" y="11250"/>
                </a:lnTo>
                <a:close/>
                <a:moveTo>
                  <a:pt x="73842" y="11432"/>
                </a:moveTo>
                <a:lnTo>
                  <a:pt x="73842" y="12270"/>
                </a:lnTo>
                <a:lnTo>
                  <a:pt x="73350" y="12270"/>
                </a:lnTo>
                <a:lnTo>
                  <a:pt x="73350" y="11432"/>
                </a:lnTo>
                <a:close/>
                <a:moveTo>
                  <a:pt x="74620" y="11432"/>
                </a:moveTo>
                <a:lnTo>
                  <a:pt x="74620" y="12270"/>
                </a:lnTo>
                <a:lnTo>
                  <a:pt x="74127" y="12270"/>
                </a:lnTo>
                <a:lnTo>
                  <a:pt x="74127" y="11432"/>
                </a:lnTo>
                <a:close/>
                <a:moveTo>
                  <a:pt x="75406" y="11432"/>
                </a:moveTo>
                <a:lnTo>
                  <a:pt x="75406" y="12270"/>
                </a:lnTo>
                <a:lnTo>
                  <a:pt x="74913" y="12270"/>
                </a:lnTo>
                <a:lnTo>
                  <a:pt x="74913" y="11432"/>
                </a:lnTo>
                <a:close/>
                <a:moveTo>
                  <a:pt x="76184" y="11432"/>
                </a:moveTo>
                <a:lnTo>
                  <a:pt x="76184" y="12270"/>
                </a:lnTo>
                <a:lnTo>
                  <a:pt x="75691" y="12270"/>
                </a:lnTo>
                <a:lnTo>
                  <a:pt x="75691" y="11432"/>
                </a:lnTo>
                <a:close/>
                <a:moveTo>
                  <a:pt x="76970" y="11432"/>
                </a:moveTo>
                <a:lnTo>
                  <a:pt x="76970" y="12270"/>
                </a:lnTo>
                <a:lnTo>
                  <a:pt x="76477" y="12270"/>
                </a:lnTo>
                <a:lnTo>
                  <a:pt x="76477" y="11432"/>
                </a:lnTo>
                <a:close/>
                <a:moveTo>
                  <a:pt x="77748" y="11432"/>
                </a:moveTo>
                <a:lnTo>
                  <a:pt x="77748" y="12270"/>
                </a:lnTo>
                <a:lnTo>
                  <a:pt x="77255" y="12270"/>
                </a:lnTo>
                <a:lnTo>
                  <a:pt x="77255" y="11432"/>
                </a:lnTo>
                <a:close/>
                <a:moveTo>
                  <a:pt x="78499" y="11432"/>
                </a:moveTo>
                <a:lnTo>
                  <a:pt x="78525" y="12270"/>
                </a:lnTo>
                <a:lnTo>
                  <a:pt x="78007" y="12270"/>
                </a:lnTo>
                <a:lnTo>
                  <a:pt x="78007" y="11432"/>
                </a:lnTo>
                <a:close/>
                <a:moveTo>
                  <a:pt x="79312" y="11432"/>
                </a:moveTo>
                <a:lnTo>
                  <a:pt x="79312" y="12270"/>
                </a:lnTo>
                <a:lnTo>
                  <a:pt x="78819" y="12270"/>
                </a:lnTo>
                <a:lnTo>
                  <a:pt x="78819" y="11432"/>
                </a:lnTo>
                <a:close/>
                <a:moveTo>
                  <a:pt x="64441" y="11155"/>
                </a:moveTo>
                <a:lnTo>
                  <a:pt x="64398" y="11233"/>
                </a:lnTo>
                <a:lnTo>
                  <a:pt x="64398" y="12210"/>
                </a:lnTo>
                <a:lnTo>
                  <a:pt x="64398" y="12426"/>
                </a:lnTo>
                <a:lnTo>
                  <a:pt x="64018" y="12426"/>
                </a:lnTo>
                <a:lnTo>
                  <a:pt x="64018" y="12210"/>
                </a:lnTo>
                <a:lnTo>
                  <a:pt x="64009" y="12210"/>
                </a:lnTo>
                <a:lnTo>
                  <a:pt x="64009" y="11233"/>
                </a:lnTo>
                <a:lnTo>
                  <a:pt x="64018" y="11233"/>
                </a:lnTo>
                <a:lnTo>
                  <a:pt x="63975" y="11155"/>
                </a:lnTo>
                <a:close/>
                <a:moveTo>
                  <a:pt x="65366" y="11155"/>
                </a:moveTo>
                <a:lnTo>
                  <a:pt x="65348" y="11233"/>
                </a:lnTo>
                <a:lnTo>
                  <a:pt x="65348" y="12210"/>
                </a:lnTo>
                <a:lnTo>
                  <a:pt x="65340" y="12210"/>
                </a:lnTo>
                <a:lnTo>
                  <a:pt x="65340" y="12426"/>
                </a:lnTo>
                <a:lnTo>
                  <a:pt x="64942" y="12426"/>
                </a:lnTo>
                <a:lnTo>
                  <a:pt x="64942" y="12210"/>
                </a:lnTo>
                <a:lnTo>
                  <a:pt x="64934" y="12210"/>
                </a:lnTo>
                <a:lnTo>
                  <a:pt x="64934" y="11233"/>
                </a:lnTo>
                <a:lnTo>
                  <a:pt x="64891" y="11155"/>
                </a:lnTo>
                <a:close/>
                <a:moveTo>
                  <a:pt x="66342" y="11155"/>
                </a:moveTo>
                <a:lnTo>
                  <a:pt x="66299" y="11233"/>
                </a:lnTo>
                <a:lnTo>
                  <a:pt x="66299" y="12210"/>
                </a:lnTo>
                <a:lnTo>
                  <a:pt x="66299" y="12426"/>
                </a:lnTo>
                <a:lnTo>
                  <a:pt x="65919" y="12426"/>
                </a:lnTo>
                <a:lnTo>
                  <a:pt x="65919" y="12210"/>
                </a:lnTo>
                <a:lnTo>
                  <a:pt x="65910" y="12210"/>
                </a:lnTo>
                <a:lnTo>
                  <a:pt x="65910" y="11233"/>
                </a:lnTo>
                <a:lnTo>
                  <a:pt x="65919" y="11233"/>
                </a:lnTo>
                <a:lnTo>
                  <a:pt x="65876" y="11155"/>
                </a:lnTo>
                <a:close/>
                <a:moveTo>
                  <a:pt x="67293" y="11155"/>
                </a:moveTo>
                <a:lnTo>
                  <a:pt x="67249" y="11233"/>
                </a:lnTo>
                <a:lnTo>
                  <a:pt x="67249" y="12210"/>
                </a:lnTo>
                <a:lnTo>
                  <a:pt x="67241" y="12210"/>
                </a:lnTo>
                <a:lnTo>
                  <a:pt x="67241" y="12426"/>
                </a:lnTo>
                <a:lnTo>
                  <a:pt x="66861" y="12426"/>
                </a:lnTo>
                <a:lnTo>
                  <a:pt x="66861" y="12210"/>
                </a:lnTo>
                <a:lnTo>
                  <a:pt x="66852" y="12210"/>
                </a:lnTo>
                <a:lnTo>
                  <a:pt x="66852" y="11233"/>
                </a:lnTo>
                <a:lnTo>
                  <a:pt x="66861" y="11233"/>
                </a:lnTo>
                <a:lnTo>
                  <a:pt x="66817" y="11155"/>
                </a:lnTo>
                <a:close/>
                <a:moveTo>
                  <a:pt x="68243" y="11155"/>
                </a:moveTo>
                <a:lnTo>
                  <a:pt x="68200" y="11233"/>
                </a:lnTo>
                <a:lnTo>
                  <a:pt x="68200" y="12210"/>
                </a:lnTo>
                <a:lnTo>
                  <a:pt x="68200" y="12426"/>
                </a:lnTo>
                <a:lnTo>
                  <a:pt x="67820" y="12426"/>
                </a:lnTo>
                <a:lnTo>
                  <a:pt x="67820" y="12210"/>
                </a:lnTo>
                <a:lnTo>
                  <a:pt x="67811" y="12210"/>
                </a:lnTo>
                <a:lnTo>
                  <a:pt x="67811" y="11233"/>
                </a:lnTo>
                <a:lnTo>
                  <a:pt x="67820" y="11233"/>
                </a:lnTo>
                <a:lnTo>
                  <a:pt x="67776" y="11155"/>
                </a:lnTo>
                <a:close/>
                <a:moveTo>
                  <a:pt x="30337" y="11821"/>
                </a:moveTo>
                <a:lnTo>
                  <a:pt x="30337" y="12590"/>
                </a:lnTo>
                <a:lnTo>
                  <a:pt x="29801" y="12590"/>
                </a:lnTo>
                <a:lnTo>
                  <a:pt x="29801" y="11821"/>
                </a:lnTo>
                <a:close/>
                <a:moveTo>
                  <a:pt x="29490" y="11838"/>
                </a:moveTo>
                <a:lnTo>
                  <a:pt x="29490" y="12616"/>
                </a:lnTo>
                <a:lnTo>
                  <a:pt x="28955" y="12616"/>
                </a:lnTo>
                <a:lnTo>
                  <a:pt x="28955" y="11838"/>
                </a:lnTo>
                <a:close/>
                <a:moveTo>
                  <a:pt x="28652" y="11864"/>
                </a:moveTo>
                <a:lnTo>
                  <a:pt x="28644" y="12633"/>
                </a:lnTo>
                <a:lnTo>
                  <a:pt x="28108" y="12633"/>
                </a:lnTo>
                <a:lnTo>
                  <a:pt x="28108" y="11864"/>
                </a:lnTo>
                <a:close/>
                <a:moveTo>
                  <a:pt x="27797" y="11890"/>
                </a:moveTo>
                <a:lnTo>
                  <a:pt x="27797" y="12659"/>
                </a:lnTo>
                <a:lnTo>
                  <a:pt x="27270" y="12659"/>
                </a:lnTo>
                <a:lnTo>
                  <a:pt x="27270" y="11890"/>
                </a:lnTo>
                <a:close/>
                <a:moveTo>
                  <a:pt x="26959" y="11916"/>
                </a:moveTo>
                <a:lnTo>
                  <a:pt x="26959" y="12685"/>
                </a:lnTo>
                <a:lnTo>
                  <a:pt x="26423" y="12685"/>
                </a:lnTo>
                <a:lnTo>
                  <a:pt x="26423" y="11916"/>
                </a:lnTo>
                <a:close/>
                <a:moveTo>
                  <a:pt x="26112" y="11933"/>
                </a:moveTo>
                <a:lnTo>
                  <a:pt x="26112" y="12711"/>
                </a:lnTo>
                <a:lnTo>
                  <a:pt x="25576" y="12711"/>
                </a:lnTo>
                <a:lnTo>
                  <a:pt x="25576" y="11933"/>
                </a:lnTo>
                <a:close/>
                <a:moveTo>
                  <a:pt x="25265" y="11959"/>
                </a:moveTo>
                <a:lnTo>
                  <a:pt x="25265" y="12728"/>
                </a:lnTo>
                <a:lnTo>
                  <a:pt x="24738" y="12728"/>
                </a:lnTo>
                <a:lnTo>
                  <a:pt x="24738" y="11959"/>
                </a:lnTo>
                <a:close/>
                <a:moveTo>
                  <a:pt x="24418" y="11985"/>
                </a:moveTo>
                <a:lnTo>
                  <a:pt x="24418" y="12754"/>
                </a:lnTo>
                <a:lnTo>
                  <a:pt x="23891" y="12754"/>
                </a:lnTo>
                <a:lnTo>
                  <a:pt x="23891" y="11985"/>
                </a:lnTo>
                <a:close/>
                <a:moveTo>
                  <a:pt x="33422" y="11734"/>
                </a:moveTo>
                <a:lnTo>
                  <a:pt x="33379" y="11803"/>
                </a:lnTo>
                <a:lnTo>
                  <a:pt x="33379" y="12685"/>
                </a:lnTo>
                <a:lnTo>
                  <a:pt x="33379" y="12875"/>
                </a:lnTo>
                <a:lnTo>
                  <a:pt x="33042" y="12875"/>
                </a:lnTo>
                <a:lnTo>
                  <a:pt x="33042" y="12685"/>
                </a:lnTo>
                <a:lnTo>
                  <a:pt x="33033" y="12685"/>
                </a:lnTo>
                <a:lnTo>
                  <a:pt x="33033" y="11803"/>
                </a:lnTo>
                <a:lnTo>
                  <a:pt x="32998" y="11734"/>
                </a:lnTo>
                <a:close/>
                <a:moveTo>
                  <a:pt x="34269" y="11734"/>
                </a:moveTo>
                <a:lnTo>
                  <a:pt x="34234" y="11803"/>
                </a:lnTo>
                <a:lnTo>
                  <a:pt x="34234" y="12685"/>
                </a:lnTo>
                <a:lnTo>
                  <a:pt x="34234" y="12875"/>
                </a:lnTo>
                <a:lnTo>
                  <a:pt x="33888" y="12875"/>
                </a:lnTo>
                <a:lnTo>
                  <a:pt x="33888" y="12685"/>
                </a:lnTo>
                <a:lnTo>
                  <a:pt x="33880" y="12685"/>
                </a:lnTo>
                <a:lnTo>
                  <a:pt x="33880" y="11803"/>
                </a:lnTo>
                <a:lnTo>
                  <a:pt x="33845" y="11734"/>
                </a:lnTo>
                <a:close/>
                <a:moveTo>
                  <a:pt x="35124" y="11734"/>
                </a:moveTo>
                <a:lnTo>
                  <a:pt x="35089" y="11803"/>
                </a:lnTo>
                <a:lnTo>
                  <a:pt x="35089" y="12685"/>
                </a:lnTo>
                <a:lnTo>
                  <a:pt x="35081" y="12685"/>
                </a:lnTo>
                <a:lnTo>
                  <a:pt x="35081" y="12875"/>
                </a:lnTo>
                <a:lnTo>
                  <a:pt x="34744" y="12875"/>
                </a:lnTo>
                <a:lnTo>
                  <a:pt x="34744" y="12685"/>
                </a:lnTo>
                <a:lnTo>
                  <a:pt x="34735" y="12685"/>
                </a:lnTo>
                <a:lnTo>
                  <a:pt x="34735" y="11803"/>
                </a:lnTo>
                <a:lnTo>
                  <a:pt x="34744" y="11803"/>
                </a:lnTo>
                <a:lnTo>
                  <a:pt x="34701" y="11734"/>
                </a:lnTo>
                <a:close/>
                <a:moveTo>
                  <a:pt x="35979" y="11734"/>
                </a:moveTo>
                <a:lnTo>
                  <a:pt x="35945" y="11803"/>
                </a:lnTo>
                <a:lnTo>
                  <a:pt x="35945" y="12685"/>
                </a:lnTo>
                <a:lnTo>
                  <a:pt x="35936" y="12685"/>
                </a:lnTo>
                <a:lnTo>
                  <a:pt x="35936" y="12875"/>
                </a:lnTo>
                <a:lnTo>
                  <a:pt x="35599" y="12875"/>
                </a:lnTo>
                <a:lnTo>
                  <a:pt x="35599" y="12685"/>
                </a:lnTo>
                <a:lnTo>
                  <a:pt x="35591" y="12685"/>
                </a:lnTo>
                <a:lnTo>
                  <a:pt x="35591" y="11803"/>
                </a:lnTo>
                <a:lnTo>
                  <a:pt x="35599" y="11803"/>
                </a:lnTo>
                <a:lnTo>
                  <a:pt x="35556" y="11734"/>
                </a:lnTo>
                <a:close/>
                <a:moveTo>
                  <a:pt x="36835" y="11734"/>
                </a:moveTo>
                <a:lnTo>
                  <a:pt x="36800" y="11803"/>
                </a:lnTo>
                <a:lnTo>
                  <a:pt x="36800" y="12685"/>
                </a:lnTo>
                <a:lnTo>
                  <a:pt x="36792" y="12685"/>
                </a:lnTo>
                <a:lnTo>
                  <a:pt x="36792" y="12875"/>
                </a:lnTo>
                <a:lnTo>
                  <a:pt x="36455" y="12875"/>
                </a:lnTo>
                <a:lnTo>
                  <a:pt x="36455" y="12685"/>
                </a:lnTo>
                <a:lnTo>
                  <a:pt x="36446" y="12685"/>
                </a:lnTo>
                <a:lnTo>
                  <a:pt x="36446" y="11803"/>
                </a:lnTo>
                <a:lnTo>
                  <a:pt x="36455" y="11803"/>
                </a:lnTo>
                <a:lnTo>
                  <a:pt x="36411" y="11734"/>
                </a:lnTo>
                <a:close/>
                <a:moveTo>
                  <a:pt x="37690" y="11734"/>
                </a:moveTo>
                <a:lnTo>
                  <a:pt x="37656" y="11803"/>
                </a:lnTo>
                <a:lnTo>
                  <a:pt x="37656" y="12685"/>
                </a:lnTo>
                <a:lnTo>
                  <a:pt x="37647" y="12685"/>
                </a:lnTo>
                <a:lnTo>
                  <a:pt x="37647" y="12875"/>
                </a:lnTo>
                <a:lnTo>
                  <a:pt x="37293" y="12875"/>
                </a:lnTo>
                <a:lnTo>
                  <a:pt x="37293" y="12685"/>
                </a:lnTo>
                <a:lnTo>
                  <a:pt x="37293" y="11803"/>
                </a:lnTo>
                <a:lnTo>
                  <a:pt x="37250" y="11734"/>
                </a:lnTo>
                <a:close/>
                <a:moveTo>
                  <a:pt x="830" y="12305"/>
                </a:moveTo>
                <a:lnTo>
                  <a:pt x="830" y="13030"/>
                </a:lnTo>
                <a:lnTo>
                  <a:pt x="432" y="13030"/>
                </a:lnTo>
                <a:lnTo>
                  <a:pt x="432" y="12305"/>
                </a:lnTo>
                <a:close/>
                <a:moveTo>
                  <a:pt x="1599" y="12305"/>
                </a:moveTo>
                <a:lnTo>
                  <a:pt x="1599" y="13030"/>
                </a:lnTo>
                <a:lnTo>
                  <a:pt x="1210" y="13030"/>
                </a:lnTo>
                <a:lnTo>
                  <a:pt x="1210" y="12305"/>
                </a:lnTo>
                <a:close/>
                <a:moveTo>
                  <a:pt x="2368" y="12305"/>
                </a:moveTo>
                <a:lnTo>
                  <a:pt x="2368" y="13030"/>
                </a:lnTo>
                <a:lnTo>
                  <a:pt x="1979" y="13030"/>
                </a:lnTo>
                <a:lnTo>
                  <a:pt x="1979" y="12305"/>
                </a:lnTo>
                <a:close/>
                <a:moveTo>
                  <a:pt x="3145" y="12305"/>
                </a:moveTo>
                <a:lnTo>
                  <a:pt x="3145" y="13030"/>
                </a:lnTo>
                <a:lnTo>
                  <a:pt x="2748" y="13030"/>
                </a:lnTo>
                <a:lnTo>
                  <a:pt x="2748" y="12305"/>
                </a:lnTo>
                <a:close/>
                <a:moveTo>
                  <a:pt x="3914" y="12305"/>
                </a:moveTo>
                <a:lnTo>
                  <a:pt x="3914" y="13030"/>
                </a:lnTo>
                <a:lnTo>
                  <a:pt x="3517" y="13030"/>
                </a:lnTo>
                <a:lnTo>
                  <a:pt x="3517" y="12305"/>
                </a:lnTo>
                <a:close/>
                <a:moveTo>
                  <a:pt x="4684" y="12305"/>
                </a:moveTo>
                <a:lnTo>
                  <a:pt x="4684" y="13030"/>
                </a:lnTo>
                <a:lnTo>
                  <a:pt x="4286" y="13030"/>
                </a:lnTo>
                <a:lnTo>
                  <a:pt x="4286" y="12305"/>
                </a:lnTo>
                <a:close/>
                <a:moveTo>
                  <a:pt x="5453" y="12305"/>
                </a:moveTo>
                <a:lnTo>
                  <a:pt x="5453" y="13030"/>
                </a:lnTo>
                <a:lnTo>
                  <a:pt x="5064" y="13030"/>
                </a:lnTo>
                <a:lnTo>
                  <a:pt x="5064" y="12305"/>
                </a:lnTo>
                <a:close/>
                <a:moveTo>
                  <a:pt x="6222" y="12305"/>
                </a:moveTo>
                <a:lnTo>
                  <a:pt x="6222" y="13030"/>
                </a:lnTo>
                <a:lnTo>
                  <a:pt x="5833" y="13030"/>
                </a:lnTo>
                <a:lnTo>
                  <a:pt x="5833" y="12305"/>
                </a:lnTo>
                <a:close/>
                <a:moveTo>
                  <a:pt x="6991" y="12305"/>
                </a:moveTo>
                <a:lnTo>
                  <a:pt x="6991" y="13030"/>
                </a:lnTo>
                <a:lnTo>
                  <a:pt x="6602" y="13030"/>
                </a:lnTo>
                <a:lnTo>
                  <a:pt x="6602" y="12305"/>
                </a:lnTo>
                <a:close/>
                <a:moveTo>
                  <a:pt x="7768" y="12305"/>
                </a:moveTo>
                <a:lnTo>
                  <a:pt x="7768" y="13030"/>
                </a:lnTo>
                <a:lnTo>
                  <a:pt x="7371" y="13030"/>
                </a:lnTo>
                <a:lnTo>
                  <a:pt x="7371" y="12305"/>
                </a:lnTo>
                <a:close/>
                <a:moveTo>
                  <a:pt x="8537" y="12305"/>
                </a:moveTo>
                <a:lnTo>
                  <a:pt x="8537" y="13030"/>
                </a:lnTo>
                <a:lnTo>
                  <a:pt x="8140" y="13030"/>
                </a:lnTo>
                <a:lnTo>
                  <a:pt x="8140" y="12305"/>
                </a:lnTo>
                <a:close/>
                <a:moveTo>
                  <a:pt x="9306" y="12305"/>
                </a:moveTo>
                <a:lnTo>
                  <a:pt x="9306" y="13030"/>
                </a:lnTo>
                <a:lnTo>
                  <a:pt x="8909" y="13030"/>
                </a:lnTo>
                <a:lnTo>
                  <a:pt x="8909" y="12305"/>
                </a:lnTo>
                <a:close/>
                <a:moveTo>
                  <a:pt x="33387" y="13635"/>
                </a:moveTo>
                <a:lnTo>
                  <a:pt x="33387" y="13659"/>
                </a:lnTo>
                <a:lnTo>
                  <a:pt x="33379" y="13635"/>
                </a:lnTo>
                <a:close/>
                <a:moveTo>
                  <a:pt x="35953" y="13635"/>
                </a:moveTo>
                <a:lnTo>
                  <a:pt x="35953" y="13659"/>
                </a:lnTo>
                <a:lnTo>
                  <a:pt x="35945" y="13635"/>
                </a:lnTo>
                <a:close/>
                <a:moveTo>
                  <a:pt x="34243" y="13635"/>
                </a:moveTo>
                <a:lnTo>
                  <a:pt x="34243" y="13665"/>
                </a:lnTo>
                <a:lnTo>
                  <a:pt x="34234" y="13635"/>
                </a:lnTo>
                <a:close/>
                <a:moveTo>
                  <a:pt x="74620" y="12832"/>
                </a:moveTo>
                <a:lnTo>
                  <a:pt x="74620" y="13670"/>
                </a:lnTo>
                <a:lnTo>
                  <a:pt x="74127" y="13670"/>
                </a:lnTo>
                <a:lnTo>
                  <a:pt x="74127" y="12832"/>
                </a:lnTo>
                <a:close/>
                <a:moveTo>
                  <a:pt x="75406" y="12832"/>
                </a:moveTo>
                <a:lnTo>
                  <a:pt x="75406" y="13670"/>
                </a:lnTo>
                <a:lnTo>
                  <a:pt x="74913" y="13670"/>
                </a:lnTo>
                <a:lnTo>
                  <a:pt x="74913" y="12832"/>
                </a:lnTo>
                <a:close/>
                <a:moveTo>
                  <a:pt x="76184" y="12832"/>
                </a:moveTo>
                <a:lnTo>
                  <a:pt x="76184" y="13670"/>
                </a:lnTo>
                <a:lnTo>
                  <a:pt x="75691" y="13670"/>
                </a:lnTo>
                <a:lnTo>
                  <a:pt x="75691" y="12832"/>
                </a:lnTo>
                <a:close/>
                <a:moveTo>
                  <a:pt x="76970" y="12832"/>
                </a:moveTo>
                <a:lnTo>
                  <a:pt x="76970" y="13670"/>
                </a:lnTo>
                <a:lnTo>
                  <a:pt x="76477" y="13670"/>
                </a:lnTo>
                <a:lnTo>
                  <a:pt x="76477" y="12832"/>
                </a:lnTo>
                <a:close/>
                <a:moveTo>
                  <a:pt x="77748" y="12832"/>
                </a:moveTo>
                <a:lnTo>
                  <a:pt x="77748" y="13670"/>
                </a:lnTo>
                <a:lnTo>
                  <a:pt x="77255" y="13670"/>
                </a:lnTo>
                <a:lnTo>
                  <a:pt x="77255" y="12832"/>
                </a:lnTo>
                <a:close/>
                <a:moveTo>
                  <a:pt x="78499" y="12832"/>
                </a:moveTo>
                <a:lnTo>
                  <a:pt x="78525" y="13670"/>
                </a:lnTo>
                <a:lnTo>
                  <a:pt x="78007" y="13670"/>
                </a:lnTo>
                <a:lnTo>
                  <a:pt x="78007" y="12832"/>
                </a:lnTo>
                <a:close/>
                <a:moveTo>
                  <a:pt x="79312" y="12832"/>
                </a:moveTo>
                <a:lnTo>
                  <a:pt x="79312" y="13670"/>
                </a:lnTo>
                <a:lnTo>
                  <a:pt x="78819" y="13670"/>
                </a:lnTo>
                <a:lnTo>
                  <a:pt x="78819" y="12832"/>
                </a:lnTo>
                <a:close/>
                <a:moveTo>
                  <a:pt x="42477" y="13169"/>
                </a:moveTo>
                <a:lnTo>
                  <a:pt x="42477" y="13773"/>
                </a:lnTo>
                <a:lnTo>
                  <a:pt x="42149" y="13773"/>
                </a:lnTo>
                <a:lnTo>
                  <a:pt x="42149" y="13169"/>
                </a:lnTo>
                <a:close/>
                <a:moveTo>
                  <a:pt x="43125" y="13186"/>
                </a:moveTo>
                <a:lnTo>
                  <a:pt x="43125" y="13782"/>
                </a:lnTo>
                <a:lnTo>
                  <a:pt x="42797" y="13782"/>
                </a:lnTo>
                <a:lnTo>
                  <a:pt x="42797" y="13186"/>
                </a:lnTo>
                <a:close/>
                <a:moveTo>
                  <a:pt x="43773" y="13195"/>
                </a:moveTo>
                <a:lnTo>
                  <a:pt x="43773" y="13791"/>
                </a:lnTo>
                <a:lnTo>
                  <a:pt x="43445" y="13791"/>
                </a:lnTo>
                <a:lnTo>
                  <a:pt x="43445" y="13195"/>
                </a:lnTo>
                <a:close/>
                <a:moveTo>
                  <a:pt x="44404" y="13203"/>
                </a:moveTo>
                <a:lnTo>
                  <a:pt x="44421" y="13799"/>
                </a:lnTo>
                <a:lnTo>
                  <a:pt x="44076" y="13799"/>
                </a:lnTo>
                <a:lnTo>
                  <a:pt x="44076" y="13203"/>
                </a:lnTo>
                <a:close/>
                <a:moveTo>
                  <a:pt x="45069" y="13212"/>
                </a:moveTo>
                <a:lnTo>
                  <a:pt x="45069" y="13817"/>
                </a:lnTo>
                <a:lnTo>
                  <a:pt x="44741" y="13817"/>
                </a:lnTo>
                <a:lnTo>
                  <a:pt x="44741" y="13212"/>
                </a:lnTo>
                <a:close/>
                <a:moveTo>
                  <a:pt x="45717" y="13220"/>
                </a:moveTo>
                <a:lnTo>
                  <a:pt x="45717" y="13825"/>
                </a:lnTo>
                <a:lnTo>
                  <a:pt x="45389" y="13825"/>
                </a:lnTo>
                <a:lnTo>
                  <a:pt x="45389" y="13220"/>
                </a:lnTo>
                <a:close/>
                <a:moveTo>
                  <a:pt x="46365" y="13229"/>
                </a:moveTo>
                <a:lnTo>
                  <a:pt x="46365" y="13825"/>
                </a:lnTo>
                <a:lnTo>
                  <a:pt x="46037" y="13825"/>
                </a:lnTo>
                <a:lnTo>
                  <a:pt x="46037" y="13229"/>
                </a:lnTo>
                <a:close/>
                <a:moveTo>
                  <a:pt x="47013" y="13238"/>
                </a:moveTo>
                <a:lnTo>
                  <a:pt x="47013" y="13834"/>
                </a:lnTo>
                <a:lnTo>
                  <a:pt x="46685" y="13834"/>
                </a:lnTo>
                <a:lnTo>
                  <a:pt x="46685" y="13238"/>
                </a:lnTo>
                <a:close/>
                <a:moveTo>
                  <a:pt x="47661" y="13246"/>
                </a:moveTo>
                <a:lnTo>
                  <a:pt x="47661" y="13843"/>
                </a:lnTo>
                <a:lnTo>
                  <a:pt x="47333" y="13843"/>
                </a:lnTo>
                <a:lnTo>
                  <a:pt x="47333" y="13246"/>
                </a:lnTo>
                <a:close/>
                <a:moveTo>
                  <a:pt x="48309" y="13255"/>
                </a:moveTo>
                <a:lnTo>
                  <a:pt x="48309" y="13851"/>
                </a:lnTo>
                <a:lnTo>
                  <a:pt x="47981" y="13851"/>
                </a:lnTo>
                <a:lnTo>
                  <a:pt x="47981" y="13255"/>
                </a:lnTo>
                <a:close/>
                <a:moveTo>
                  <a:pt x="48957" y="13264"/>
                </a:moveTo>
                <a:lnTo>
                  <a:pt x="48957" y="13860"/>
                </a:lnTo>
                <a:lnTo>
                  <a:pt x="48629" y="13860"/>
                </a:lnTo>
                <a:lnTo>
                  <a:pt x="48629" y="13264"/>
                </a:lnTo>
                <a:close/>
                <a:moveTo>
                  <a:pt x="49605" y="13272"/>
                </a:moveTo>
                <a:lnTo>
                  <a:pt x="49605" y="13868"/>
                </a:lnTo>
                <a:lnTo>
                  <a:pt x="49277" y="13868"/>
                </a:lnTo>
                <a:lnTo>
                  <a:pt x="49277" y="13272"/>
                </a:lnTo>
                <a:close/>
                <a:moveTo>
                  <a:pt x="30337" y="13117"/>
                </a:moveTo>
                <a:lnTo>
                  <a:pt x="30337" y="13886"/>
                </a:lnTo>
                <a:lnTo>
                  <a:pt x="29801" y="13886"/>
                </a:lnTo>
                <a:lnTo>
                  <a:pt x="29801" y="13117"/>
                </a:lnTo>
                <a:close/>
                <a:moveTo>
                  <a:pt x="29490" y="13134"/>
                </a:moveTo>
                <a:lnTo>
                  <a:pt x="29490" y="13912"/>
                </a:lnTo>
                <a:lnTo>
                  <a:pt x="28955" y="13912"/>
                </a:lnTo>
                <a:lnTo>
                  <a:pt x="28955" y="13134"/>
                </a:lnTo>
                <a:close/>
                <a:moveTo>
                  <a:pt x="28652" y="13160"/>
                </a:moveTo>
                <a:lnTo>
                  <a:pt x="28644" y="13929"/>
                </a:lnTo>
                <a:lnTo>
                  <a:pt x="28108" y="13929"/>
                </a:lnTo>
                <a:lnTo>
                  <a:pt x="28108" y="13160"/>
                </a:lnTo>
                <a:close/>
                <a:moveTo>
                  <a:pt x="27797" y="13186"/>
                </a:moveTo>
                <a:lnTo>
                  <a:pt x="27797" y="13955"/>
                </a:lnTo>
                <a:lnTo>
                  <a:pt x="27270" y="13955"/>
                </a:lnTo>
                <a:lnTo>
                  <a:pt x="27270" y="13186"/>
                </a:lnTo>
                <a:close/>
                <a:moveTo>
                  <a:pt x="26959" y="13212"/>
                </a:moveTo>
                <a:lnTo>
                  <a:pt x="26959" y="13981"/>
                </a:lnTo>
                <a:lnTo>
                  <a:pt x="26423" y="13981"/>
                </a:lnTo>
                <a:lnTo>
                  <a:pt x="26423" y="13212"/>
                </a:lnTo>
                <a:close/>
                <a:moveTo>
                  <a:pt x="26112" y="13229"/>
                </a:moveTo>
                <a:lnTo>
                  <a:pt x="26112" y="14007"/>
                </a:lnTo>
                <a:lnTo>
                  <a:pt x="25576" y="14007"/>
                </a:lnTo>
                <a:lnTo>
                  <a:pt x="25576" y="13229"/>
                </a:lnTo>
                <a:close/>
                <a:moveTo>
                  <a:pt x="25265" y="13255"/>
                </a:moveTo>
                <a:lnTo>
                  <a:pt x="25265" y="14024"/>
                </a:lnTo>
                <a:lnTo>
                  <a:pt x="24738" y="14024"/>
                </a:lnTo>
                <a:lnTo>
                  <a:pt x="24738" y="13255"/>
                </a:lnTo>
                <a:close/>
                <a:moveTo>
                  <a:pt x="24418" y="13281"/>
                </a:moveTo>
                <a:lnTo>
                  <a:pt x="24418" y="14050"/>
                </a:lnTo>
                <a:lnTo>
                  <a:pt x="23891" y="14050"/>
                </a:lnTo>
                <a:lnTo>
                  <a:pt x="23891" y="13281"/>
                </a:lnTo>
                <a:close/>
                <a:moveTo>
                  <a:pt x="830" y="13359"/>
                </a:moveTo>
                <a:lnTo>
                  <a:pt x="830" y="14085"/>
                </a:lnTo>
                <a:lnTo>
                  <a:pt x="432" y="14085"/>
                </a:lnTo>
                <a:lnTo>
                  <a:pt x="432" y="13359"/>
                </a:lnTo>
                <a:close/>
                <a:moveTo>
                  <a:pt x="1599" y="13359"/>
                </a:moveTo>
                <a:lnTo>
                  <a:pt x="1599" y="14085"/>
                </a:lnTo>
                <a:lnTo>
                  <a:pt x="1210" y="14085"/>
                </a:lnTo>
                <a:lnTo>
                  <a:pt x="1210" y="13359"/>
                </a:lnTo>
                <a:close/>
                <a:moveTo>
                  <a:pt x="2368" y="13359"/>
                </a:moveTo>
                <a:lnTo>
                  <a:pt x="2368" y="14085"/>
                </a:lnTo>
                <a:lnTo>
                  <a:pt x="1979" y="14085"/>
                </a:lnTo>
                <a:lnTo>
                  <a:pt x="1979" y="13359"/>
                </a:lnTo>
                <a:close/>
                <a:moveTo>
                  <a:pt x="3145" y="13359"/>
                </a:moveTo>
                <a:lnTo>
                  <a:pt x="3145" y="14085"/>
                </a:lnTo>
                <a:lnTo>
                  <a:pt x="2748" y="14085"/>
                </a:lnTo>
                <a:lnTo>
                  <a:pt x="2748" y="13359"/>
                </a:lnTo>
                <a:close/>
                <a:moveTo>
                  <a:pt x="3914" y="13359"/>
                </a:moveTo>
                <a:lnTo>
                  <a:pt x="3914" y="14085"/>
                </a:lnTo>
                <a:lnTo>
                  <a:pt x="3517" y="14085"/>
                </a:lnTo>
                <a:lnTo>
                  <a:pt x="3517" y="13359"/>
                </a:lnTo>
                <a:close/>
                <a:moveTo>
                  <a:pt x="4684" y="13359"/>
                </a:moveTo>
                <a:lnTo>
                  <a:pt x="4684" y="14085"/>
                </a:lnTo>
                <a:lnTo>
                  <a:pt x="4286" y="14085"/>
                </a:lnTo>
                <a:lnTo>
                  <a:pt x="4286" y="13359"/>
                </a:lnTo>
                <a:close/>
                <a:moveTo>
                  <a:pt x="5453" y="13359"/>
                </a:moveTo>
                <a:lnTo>
                  <a:pt x="5453" y="14085"/>
                </a:lnTo>
                <a:lnTo>
                  <a:pt x="5064" y="14085"/>
                </a:lnTo>
                <a:lnTo>
                  <a:pt x="5064" y="13359"/>
                </a:lnTo>
                <a:close/>
                <a:moveTo>
                  <a:pt x="6222" y="13359"/>
                </a:moveTo>
                <a:lnTo>
                  <a:pt x="6222" y="14085"/>
                </a:lnTo>
                <a:lnTo>
                  <a:pt x="5833" y="14085"/>
                </a:lnTo>
                <a:lnTo>
                  <a:pt x="5833" y="13359"/>
                </a:lnTo>
                <a:close/>
                <a:moveTo>
                  <a:pt x="6991" y="13359"/>
                </a:moveTo>
                <a:lnTo>
                  <a:pt x="6991" y="14085"/>
                </a:lnTo>
                <a:lnTo>
                  <a:pt x="6602" y="14085"/>
                </a:lnTo>
                <a:lnTo>
                  <a:pt x="6602" y="13359"/>
                </a:lnTo>
                <a:close/>
                <a:moveTo>
                  <a:pt x="7768" y="13359"/>
                </a:moveTo>
                <a:lnTo>
                  <a:pt x="7768" y="14085"/>
                </a:lnTo>
                <a:lnTo>
                  <a:pt x="7371" y="14085"/>
                </a:lnTo>
                <a:lnTo>
                  <a:pt x="7371" y="13359"/>
                </a:lnTo>
                <a:close/>
                <a:moveTo>
                  <a:pt x="8537" y="13359"/>
                </a:moveTo>
                <a:lnTo>
                  <a:pt x="8537" y="14085"/>
                </a:lnTo>
                <a:lnTo>
                  <a:pt x="8140" y="14085"/>
                </a:lnTo>
                <a:lnTo>
                  <a:pt x="8140" y="13359"/>
                </a:lnTo>
                <a:close/>
                <a:moveTo>
                  <a:pt x="9306" y="13359"/>
                </a:moveTo>
                <a:lnTo>
                  <a:pt x="9306" y="14085"/>
                </a:lnTo>
                <a:lnTo>
                  <a:pt x="8909" y="14085"/>
                </a:lnTo>
                <a:lnTo>
                  <a:pt x="8909" y="13359"/>
                </a:lnTo>
                <a:close/>
                <a:moveTo>
                  <a:pt x="64433" y="13203"/>
                </a:moveTo>
                <a:lnTo>
                  <a:pt x="64398" y="13272"/>
                </a:lnTo>
                <a:lnTo>
                  <a:pt x="64407" y="13272"/>
                </a:lnTo>
                <a:lnTo>
                  <a:pt x="64407" y="14257"/>
                </a:lnTo>
                <a:lnTo>
                  <a:pt x="64398" y="14257"/>
                </a:lnTo>
                <a:lnTo>
                  <a:pt x="64398" y="14473"/>
                </a:lnTo>
                <a:lnTo>
                  <a:pt x="64018" y="14473"/>
                </a:lnTo>
                <a:lnTo>
                  <a:pt x="64018" y="14257"/>
                </a:lnTo>
                <a:lnTo>
                  <a:pt x="64009" y="14257"/>
                </a:lnTo>
                <a:lnTo>
                  <a:pt x="64009" y="13272"/>
                </a:lnTo>
                <a:lnTo>
                  <a:pt x="63975" y="13220"/>
                </a:lnTo>
                <a:lnTo>
                  <a:pt x="63975" y="13203"/>
                </a:lnTo>
                <a:close/>
                <a:moveTo>
                  <a:pt x="65366" y="13203"/>
                </a:moveTo>
                <a:lnTo>
                  <a:pt x="65348" y="13272"/>
                </a:lnTo>
                <a:lnTo>
                  <a:pt x="65357" y="13272"/>
                </a:lnTo>
                <a:lnTo>
                  <a:pt x="65357" y="14257"/>
                </a:lnTo>
                <a:lnTo>
                  <a:pt x="65348" y="14257"/>
                </a:lnTo>
                <a:lnTo>
                  <a:pt x="65348" y="14473"/>
                </a:lnTo>
                <a:lnTo>
                  <a:pt x="64942" y="14473"/>
                </a:lnTo>
                <a:lnTo>
                  <a:pt x="64942" y="14257"/>
                </a:lnTo>
                <a:lnTo>
                  <a:pt x="64942" y="13272"/>
                </a:lnTo>
                <a:lnTo>
                  <a:pt x="64891" y="13203"/>
                </a:lnTo>
                <a:close/>
                <a:moveTo>
                  <a:pt x="66333" y="13203"/>
                </a:moveTo>
                <a:lnTo>
                  <a:pt x="66299" y="13272"/>
                </a:lnTo>
                <a:lnTo>
                  <a:pt x="66308" y="13272"/>
                </a:lnTo>
                <a:lnTo>
                  <a:pt x="66308" y="14257"/>
                </a:lnTo>
                <a:lnTo>
                  <a:pt x="66299" y="14257"/>
                </a:lnTo>
                <a:lnTo>
                  <a:pt x="66299" y="14473"/>
                </a:lnTo>
                <a:lnTo>
                  <a:pt x="65919" y="14473"/>
                </a:lnTo>
                <a:lnTo>
                  <a:pt x="65919" y="14257"/>
                </a:lnTo>
                <a:lnTo>
                  <a:pt x="65910" y="14257"/>
                </a:lnTo>
                <a:lnTo>
                  <a:pt x="65910" y="13272"/>
                </a:lnTo>
                <a:lnTo>
                  <a:pt x="65867" y="13203"/>
                </a:lnTo>
                <a:close/>
                <a:moveTo>
                  <a:pt x="67293" y="13203"/>
                </a:moveTo>
                <a:lnTo>
                  <a:pt x="67249" y="13272"/>
                </a:lnTo>
                <a:lnTo>
                  <a:pt x="67258" y="13272"/>
                </a:lnTo>
                <a:lnTo>
                  <a:pt x="67258" y="14257"/>
                </a:lnTo>
                <a:lnTo>
                  <a:pt x="67249" y="14257"/>
                </a:lnTo>
                <a:lnTo>
                  <a:pt x="67249" y="14473"/>
                </a:lnTo>
                <a:lnTo>
                  <a:pt x="66869" y="14473"/>
                </a:lnTo>
                <a:lnTo>
                  <a:pt x="66869" y="14257"/>
                </a:lnTo>
                <a:lnTo>
                  <a:pt x="66869" y="13272"/>
                </a:lnTo>
                <a:lnTo>
                  <a:pt x="66826" y="13203"/>
                </a:lnTo>
                <a:close/>
                <a:moveTo>
                  <a:pt x="68243" y="13203"/>
                </a:moveTo>
                <a:lnTo>
                  <a:pt x="68200" y="13272"/>
                </a:lnTo>
                <a:lnTo>
                  <a:pt x="68208" y="13272"/>
                </a:lnTo>
                <a:lnTo>
                  <a:pt x="68208" y="14257"/>
                </a:lnTo>
                <a:lnTo>
                  <a:pt x="68200" y="14257"/>
                </a:lnTo>
                <a:lnTo>
                  <a:pt x="68200" y="14473"/>
                </a:lnTo>
                <a:lnTo>
                  <a:pt x="67820" y="14473"/>
                </a:lnTo>
                <a:lnTo>
                  <a:pt x="67820" y="14257"/>
                </a:lnTo>
                <a:lnTo>
                  <a:pt x="67811" y="14257"/>
                </a:lnTo>
                <a:lnTo>
                  <a:pt x="67811" y="13272"/>
                </a:lnTo>
                <a:lnTo>
                  <a:pt x="67768" y="13203"/>
                </a:lnTo>
                <a:close/>
                <a:moveTo>
                  <a:pt x="42477" y="14033"/>
                </a:moveTo>
                <a:lnTo>
                  <a:pt x="42477" y="14637"/>
                </a:lnTo>
                <a:lnTo>
                  <a:pt x="42149" y="14637"/>
                </a:lnTo>
                <a:lnTo>
                  <a:pt x="42149" y="14033"/>
                </a:lnTo>
                <a:close/>
                <a:moveTo>
                  <a:pt x="43125" y="14050"/>
                </a:moveTo>
                <a:lnTo>
                  <a:pt x="43125" y="14646"/>
                </a:lnTo>
                <a:lnTo>
                  <a:pt x="42797" y="14646"/>
                </a:lnTo>
                <a:lnTo>
                  <a:pt x="42797" y="14050"/>
                </a:lnTo>
                <a:close/>
                <a:moveTo>
                  <a:pt x="43773" y="14059"/>
                </a:moveTo>
                <a:lnTo>
                  <a:pt x="43773" y="14655"/>
                </a:lnTo>
                <a:lnTo>
                  <a:pt x="43445" y="14655"/>
                </a:lnTo>
                <a:lnTo>
                  <a:pt x="43445" y="14059"/>
                </a:lnTo>
                <a:close/>
                <a:moveTo>
                  <a:pt x="44404" y="14067"/>
                </a:moveTo>
                <a:lnTo>
                  <a:pt x="44421" y="14663"/>
                </a:lnTo>
                <a:lnTo>
                  <a:pt x="44076" y="14663"/>
                </a:lnTo>
                <a:lnTo>
                  <a:pt x="44076" y="14067"/>
                </a:lnTo>
                <a:close/>
                <a:moveTo>
                  <a:pt x="45069" y="14076"/>
                </a:moveTo>
                <a:lnTo>
                  <a:pt x="45069" y="14681"/>
                </a:lnTo>
                <a:lnTo>
                  <a:pt x="44741" y="14681"/>
                </a:lnTo>
                <a:lnTo>
                  <a:pt x="44741" y="14076"/>
                </a:lnTo>
                <a:close/>
                <a:moveTo>
                  <a:pt x="45717" y="14085"/>
                </a:moveTo>
                <a:lnTo>
                  <a:pt x="45717" y="14689"/>
                </a:lnTo>
                <a:lnTo>
                  <a:pt x="45389" y="14689"/>
                </a:lnTo>
                <a:lnTo>
                  <a:pt x="45389" y="14085"/>
                </a:lnTo>
                <a:close/>
                <a:moveTo>
                  <a:pt x="46365" y="14093"/>
                </a:moveTo>
                <a:lnTo>
                  <a:pt x="46365" y="14689"/>
                </a:lnTo>
                <a:lnTo>
                  <a:pt x="46037" y="14689"/>
                </a:lnTo>
                <a:lnTo>
                  <a:pt x="46037" y="14093"/>
                </a:lnTo>
                <a:close/>
                <a:moveTo>
                  <a:pt x="47013" y="14102"/>
                </a:moveTo>
                <a:lnTo>
                  <a:pt x="47013" y="14698"/>
                </a:lnTo>
                <a:lnTo>
                  <a:pt x="46685" y="14698"/>
                </a:lnTo>
                <a:lnTo>
                  <a:pt x="46685" y="14102"/>
                </a:lnTo>
                <a:close/>
                <a:moveTo>
                  <a:pt x="47661" y="14110"/>
                </a:moveTo>
                <a:lnTo>
                  <a:pt x="47661" y="14707"/>
                </a:lnTo>
                <a:lnTo>
                  <a:pt x="47333" y="14707"/>
                </a:lnTo>
                <a:lnTo>
                  <a:pt x="47333" y="14110"/>
                </a:lnTo>
                <a:close/>
                <a:moveTo>
                  <a:pt x="48309" y="14119"/>
                </a:moveTo>
                <a:lnTo>
                  <a:pt x="48309" y="14715"/>
                </a:lnTo>
                <a:lnTo>
                  <a:pt x="47981" y="14715"/>
                </a:lnTo>
                <a:lnTo>
                  <a:pt x="47981" y="14119"/>
                </a:lnTo>
                <a:close/>
                <a:moveTo>
                  <a:pt x="48957" y="14128"/>
                </a:moveTo>
                <a:lnTo>
                  <a:pt x="48957" y="14724"/>
                </a:lnTo>
                <a:lnTo>
                  <a:pt x="48629" y="14724"/>
                </a:lnTo>
                <a:lnTo>
                  <a:pt x="48629" y="14128"/>
                </a:lnTo>
                <a:close/>
                <a:moveTo>
                  <a:pt x="49605" y="14136"/>
                </a:moveTo>
                <a:lnTo>
                  <a:pt x="49605" y="14733"/>
                </a:lnTo>
                <a:lnTo>
                  <a:pt x="49277" y="14733"/>
                </a:lnTo>
                <a:lnTo>
                  <a:pt x="49277" y="14136"/>
                </a:lnTo>
                <a:close/>
                <a:moveTo>
                  <a:pt x="33387" y="13756"/>
                </a:moveTo>
                <a:lnTo>
                  <a:pt x="33387" y="14517"/>
                </a:lnTo>
                <a:lnTo>
                  <a:pt x="33379" y="14517"/>
                </a:lnTo>
                <a:lnTo>
                  <a:pt x="33379" y="14897"/>
                </a:lnTo>
                <a:lnTo>
                  <a:pt x="33033" y="14897"/>
                </a:lnTo>
                <a:lnTo>
                  <a:pt x="33033" y="14707"/>
                </a:lnTo>
                <a:lnTo>
                  <a:pt x="33033" y="13825"/>
                </a:lnTo>
                <a:lnTo>
                  <a:pt x="32998" y="13756"/>
                </a:lnTo>
                <a:close/>
                <a:moveTo>
                  <a:pt x="34243" y="13756"/>
                </a:moveTo>
                <a:lnTo>
                  <a:pt x="34243" y="14517"/>
                </a:lnTo>
                <a:lnTo>
                  <a:pt x="34234" y="14517"/>
                </a:lnTo>
                <a:lnTo>
                  <a:pt x="34234" y="14897"/>
                </a:lnTo>
                <a:lnTo>
                  <a:pt x="33897" y="14897"/>
                </a:lnTo>
                <a:lnTo>
                  <a:pt x="33897" y="14707"/>
                </a:lnTo>
                <a:lnTo>
                  <a:pt x="33897" y="13825"/>
                </a:lnTo>
                <a:lnTo>
                  <a:pt x="33854" y="13756"/>
                </a:lnTo>
                <a:close/>
                <a:moveTo>
                  <a:pt x="35089" y="13756"/>
                </a:moveTo>
                <a:lnTo>
                  <a:pt x="35089" y="14517"/>
                </a:lnTo>
                <a:lnTo>
                  <a:pt x="35081" y="14517"/>
                </a:lnTo>
                <a:lnTo>
                  <a:pt x="35081" y="14897"/>
                </a:lnTo>
                <a:lnTo>
                  <a:pt x="34744" y="14897"/>
                </a:lnTo>
                <a:lnTo>
                  <a:pt x="34744" y="14707"/>
                </a:lnTo>
                <a:lnTo>
                  <a:pt x="34744" y="13825"/>
                </a:lnTo>
                <a:lnTo>
                  <a:pt x="34709" y="13756"/>
                </a:lnTo>
                <a:close/>
                <a:moveTo>
                  <a:pt x="35953" y="13756"/>
                </a:moveTo>
                <a:lnTo>
                  <a:pt x="35953" y="14517"/>
                </a:lnTo>
                <a:lnTo>
                  <a:pt x="35945" y="14517"/>
                </a:lnTo>
                <a:lnTo>
                  <a:pt x="35945" y="14897"/>
                </a:lnTo>
                <a:lnTo>
                  <a:pt x="35608" y="14897"/>
                </a:lnTo>
                <a:lnTo>
                  <a:pt x="35608" y="14707"/>
                </a:lnTo>
                <a:lnTo>
                  <a:pt x="35608" y="13825"/>
                </a:lnTo>
                <a:lnTo>
                  <a:pt x="35565" y="13756"/>
                </a:lnTo>
                <a:close/>
                <a:moveTo>
                  <a:pt x="36800" y="13756"/>
                </a:moveTo>
                <a:lnTo>
                  <a:pt x="36800" y="14517"/>
                </a:lnTo>
                <a:lnTo>
                  <a:pt x="36792" y="14517"/>
                </a:lnTo>
                <a:lnTo>
                  <a:pt x="36792" y="14897"/>
                </a:lnTo>
                <a:lnTo>
                  <a:pt x="36455" y="14897"/>
                </a:lnTo>
                <a:lnTo>
                  <a:pt x="36455" y="14707"/>
                </a:lnTo>
                <a:lnTo>
                  <a:pt x="36455" y="13825"/>
                </a:lnTo>
                <a:lnTo>
                  <a:pt x="36411" y="13756"/>
                </a:lnTo>
                <a:close/>
                <a:moveTo>
                  <a:pt x="37690" y="13575"/>
                </a:moveTo>
                <a:lnTo>
                  <a:pt x="37656" y="13635"/>
                </a:lnTo>
                <a:lnTo>
                  <a:pt x="37656" y="14517"/>
                </a:lnTo>
                <a:lnTo>
                  <a:pt x="37647" y="14517"/>
                </a:lnTo>
                <a:lnTo>
                  <a:pt x="37647" y="14897"/>
                </a:lnTo>
                <a:lnTo>
                  <a:pt x="37310" y="14897"/>
                </a:lnTo>
                <a:lnTo>
                  <a:pt x="37310" y="14707"/>
                </a:lnTo>
                <a:lnTo>
                  <a:pt x="37310" y="13825"/>
                </a:lnTo>
                <a:lnTo>
                  <a:pt x="37275" y="13756"/>
                </a:lnTo>
                <a:lnTo>
                  <a:pt x="37690" y="13575"/>
                </a:lnTo>
                <a:close/>
                <a:moveTo>
                  <a:pt x="74620" y="14231"/>
                </a:moveTo>
                <a:lnTo>
                  <a:pt x="74620" y="15061"/>
                </a:lnTo>
                <a:lnTo>
                  <a:pt x="74127" y="15061"/>
                </a:lnTo>
                <a:lnTo>
                  <a:pt x="74127" y="14231"/>
                </a:lnTo>
                <a:close/>
                <a:moveTo>
                  <a:pt x="75406" y="14231"/>
                </a:moveTo>
                <a:lnTo>
                  <a:pt x="75406" y="15061"/>
                </a:lnTo>
                <a:lnTo>
                  <a:pt x="74913" y="15061"/>
                </a:lnTo>
                <a:lnTo>
                  <a:pt x="74913" y="14231"/>
                </a:lnTo>
                <a:close/>
                <a:moveTo>
                  <a:pt x="76184" y="14231"/>
                </a:moveTo>
                <a:lnTo>
                  <a:pt x="76184" y="15061"/>
                </a:lnTo>
                <a:lnTo>
                  <a:pt x="75691" y="15061"/>
                </a:lnTo>
                <a:lnTo>
                  <a:pt x="75691" y="14231"/>
                </a:lnTo>
                <a:close/>
                <a:moveTo>
                  <a:pt x="76970" y="14231"/>
                </a:moveTo>
                <a:lnTo>
                  <a:pt x="76970" y="15061"/>
                </a:lnTo>
                <a:lnTo>
                  <a:pt x="76477" y="15061"/>
                </a:lnTo>
                <a:lnTo>
                  <a:pt x="76477" y="14231"/>
                </a:lnTo>
                <a:close/>
                <a:moveTo>
                  <a:pt x="77748" y="14231"/>
                </a:moveTo>
                <a:lnTo>
                  <a:pt x="77748" y="15061"/>
                </a:lnTo>
                <a:lnTo>
                  <a:pt x="77255" y="15061"/>
                </a:lnTo>
                <a:lnTo>
                  <a:pt x="77255" y="14231"/>
                </a:lnTo>
                <a:close/>
                <a:moveTo>
                  <a:pt x="78499" y="14231"/>
                </a:moveTo>
                <a:lnTo>
                  <a:pt x="78525" y="15061"/>
                </a:lnTo>
                <a:lnTo>
                  <a:pt x="78007" y="15061"/>
                </a:lnTo>
                <a:lnTo>
                  <a:pt x="78007" y="14231"/>
                </a:lnTo>
                <a:close/>
                <a:moveTo>
                  <a:pt x="79312" y="14231"/>
                </a:moveTo>
                <a:lnTo>
                  <a:pt x="79312" y="15061"/>
                </a:lnTo>
                <a:lnTo>
                  <a:pt x="78819" y="15061"/>
                </a:lnTo>
                <a:lnTo>
                  <a:pt x="78819" y="14231"/>
                </a:lnTo>
                <a:close/>
                <a:moveTo>
                  <a:pt x="830" y="14421"/>
                </a:moveTo>
                <a:lnTo>
                  <a:pt x="830" y="15147"/>
                </a:lnTo>
                <a:lnTo>
                  <a:pt x="432" y="15147"/>
                </a:lnTo>
                <a:lnTo>
                  <a:pt x="432" y="14421"/>
                </a:lnTo>
                <a:close/>
                <a:moveTo>
                  <a:pt x="1599" y="14421"/>
                </a:moveTo>
                <a:lnTo>
                  <a:pt x="1599" y="15147"/>
                </a:lnTo>
                <a:lnTo>
                  <a:pt x="1210" y="15147"/>
                </a:lnTo>
                <a:lnTo>
                  <a:pt x="1210" y="14421"/>
                </a:lnTo>
                <a:close/>
                <a:moveTo>
                  <a:pt x="2368" y="14421"/>
                </a:moveTo>
                <a:lnTo>
                  <a:pt x="2368" y="15147"/>
                </a:lnTo>
                <a:lnTo>
                  <a:pt x="1979" y="15147"/>
                </a:lnTo>
                <a:lnTo>
                  <a:pt x="1979" y="14421"/>
                </a:lnTo>
                <a:close/>
                <a:moveTo>
                  <a:pt x="3145" y="14421"/>
                </a:moveTo>
                <a:lnTo>
                  <a:pt x="3145" y="15147"/>
                </a:lnTo>
                <a:lnTo>
                  <a:pt x="2748" y="15147"/>
                </a:lnTo>
                <a:lnTo>
                  <a:pt x="2748" y="14421"/>
                </a:lnTo>
                <a:close/>
                <a:moveTo>
                  <a:pt x="3914" y="14421"/>
                </a:moveTo>
                <a:lnTo>
                  <a:pt x="3914" y="15147"/>
                </a:lnTo>
                <a:lnTo>
                  <a:pt x="3517" y="15147"/>
                </a:lnTo>
                <a:lnTo>
                  <a:pt x="3517" y="14421"/>
                </a:lnTo>
                <a:close/>
                <a:moveTo>
                  <a:pt x="4684" y="14421"/>
                </a:moveTo>
                <a:lnTo>
                  <a:pt x="4684" y="15147"/>
                </a:lnTo>
                <a:lnTo>
                  <a:pt x="4286" y="15147"/>
                </a:lnTo>
                <a:lnTo>
                  <a:pt x="4286" y="14421"/>
                </a:lnTo>
                <a:close/>
                <a:moveTo>
                  <a:pt x="5453" y="14421"/>
                </a:moveTo>
                <a:lnTo>
                  <a:pt x="5453" y="15147"/>
                </a:lnTo>
                <a:lnTo>
                  <a:pt x="5064" y="15147"/>
                </a:lnTo>
                <a:lnTo>
                  <a:pt x="5064" y="14421"/>
                </a:lnTo>
                <a:close/>
                <a:moveTo>
                  <a:pt x="6222" y="14421"/>
                </a:moveTo>
                <a:lnTo>
                  <a:pt x="6222" y="15147"/>
                </a:lnTo>
                <a:lnTo>
                  <a:pt x="5833" y="15147"/>
                </a:lnTo>
                <a:lnTo>
                  <a:pt x="5833" y="14421"/>
                </a:lnTo>
                <a:close/>
                <a:moveTo>
                  <a:pt x="6991" y="14421"/>
                </a:moveTo>
                <a:lnTo>
                  <a:pt x="6991" y="15147"/>
                </a:lnTo>
                <a:lnTo>
                  <a:pt x="6602" y="15147"/>
                </a:lnTo>
                <a:lnTo>
                  <a:pt x="6602" y="14421"/>
                </a:lnTo>
                <a:close/>
                <a:moveTo>
                  <a:pt x="7768" y="14421"/>
                </a:moveTo>
                <a:lnTo>
                  <a:pt x="7768" y="15147"/>
                </a:lnTo>
                <a:lnTo>
                  <a:pt x="7371" y="15147"/>
                </a:lnTo>
                <a:lnTo>
                  <a:pt x="7371" y="14421"/>
                </a:lnTo>
                <a:close/>
                <a:moveTo>
                  <a:pt x="8537" y="14421"/>
                </a:moveTo>
                <a:lnTo>
                  <a:pt x="8537" y="15147"/>
                </a:lnTo>
                <a:lnTo>
                  <a:pt x="8140" y="15147"/>
                </a:lnTo>
                <a:lnTo>
                  <a:pt x="8140" y="14421"/>
                </a:lnTo>
                <a:close/>
                <a:moveTo>
                  <a:pt x="9306" y="14421"/>
                </a:moveTo>
                <a:lnTo>
                  <a:pt x="9306" y="15147"/>
                </a:lnTo>
                <a:lnTo>
                  <a:pt x="8909" y="15147"/>
                </a:lnTo>
                <a:lnTo>
                  <a:pt x="8909" y="14421"/>
                </a:lnTo>
                <a:close/>
                <a:moveTo>
                  <a:pt x="30337" y="14577"/>
                </a:moveTo>
                <a:lnTo>
                  <a:pt x="30337" y="15182"/>
                </a:lnTo>
                <a:lnTo>
                  <a:pt x="29801" y="15182"/>
                </a:lnTo>
                <a:lnTo>
                  <a:pt x="29801" y="14577"/>
                </a:lnTo>
                <a:close/>
                <a:moveTo>
                  <a:pt x="29490" y="14577"/>
                </a:moveTo>
                <a:lnTo>
                  <a:pt x="29490" y="15208"/>
                </a:lnTo>
                <a:lnTo>
                  <a:pt x="28955" y="15208"/>
                </a:lnTo>
                <a:lnTo>
                  <a:pt x="28955" y="14577"/>
                </a:lnTo>
                <a:close/>
                <a:moveTo>
                  <a:pt x="28652" y="14577"/>
                </a:moveTo>
                <a:lnTo>
                  <a:pt x="28644" y="15225"/>
                </a:lnTo>
                <a:lnTo>
                  <a:pt x="28108" y="15225"/>
                </a:lnTo>
                <a:lnTo>
                  <a:pt x="28108" y="14577"/>
                </a:lnTo>
                <a:close/>
                <a:moveTo>
                  <a:pt x="27797" y="14577"/>
                </a:moveTo>
                <a:lnTo>
                  <a:pt x="27797" y="15251"/>
                </a:lnTo>
                <a:lnTo>
                  <a:pt x="27270" y="15251"/>
                </a:lnTo>
                <a:lnTo>
                  <a:pt x="27270" y="14577"/>
                </a:lnTo>
                <a:close/>
                <a:moveTo>
                  <a:pt x="26959" y="14577"/>
                </a:moveTo>
                <a:lnTo>
                  <a:pt x="26959" y="15277"/>
                </a:lnTo>
                <a:lnTo>
                  <a:pt x="26423" y="15277"/>
                </a:lnTo>
                <a:lnTo>
                  <a:pt x="26423" y="14577"/>
                </a:lnTo>
                <a:close/>
                <a:moveTo>
                  <a:pt x="26112" y="14577"/>
                </a:moveTo>
                <a:lnTo>
                  <a:pt x="26112" y="15303"/>
                </a:lnTo>
                <a:lnTo>
                  <a:pt x="25576" y="15303"/>
                </a:lnTo>
                <a:lnTo>
                  <a:pt x="25576" y="14577"/>
                </a:lnTo>
                <a:close/>
                <a:moveTo>
                  <a:pt x="25265" y="14577"/>
                </a:moveTo>
                <a:lnTo>
                  <a:pt x="25265" y="15320"/>
                </a:lnTo>
                <a:lnTo>
                  <a:pt x="24738" y="15320"/>
                </a:lnTo>
                <a:lnTo>
                  <a:pt x="24738" y="14577"/>
                </a:lnTo>
                <a:close/>
                <a:moveTo>
                  <a:pt x="33382" y="15268"/>
                </a:moveTo>
                <a:lnTo>
                  <a:pt x="33379" y="15337"/>
                </a:lnTo>
                <a:lnTo>
                  <a:pt x="33387" y="15324"/>
                </a:lnTo>
                <a:lnTo>
                  <a:pt x="33387" y="15268"/>
                </a:lnTo>
                <a:close/>
                <a:moveTo>
                  <a:pt x="34232" y="15268"/>
                </a:moveTo>
                <a:lnTo>
                  <a:pt x="34225" y="15337"/>
                </a:lnTo>
                <a:lnTo>
                  <a:pt x="34243" y="15310"/>
                </a:lnTo>
                <a:lnTo>
                  <a:pt x="34243" y="15310"/>
                </a:lnTo>
                <a:lnTo>
                  <a:pt x="34243" y="15268"/>
                </a:lnTo>
                <a:close/>
                <a:moveTo>
                  <a:pt x="35948" y="15268"/>
                </a:moveTo>
                <a:lnTo>
                  <a:pt x="35945" y="15337"/>
                </a:lnTo>
                <a:lnTo>
                  <a:pt x="35953" y="15324"/>
                </a:lnTo>
                <a:lnTo>
                  <a:pt x="35953" y="15268"/>
                </a:lnTo>
                <a:close/>
                <a:moveTo>
                  <a:pt x="37642" y="15268"/>
                </a:moveTo>
                <a:lnTo>
                  <a:pt x="37630" y="15337"/>
                </a:lnTo>
                <a:lnTo>
                  <a:pt x="37664" y="15282"/>
                </a:lnTo>
                <a:lnTo>
                  <a:pt x="37664" y="15268"/>
                </a:lnTo>
                <a:close/>
                <a:moveTo>
                  <a:pt x="24418" y="14577"/>
                </a:moveTo>
                <a:lnTo>
                  <a:pt x="24418" y="15346"/>
                </a:lnTo>
                <a:lnTo>
                  <a:pt x="23891" y="15346"/>
                </a:lnTo>
                <a:lnTo>
                  <a:pt x="23891" y="14577"/>
                </a:lnTo>
                <a:close/>
                <a:moveTo>
                  <a:pt x="42477" y="14905"/>
                </a:moveTo>
                <a:lnTo>
                  <a:pt x="42477" y="15502"/>
                </a:lnTo>
                <a:lnTo>
                  <a:pt x="42149" y="15502"/>
                </a:lnTo>
                <a:lnTo>
                  <a:pt x="42149" y="14905"/>
                </a:lnTo>
                <a:close/>
                <a:moveTo>
                  <a:pt x="43125" y="14914"/>
                </a:moveTo>
                <a:lnTo>
                  <a:pt x="43125" y="15510"/>
                </a:lnTo>
                <a:lnTo>
                  <a:pt x="42797" y="15510"/>
                </a:lnTo>
                <a:lnTo>
                  <a:pt x="42797" y="14914"/>
                </a:lnTo>
                <a:close/>
                <a:moveTo>
                  <a:pt x="43773" y="14923"/>
                </a:moveTo>
                <a:lnTo>
                  <a:pt x="43773" y="15519"/>
                </a:lnTo>
                <a:lnTo>
                  <a:pt x="43445" y="15519"/>
                </a:lnTo>
                <a:lnTo>
                  <a:pt x="43445" y="14923"/>
                </a:lnTo>
                <a:close/>
                <a:moveTo>
                  <a:pt x="44404" y="14931"/>
                </a:moveTo>
                <a:lnTo>
                  <a:pt x="44421" y="15527"/>
                </a:lnTo>
                <a:lnTo>
                  <a:pt x="44076" y="15527"/>
                </a:lnTo>
                <a:lnTo>
                  <a:pt x="44076" y="14931"/>
                </a:lnTo>
                <a:close/>
                <a:moveTo>
                  <a:pt x="45069" y="14949"/>
                </a:moveTo>
                <a:lnTo>
                  <a:pt x="45069" y="15545"/>
                </a:lnTo>
                <a:lnTo>
                  <a:pt x="44741" y="15545"/>
                </a:lnTo>
                <a:lnTo>
                  <a:pt x="44741" y="14949"/>
                </a:lnTo>
                <a:close/>
                <a:moveTo>
                  <a:pt x="45717" y="14949"/>
                </a:moveTo>
                <a:lnTo>
                  <a:pt x="45717" y="15553"/>
                </a:lnTo>
                <a:lnTo>
                  <a:pt x="45389" y="15553"/>
                </a:lnTo>
                <a:lnTo>
                  <a:pt x="45389" y="14949"/>
                </a:lnTo>
                <a:close/>
                <a:moveTo>
                  <a:pt x="46365" y="14957"/>
                </a:moveTo>
                <a:lnTo>
                  <a:pt x="46365" y="15553"/>
                </a:lnTo>
                <a:lnTo>
                  <a:pt x="46037" y="15553"/>
                </a:lnTo>
                <a:lnTo>
                  <a:pt x="46037" y="14957"/>
                </a:lnTo>
                <a:close/>
                <a:moveTo>
                  <a:pt x="47013" y="14966"/>
                </a:moveTo>
                <a:lnTo>
                  <a:pt x="47013" y="15562"/>
                </a:lnTo>
                <a:lnTo>
                  <a:pt x="46685" y="15562"/>
                </a:lnTo>
                <a:lnTo>
                  <a:pt x="46685" y="14966"/>
                </a:lnTo>
                <a:close/>
                <a:moveTo>
                  <a:pt x="47661" y="14974"/>
                </a:moveTo>
                <a:lnTo>
                  <a:pt x="47661" y="15571"/>
                </a:lnTo>
                <a:lnTo>
                  <a:pt x="47333" y="15571"/>
                </a:lnTo>
                <a:lnTo>
                  <a:pt x="47333" y="14974"/>
                </a:lnTo>
                <a:close/>
                <a:moveTo>
                  <a:pt x="48309" y="14983"/>
                </a:moveTo>
                <a:lnTo>
                  <a:pt x="48309" y="15579"/>
                </a:lnTo>
                <a:lnTo>
                  <a:pt x="47981" y="15579"/>
                </a:lnTo>
                <a:lnTo>
                  <a:pt x="47981" y="14983"/>
                </a:lnTo>
                <a:close/>
                <a:moveTo>
                  <a:pt x="48957" y="14992"/>
                </a:moveTo>
                <a:lnTo>
                  <a:pt x="48957" y="15588"/>
                </a:lnTo>
                <a:lnTo>
                  <a:pt x="48629" y="15588"/>
                </a:lnTo>
                <a:lnTo>
                  <a:pt x="48629" y="14992"/>
                </a:lnTo>
                <a:close/>
                <a:moveTo>
                  <a:pt x="49605" y="15000"/>
                </a:moveTo>
                <a:lnTo>
                  <a:pt x="49605" y="15597"/>
                </a:lnTo>
                <a:lnTo>
                  <a:pt x="49277" y="15597"/>
                </a:lnTo>
                <a:lnTo>
                  <a:pt x="49277" y="15000"/>
                </a:lnTo>
                <a:close/>
                <a:moveTo>
                  <a:pt x="64433" y="14888"/>
                </a:moveTo>
                <a:lnTo>
                  <a:pt x="64389" y="14957"/>
                </a:lnTo>
                <a:lnTo>
                  <a:pt x="64407" y="14957"/>
                </a:lnTo>
                <a:lnTo>
                  <a:pt x="64407" y="15942"/>
                </a:lnTo>
                <a:lnTo>
                  <a:pt x="64398" y="15942"/>
                </a:lnTo>
                <a:lnTo>
                  <a:pt x="64398" y="16158"/>
                </a:lnTo>
                <a:lnTo>
                  <a:pt x="64018" y="16158"/>
                </a:lnTo>
                <a:lnTo>
                  <a:pt x="64018" y="15942"/>
                </a:lnTo>
                <a:lnTo>
                  <a:pt x="64009" y="15942"/>
                </a:lnTo>
                <a:lnTo>
                  <a:pt x="64009" y="14957"/>
                </a:lnTo>
                <a:lnTo>
                  <a:pt x="63975" y="14905"/>
                </a:lnTo>
                <a:lnTo>
                  <a:pt x="63975" y="14888"/>
                </a:lnTo>
                <a:close/>
                <a:moveTo>
                  <a:pt x="65366" y="14888"/>
                </a:moveTo>
                <a:lnTo>
                  <a:pt x="65323" y="14957"/>
                </a:lnTo>
                <a:lnTo>
                  <a:pt x="65357" y="14957"/>
                </a:lnTo>
                <a:lnTo>
                  <a:pt x="65357" y="15942"/>
                </a:lnTo>
                <a:lnTo>
                  <a:pt x="65348" y="15942"/>
                </a:lnTo>
                <a:lnTo>
                  <a:pt x="65348" y="16158"/>
                </a:lnTo>
                <a:lnTo>
                  <a:pt x="64942" y="16158"/>
                </a:lnTo>
                <a:lnTo>
                  <a:pt x="64942" y="15942"/>
                </a:lnTo>
                <a:lnTo>
                  <a:pt x="64942" y="14957"/>
                </a:lnTo>
                <a:lnTo>
                  <a:pt x="64891" y="14888"/>
                </a:lnTo>
                <a:close/>
                <a:moveTo>
                  <a:pt x="66333" y="14888"/>
                </a:moveTo>
                <a:lnTo>
                  <a:pt x="66290" y="14957"/>
                </a:lnTo>
                <a:lnTo>
                  <a:pt x="66308" y="14957"/>
                </a:lnTo>
                <a:lnTo>
                  <a:pt x="66308" y="15942"/>
                </a:lnTo>
                <a:lnTo>
                  <a:pt x="66299" y="15942"/>
                </a:lnTo>
                <a:lnTo>
                  <a:pt x="66299" y="16158"/>
                </a:lnTo>
                <a:lnTo>
                  <a:pt x="65919" y="16158"/>
                </a:lnTo>
                <a:lnTo>
                  <a:pt x="65919" y="15942"/>
                </a:lnTo>
                <a:lnTo>
                  <a:pt x="65910" y="15942"/>
                </a:lnTo>
                <a:lnTo>
                  <a:pt x="65910" y="14957"/>
                </a:lnTo>
                <a:lnTo>
                  <a:pt x="65867" y="14888"/>
                </a:lnTo>
                <a:close/>
                <a:moveTo>
                  <a:pt x="67293" y="14888"/>
                </a:moveTo>
                <a:lnTo>
                  <a:pt x="67249" y="14957"/>
                </a:lnTo>
                <a:lnTo>
                  <a:pt x="67258" y="14957"/>
                </a:lnTo>
                <a:lnTo>
                  <a:pt x="67258" y="15942"/>
                </a:lnTo>
                <a:lnTo>
                  <a:pt x="67241" y="15942"/>
                </a:lnTo>
                <a:lnTo>
                  <a:pt x="67241" y="16158"/>
                </a:lnTo>
                <a:lnTo>
                  <a:pt x="66869" y="16158"/>
                </a:lnTo>
                <a:lnTo>
                  <a:pt x="66869" y="15942"/>
                </a:lnTo>
                <a:lnTo>
                  <a:pt x="66869" y="14957"/>
                </a:lnTo>
                <a:lnTo>
                  <a:pt x="66826" y="14888"/>
                </a:lnTo>
                <a:close/>
                <a:moveTo>
                  <a:pt x="68243" y="14888"/>
                </a:moveTo>
                <a:lnTo>
                  <a:pt x="68200" y="14957"/>
                </a:lnTo>
                <a:lnTo>
                  <a:pt x="68208" y="14957"/>
                </a:lnTo>
                <a:lnTo>
                  <a:pt x="68208" y="15942"/>
                </a:lnTo>
                <a:lnTo>
                  <a:pt x="68200" y="15942"/>
                </a:lnTo>
                <a:lnTo>
                  <a:pt x="68200" y="16158"/>
                </a:lnTo>
                <a:lnTo>
                  <a:pt x="67820" y="16158"/>
                </a:lnTo>
                <a:lnTo>
                  <a:pt x="67820" y="15942"/>
                </a:lnTo>
                <a:lnTo>
                  <a:pt x="67811" y="15942"/>
                </a:lnTo>
                <a:lnTo>
                  <a:pt x="67811" y="14957"/>
                </a:lnTo>
                <a:lnTo>
                  <a:pt x="67768" y="14888"/>
                </a:lnTo>
                <a:close/>
                <a:moveTo>
                  <a:pt x="42477" y="15769"/>
                </a:moveTo>
                <a:lnTo>
                  <a:pt x="42477" y="16366"/>
                </a:lnTo>
                <a:lnTo>
                  <a:pt x="42149" y="16366"/>
                </a:lnTo>
                <a:lnTo>
                  <a:pt x="42149" y="15769"/>
                </a:lnTo>
                <a:close/>
                <a:moveTo>
                  <a:pt x="43125" y="15778"/>
                </a:moveTo>
                <a:lnTo>
                  <a:pt x="43125" y="16383"/>
                </a:lnTo>
                <a:lnTo>
                  <a:pt x="42797" y="16383"/>
                </a:lnTo>
                <a:lnTo>
                  <a:pt x="42797" y="15778"/>
                </a:lnTo>
                <a:close/>
                <a:moveTo>
                  <a:pt x="43773" y="15795"/>
                </a:moveTo>
                <a:lnTo>
                  <a:pt x="43773" y="16392"/>
                </a:lnTo>
                <a:lnTo>
                  <a:pt x="43445" y="16392"/>
                </a:lnTo>
                <a:lnTo>
                  <a:pt x="43445" y="15795"/>
                </a:lnTo>
                <a:close/>
                <a:moveTo>
                  <a:pt x="44404" y="15804"/>
                </a:moveTo>
                <a:lnTo>
                  <a:pt x="44421" y="16400"/>
                </a:lnTo>
                <a:lnTo>
                  <a:pt x="44076" y="16400"/>
                </a:lnTo>
                <a:lnTo>
                  <a:pt x="44076" y="15804"/>
                </a:lnTo>
                <a:close/>
                <a:moveTo>
                  <a:pt x="33387" y="15147"/>
                </a:moveTo>
                <a:lnTo>
                  <a:pt x="33387" y="15268"/>
                </a:lnTo>
                <a:lnTo>
                  <a:pt x="33422" y="15268"/>
                </a:lnTo>
                <a:lnTo>
                  <a:pt x="33387" y="15324"/>
                </a:lnTo>
                <a:lnTo>
                  <a:pt x="33387" y="16029"/>
                </a:lnTo>
                <a:lnTo>
                  <a:pt x="33379" y="16029"/>
                </a:lnTo>
                <a:lnTo>
                  <a:pt x="33379" y="16409"/>
                </a:lnTo>
                <a:lnTo>
                  <a:pt x="33033" y="16409"/>
                </a:lnTo>
                <a:lnTo>
                  <a:pt x="33033" y="16219"/>
                </a:lnTo>
                <a:lnTo>
                  <a:pt x="33033" y="15337"/>
                </a:lnTo>
                <a:lnTo>
                  <a:pt x="32998" y="15268"/>
                </a:lnTo>
                <a:lnTo>
                  <a:pt x="33382" y="15268"/>
                </a:lnTo>
                <a:lnTo>
                  <a:pt x="33387" y="15147"/>
                </a:lnTo>
                <a:close/>
                <a:moveTo>
                  <a:pt x="34243" y="15147"/>
                </a:moveTo>
                <a:lnTo>
                  <a:pt x="34243" y="15268"/>
                </a:lnTo>
                <a:lnTo>
                  <a:pt x="34269" y="15268"/>
                </a:lnTo>
                <a:lnTo>
                  <a:pt x="34243" y="15310"/>
                </a:lnTo>
                <a:lnTo>
                  <a:pt x="34243" y="15310"/>
                </a:lnTo>
                <a:lnTo>
                  <a:pt x="34243" y="16029"/>
                </a:lnTo>
                <a:lnTo>
                  <a:pt x="34234" y="16029"/>
                </a:lnTo>
                <a:lnTo>
                  <a:pt x="34234" y="16409"/>
                </a:lnTo>
                <a:lnTo>
                  <a:pt x="33897" y="16409"/>
                </a:lnTo>
                <a:lnTo>
                  <a:pt x="33897" y="16219"/>
                </a:lnTo>
                <a:lnTo>
                  <a:pt x="33897" y="15337"/>
                </a:lnTo>
                <a:lnTo>
                  <a:pt x="33854" y="15268"/>
                </a:lnTo>
                <a:lnTo>
                  <a:pt x="34232" y="15268"/>
                </a:lnTo>
                <a:lnTo>
                  <a:pt x="34243" y="15147"/>
                </a:lnTo>
                <a:close/>
                <a:moveTo>
                  <a:pt x="35124" y="15268"/>
                </a:moveTo>
                <a:lnTo>
                  <a:pt x="35089" y="15337"/>
                </a:lnTo>
                <a:lnTo>
                  <a:pt x="35089" y="16029"/>
                </a:lnTo>
                <a:lnTo>
                  <a:pt x="35081" y="16029"/>
                </a:lnTo>
                <a:lnTo>
                  <a:pt x="35081" y="16409"/>
                </a:lnTo>
                <a:lnTo>
                  <a:pt x="34744" y="16409"/>
                </a:lnTo>
                <a:lnTo>
                  <a:pt x="34744" y="16219"/>
                </a:lnTo>
                <a:lnTo>
                  <a:pt x="34744" y="15337"/>
                </a:lnTo>
                <a:lnTo>
                  <a:pt x="34709" y="15268"/>
                </a:lnTo>
                <a:close/>
                <a:moveTo>
                  <a:pt x="35953" y="15147"/>
                </a:moveTo>
                <a:lnTo>
                  <a:pt x="35953" y="15268"/>
                </a:lnTo>
                <a:lnTo>
                  <a:pt x="35988" y="15268"/>
                </a:lnTo>
                <a:lnTo>
                  <a:pt x="35953" y="15324"/>
                </a:lnTo>
                <a:lnTo>
                  <a:pt x="35953" y="16029"/>
                </a:lnTo>
                <a:lnTo>
                  <a:pt x="35945" y="16029"/>
                </a:lnTo>
                <a:lnTo>
                  <a:pt x="35945" y="16409"/>
                </a:lnTo>
                <a:lnTo>
                  <a:pt x="35608" y="16409"/>
                </a:lnTo>
                <a:lnTo>
                  <a:pt x="35608" y="16219"/>
                </a:lnTo>
                <a:lnTo>
                  <a:pt x="35608" y="15337"/>
                </a:lnTo>
                <a:lnTo>
                  <a:pt x="35565" y="15268"/>
                </a:lnTo>
                <a:lnTo>
                  <a:pt x="35948" y="15268"/>
                </a:lnTo>
                <a:lnTo>
                  <a:pt x="35953" y="15147"/>
                </a:lnTo>
                <a:close/>
                <a:moveTo>
                  <a:pt x="36835" y="15268"/>
                </a:moveTo>
                <a:lnTo>
                  <a:pt x="36800" y="15337"/>
                </a:lnTo>
                <a:lnTo>
                  <a:pt x="36800" y="16029"/>
                </a:lnTo>
                <a:lnTo>
                  <a:pt x="36792" y="16029"/>
                </a:lnTo>
                <a:lnTo>
                  <a:pt x="36792" y="16409"/>
                </a:lnTo>
                <a:lnTo>
                  <a:pt x="36455" y="16409"/>
                </a:lnTo>
                <a:lnTo>
                  <a:pt x="36455" y="16219"/>
                </a:lnTo>
                <a:lnTo>
                  <a:pt x="36455" y="15337"/>
                </a:lnTo>
                <a:lnTo>
                  <a:pt x="36411" y="15268"/>
                </a:lnTo>
                <a:close/>
                <a:moveTo>
                  <a:pt x="37664" y="15147"/>
                </a:moveTo>
                <a:lnTo>
                  <a:pt x="37664" y="15268"/>
                </a:lnTo>
                <a:lnTo>
                  <a:pt x="37673" y="15268"/>
                </a:lnTo>
                <a:lnTo>
                  <a:pt x="37664" y="15282"/>
                </a:lnTo>
                <a:lnTo>
                  <a:pt x="37664" y="16029"/>
                </a:lnTo>
                <a:lnTo>
                  <a:pt x="37656" y="16029"/>
                </a:lnTo>
                <a:lnTo>
                  <a:pt x="37656" y="16409"/>
                </a:lnTo>
                <a:lnTo>
                  <a:pt x="37310" y="16409"/>
                </a:lnTo>
                <a:lnTo>
                  <a:pt x="37310" y="16219"/>
                </a:lnTo>
                <a:lnTo>
                  <a:pt x="37293" y="16219"/>
                </a:lnTo>
                <a:lnTo>
                  <a:pt x="37293" y="15337"/>
                </a:lnTo>
                <a:lnTo>
                  <a:pt x="37250" y="15268"/>
                </a:lnTo>
                <a:lnTo>
                  <a:pt x="37642" y="15268"/>
                </a:lnTo>
                <a:lnTo>
                  <a:pt x="37664" y="15147"/>
                </a:lnTo>
                <a:close/>
                <a:moveTo>
                  <a:pt x="45069" y="15813"/>
                </a:moveTo>
                <a:lnTo>
                  <a:pt x="45069" y="16409"/>
                </a:lnTo>
                <a:lnTo>
                  <a:pt x="44741" y="16409"/>
                </a:lnTo>
                <a:lnTo>
                  <a:pt x="44741" y="15813"/>
                </a:lnTo>
                <a:close/>
                <a:moveTo>
                  <a:pt x="45717" y="15821"/>
                </a:moveTo>
                <a:lnTo>
                  <a:pt x="45717" y="16417"/>
                </a:lnTo>
                <a:lnTo>
                  <a:pt x="45389" y="16417"/>
                </a:lnTo>
                <a:lnTo>
                  <a:pt x="45389" y="15821"/>
                </a:lnTo>
                <a:close/>
                <a:moveTo>
                  <a:pt x="46365" y="15830"/>
                </a:moveTo>
                <a:lnTo>
                  <a:pt x="46365" y="16426"/>
                </a:lnTo>
                <a:lnTo>
                  <a:pt x="46037" y="16426"/>
                </a:lnTo>
                <a:lnTo>
                  <a:pt x="46037" y="15830"/>
                </a:lnTo>
                <a:close/>
                <a:moveTo>
                  <a:pt x="47013" y="15839"/>
                </a:moveTo>
                <a:lnTo>
                  <a:pt x="47013" y="16435"/>
                </a:lnTo>
                <a:lnTo>
                  <a:pt x="46685" y="16435"/>
                </a:lnTo>
                <a:lnTo>
                  <a:pt x="46685" y="15839"/>
                </a:lnTo>
                <a:close/>
                <a:moveTo>
                  <a:pt x="47661" y="15847"/>
                </a:moveTo>
                <a:lnTo>
                  <a:pt x="47661" y="16443"/>
                </a:lnTo>
                <a:lnTo>
                  <a:pt x="47333" y="16443"/>
                </a:lnTo>
                <a:lnTo>
                  <a:pt x="47333" y="15847"/>
                </a:lnTo>
                <a:close/>
                <a:moveTo>
                  <a:pt x="48309" y="15856"/>
                </a:moveTo>
                <a:lnTo>
                  <a:pt x="48309" y="16452"/>
                </a:lnTo>
                <a:lnTo>
                  <a:pt x="47981" y="16452"/>
                </a:lnTo>
                <a:lnTo>
                  <a:pt x="47981" y="15856"/>
                </a:lnTo>
                <a:close/>
                <a:moveTo>
                  <a:pt x="48957" y="15856"/>
                </a:moveTo>
                <a:lnTo>
                  <a:pt x="48957" y="16461"/>
                </a:lnTo>
                <a:lnTo>
                  <a:pt x="48629" y="16461"/>
                </a:lnTo>
                <a:lnTo>
                  <a:pt x="48629" y="15856"/>
                </a:lnTo>
                <a:close/>
                <a:moveTo>
                  <a:pt x="49605" y="15864"/>
                </a:moveTo>
                <a:lnTo>
                  <a:pt x="49605" y="16469"/>
                </a:lnTo>
                <a:lnTo>
                  <a:pt x="49277" y="16469"/>
                </a:lnTo>
                <a:lnTo>
                  <a:pt x="49277" y="15864"/>
                </a:lnTo>
                <a:close/>
                <a:moveTo>
                  <a:pt x="26337" y="1"/>
                </a:moveTo>
                <a:lnTo>
                  <a:pt x="26337" y="4960"/>
                </a:lnTo>
                <a:lnTo>
                  <a:pt x="22120" y="4960"/>
                </a:lnTo>
                <a:lnTo>
                  <a:pt x="22120" y="9159"/>
                </a:lnTo>
                <a:lnTo>
                  <a:pt x="19225" y="9159"/>
                </a:lnTo>
                <a:lnTo>
                  <a:pt x="19225" y="10991"/>
                </a:lnTo>
                <a:lnTo>
                  <a:pt x="18197" y="10991"/>
                </a:lnTo>
                <a:lnTo>
                  <a:pt x="18197" y="8140"/>
                </a:lnTo>
                <a:lnTo>
                  <a:pt x="19104" y="8140"/>
                </a:lnTo>
                <a:lnTo>
                  <a:pt x="14827" y="2368"/>
                </a:lnTo>
                <a:lnTo>
                  <a:pt x="10542" y="8140"/>
                </a:lnTo>
                <a:lnTo>
                  <a:pt x="11484" y="8140"/>
                </a:lnTo>
                <a:lnTo>
                  <a:pt x="11484" y="10991"/>
                </a:lnTo>
                <a:lnTo>
                  <a:pt x="9738" y="10991"/>
                </a:lnTo>
                <a:lnTo>
                  <a:pt x="9738" y="5505"/>
                </a:lnTo>
                <a:lnTo>
                  <a:pt x="7682" y="5505"/>
                </a:lnTo>
                <a:lnTo>
                  <a:pt x="7682" y="4986"/>
                </a:lnTo>
                <a:lnTo>
                  <a:pt x="6982" y="4986"/>
                </a:lnTo>
                <a:lnTo>
                  <a:pt x="6982" y="3733"/>
                </a:lnTo>
                <a:lnTo>
                  <a:pt x="5755" y="3733"/>
                </a:lnTo>
                <a:lnTo>
                  <a:pt x="5755" y="2619"/>
                </a:lnTo>
                <a:lnTo>
                  <a:pt x="942" y="2619"/>
                </a:lnTo>
                <a:lnTo>
                  <a:pt x="942" y="3733"/>
                </a:lnTo>
                <a:lnTo>
                  <a:pt x="0" y="3733"/>
                </a:lnTo>
                <a:lnTo>
                  <a:pt x="0" y="17904"/>
                </a:lnTo>
                <a:lnTo>
                  <a:pt x="81005" y="17904"/>
                </a:lnTo>
                <a:lnTo>
                  <a:pt x="81005" y="12400"/>
                </a:lnTo>
                <a:lnTo>
                  <a:pt x="79726" y="12391"/>
                </a:lnTo>
                <a:lnTo>
                  <a:pt x="79726" y="8105"/>
                </a:lnTo>
                <a:lnTo>
                  <a:pt x="77022" y="8105"/>
                </a:lnTo>
                <a:lnTo>
                  <a:pt x="77022" y="3776"/>
                </a:lnTo>
                <a:lnTo>
                  <a:pt x="73937" y="3776"/>
                </a:lnTo>
                <a:lnTo>
                  <a:pt x="73937" y="8105"/>
                </a:lnTo>
                <a:lnTo>
                  <a:pt x="72883" y="8105"/>
                </a:lnTo>
                <a:lnTo>
                  <a:pt x="72883" y="12607"/>
                </a:lnTo>
                <a:lnTo>
                  <a:pt x="68727" y="12607"/>
                </a:lnTo>
                <a:lnTo>
                  <a:pt x="68727" y="10732"/>
                </a:lnTo>
                <a:lnTo>
                  <a:pt x="69211" y="10732"/>
                </a:lnTo>
                <a:lnTo>
                  <a:pt x="68355" y="7215"/>
                </a:lnTo>
                <a:lnTo>
                  <a:pt x="62609" y="7215"/>
                </a:lnTo>
                <a:lnTo>
                  <a:pt x="61996" y="8892"/>
                </a:lnTo>
                <a:lnTo>
                  <a:pt x="56345" y="8892"/>
                </a:lnTo>
                <a:lnTo>
                  <a:pt x="56345" y="11527"/>
                </a:lnTo>
                <a:lnTo>
                  <a:pt x="55205" y="11527"/>
                </a:lnTo>
                <a:lnTo>
                  <a:pt x="55205" y="6377"/>
                </a:lnTo>
                <a:lnTo>
                  <a:pt x="53079" y="6377"/>
                </a:lnTo>
                <a:lnTo>
                  <a:pt x="53079" y="11527"/>
                </a:lnTo>
                <a:lnTo>
                  <a:pt x="52293" y="11527"/>
                </a:lnTo>
                <a:lnTo>
                  <a:pt x="52293" y="12823"/>
                </a:lnTo>
                <a:lnTo>
                  <a:pt x="49942" y="12823"/>
                </a:lnTo>
                <a:lnTo>
                  <a:pt x="49942" y="8684"/>
                </a:lnTo>
                <a:lnTo>
                  <a:pt x="49156" y="8684"/>
                </a:lnTo>
                <a:lnTo>
                  <a:pt x="49156" y="7768"/>
                </a:lnTo>
                <a:lnTo>
                  <a:pt x="45112" y="7768"/>
                </a:lnTo>
                <a:lnTo>
                  <a:pt x="45112" y="8684"/>
                </a:lnTo>
                <a:lnTo>
                  <a:pt x="44084" y="8684"/>
                </a:lnTo>
                <a:lnTo>
                  <a:pt x="44084" y="9721"/>
                </a:lnTo>
                <a:lnTo>
                  <a:pt x="43488" y="9721"/>
                </a:lnTo>
                <a:lnTo>
                  <a:pt x="43488" y="10144"/>
                </a:lnTo>
                <a:lnTo>
                  <a:pt x="41760" y="10144"/>
                </a:lnTo>
                <a:lnTo>
                  <a:pt x="41760" y="15527"/>
                </a:lnTo>
                <a:lnTo>
                  <a:pt x="38131" y="15527"/>
                </a:lnTo>
                <a:lnTo>
                  <a:pt x="38131" y="11475"/>
                </a:lnTo>
                <a:lnTo>
                  <a:pt x="38563" y="11475"/>
                </a:lnTo>
                <a:lnTo>
                  <a:pt x="37803" y="9488"/>
                </a:lnTo>
                <a:lnTo>
                  <a:pt x="30812" y="9488"/>
                </a:lnTo>
                <a:lnTo>
                  <a:pt x="30812" y="4960"/>
                </a:lnTo>
                <a:lnTo>
                  <a:pt x="29663" y="4960"/>
                </a:lnTo>
                <a:lnTo>
                  <a:pt x="29663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/>
          <p:nvPr/>
        </p:nvSpPr>
        <p:spPr>
          <a:xfrm>
            <a:off x="3005650" y="1320750"/>
            <a:ext cx="19925" cy="14800"/>
          </a:xfrm>
          <a:custGeom>
            <a:rect b="b" l="l" r="r" t="t"/>
            <a:pathLst>
              <a:path extrusionOk="0" h="592" w="797">
                <a:moveTo>
                  <a:pt x="448" y="0"/>
                </a:moveTo>
                <a:cubicBezTo>
                  <a:pt x="440" y="0"/>
                  <a:pt x="433" y="0"/>
                  <a:pt x="425" y="1"/>
                </a:cubicBezTo>
                <a:lnTo>
                  <a:pt x="375" y="4"/>
                </a:lnTo>
                <a:cubicBezTo>
                  <a:pt x="0" y="31"/>
                  <a:pt x="0" y="561"/>
                  <a:pt x="375" y="587"/>
                </a:cubicBezTo>
                <a:lnTo>
                  <a:pt x="425" y="591"/>
                </a:lnTo>
                <a:cubicBezTo>
                  <a:pt x="433" y="591"/>
                  <a:pt x="441" y="591"/>
                  <a:pt x="449" y="591"/>
                </a:cubicBezTo>
                <a:cubicBezTo>
                  <a:pt x="796" y="591"/>
                  <a:pt x="797" y="0"/>
                  <a:pt x="448" y="0"/>
                </a:cubicBezTo>
                <a:close/>
              </a:path>
            </a:pathLst>
          </a:custGeom>
          <a:solidFill>
            <a:srgbClr val="B25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"/>
          <p:cNvSpPr txBox="1"/>
          <p:nvPr>
            <p:ph type="title"/>
          </p:nvPr>
        </p:nvSpPr>
        <p:spPr>
          <a:xfrm>
            <a:off x="2103800" y="355650"/>
            <a:ext cx="49365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Alternative Resources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443" name="Google Shape;443;p39"/>
          <p:cNvSpPr/>
          <p:nvPr/>
        </p:nvSpPr>
        <p:spPr>
          <a:xfrm>
            <a:off x="3719748" y="2618049"/>
            <a:ext cx="282747" cy="1972029"/>
          </a:xfrm>
          <a:custGeom>
            <a:rect b="b" l="l" r="r" t="t"/>
            <a:pathLst>
              <a:path extrusionOk="0" h="37516" w="5379">
                <a:moveTo>
                  <a:pt x="2542" y="1"/>
                </a:moveTo>
                <a:lnTo>
                  <a:pt x="2542" y="3096"/>
                </a:lnTo>
                <a:lnTo>
                  <a:pt x="2119" y="5743"/>
                </a:lnTo>
                <a:lnTo>
                  <a:pt x="3248" y="5743"/>
                </a:lnTo>
                <a:lnTo>
                  <a:pt x="2837" y="3096"/>
                </a:lnTo>
                <a:lnTo>
                  <a:pt x="2837" y="1"/>
                </a:lnTo>
                <a:close/>
                <a:moveTo>
                  <a:pt x="1895" y="6037"/>
                </a:moveTo>
                <a:lnTo>
                  <a:pt x="1895" y="6367"/>
                </a:lnTo>
                <a:lnTo>
                  <a:pt x="3472" y="6367"/>
                </a:lnTo>
                <a:lnTo>
                  <a:pt x="3472" y="6037"/>
                </a:lnTo>
                <a:close/>
                <a:moveTo>
                  <a:pt x="1460" y="6661"/>
                </a:moveTo>
                <a:lnTo>
                  <a:pt x="1460" y="7002"/>
                </a:lnTo>
                <a:lnTo>
                  <a:pt x="3896" y="7002"/>
                </a:lnTo>
                <a:lnTo>
                  <a:pt x="3896" y="6661"/>
                </a:lnTo>
                <a:close/>
                <a:moveTo>
                  <a:pt x="1048" y="7297"/>
                </a:moveTo>
                <a:lnTo>
                  <a:pt x="1048" y="7626"/>
                </a:lnTo>
                <a:lnTo>
                  <a:pt x="4319" y="7626"/>
                </a:lnTo>
                <a:lnTo>
                  <a:pt x="4319" y="7297"/>
                </a:lnTo>
                <a:close/>
                <a:moveTo>
                  <a:pt x="424" y="10438"/>
                </a:moveTo>
                <a:lnTo>
                  <a:pt x="424" y="13298"/>
                </a:lnTo>
                <a:lnTo>
                  <a:pt x="2013" y="13298"/>
                </a:lnTo>
                <a:lnTo>
                  <a:pt x="2013" y="10438"/>
                </a:lnTo>
                <a:close/>
                <a:moveTo>
                  <a:pt x="3366" y="10438"/>
                </a:moveTo>
                <a:lnTo>
                  <a:pt x="3354" y="13298"/>
                </a:lnTo>
                <a:lnTo>
                  <a:pt x="4943" y="13298"/>
                </a:lnTo>
                <a:lnTo>
                  <a:pt x="4943" y="10438"/>
                </a:lnTo>
                <a:close/>
                <a:moveTo>
                  <a:pt x="1" y="13580"/>
                </a:moveTo>
                <a:lnTo>
                  <a:pt x="1" y="19652"/>
                </a:lnTo>
                <a:lnTo>
                  <a:pt x="2013" y="19652"/>
                </a:lnTo>
                <a:lnTo>
                  <a:pt x="2013" y="13580"/>
                </a:lnTo>
                <a:close/>
                <a:moveTo>
                  <a:pt x="836" y="7920"/>
                </a:moveTo>
                <a:lnTo>
                  <a:pt x="836" y="10144"/>
                </a:lnTo>
                <a:lnTo>
                  <a:pt x="2307" y="10144"/>
                </a:lnTo>
                <a:lnTo>
                  <a:pt x="2307" y="13286"/>
                </a:lnTo>
                <a:lnTo>
                  <a:pt x="2307" y="19652"/>
                </a:lnTo>
                <a:lnTo>
                  <a:pt x="3072" y="19652"/>
                </a:lnTo>
                <a:lnTo>
                  <a:pt x="3072" y="10144"/>
                </a:lnTo>
                <a:lnTo>
                  <a:pt x="4543" y="10144"/>
                </a:lnTo>
                <a:lnTo>
                  <a:pt x="4543" y="7920"/>
                </a:lnTo>
                <a:close/>
                <a:moveTo>
                  <a:pt x="3366" y="13580"/>
                </a:moveTo>
                <a:lnTo>
                  <a:pt x="3366" y="19652"/>
                </a:lnTo>
                <a:lnTo>
                  <a:pt x="5378" y="19652"/>
                </a:lnTo>
                <a:lnTo>
                  <a:pt x="5378" y="13580"/>
                </a:lnTo>
                <a:close/>
                <a:moveTo>
                  <a:pt x="1" y="19947"/>
                </a:moveTo>
                <a:lnTo>
                  <a:pt x="1" y="20547"/>
                </a:lnTo>
                <a:lnTo>
                  <a:pt x="5378" y="20547"/>
                </a:lnTo>
                <a:lnTo>
                  <a:pt x="5378" y="19947"/>
                </a:lnTo>
                <a:close/>
                <a:moveTo>
                  <a:pt x="1" y="20841"/>
                </a:moveTo>
                <a:lnTo>
                  <a:pt x="1" y="21453"/>
                </a:lnTo>
                <a:lnTo>
                  <a:pt x="5378" y="21453"/>
                </a:lnTo>
                <a:lnTo>
                  <a:pt x="5378" y="20841"/>
                </a:lnTo>
                <a:close/>
                <a:moveTo>
                  <a:pt x="1" y="21747"/>
                </a:moveTo>
                <a:lnTo>
                  <a:pt x="1" y="22359"/>
                </a:lnTo>
                <a:lnTo>
                  <a:pt x="5367" y="22359"/>
                </a:lnTo>
                <a:lnTo>
                  <a:pt x="5367" y="21747"/>
                </a:lnTo>
                <a:close/>
                <a:moveTo>
                  <a:pt x="1" y="22653"/>
                </a:moveTo>
                <a:lnTo>
                  <a:pt x="1" y="37515"/>
                </a:lnTo>
                <a:lnTo>
                  <a:pt x="5378" y="37515"/>
                </a:lnTo>
                <a:lnTo>
                  <a:pt x="5378" y="226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9"/>
          <p:cNvGrpSpPr/>
          <p:nvPr/>
        </p:nvGrpSpPr>
        <p:grpSpPr>
          <a:xfrm>
            <a:off x="3911950" y="1396191"/>
            <a:ext cx="1449096" cy="1050817"/>
            <a:chOff x="1876725" y="3985750"/>
            <a:chExt cx="671375" cy="486850"/>
          </a:xfrm>
        </p:grpSpPr>
        <p:sp>
          <p:nvSpPr>
            <p:cNvPr id="445" name="Google Shape;445;p39"/>
            <p:cNvSpPr/>
            <p:nvPr/>
          </p:nvSpPr>
          <p:spPr>
            <a:xfrm>
              <a:off x="1876725" y="4256050"/>
              <a:ext cx="108300" cy="100925"/>
            </a:xfrm>
            <a:custGeom>
              <a:rect b="b" l="l" r="r" t="t"/>
              <a:pathLst>
                <a:path extrusionOk="0" h="4037" w="4332">
                  <a:moveTo>
                    <a:pt x="1" y="0"/>
                  </a:moveTo>
                  <a:lnTo>
                    <a:pt x="1" y="4036"/>
                  </a:lnTo>
                  <a:lnTo>
                    <a:pt x="1154" y="4036"/>
                  </a:lnTo>
                  <a:lnTo>
                    <a:pt x="1154" y="2448"/>
                  </a:lnTo>
                  <a:cubicBezTo>
                    <a:pt x="1154" y="1518"/>
                    <a:pt x="2048" y="918"/>
                    <a:pt x="2084" y="883"/>
                  </a:cubicBezTo>
                  <a:cubicBezTo>
                    <a:pt x="2107" y="871"/>
                    <a:pt x="2137" y="865"/>
                    <a:pt x="2166" y="865"/>
                  </a:cubicBezTo>
                  <a:cubicBezTo>
                    <a:pt x="2196" y="865"/>
                    <a:pt x="2225" y="871"/>
                    <a:pt x="2249" y="883"/>
                  </a:cubicBezTo>
                  <a:cubicBezTo>
                    <a:pt x="2284" y="918"/>
                    <a:pt x="3178" y="1518"/>
                    <a:pt x="3178" y="2448"/>
                  </a:cubicBezTo>
                  <a:lnTo>
                    <a:pt x="3178" y="4036"/>
                  </a:lnTo>
                  <a:lnTo>
                    <a:pt x="4331" y="4036"/>
                  </a:lnTo>
                  <a:lnTo>
                    <a:pt x="4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028525" y="4285750"/>
              <a:ext cx="35925" cy="71225"/>
            </a:xfrm>
            <a:custGeom>
              <a:rect b="b" l="l" r="r" t="t"/>
              <a:pathLst>
                <a:path extrusionOk="0" h="2849" w="1437">
                  <a:moveTo>
                    <a:pt x="719" y="1"/>
                  </a:moveTo>
                  <a:cubicBezTo>
                    <a:pt x="507" y="166"/>
                    <a:pt x="1" y="636"/>
                    <a:pt x="1" y="1260"/>
                  </a:cubicBezTo>
                  <a:lnTo>
                    <a:pt x="1" y="2848"/>
                  </a:lnTo>
                  <a:lnTo>
                    <a:pt x="1437" y="2848"/>
                  </a:lnTo>
                  <a:lnTo>
                    <a:pt x="1437" y="1260"/>
                  </a:lnTo>
                  <a:cubicBezTo>
                    <a:pt x="1437" y="636"/>
                    <a:pt x="919" y="166"/>
                    <a:pt x="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2158275" y="4400500"/>
              <a:ext cx="108275" cy="72100"/>
            </a:xfrm>
            <a:custGeom>
              <a:rect b="b" l="l" r="r" t="t"/>
              <a:pathLst>
                <a:path extrusionOk="0" h="2884" w="4331">
                  <a:moveTo>
                    <a:pt x="0" y="0"/>
                  </a:moveTo>
                  <a:lnTo>
                    <a:pt x="0" y="2883"/>
                  </a:lnTo>
                  <a:lnTo>
                    <a:pt x="1154" y="2883"/>
                  </a:lnTo>
                  <a:lnTo>
                    <a:pt x="1154" y="1589"/>
                  </a:lnTo>
                  <a:cubicBezTo>
                    <a:pt x="1177" y="1047"/>
                    <a:pt x="1624" y="612"/>
                    <a:pt x="2166" y="612"/>
                  </a:cubicBezTo>
                  <a:cubicBezTo>
                    <a:pt x="2707" y="612"/>
                    <a:pt x="3154" y="1047"/>
                    <a:pt x="3178" y="1589"/>
                  </a:cubicBezTo>
                  <a:lnTo>
                    <a:pt x="3178" y="2883"/>
                  </a:lnTo>
                  <a:lnTo>
                    <a:pt x="4331" y="2883"/>
                  </a:lnTo>
                  <a:lnTo>
                    <a:pt x="4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2028525" y="4401375"/>
              <a:ext cx="35925" cy="71225"/>
            </a:xfrm>
            <a:custGeom>
              <a:rect b="b" l="l" r="r" t="t"/>
              <a:pathLst>
                <a:path extrusionOk="0" h="2849" w="1437">
                  <a:moveTo>
                    <a:pt x="719" y="0"/>
                  </a:moveTo>
                  <a:cubicBezTo>
                    <a:pt x="507" y="165"/>
                    <a:pt x="1" y="636"/>
                    <a:pt x="1" y="1259"/>
                  </a:cubicBezTo>
                  <a:lnTo>
                    <a:pt x="1" y="2848"/>
                  </a:lnTo>
                  <a:lnTo>
                    <a:pt x="1437" y="2848"/>
                  </a:lnTo>
                  <a:lnTo>
                    <a:pt x="1437" y="1259"/>
                  </a:lnTo>
                  <a:cubicBezTo>
                    <a:pt x="1437" y="636"/>
                    <a:pt x="919" y="165"/>
                    <a:pt x="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1992350" y="4256050"/>
              <a:ext cx="108000" cy="100925"/>
            </a:xfrm>
            <a:custGeom>
              <a:rect b="b" l="l" r="r" t="t"/>
              <a:pathLst>
                <a:path extrusionOk="0" h="4037" w="4320">
                  <a:moveTo>
                    <a:pt x="1" y="0"/>
                  </a:moveTo>
                  <a:lnTo>
                    <a:pt x="1" y="4036"/>
                  </a:lnTo>
                  <a:lnTo>
                    <a:pt x="1142" y="4036"/>
                  </a:lnTo>
                  <a:lnTo>
                    <a:pt x="1142" y="2448"/>
                  </a:lnTo>
                  <a:cubicBezTo>
                    <a:pt x="1142" y="1518"/>
                    <a:pt x="2036" y="918"/>
                    <a:pt x="2083" y="883"/>
                  </a:cubicBezTo>
                  <a:cubicBezTo>
                    <a:pt x="2107" y="871"/>
                    <a:pt x="2133" y="865"/>
                    <a:pt x="2160" y="865"/>
                  </a:cubicBezTo>
                  <a:cubicBezTo>
                    <a:pt x="2186" y="865"/>
                    <a:pt x="2213" y="871"/>
                    <a:pt x="2236" y="883"/>
                  </a:cubicBezTo>
                  <a:cubicBezTo>
                    <a:pt x="2283" y="918"/>
                    <a:pt x="3178" y="1518"/>
                    <a:pt x="3178" y="2448"/>
                  </a:cubicBezTo>
                  <a:lnTo>
                    <a:pt x="3178" y="4036"/>
                  </a:lnTo>
                  <a:lnTo>
                    <a:pt x="4319" y="4036"/>
                  </a:lnTo>
                  <a:lnTo>
                    <a:pt x="43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194450" y="4421975"/>
              <a:ext cx="35925" cy="50625"/>
            </a:xfrm>
            <a:custGeom>
              <a:rect b="b" l="l" r="r" t="t"/>
              <a:pathLst>
                <a:path extrusionOk="0" h="2025" w="1437">
                  <a:moveTo>
                    <a:pt x="719" y="0"/>
                  </a:moveTo>
                  <a:cubicBezTo>
                    <a:pt x="319" y="12"/>
                    <a:pt x="1" y="330"/>
                    <a:pt x="1" y="730"/>
                  </a:cubicBezTo>
                  <a:lnTo>
                    <a:pt x="1" y="2024"/>
                  </a:lnTo>
                  <a:lnTo>
                    <a:pt x="1436" y="2024"/>
                  </a:lnTo>
                  <a:lnTo>
                    <a:pt x="1436" y="730"/>
                  </a:lnTo>
                  <a:cubicBezTo>
                    <a:pt x="1436" y="330"/>
                    <a:pt x="1119" y="0"/>
                    <a:pt x="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006775" y="4191625"/>
              <a:ext cx="21500" cy="57100"/>
            </a:xfrm>
            <a:custGeom>
              <a:rect b="b" l="l" r="r" t="t"/>
              <a:pathLst>
                <a:path extrusionOk="0" h="2284" w="860">
                  <a:moveTo>
                    <a:pt x="424" y="0"/>
                  </a:moveTo>
                  <a:cubicBezTo>
                    <a:pt x="177" y="153"/>
                    <a:pt x="12" y="412"/>
                    <a:pt x="0" y="706"/>
                  </a:cubicBezTo>
                  <a:lnTo>
                    <a:pt x="0" y="2283"/>
                  </a:lnTo>
                  <a:lnTo>
                    <a:pt x="859" y="2283"/>
                  </a:lnTo>
                  <a:lnTo>
                    <a:pt x="859" y="706"/>
                  </a:lnTo>
                  <a:cubicBezTo>
                    <a:pt x="836" y="412"/>
                    <a:pt x="683" y="153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985000" y="4176625"/>
              <a:ext cx="115625" cy="72100"/>
            </a:xfrm>
            <a:custGeom>
              <a:rect b="b" l="l" r="r" t="t"/>
              <a:pathLst>
                <a:path extrusionOk="0" h="2884" w="4625">
                  <a:moveTo>
                    <a:pt x="0" y="0"/>
                  </a:moveTo>
                  <a:lnTo>
                    <a:pt x="0" y="2883"/>
                  </a:lnTo>
                  <a:lnTo>
                    <a:pt x="577" y="2883"/>
                  </a:lnTo>
                  <a:lnTo>
                    <a:pt x="577" y="1306"/>
                  </a:lnTo>
                  <a:cubicBezTo>
                    <a:pt x="589" y="871"/>
                    <a:pt x="848" y="494"/>
                    <a:pt x="1224" y="306"/>
                  </a:cubicBezTo>
                  <a:cubicBezTo>
                    <a:pt x="1248" y="294"/>
                    <a:pt x="1274" y="288"/>
                    <a:pt x="1301" y="288"/>
                  </a:cubicBezTo>
                  <a:cubicBezTo>
                    <a:pt x="1327" y="288"/>
                    <a:pt x="1354" y="294"/>
                    <a:pt x="1377" y="306"/>
                  </a:cubicBezTo>
                  <a:cubicBezTo>
                    <a:pt x="1754" y="494"/>
                    <a:pt x="2013" y="871"/>
                    <a:pt x="2024" y="1306"/>
                  </a:cubicBezTo>
                  <a:lnTo>
                    <a:pt x="2024" y="2883"/>
                  </a:lnTo>
                  <a:lnTo>
                    <a:pt x="2319" y="2883"/>
                  </a:lnTo>
                  <a:lnTo>
                    <a:pt x="2319" y="1306"/>
                  </a:lnTo>
                  <a:cubicBezTo>
                    <a:pt x="2330" y="871"/>
                    <a:pt x="2577" y="494"/>
                    <a:pt x="2966" y="306"/>
                  </a:cubicBezTo>
                  <a:cubicBezTo>
                    <a:pt x="2989" y="294"/>
                    <a:pt x="3016" y="288"/>
                    <a:pt x="3041" y="288"/>
                  </a:cubicBezTo>
                  <a:cubicBezTo>
                    <a:pt x="3066" y="288"/>
                    <a:pt x="3089" y="294"/>
                    <a:pt x="3107" y="306"/>
                  </a:cubicBezTo>
                  <a:cubicBezTo>
                    <a:pt x="3495" y="494"/>
                    <a:pt x="3742" y="871"/>
                    <a:pt x="3766" y="1306"/>
                  </a:cubicBezTo>
                  <a:lnTo>
                    <a:pt x="3766" y="2883"/>
                  </a:lnTo>
                  <a:lnTo>
                    <a:pt x="4625" y="2883"/>
                  </a:lnTo>
                  <a:lnTo>
                    <a:pt x="4625" y="2601"/>
                  </a:lnTo>
                  <a:lnTo>
                    <a:pt x="4484" y="2601"/>
                  </a:lnTo>
                  <a:cubicBezTo>
                    <a:pt x="4237" y="2601"/>
                    <a:pt x="4037" y="2412"/>
                    <a:pt x="4037" y="2165"/>
                  </a:cubicBezTo>
                  <a:cubicBezTo>
                    <a:pt x="4037" y="1918"/>
                    <a:pt x="4237" y="1730"/>
                    <a:pt x="4484" y="1730"/>
                  </a:cubicBezTo>
                  <a:lnTo>
                    <a:pt x="4625" y="1730"/>
                  </a:lnTo>
                  <a:lnTo>
                    <a:pt x="4625" y="1153"/>
                  </a:lnTo>
                  <a:lnTo>
                    <a:pt x="4484" y="1153"/>
                  </a:lnTo>
                  <a:cubicBezTo>
                    <a:pt x="4037" y="1130"/>
                    <a:pt x="3895" y="541"/>
                    <a:pt x="4296" y="330"/>
                  </a:cubicBezTo>
                  <a:cubicBezTo>
                    <a:pt x="4260" y="224"/>
                    <a:pt x="4237" y="106"/>
                    <a:pt x="4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050000" y="4191625"/>
              <a:ext cx="21525" cy="57100"/>
            </a:xfrm>
            <a:custGeom>
              <a:rect b="b" l="l" r="r" t="t"/>
              <a:pathLst>
                <a:path extrusionOk="0" h="2284" w="861">
                  <a:moveTo>
                    <a:pt x="436" y="0"/>
                  </a:moveTo>
                  <a:cubicBezTo>
                    <a:pt x="177" y="153"/>
                    <a:pt x="13" y="412"/>
                    <a:pt x="1" y="706"/>
                  </a:cubicBezTo>
                  <a:lnTo>
                    <a:pt x="1" y="2283"/>
                  </a:lnTo>
                  <a:lnTo>
                    <a:pt x="860" y="2283"/>
                  </a:lnTo>
                  <a:lnTo>
                    <a:pt x="860" y="706"/>
                  </a:lnTo>
                  <a:cubicBezTo>
                    <a:pt x="836" y="412"/>
                    <a:pt x="683" y="153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992350" y="4364300"/>
              <a:ext cx="108000" cy="108300"/>
            </a:xfrm>
            <a:custGeom>
              <a:rect b="b" l="l" r="r" t="t"/>
              <a:pathLst>
                <a:path extrusionOk="0" h="4332" w="4320">
                  <a:moveTo>
                    <a:pt x="1" y="1"/>
                  </a:moveTo>
                  <a:lnTo>
                    <a:pt x="1" y="4331"/>
                  </a:lnTo>
                  <a:lnTo>
                    <a:pt x="1142" y="4331"/>
                  </a:lnTo>
                  <a:lnTo>
                    <a:pt x="1142" y="2742"/>
                  </a:lnTo>
                  <a:cubicBezTo>
                    <a:pt x="1142" y="1813"/>
                    <a:pt x="2036" y="1201"/>
                    <a:pt x="2083" y="1177"/>
                  </a:cubicBezTo>
                  <a:cubicBezTo>
                    <a:pt x="2107" y="1160"/>
                    <a:pt x="2133" y="1151"/>
                    <a:pt x="2160" y="1151"/>
                  </a:cubicBezTo>
                  <a:cubicBezTo>
                    <a:pt x="2186" y="1151"/>
                    <a:pt x="2213" y="1160"/>
                    <a:pt x="2236" y="1177"/>
                  </a:cubicBezTo>
                  <a:cubicBezTo>
                    <a:pt x="2283" y="1201"/>
                    <a:pt x="3178" y="1813"/>
                    <a:pt x="3178" y="2742"/>
                  </a:cubicBezTo>
                  <a:lnTo>
                    <a:pt x="3178" y="4331"/>
                  </a:lnTo>
                  <a:lnTo>
                    <a:pt x="4319" y="4331"/>
                  </a:lnTo>
                  <a:lnTo>
                    <a:pt x="43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2086500" y="4068650"/>
              <a:ext cx="251250" cy="115050"/>
            </a:xfrm>
            <a:custGeom>
              <a:rect b="b" l="l" r="r" t="t"/>
              <a:pathLst>
                <a:path extrusionOk="0" h="4602" w="10050">
                  <a:moveTo>
                    <a:pt x="2648" y="0"/>
                  </a:moveTo>
                  <a:cubicBezTo>
                    <a:pt x="1306" y="1189"/>
                    <a:pt x="0" y="2860"/>
                    <a:pt x="518" y="4601"/>
                  </a:cubicBezTo>
                  <a:lnTo>
                    <a:pt x="9544" y="4601"/>
                  </a:lnTo>
                  <a:cubicBezTo>
                    <a:pt x="10050" y="2872"/>
                    <a:pt x="8743" y="1189"/>
                    <a:pt x="7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1912925" y="4285750"/>
              <a:ext cx="35900" cy="71225"/>
            </a:xfrm>
            <a:custGeom>
              <a:rect b="b" l="l" r="r" t="t"/>
              <a:pathLst>
                <a:path extrusionOk="0" h="2849" w="1436">
                  <a:moveTo>
                    <a:pt x="718" y="1"/>
                  </a:moveTo>
                  <a:cubicBezTo>
                    <a:pt x="518" y="166"/>
                    <a:pt x="0" y="636"/>
                    <a:pt x="0" y="1260"/>
                  </a:cubicBezTo>
                  <a:lnTo>
                    <a:pt x="0" y="2848"/>
                  </a:lnTo>
                  <a:lnTo>
                    <a:pt x="1436" y="2848"/>
                  </a:lnTo>
                  <a:lnTo>
                    <a:pt x="1436" y="1260"/>
                  </a:lnTo>
                  <a:cubicBezTo>
                    <a:pt x="1436" y="636"/>
                    <a:pt x="918" y="166"/>
                    <a:pt x="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092625" y="4190925"/>
              <a:ext cx="238650" cy="7350"/>
            </a:xfrm>
            <a:custGeom>
              <a:rect b="b" l="l" r="r" t="t"/>
              <a:pathLst>
                <a:path extrusionOk="0" h="294" w="9546">
                  <a:moveTo>
                    <a:pt x="138" y="1"/>
                  </a:moveTo>
                  <a:cubicBezTo>
                    <a:pt x="2" y="1"/>
                    <a:pt x="0" y="293"/>
                    <a:pt x="132" y="293"/>
                  </a:cubicBezTo>
                  <a:cubicBezTo>
                    <a:pt x="143" y="293"/>
                    <a:pt x="155" y="291"/>
                    <a:pt x="167" y="287"/>
                  </a:cubicBezTo>
                  <a:lnTo>
                    <a:pt x="9404" y="287"/>
                  </a:lnTo>
                  <a:cubicBezTo>
                    <a:pt x="9546" y="252"/>
                    <a:pt x="9546" y="52"/>
                    <a:pt x="9404" y="5"/>
                  </a:cubicBezTo>
                  <a:lnTo>
                    <a:pt x="167" y="5"/>
                  </a:lnTo>
                  <a:cubicBezTo>
                    <a:pt x="157" y="2"/>
                    <a:pt x="147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876725" y="4198675"/>
              <a:ext cx="35925" cy="50050"/>
            </a:xfrm>
            <a:custGeom>
              <a:rect b="b" l="l" r="r" t="t"/>
              <a:pathLst>
                <a:path extrusionOk="0" h="2002" w="1437">
                  <a:moveTo>
                    <a:pt x="1" y="1"/>
                  </a:moveTo>
                  <a:lnTo>
                    <a:pt x="1" y="2001"/>
                  </a:lnTo>
                  <a:lnTo>
                    <a:pt x="1437" y="2001"/>
                  </a:lnTo>
                  <a:cubicBezTo>
                    <a:pt x="1389" y="365"/>
                    <a:pt x="389" y="59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107675" y="4205750"/>
              <a:ext cx="209200" cy="14125"/>
            </a:xfrm>
            <a:custGeom>
              <a:rect b="b" l="l" r="r" t="t"/>
              <a:pathLst>
                <a:path extrusionOk="0" h="565" w="8368">
                  <a:moveTo>
                    <a:pt x="0" y="0"/>
                  </a:moveTo>
                  <a:lnTo>
                    <a:pt x="0" y="565"/>
                  </a:lnTo>
                  <a:lnTo>
                    <a:pt x="8367" y="565"/>
                  </a:lnTo>
                  <a:lnTo>
                    <a:pt x="8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1912925" y="4401375"/>
              <a:ext cx="35900" cy="71225"/>
            </a:xfrm>
            <a:custGeom>
              <a:rect b="b" l="l" r="r" t="t"/>
              <a:pathLst>
                <a:path extrusionOk="0" h="2849" w="1436">
                  <a:moveTo>
                    <a:pt x="718" y="0"/>
                  </a:moveTo>
                  <a:cubicBezTo>
                    <a:pt x="518" y="165"/>
                    <a:pt x="0" y="636"/>
                    <a:pt x="0" y="1259"/>
                  </a:cubicBezTo>
                  <a:lnTo>
                    <a:pt x="0" y="2848"/>
                  </a:lnTo>
                  <a:lnTo>
                    <a:pt x="1436" y="2848"/>
                  </a:lnTo>
                  <a:lnTo>
                    <a:pt x="1436" y="1259"/>
                  </a:lnTo>
                  <a:cubicBezTo>
                    <a:pt x="1436" y="636"/>
                    <a:pt x="918" y="165"/>
                    <a:pt x="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1876725" y="4364300"/>
              <a:ext cx="108300" cy="108300"/>
            </a:xfrm>
            <a:custGeom>
              <a:rect b="b" l="l" r="r" t="t"/>
              <a:pathLst>
                <a:path extrusionOk="0" h="4332" w="4332">
                  <a:moveTo>
                    <a:pt x="1" y="1"/>
                  </a:moveTo>
                  <a:lnTo>
                    <a:pt x="1" y="4331"/>
                  </a:lnTo>
                  <a:lnTo>
                    <a:pt x="1154" y="4331"/>
                  </a:lnTo>
                  <a:lnTo>
                    <a:pt x="1154" y="2742"/>
                  </a:lnTo>
                  <a:cubicBezTo>
                    <a:pt x="1154" y="1813"/>
                    <a:pt x="2048" y="1201"/>
                    <a:pt x="2084" y="1177"/>
                  </a:cubicBezTo>
                  <a:cubicBezTo>
                    <a:pt x="2107" y="1160"/>
                    <a:pt x="2137" y="1151"/>
                    <a:pt x="2166" y="1151"/>
                  </a:cubicBezTo>
                  <a:cubicBezTo>
                    <a:pt x="2196" y="1151"/>
                    <a:pt x="2225" y="1160"/>
                    <a:pt x="2249" y="1177"/>
                  </a:cubicBezTo>
                  <a:cubicBezTo>
                    <a:pt x="2284" y="1201"/>
                    <a:pt x="3178" y="1813"/>
                    <a:pt x="3178" y="2742"/>
                  </a:cubicBezTo>
                  <a:lnTo>
                    <a:pt x="3178" y="4331"/>
                  </a:lnTo>
                  <a:lnTo>
                    <a:pt x="4331" y="4331"/>
                  </a:lnTo>
                  <a:lnTo>
                    <a:pt x="4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2439800" y="4364300"/>
              <a:ext cx="108300" cy="108300"/>
            </a:xfrm>
            <a:custGeom>
              <a:rect b="b" l="l" r="r" t="t"/>
              <a:pathLst>
                <a:path extrusionOk="0" h="4332" w="4332">
                  <a:moveTo>
                    <a:pt x="1" y="1"/>
                  </a:moveTo>
                  <a:lnTo>
                    <a:pt x="1" y="4331"/>
                  </a:lnTo>
                  <a:lnTo>
                    <a:pt x="1154" y="4331"/>
                  </a:lnTo>
                  <a:lnTo>
                    <a:pt x="1154" y="2742"/>
                  </a:lnTo>
                  <a:cubicBezTo>
                    <a:pt x="1154" y="1813"/>
                    <a:pt x="2048" y="1201"/>
                    <a:pt x="2084" y="1177"/>
                  </a:cubicBezTo>
                  <a:cubicBezTo>
                    <a:pt x="2107" y="1160"/>
                    <a:pt x="2137" y="1151"/>
                    <a:pt x="2166" y="1151"/>
                  </a:cubicBezTo>
                  <a:cubicBezTo>
                    <a:pt x="2196" y="1151"/>
                    <a:pt x="2225" y="1160"/>
                    <a:pt x="2249" y="1177"/>
                  </a:cubicBezTo>
                  <a:cubicBezTo>
                    <a:pt x="2284" y="1201"/>
                    <a:pt x="3178" y="1825"/>
                    <a:pt x="3178" y="2742"/>
                  </a:cubicBezTo>
                  <a:lnTo>
                    <a:pt x="3178" y="4331"/>
                  </a:lnTo>
                  <a:lnTo>
                    <a:pt x="4331" y="4331"/>
                  </a:lnTo>
                  <a:lnTo>
                    <a:pt x="4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2323900" y="4176625"/>
              <a:ext cx="116225" cy="72100"/>
            </a:xfrm>
            <a:custGeom>
              <a:rect b="b" l="l" r="r" t="t"/>
              <a:pathLst>
                <a:path extrusionOk="0" h="2884" w="4649">
                  <a:moveTo>
                    <a:pt x="412" y="0"/>
                  </a:moveTo>
                  <a:cubicBezTo>
                    <a:pt x="389" y="118"/>
                    <a:pt x="365" y="224"/>
                    <a:pt x="342" y="330"/>
                  </a:cubicBezTo>
                  <a:cubicBezTo>
                    <a:pt x="730" y="541"/>
                    <a:pt x="589" y="1130"/>
                    <a:pt x="153" y="1153"/>
                  </a:cubicBezTo>
                  <a:lnTo>
                    <a:pt x="1" y="1153"/>
                  </a:lnTo>
                  <a:lnTo>
                    <a:pt x="1" y="1730"/>
                  </a:lnTo>
                  <a:lnTo>
                    <a:pt x="153" y="1730"/>
                  </a:lnTo>
                  <a:cubicBezTo>
                    <a:pt x="648" y="1812"/>
                    <a:pt x="648" y="2530"/>
                    <a:pt x="153" y="2601"/>
                  </a:cubicBezTo>
                  <a:lnTo>
                    <a:pt x="1" y="2601"/>
                  </a:lnTo>
                  <a:lnTo>
                    <a:pt x="1" y="2883"/>
                  </a:lnTo>
                  <a:lnTo>
                    <a:pt x="871" y="2883"/>
                  </a:lnTo>
                  <a:lnTo>
                    <a:pt x="871" y="1306"/>
                  </a:lnTo>
                  <a:cubicBezTo>
                    <a:pt x="895" y="871"/>
                    <a:pt x="1142" y="494"/>
                    <a:pt x="1519" y="306"/>
                  </a:cubicBezTo>
                  <a:cubicBezTo>
                    <a:pt x="1542" y="294"/>
                    <a:pt x="1569" y="288"/>
                    <a:pt x="1595" y="288"/>
                  </a:cubicBezTo>
                  <a:cubicBezTo>
                    <a:pt x="1621" y="288"/>
                    <a:pt x="1648" y="294"/>
                    <a:pt x="1672" y="306"/>
                  </a:cubicBezTo>
                  <a:cubicBezTo>
                    <a:pt x="2060" y="494"/>
                    <a:pt x="2307" y="871"/>
                    <a:pt x="2330" y="1306"/>
                  </a:cubicBezTo>
                  <a:lnTo>
                    <a:pt x="2330" y="2883"/>
                  </a:lnTo>
                  <a:lnTo>
                    <a:pt x="2625" y="2883"/>
                  </a:lnTo>
                  <a:lnTo>
                    <a:pt x="2625" y="1306"/>
                  </a:lnTo>
                  <a:cubicBezTo>
                    <a:pt x="2636" y="871"/>
                    <a:pt x="2884" y="494"/>
                    <a:pt x="3272" y="306"/>
                  </a:cubicBezTo>
                  <a:cubicBezTo>
                    <a:pt x="3295" y="294"/>
                    <a:pt x="3322" y="288"/>
                    <a:pt x="3347" y="288"/>
                  </a:cubicBezTo>
                  <a:cubicBezTo>
                    <a:pt x="3372" y="288"/>
                    <a:pt x="3395" y="294"/>
                    <a:pt x="3413" y="306"/>
                  </a:cubicBezTo>
                  <a:cubicBezTo>
                    <a:pt x="3801" y="494"/>
                    <a:pt x="4049" y="871"/>
                    <a:pt x="4072" y="1306"/>
                  </a:cubicBezTo>
                  <a:lnTo>
                    <a:pt x="4072" y="2883"/>
                  </a:lnTo>
                  <a:lnTo>
                    <a:pt x="4649" y="2883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2353325" y="4191625"/>
              <a:ext cx="21500" cy="57100"/>
            </a:xfrm>
            <a:custGeom>
              <a:rect b="b" l="l" r="r" t="t"/>
              <a:pathLst>
                <a:path extrusionOk="0" h="2284" w="860">
                  <a:moveTo>
                    <a:pt x="424" y="0"/>
                  </a:moveTo>
                  <a:cubicBezTo>
                    <a:pt x="177" y="153"/>
                    <a:pt x="12" y="412"/>
                    <a:pt x="0" y="706"/>
                  </a:cubicBezTo>
                  <a:lnTo>
                    <a:pt x="0" y="2283"/>
                  </a:lnTo>
                  <a:lnTo>
                    <a:pt x="859" y="2283"/>
                  </a:lnTo>
                  <a:lnTo>
                    <a:pt x="859" y="706"/>
                  </a:lnTo>
                  <a:cubicBezTo>
                    <a:pt x="836" y="412"/>
                    <a:pt x="671" y="153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2396575" y="4191625"/>
              <a:ext cx="21500" cy="57100"/>
            </a:xfrm>
            <a:custGeom>
              <a:rect b="b" l="l" r="r" t="t"/>
              <a:pathLst>
                <a:path extrusionOk="0" h="2284" w="860">
                  <a:moveTo>
                    <a:pt x="424" y="0"/>
                  </a:moveTo>
                  <a:cubicBezTo>
                    <a:pt x="177" y="153"/>
                    <a:pt x="12" y="412"/>
                    <a:pt x="0" y="706"/>
                  </a:cubicBezTo>
                  <a:lnTo>
                    <a:pt x="0" y="2283"/>
                  </a:lnTo>
                  <a:lnTo>
                    <a:pt x="859" y="2283"/>
                  </a:lnTo>
                  <a:lnTo>
                    <a:pt x="859" y="706"/>
                  </a:lnTo>
                  <a:cubicBezTo>
                    <a:pt x="836" y="412"/>
                    <a:pt x="683" y="153"/>
                    <a:pt x="4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476000" y="4401375"/>
              <a:ext cx="35900" cy="71225"/>
            </a:xfrm>
            <a:custGeom>
              <a:rect b="b" l="l" r="r" t="t"/>
              <a:pathLst>
                <a:path extrusionOk="0" h="2849" w="1436">
                  <a:moveTo>
                    <a:pt x="718" y="0"/>
                  </a:moveTo>
                  <a:cubicBezTo>
                    <a:pt x="518" y="165"/>
                    <a:pt x="0" y="636"/>
                    <a:pt x="0" y="1259"/>
                  </a:cubicBezTo>
                  <a:lnTo>
                    <a:pt x="0" y="2848"/>
                  </a:lnTo>
                  <a:lnTo>
                    <a:pt x="1436" y="2848"/>
                  </a:lnTo>
                  <a:lnTo>
                    <a:pt x="1436" y="1259"/>
                  </a:lnTo>
                  <a:cubicBezTo>
                    <a:pt x="1436" y="636"/>
                    <a:pt x="918" y="165"/>
                    <a:pt x="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2476000" y="4285750"/>
              <a:ext cx="35900" cy="71225"/>
            </a:xfrm>
            <a:custGeom>
              <a:rect b="b" l="l" r="r" t="t"/>
              <a:pathLst>
                <a:path extrusionOk="0" h="2849" w="1436">
                  <a:moveTo>
                    <a:pt x="718" y="1"/>
                  </a:moveTo>
                  <a:cubicBezTo>
                    <a:pt x="518" y="166"/>
                    <a:pt x="0" y="636"/>
                    <a:pt x="0" y="1260"/>
                  </a:cubicBezTo>
                  <a:lnTo>
                    <a:pt x="0" y="2848"/>
                  </a:lnTo>
                  <a:lnTo>
                    <a:pt x="1436" y="2848"/>
                  </a:lnTo>
                  <a:lnTo>
                    <a:pt x="1436" y="1260"/>
                  </a:lnTo>
                  <a:cubicBezTo>
                    <a:pt x="1436" y="636"/>
                    <a:pt x="918" y="166"/>
                    <a:pt x="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2512175" y="4198675"/>
              <a:ext cx="35925" cy="50050"/>
            </a:xfrm>
            <a:custGeom>
              <a:rect b="b" l="l" r="r" t="t"/>
              <a:pathLst>
                <a:path extrusionOk="0" h="2002" w="1437">
                  <a:moveTo>
                    <a:pt x="1436" y="1"/>
                  </a:moveTo>
                  <a:cubicBezTo>
                    <a:pt x="1048" y="59"/>
                    <a:pt x="48" y="377"/>
                    <a:pt x="1" y="2001"/>
                  </a:cubicBezTo>
                  <a:lnTo>
                    <a:pt x="1436" y="2001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2439800" y="4256050"/>
              <a:ext cx="108300" cy="100925"/>
            </a:xfrm>
            <a:custGeom>
              <a:rect b="b" l="l" r="r" t="t"/>
              <a:pathLst>
                <a:path extrusionOk="0" h="4037" w="4332">
                  <a:moveTo>
                    <a:pt x="1" y="0"/>
                  </a:moveTo>
                  <a:lnTo>
                    <a:pt x="1" y="4036"/>
                  </a:lnTo>
                  <a:lnTo>
                    <a:pt x="1154" y="4036"/>
                  </a:lnTo>
                  <a:lnTo>
                    <a:pt x="1154" y="2448"/>
                  </a:lnTo>
                  <a:cubicBezTo>
                    <a:pt x="1154" y="1518"/>
                    <a:pt x="2048" y="918"/>
                    <a:pt x="2084" y="883"/>
                  </a:cubicBezTo>
                  <a:cubicBezTo>
                    <a:pt x="2107" y="871"/>
                    <a:pt x="2137" y="865"/>
                    <a:pt x="2166" y="865"/>
                  </a:cubicBezTo>
                  <a:cubicBezTo>
                    <a:pt x="2196" y="865"/>
                    <a:pt x="2225" y="871"/>
                    <a:pt x="2249" y="883"/>
                  </a:cubicBezTo>
                  <a:cubicBezTo>
                    <a:pt x="2284" y="918"/>
                    <a:pt x="3178" y="1530"/>
                    <a:pt x="3178" y="2448"/>
                  </a:cubicBezTo>
                  <a:lnTo>
                    <a:pt x="3178" y="4036"/>
                  </a:lnTo>
                  <a:lnTo>
                    <a:pt x="4331" y="4036"/>
                  </a:lnTo>
                  <a:lnTo>
                    <a:pt x="4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2129450" y="4263400"/>
              <a:ext cx="165650" cy="209200"/>
            </a:xfrm>
            <a:custGeom>
              <a:rect b="b" l="l" r="r" t="t"/>
              <a:pathLst>
                <a:path extrusionOk="0" h="8368" w="6626">
                  <a:moveTo>
                    <a:pt x="0" y="0"/>
                  </a:moveTo>
                  <a:lnTo>
                    <a:pt x="0" y="8367"/>
                  </a:lnTo>
                  <a:lnTo>
                    <a:pt x="859" y="8367"/>
                  </a:lnTo>
                  <a:lnTo>
                    <a:pt x="859" y="4472"/>
                  </a:lnTo>
                  <a:cubicBezTo>
                    <a:pt x="859" y="3248"/>
                    <a:pt x="1659" y="2519"/>
                    <a:pt x="2295" y="1942"/>
                  </a:cubicBezTo>
                  <a:cubicBezTo>
                    <a:pt x="2766" y="1518"/>
                    <a:pt x="3166" y="1142"/>
                    <a:pt x="3166" y="718"/>
                  </a:cubicBezTo>
                  <a:cubicBezTo>
                    <a:pt x="3166" y="618"/>
                    <a:pt x="3239" y="568"/>
                    <a:pt x="3313" y="568"/>
                  </a:cubicBezTo>
                  <a:cubicBezTo>
                    <a:pt x="3386" y="568"/>
                    <a:pt x="3460" y="618"/>
                    <a:pt x="3460" y="718"/>
                  </a:cubicBezTo>
                  <a:cubicBezTo>
                    <a:pt x="3460" y="1142"/>
                    <a:pt x="3860" y="1518"/>
                    <a:pt x="4331" y="1942"/>
                  </a:cubicBezTo>
                  <a:cubicBezTo>
                    <a:pt x="4966" y="2530"/>
                    <a:pt x="5766" y="3248"/>
                    <a:pt x="5766" y="4472"/>
                  </a:cubicBezTo>
                  <a:lnTo>
                    <a:pt x="5766" y="8367"/>
                  </a:lnTo>
                  <a:lnTo>
                    <a:pt x="6625" y="8367"/>
                  </a:lnTo>
                  <a:lnTo>
                    <a:pt x="66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107675" y="4241625"/>
              <a:ext cx="209200" cy="230975"/>
            </a:xfrm>
            <a:custGeom>
              <a:rect b="b" l="l" r="r" t="t"/>
              <a:pathLst>
                <a:path extrusionOk="0" h="9239" w="8368">
                  <a:moveTo>
                    <a:pt x="0" y="1"/>
                  </a:moveTo>
                  <a:lnTo>
                    <a:pt x="0" y="9238"/>
                  </a:lnTo>
                  <a:lnTo>
                    <a:pt x="577" y="9238"/>
                  </a:lnTo>
                  <a:lnTo>
                    <a:pt x="577" y="577"/>
                  </a:lnTo>
                  <a:lnTo>
                    <a:pt x="7790" y="577"/>
                  </a:lnTo>
                  <a:lnTo>
                    <a:pt x="7790" y="9238"/>
                  </a:lnTo>
                  <a:lnTo>
                    <a:pt x="8367" y="9238"/>
                  </a:lnTo>
                  <a:lnTo>
                    <a:pt x="8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194175" y="4342525"/>
              <a:ext cx="36200" cy="50625"/>
            </a:xfrm>
            <a:custGeom>
              <a:rect b="b" l="l" r="r" t="t"/>
              <a:pathLst>
                <a:path extrusionOk="0" h="2025" w="1448">
                  <a:moveTo>
                    <a:pt x="730" y="1"/>
                  </a:moveTo>
                  <a:cubicBezTo>
                    <a:pt x="330" y="1"/>
                    <a:pt x="0" y="330"/>
                    <a:pt x="0" y="730"/>
                  </a:cubicBezTo>
                  <a:lnTo>
                    <a:pt x="0" y="2025"/>
                  </a:lnTo>
                  <a:lnTo>
                    <a:pt x="1447" y="2025"/>
                  </a:lnTo>
                  <a:lnTo>
                    <a:pt x="1447" y="730"/>
                  </a:lnTo>
                  <a:cubicBezTo>
                    <a:pt x="1436" y="330"/>
                    <a:pt x="1118" y="13"/>
                    <a:pt x="7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2092625" y="4227100"/>
              <a:ext cx="238950" cy="7300"/>
            </a:xfrm>
            <a:custGeom>
              <a:rect b="b" l="l" r="r" t="t"/>
              <a:pathLst>
                <a:path extrusionOk="0" h="292" w="9558">
                  <a:moveTo>
                    <a:pt x="138" y="1"/>
                  </a:moveTo>
                  <a:cubicBezTo>
                    <a:pt x="0" y="1"/>
                    <a:pt x="0" y="292"/>
                    <a:pt x="138" y="292"/>
                  </a:cubicBezTo>
                  <a:cubicBezTo>
                    <a:pt x="147" y="292"/>
                    <a:pt x="157" y="290"/>
                    <a:pt x="167" y="287"/>
                  </a:cubicBezTo>
                  <a:lnTo>
                    <a:pt x="9404" y="287"/>
                  </a:lnTo>
                  <a:cubicBezTo>
                    <a:pt x="9557" y="252"/>
                    <a:pt x="9557" y="40"/>
                    <a:pt x="9404" y="5"/>
                  </a:cubicBezTo>
                  <a:lnTo>
                    <a:pt x="167" y="5"/>
                  </a:lnTo>
                  <a:cubicBezTo>
                    <a:pt x="157" y="2"/>
                    <a:pt x="147" y="1"/>
                    <a:pt x="1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158275" y="4294575"/>
              <a:ext cx="108275" cy="98575"/>
            </a:xfrm>
            <a:custGeom>
              <a:rect b="b" l="l" r="r" t="t"/>
              <a:pathLst>
                <a:path extrusionOk="0" h="3943" w="4331">
                  <a:moveTo>
                    <a:pt x="2166" y="1"/>
                  </a:moveTo>
                  <a:cubicBezTo>
                    <a:pt x="1989" y="330"/>
                    <a:pt x="1671" y="613"/>
                    <a:pt x="1342" y="907"/>
                  </a:cubicBezTo>
                  <a:cubicBezTo>
                    <a:pt x="718" y="1483"/>
                    <a:pt x="0" y="2131"/>
                    <a:pt x="0" y="3225"/>
                  </a:cubicBezTo>
                  <a:lnTo>
                    <a:pt x="0" y="3943"/>
                  </a:lnTo>
                  <a:lnTo>
                    <a:pt x="1154" y="3943"/>
                  </a:lnTo>
                  <a:lnTo>
                    <a:pt x="1154" y="2648"/>
                  </a:lnTo>
                  <a:cubicBezTo>
                    <a:pt x="1130" y="2072"/>
                    <a:pt x="1589" y="1589"/>
                    <a:pt x="2166" y="1589"/>
                  </a:cubicBezTo>
                  <a:cubicBezTo>
                    <a:pt x="2742" y="1589"/>
                    <a:pt x="3201" y="2072"/>
                    <a:pt x="3178" y="2648"/>
                  </a:cubicBezTo>
                  <a:lnTo>
                    <a:pt x="3178" y="3943"/>
                  </a:lnTo>
                  <a:lnTo>
                    <a:pt x="4331" y="3943"/>
                  </a:lnTo>
                  <a:lnTo>
                    <a:pt x="4331" y="3225"/>
                  </a:lnTo>
                  <a:cubicBezTo>
                    <a:pt x="4319" y="2131"/>
                    <a:pt x="3601" y="1483"/>
                    <a:pt x="2978" y="907"/>
                  </a:cubicBezTo>
                  <a:cubicBezTo>
                    <a:pt x="2648" y="613"/>
                    <a:pt x="2342" y="319"/>
                    <a:pt x="2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2360375" y="4401375"/>
              <a:ext cx="35925" cy="71225"/>
            </a:xfrm>
            <a:custGeom>
              <a:rect b="b" l="l" r="r" t="t"/>
              <a:pathLst>
                <a:path extrusionOk="0" h="2849" w="1437">
                  <a:moveTo>
                    <a:pt x="719" y="0"/>
                  </a:moveTo>
                  <a:cubicBezTo>
                    <a:pt x="518" y="165"/>
                    <a:pt x="1" y="636"/>
                    <a:pt x="1" y="1259"/>
                  </a:cubicBezTo>
                  <a:lnTo>
                    <a:pt x="1" y="2848"/>
                  </a:lnTo>
                  <a:lnTo>
                    <a:pt x="1436" y="2848"/>
                  </a:lnTo>
                  <a:lnTo>
                    <a:pt x="1436" y="1259"/>
                  </a:lnTo>
                  <a:cubicBezTo>
                    <a:pt x="1436" y="636"/>
                    <a:pt x="930" y="165"/>
                    <a:pt x="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2324200" y="4256050"/>
              <a:ext cx="108275" cy="100925"/>
            </a:xfrm>
            <a:custGeom>
              <a:rect b="b" l="l" r="r" t="t"/>
              <a:pathLst>
                <a:path extrusionOk="0" h="4037" w="4331">
                  <a:moveTo>
                    <a:pt x="0" y="0"/>
                  </a:moveTo>
                  <a:lnTo>
                    <a:pt x="0" y="4036"/>
                  </a:lnTo>
                  <a:lnTo>
                    <a:pt x="1154" y="4036"/>
                  </a:lnTo>
                  <a:lnTo>
                    <a:pt x="1154" y="2448"/>
                  </a:lnTo>
                  <a:cubicBezTo>
                    <a:pt x="1154" y="1518"/>
                    <a:pt x="2048" y="918"/>
                    <a:pt x="2083" y="883"/>
                  </a:cubicBezTo>
                  <a:cubicBezTo>
                    <a:pt x="2107" y="871"/>
                    <a:pt x="2136" y="865"/>
                    <a:pt x="2166" y="865"/>
                  </a:cubicBezTo>
                  <a:cubicBezTo>
                    <a:pt x="2195" y="865"/>
                    <a:pt x="2224" y="871"/>
                    <a:pt x="2248" y="883"/>
                  </a:cubicBezTo>
                  <a:cubicBezTo>
                    <a:pt x="2295" y="918"/>
                    <a:pt x="3178" y="1530"/>
                    <a:pt x="3178" y="2448"/>
                  </a:cubicBezTo>
                  <a:lnTo>
                    <a:pt x="3178" y="4036"/>
                  </a:lnTo>
                  <a:lnTo>
                    <a:pt x="4331" y="4036"/>
                  </a:lnTo>
                  <a:lnTo>
                    <a:pt x="43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360375" y="4285750"/>
              <a:ext cx="35925" cy="71225"/>
            </a:xfrm>
            <a:custGeom>
              <a:rect b="b" l="l" r="r" t="t"/>
              <a:pathLst>
                <a:path extrusionOk="0" h="2849" w="1437">
                  <a:moveTo>
                    <a:pt x="719" y="1"/>
                  </a:moveTo>
                  <a:cubicBezTo>
                    <a:pt x="518" y="166"/>
                    <a:pt x="1" y="636"/>
                    <a:pt x="1" y="1260"/>
                  </a:cubicBezTo>
                  <a:lnTo>
                    <a:pt x="1" y="2848"/>
                  </a:lnTo>
                  <a:lnTo>
                    <a:pt x="1436" y="2848"/>
                  </a:lnTo>
                  <a:lnTo>
                    <a:pt x="1436" y="1260"/>
                  </a:lnTo>
                  <a:cubicBezTo>
                    <a:pt x="1436" y="636"/>
                    <a:pt x="930" y="166"/>
                    <a:pt x="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324200" y="4364300"/>
              <a:ext cx="108275" cy="108300"/>
            </a:xfrm>
            <a:custGeom>
              <a:rect b="b" l="l" r="r" t="t"/>
              <a:pathLst>
                <a:path extrusionOk="0" h="4332" w="4331">
                  <a:moveTo>
                    <a:pt x="0" y="1"/>
                  </a:moveTo>
                  <a:lnTo>
                    <a:pt x="0" y="4331"/>
                  </a:lnTo>
                  <a:lnTo>
                    <a:pt x="1154" y="4331"/>
                  </a:lnTo>
                  <a:lnTo>
                    <a:pt x="1154" y="2742"/>
                  </a:lnTo>
                  <a:cubicBezTo>
                    <a:pt x="1154" y="1813"/>
                    <a:pt x="2048" y="1201"/>
                    <a:pt x="2083" y="1177"/>
                  </a:cubicBezTo>
                  <a:cubicBezTo>
                    <a:pt x="2107" y="1160"/>
                    <a:pt x="2136" y="1151"/>
                    <a:pt x="2166" y="1151"/>
                  </a:cubicBezTo>
                  <a:cubicBezTo>
                    <a:pt x="2195" y="1151"/>
                    <a:pt x="2224" y="1160"/>
                    <a:pt x="2248" y="1177"/>
                  </a:cubicBezTo>
                  <a:cubicBezTo>
                    <a:pt x="2295" y="1201"/>
                    <a:pt x="3178" y="1825"/>
                    <a:pt x="3178" y="2742"/>
                  </a:cubicBezTo>
                  <a:lnTo>
                    <a:pt x="3178" y="4331"/>
                  </a:lnTo>
                  <a:lnTo>
                    <a:pt x="4331" y="4331"/>
                  </a:lnTo>
                  <a:lnTo>
                    <a:pt x="43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161500" y="3985750"/>
              <a:ext cx="101225" cy="75575"/>
            </a:xfrm>
            <a:custGeom>
              <a:rect b="b" l="l" r="r" t="t"/>
              <a:pathLst>
                <a:path extrusionOk="0" h="3023" w="4049">
                  <a:moveTo>
                    <a:pt x="2031" y="1"/>
                  </a:moveTo>
                  <a:cubicBezTo>
                    <a:pt x="1957" y="1"/>
                    <a:pt x="1884" y="51"/>
                    <a:pt x="1884" y="151"/>
                  </a:cubicBezTo>
                  <a:lnTo>
                    <a:pt x="1884" y="1693"/>
                  </a:lnTo>
                  <a:cubicBezTo>
                    <a:pt x="1225" y="2093"/>
                    <a:pt x="589" y="2528"/>
                    <a:pt x="1" y="3022"/>
                  </a:cubicBezTo>
                  <a:lnTo>
                    <a:pt x="4049" y="3022"/>
                  </a:lnTo>
                  <a:cubicBezTo>
                    <a:pt x="3461" y="2528"/>
                    <a:pt x="2837" y="2081"/>
                    <a:pt x="2178" y="1693"/>
                  </a:cubicBezTo>
                  <a:lnTo>
                    <a:pt x="2178" y="151"/>
                  </a:lnTo>
                  <a:cubicBezTo>
                    <a:pt x="2178" y="51"/>
                    <a:pt x="2104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985300" y="4109625"/>
              <a:ext cx="104150" cy="59650"/>
            </a:xfrm>
            <a:custGeom>
              <a:rect b="b" l="l" r="r" t="t"/>
              <a:pathLst>
                <a:path extrusionOk="0" h="2386" w="4166">
                  <a:moveTo>
                    <a:pt x="2159" y="0"/>
                  </a:moveTo>
                  <a:cubicBezTo>
                    <a:pt x="2086" y="0"/>
                    <a:pt x="2012" y="50"/>
                    <a:pt x="2012" y="150"/>
                  </a:cubicBezTo>
                  <a:lnTo>
                    <a:pt x="2012" y="962"/>
                  </a:lnTo>
                  <a:cubicBezTo>
                    <a:pt x="953" y="1009"/>
                    <a:pt x="94" y="1621"/>
                    <a:pt x="0" y="2386"/>
                  </a:cubicBezTo>
                  <a:lnTo>
                    <a:pt x="4166" y="2386"/>
                  </a:lnTo>
                  <a:cubicBezTo>
                    <a:pt x="4154" y="2245"/>
                    <a:pt x="4154" y="2115"/>
                    <a:pt x="4166" y="1974"/>
                  </a:cubicBezTo>
                  <a:cubicBezTo>
                    <a:pt x="3872" y="1397"/>
                    <a:pt x="3130" y="997"/>
                    <a:pt x="2307" y="962"/>
                  </a:cubicBezTo>
                  <a:lnTo>
                    <a:pt x="2307" y="150"/>
                  </a:lnTo>
                  <a:cubicBezTo>
                    <a:pt x="2307" y="50"/>
                    <a:pt x="2233" y="0"/>
                    <a:pt x="21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335075" y="4109625"/>
              <a:ext cx="104175" cy="59650"/>
            </a:xfrm>
            <a:custGeom>
              <a:rect b="b" l="l" r="r" t="t"/>
              <a:pathLst>
                <a:path extrusionOk="0" h="2386" w="4167">
                  <a:moveTo>
                    <a:pt x="2019" y="0"/>
                  </a:moveTo>
                  <a:cubicBezTo>
                    <a:pt x="1945" y="0"/>
                    <a:pt x="1872" y="50"/>
                    <a:pt x="1872" y="150"/>
                  </a:cubicBezTo>
                  <a:lnTo>
                    <a:pt x="1872" y="950"/>
                  </a:lnTo>
                  <a:cubicBezTo>
                    <a:pt x="1024" y="997"/>
                    <a:pt x="295" y="1397"/>
                    <a:pt x="1" y="1986"/>
                  </a:cubicBezTo>
                  <a:cubicBezTo>
                    <a:pt x="1" y="2115"/>
                    <a:pt x="1" y="2256"/>
                    <a:pt x="1" y="2386"/>
                  </a:cubicBezTo>
                  <a:lnTo>
                    <a:pt x="4166" y="2386"/>
                  </a:lnTo>
                  <a:cubicBezTo>
                    <a:pt x="4084" y="1621"/>
                    <a:pt x="3225" y="1009"/>
                    <a:pt x="2166" y="950"/>
                  </a:cubicBezTo>
                  <a:lnTo>
                    <a:pt x="2166" y="150"/>
                  </a:lnTo>
                  <a:cubicBezTo>
                    <a:pt x="2166" y="50"/>
                    <a:pt x="2092" y="0"/>
                    <a:pt x="20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9"/>
          <p:cNvGrpSpPr/>
          <p:nvPr/>
        </p:nvGrpSpPr>
        <p:grpSpPr>
          <a:xfrm>
            <a:off x="3364976" y="1217730"/>
            <a:ext cx="546980" cy="1229278"/>
            <a:chOff x="2894025" y="2723050"/>
            <a:chExt cx="282750" cy="635450"/>
          </a:xfrm>
        </p:grpSpPr>
        <p:sp>
          <p:nvSpPr>
            <p:cNvPr id="483" name="Google Shape;483;p39"/>
            <p:cNvSpPr/>
            <p:nvPr/>
          </p:nvSpPr>
          <p:spPr>
            <a:xfrm>
              <a:off x="2894025" y="2888675"/>
              <a:ext cx="282750" cy="469825"/>
            </a:xfrm>
            <a:custGeom>
              <a:rect b="b" l="l" r="r" t="t"/>
              <a:pathLst>
                <a:path extrusionOk="0" h="18793" w="11310">
                  <a:moveTo>
                    <a:pt x="5655" y="2933"/>
                  </a:moveTo>
                  <a:cubicBezTo>
                    <a:pt x="5729" y="2933"/>
                    <a:pt x="5802" y="2983"/>
                    <a:pt x="5802" y="3083"/>
                  </a:cubicBezTo>
                  <a:lnTo>
                    <a:pt x="5802" y="6131"/>
                  </a:lnTo>
                  <a:lnTo>
                    <a:pt x="5508" y="6131"/>
                  </a:lnTo>
                  <a:lnTo>
                    <a:pt x="5508" y="3083"/>
                  </a:lnTo>
                  <a:cubicBezTo>
                    <a:pt x="5508" y="2983"/>
                    <a:pt x="5582" y="2933"/>
                    <a:pt x="5655" y="2933"/>
                  </a:cubicBezTo>
                  <a:close/>
                  <a:moveTo>
                    <a:pt x="4531" y="0"/>
                  </a:moveTo>
                  <a:cubicBezTo>
                    <a:pt x="4484" y="2107"/>
                    <a:pt x="4331" y="4201"/>
                    <a:pt x="4049" y="6284"/>
                  </a:cubicBezTo>
                  <a:lnTo>
                    <a:pt x="2837" y="6284"/>
                  </a:lnTo>
                  <a:cubicBezTo>
                    <a:pt x="2837" y="6943"/>
                    <a:pt x="3402" y="7602"/>
                    <a:pt x="3402" y="7602"/>
                  </a:cubicBezTo>
                  <a:lnTo>
                    <a:pt x="7909" y="7602"/>
                  </a:lnTo>
                  <a:cubicBezTo>
                    <a:pt x="7909" y="7602"/>
                    <a:pt x="8474" y="6943"/>
                    <a:pt x="8474" y="6284"/>
                  </a:cubicBezTo>
                  <a:lnTo>
                    <a:pt x="7261" y="6284"/>
                  </a:lnTo>
                  <a:cubicBezTo>
                    <a:pt x="6979" y="4201"/>
                    <a:pt x="6826" y="2107"/>
                    <a:pt x="6791" y="0"/>
                  </a:cubicBezTo>
                  <a:close/>
                  <a:moveTo>
                    <a:pt x="3790" y="7885"/>
                  </a:moveTo>
                  <a:lnTo>
                    <a:pt x="3155" y="10885"/>
                  </a:lnTo>
                  <a:lnTo>
                    <a:pt x="1978" y="10885"/>
                  </a:lnTo>
                  <a:cubicBezTo>
                    <a:pt x="1978" y="11450"/>
                    <a:pt x="2590" y="12003"/>
                    <a:pt x="2778" y="12156"/>
                  </a:cubicBezTo>
                  <a:lnTo>
                    <a:pt x="8532" y="12156"/>
                  </a:lnTo>
                  <a:cubicBezTo>
                    <a:pt x="8709" y="12015"/>
                    <a:pt x="8862" y="11850"/>
                    <a:pt x="9003" y="11674"/>
                  </a:cubicBezTo>
                  <a:cubicBezTo>
                    <a:pt x="9191" y="11450"/>
                    <a:pt x="9309" y="11179"/>
                    <a:pt x="9333" y="10885"/>
                  </a:cubicBezTo>
                  <a:lnTo>
                    <a:pt x="8156" y="10885"/>
                  </a:lnTo>
                  <a:lnTo>
                    <a:pt x="7520" y="7885"/>
                  </a:lnTo>
                  <a:lnTo>
                    <a:pt x="5779" y="7885"/>
                  </a:lnTo>
                  <a:lnTo>
                    <a:pt x="7050" y="10885"/>
                  </a:lnTo>
                  <a:lnTo>
                    <a:pt x="4261" y="10885"/>
                  </a:lnTo>
                  <a:lnTo>
                    <a:pt x="5532" y="7885"/>
                  </a:lnTo>
                  <a:close/>
                  <a:moveTo>
                    <a:pt x="2672" y="12462"/>
                  </a:moveTo>
                  <a:cubicBezTo>
                    <a:pt x="2543" y="12827"/>
                    <a:pt x="2413" y="13180"/>
                    <a:pt x="2260" y="13521"/>
                  </a:cubicBezTo>
                  <a:cubicBezTo>
                    <a:pt x="1" y="18781"/>
                    <a:pt x="566" y="18781"/>
                    <a:pt x="566" y="18781"/>
                  </a:cubicBezTo>
                  <a:lnTo>
                    <a:pt x="2096" y="18781"/>
                  </a:lnTo>
                  <a:cubicBezTo>
                    <a:pt x="2096" y="16828"/>
                    <a:pt x="3684" y="15251"/>
                    <a:pt x="5638" y="15251"/>
                  </a:cubicBezTo>
                  <a:cubicBezTo>
                    <a:pt x="7591" y="15251"/>
                    <a:pt x="9180" y="16828"/>
                    <a:pt x="9180" y="18781"/>
                  </a:cubicBezTo>
                  <a:lnTo>
                    <a:pt x="10745" y="18781"/>
                  </a:lnTo>
                  <a:cubicBezTo>
                    <a:pt x="10745" y="18781"/>
                    <a:pt x="11309" y="18781"/>
                    <a:pt x="9050" y="13521"/>
                  </a:cubicBezTo>
                  <a:cubicBezTo>
                    <a:pt x="8897" y="13180"/>
                    <a:pt x="8756" y="12827"/>
                    <a:pt x="8638" y="12462"/>
                  </a:cubicBezTo>
                  <a:close/>
                  <a:moveTo>
                    <a:pt x="5638" y="15533"/>
                  </a:moveTo>
                  <a:lnTo>
                    <a:pt x="5638" y="15545"/>
                  </a:lnTo>
                  <a:cubicBezTo>
                    <a:pt x="3849" y="15545"/>
                    <a:pt x="2401" y="17004"/>
                    <a:pt x="2390" y="18793"/>
                  </a:cubicBezTo>
                  <a:lnTo>
                    <a:pt x="3390" y="18793"/>
                  </a:lnTo>
                  <a:cubicBezTo>
                    <a:pt x="3402" y="18452"/>
                    <a:pt x="3461" y="18110"/>
                    <a:pt x="3566" y="17781"/>
                  </a:cubicBezTo>
                  <a:cubicBezTo>
                    <a:pt x="3578" y="17746"/>
                    <a:pt x="3590" y="17699"/>
                    <a:pt x="3602" y="17663"/>
                  </a:cubicBezTo>
                  <a:cubicBezTo>
                    <a:pt x="3625" y="17616"/>
                    <a:pt x="3649" y="17534"/>
                    <a:pt x="3672" y="17475"/>
                  </a:cubicBezTo>
                  <a:cubicBezTo>
                    <a:pt x="3955" y="16816"/>
                    <a:pt x="4520" y="16145"/>
                    <a:pt x="5649" y="16145"/>
                  </a:cubicBezTo>
                  <a:cubicBezTo>
                    <a:pt x="6932" y="16145"/>
                    <a:pt x="7485" y="16981"/>
                    <a:pt x="7720" y="17710"/>
                  </a:cubicBezTo>
                  <a:cubicBezTo>
                    <a:pt x="7744" y="17769"/>
                    <a:pt x="7767" y="17828"/>
                    <a:pt x="7779" y="17887"/>
                  </a:cubicBezTo>
                  <a:cubicBezTo>
                    <a:pt x="7779" y="17910"/>
                    <a:pt x="7791" y="17946"/>
                    <a:pt x="7803" y="17969"/>
                  </a:cubicBezTo>
                  <a:cubicBezTo>
                    <a:pt x="7815" y="18040"/>
                    <a:pt x="7838" y="18110"/>
                    <a:pt x="7850" y="18169"/>
                  </a:cubicBezTo>
                  <a:cubicBezTo>
                    <a:pt x="7885" y="18369"/>
                    <a:pt x="7909" y="18581"/>
                    <a:pt x="7920" y="18781"/>
                  </a:cubicBezTo>
                  <a:lnTo>
                    <a:pt x="8885" y="18781"/>
                  </a:lnTo>
                  <a:cubicBezTo>
                    <a:pt x="8885" y="16992"/>
                    <a:pt x="7426" y="15545"/>
                    <a:pt x="5638" y="15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2992600" y="2723050"/>
              <a:ext cx="85325" cy="158000"/>
            </a:xfrm>
            <a:custGeom>
              <a:rect b="b" l="l" r="r" t="t"/>
              <a:pathLst>
                <a:path extrusionOk="0" h="6320" w="3413">
                  <a:moveTo>
                    <a:pt x="1565" y="0"/>
                  </a:moveTo>
                  <a:lnTo>
                    <a:pt x="1565" y="2389"/>
                  </a:lnTo>
                  <a:cubicBezTo>
                    <a:pt x="1306" y="2424"/>
                    <a:pt x="1083" y="2566"/>
                    <a:pt x="918" y="2754"/>
                  </a:cubicBezTo>
                  <a:cubicBezTo>
                    <a:pt x="694" y="3025"/>
                    <a:pt x="577" y="3354"/>
                    <a:pt x="577" y="3683"/>
                  </a:cubicBezTo>
                  <a:cubicBezTo>
                    <a:pt x="482" y="3695"/>
                    <a:pt x="388" y="3719"/>
                    <a:pt x="306" y="3766"/>
                  </a:cubicBezTo>
                  <a:cubicBezTo>
                    <a:pt x="106" y="3895"/>
                    <a:pt x="0" y="4119"/>
                    <a:pt x="24" y="4342"/>
                  </a:cubicBezTo>
                  <a:cubicBezTo>
                    <a:pt x="24" y="5001"/>
                    <a:pt x="588" y="5001"/>
                    <a:pt x="588" y="5001"/>
                  </a:cubicBezTo>
                  <a:cubicBezTo>
                    <a:pt x="588" y="5001"/>
                    <a:pt x="24" y="5013"/>
                    <a:pt x="24" y="5660"/>
                  </a:cubicBezTo>
                  <a:cubicBezTo>
                    <a:pt x="24" y="6319"/>
                    <a:pt x="588" y="6319"/>
                    <a:pt x="588" y="6319"/>
                  </a:cubicBezTo>
                  <a:lnTo>
                    <a:pt x="2836" y="6319"/>
                  </a:lnTo>
                  <a:cubicBezTo>
                    <a:pt x="2836" y="6319"/>
                    <a:pt x="3401" y="6319"/>
                    <a:pt x="3401" y="5660"/>
                  </a:cubicBezTo>
                  <a:cubicBezTo>
                    <a:pt x="3401" y="5001"/>
                    <a:pt x="2848" y="5001"/>
                    <a:pt x="2848" y="5001"/>
                  </a:cubicBezTo>
                  <a:cubicBezTo>
                    <a:pt x="2848" y="5001"/>
                    <a:pt x="3413" y="5001"/>
                    <a:pt x="3413" y="4342"/>
                  </a:cubicBezTo>
                  <a:cubicBezTo>
                    <a:pt x="3413" y="3695"/>
                    <a:pt x="2848" y="3695"/>
                    <a:pt x="2848" y="3695"/>
                  </a:cubicBezTo>
                  <a:cubicBezTo>
                    <a:pt x="2848" y="3354"/>
                    <a:pt x="2730" y="3025"/>
                    <a:pt x="2507" y="2766"/>
                  </a:cubicBezTo>
                  <a:cubicBezTo>
                    <a:pt x="2342" y="2566"/>
                    <a:pt x="2118" y="2424"/>
                    <a:pt x="1859" y="2389"/>
                  </a:cubicBezTo>
                  <a:lnTo>
                    <a:pt x="18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720007" y="1585472"/>
            <a:ext cx="1549023" cy="861536"/>
            <a:chOff x="2468925" y="3659425"/>
            <a:chExt cx="496625" cy="276275"/>
          </a:xfrm>
        </p:grpSpPr>
        <p:sp>
          <p:nvSpPr>
            <p:cNvPr id="486" name="Google Shape;486;p39"/>
            <p:cNvSpPr/>
            <p:nvPr/>
          </p:nvSpPr>
          <p:spPr>
            <a:xfrm>
              <a:off x="2854625" y="3817100"/>
              <a:ext cx="27075" cy="34475"/>
            </a:xfrm>
            <a:custGeom>
              <a:rect b="b" l="l" r="r" t="t"/>
              <a:pathLst>
                <a:path extrusionOk="0" h="1379" w="1083">
                  <a:moveTo>
                    <a:pt x="521" y="1"/>
                  </a:moveTo>
                  <a:cubicBezTo>
                    <a:pt x="236" y="1"/>
                    <a:pt x="1" y="243"/>
                    <a:pt x="24" y="531"/>
                  </a:cubicBezTo>
                  <a:lnTo>
                    <a:pt x="24" y="1378"/>
                  </a:lnTo>
                  <a:lnTo>
                    <a:pt x="1071" y="1378"/>
                  </a:lnTo>
                  <a:lnTo>
                    <a:pt x="1071" y="531"/>
                  </a:lnTo>
                  <a:cubicBezTo>
                    <a:pt x="1082" y="243"/>
                    <a:pt x="847" y="1"/>
                    <a:pt x="562" y="1"/>
                  </a:cubicBezTo>
                  <a:cubicBezTo>
                    <a:pt x="555" y="1"/>
                    <a:pt x="548" y="1"/>
                    <a:pt x="541" y="1"/>
                  </a:cubicBezTo>
                  <a:cubicBezTo>
                    <a:pt x="535" y="1"/>
                    <a:pt x="528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552775" y="3817100"/>
              <a:ext cx="26800" cy="34475"/>
            </a:xfrm>
            <a:custGeom>
              <a:rect b="b" l="l" r="r" t="t"/>
              <a:pathLst>
                <a:path extrusionOk="0" h="1379" w="1072">
                  <a:moveTo>
                    <a:pt x="522" y="1"/>
                  </a:moveTo>
                  <a:cubicBezTo>
                    <a:pt x="237" y="1"/>
                    <a:pt x="1" y="243"/>
                    <a:pt x="12" y="531"/>
                  </a:cubicBezTo>
                  <a:lnTo>
                    <a:pt x="12" y="1378"/>
                  </a:lnTo>
                  <a:lnTo>
                    <a:pt x="1060" y="1378"/>
                  </a:lnTo>
                  <a:lnTo>
                    <a:pt x="1060" y="531"/>
                  </a:lnTo>
                  <a:cubicBezTo>
                    <a:pt x="1071" y="243"/>
                    <a:pt x="847" y="1"/>
                    <a:pt x="562" y="1"/>
                  </a:cubicBezTo>
                  <a:cubicBezTo>
                    <a:pt x="555" y="1"/>
                    <a:pt x="549" y="1"/>
                    <a:pt x="542" y="1"/>
                  </a:cubicBezTo>
                  <a:cubicBezTo>
                    <a:pt x="535" y="1"/>
                    <a:pt x="528" y="1"/>
                    <a:pt x="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2653400" y="3816450"/>
              <a:ext cx="27225" cy="35125"/>
            </a:xfrm>
            <a:custGeom>
              <a:rect b="b" l="l" r="r" t="t"/>
              <a:pathLst>
                <a:path extrusionOk="0" h="1405" w="1089">
                  <a:moveTo>
                    <a:pt x="543" y="1"/>
                  </a:moveTo>
                  <a:cubicBezTo>
                    <a:pt x="271" y="1"/>
                    <a:pt x="0" y="186"/>
                    <a:pt x="24" y="557"/>
                  </a:cubicBezTo>
                  <a:lnTo>
                    <a:pt x="24" y="1404"/>
                  </a:lnTo>
                  <a:lnTo>
                    <a:pt x="1071" y="1404"/>
                  </a:lnTo>
                  <a:lnTo>
                    <a:pt x="1071" y="557"/>
                  </a:lnTo>
                  <a:cubicBezTo>
                    <a:pt x="1089" y="186"/>
                    <a:pt x="815" y="1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2603075" y="3816450"/>
              <a:ext cx="27250" cy="35125"/>
            </a:xfrm>
            <a:custGeom>
              <a:rect b="b" l="l" r="r" t="t"/>
              <a:pathLst>
                <a:path extrusionOk="0" h="1405" w="1090">
                  <a:moveTo>
                    <a:pt x="544" y="1"/>
                  </a:moveTo>
                  <a:cubicBezTo>
                    <a:pt x="272" y="1"/>
                    <a:pt x="1" y="186"/>
                    <a:pt x="24" y="557"/>
                  </a:cubicBezTo>
                  <a:lnTo>
                    <a:pt x="24" y="1404"/>
                  </a:lnTo>
                  <a:lnTo>
                    <a:pt x="1072" y="1404"/>
                  </a:lnTo>
                  <a:lnTo>
                    <a:pt x="1072" y="557"/>
                  </a:lnTo>
                  <a:cubicBezTo>
                    <a:pt x="1089" y="186"/>
                    <a:pt x="816" y="1"/>
                    <a:pt x="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2553075" y="3659425"/>
              <a:ext cx="17075" cy="15925"/>
            </a:xfrm>
            <a:custGeom>
              <a:rect b="b" l="l" r="r" t="t"/>
              <a:pathLst>
                <a:path extrusionOk="0" h="637" w="683">
                  <a:moveTo>
                    <a:pt x="0" y="1"/>
                  </a:moveTo>
                  <a:lnTo>
                    <a:pt x="0" y="636"/>
                  </a:lnTo>
                  <a:lnTo>
                    <a:pt x="683" y="636"/>
                  </a:lnTo>
                  <a:cubicBezTo>
                    <a:pt x="589" y="319"/>
                    <a:pt x="224" y="10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2804325" y="3817100"/>
              <a:ext cx="26775" cy="34475"/>
            </a:xfrm>
            <a:custGeom>
              <a:rect b="b" l="l" r="r" t="t"/>
              <a:pathLst>
                <a:path extrusionOk="0" h="1379" w="1071">
                  <a:moveTo>
                    <a:pt x="521" y="1"/>
                  </a:moveTo>
                  <a:cubicBezTo>
                    <a:pt x="236" y="1"/>
                    <a:pt x="0" y="243"/>
                    <a:pt x="12" y="531"/>
                  </a:cubicBezTo>
                  <a:lnTo>
                    <a:pt x="12" y="1378"/>
                  </a:lnTo>
                  <a:lnTo>
                    <a:pt x="1059" y="1378"/>
                  </a:lnTo>
                  <a:lnTo>
                    <a:pt x="1059" y="531"/>
                  </a:lnTo>
                  <a:cubicBezTo>
                    <a:pt x="1070" y="243"/>
                    <a:pt x="846" y="1"/>
                    <a:pt x="561" y="1"/>
                  </a:cubicBezTo>
                  <a:cubicBezTo>
                    <a:pt x="555" y="1"/>
                    <a:pt x="548" y="1"/>
                    <a:pt x="541" y="1"/>
                  </a:cubicBezTo>
                  <a:cubicBezTo>
                    <a:pt x="534" y="1"/>
                    <a:pt x="528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2503950" y="3682675"/>
              <a:ext cx="426600" cy="51500"/>
            </a:xfrm>
            <a:custGeom>
              <a:rect b="b" l="l" r="r" t="t"/>
              <a:pathLst>
                <a:path extrusionOk="0" h="2060" w="17064">
                  <a:moveTo>
                    <a:pt x="1895" y="1"/>
                  </a:moveTo>
                  <a:cubicBezTo>
                    <a:pt x="1707" y="295"/>
                    <a:pt x="989" y="1377"/>
                    <a:pt x="0" y="2060"/>
                  </a:cubicBezTo>
                  <a:lnTo>
                    <a:pt x="17063" y="2060"/>
                  </a:lnTo>
                  <a:cubicBezTo>
                    <a:pt x="16075" y="1377"/>
                    <a:pt x="15345" y="295"/>
                    <a:pt x="151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2864025" y="3659425"/>
              <a:ext cx="17375" cy="15925"/>
            </a:xfrm>
            <a:custGeom>
              <a:rect b="b" l="l" r="r" t="t"/>
              <a:pathLst>
                <a:path extrusionOk="0" h="637" w="695">
                  <a:moveTo>
                    <a:pt x="695" y="1"/>
                  </a:moveTo>
                  <a:cubicBezTo>
                    <a:pt x="460" y="107"/>
                    <a:pt x="95" y="319"/>
                    <a:pt x="1" y="636"/>
                  </a:cubicBezTo>
                  <a:lnTo>
                    <a:pt x="695" y="636"/>
                  </a:lnTo>
                  <a:lnTo>
                    <a:pt x="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2703550" y="3816450"/>
              <a:ext cx="27225" cy="35125"/>
            </a:xfrm>
            <a:custGeom>
              <a:rect b="b" l="l" r="r" t="t"/>
              <a:pathLst>
                <a:path extrusionOk="0" h="1405" w="1089">
                  <a:moveTo>
                    <a:pt x="543" y="1"/>
                  </a:moveTo>
                  <a:cubicBezTo>
                    <a:pt x="271" y="1"/>
                    <a:pt x="0" y="186"/>
                    <a:pt x="30" y="557"/>
                  </a:cubicBezTo>
                  <a:lnTo>
                    <a:pt x="30" y="1404"/>
                  </a:lnTo>
                  <a:lnTo>
                    <a:pt x="1065" y="1404"/>
                  </a:lnTo>
                  <a:lnTo>
                    <a:pt x="1065" y="557"/>
                  </a:lnTo>
                  <a:cubicBezTo>
                    <a:pt x="1089" y="186"/>
                    <a:pt x="815" y="1"/>
                    <a:pt x="5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2789300" y="3858900"/>
              <a:ext cx="142425" cy="9425"/>
            </a:xfrm>
            <a:custGeom>
              <a:rect b="b" l="l" r="r" t="t"/>
              <a:pathLst>
                <a:path extrusionOk="0" h="377" w="5697">
                  <a:moveTo>
                    <a:pt x="1" y="0"/>
                  </a:moveTo>
                  <a:lnTo>
                    <a:pt x="118" y="377"/>
                  </a:lnTo>
                  <a:lnTo>
                    <a:pt x="5696" y="377"/>
                  </a:lnTo>
                  <a:lnTo>
                    <a:pt x="56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2799600" y="3892425"/>
              <a:ext cx="149175" cy="9450"/>
            </a:xfrm>
            <a:custGeom>
              <a:rect b="b" l="l" r="r" t="t"/>
              <a:pathLst>
                <a:path extrusionOk="0" h="378" w="5967">
                  <a:moveTo>
                    <a:pt x="1" y="1"/>
                  </a:moveTo>
                  <a:lnTo>
                    <a:pt x="106" y="377"/>
                  </a:lnTo>
                  <a:lnTo>
                    <a:pt x="5967" y="377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2794300" y="3875650"/>
              <a:ext cx="145950" cy="9450"/>
            </a:xfrm>
            <a:custGeom>
              <a:rect b="b" l="l" r="r" t="t"/>
              <a:pathLst>
                <a:path extrusionOk="0" h="378" w="5838">
                  <a:moveTo>
                    <a:pt x="1" y="1"/>
                  </a:moveTo>
                  <a:lnTo>
                    <a:pt x="118" y="378"/>
                  </a:lnTo>
                  <a:lnTo>
                    <a:pt x="5837" y="378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753850" y="3816450"/>
              <a:ext cx="27100" cy="35125"/>
            </a:xfrm>
            <a:custGeom>
              <a:rect b="b" l="l" r="r" t="t"/>
              <a:pathLst>
                <a:path extrusionOk="0" h="1405" w="1084">
                  <a:moveTo>
                    <a:pt x="542" y="1"/>
                  </a:moveTo>
                  <a:cubicBezTo>
                    <a:pt x="271" y="1"/>
                    <a:pt x="1" y="186"/>
                    <a:pt x="18" y="557"/>
                  </a:cubicBezTo>
                  <a:lnTo>
                    <a:pt x="18" y="1404"/>
                  </a:lnTo>
                  <a:lnTo>
                    <a:pt x="1066" y="1404"/>
                  </a:lnTo>
                  <a:lnTo>
                    <a:pt x="1066" y="557"/>
                  </a:lnTo>
                  <a:cubicBezTo>
                    <a:pt x="1083" y="186"/>
                    <a:pt x="813" y="1"/>
                    <a:pt x="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527775" y="3800350"/>
              <a:ext cx="378925" cy="51500"/>
            </a:xfrm>
            <a:custGeom>
              <a:rect b="b" l="l" r="r" t="t"/>
              <a:pathLst>
                <a:path extrusionOk="0" h="2060" w="15157">
                  <a:moveTo>
                    <a:pt x="0" y="1"/>
                  </a:moveTo>
                  <a:lnTo>
                    <a:pt x="0" y="2060"/>
                  </a:lnTo>
                  <a:lnTo>
                    <a:pt x="718" y="2060"/>
                  </a:lnTo>
                  <a:lnTo>
                    <a:pt x="718" y="1213"/>
                  </a:lnTo>
                  <a:cubicBezTo>
                    <a:pt x="706" y="742"/>
                    <a:pt x="1071" y="354"/>
                    <a:pt x="1542" y="354"/>
                  </a:cubicBezTo>
                  <a:cubicBezTo>
                    <a:pt x="2001" y="354"/>
                    <a:pt x="2377" y="742"/>
                    <a:pt x="2354" y="1213"/>
                  </a:cubicBezTo>
                  <a:lnTo>
                    <a:pt x="2354" y="2060"/>
                  </a:lnTo>
                  <a:lnTo>
                    <a:pt x="2742" y="2060"/>
                  </a:lnTo>
                  <a:lnTo>
                    <a:pt x="2742" y="1213"/>
                  </a:lnTo>
                  <a:cubicBezTo>
                    <a:pt x="2719" y="742"/>
                    <a:pt x="3083" y="354"/>
                    <a:pt x="3554" y="354"/>
                  </a:cubicBezTo>
                  <a:cubicBezTo>
                    <a:pt x="4025" y="354"/>
                    <a:pt x="4390" y="742"/>
                    <a:pt x="4378" y="1213"/>
                  </a:cubicBezTo>
                  <a:lnTo>
                    <a:pt x="4378" y="2060"/>
                  </a:lnTo>
                  <a:lnTo>
                    <a:pt x="4754" y="2060"/>
                  </a:lnTo>
                  <a:lnTo>
                    <a:pt x="4754" y="1213"/>
                  </a:lnTo>
                  <a:cubicBezTo>
                    <a:pt x="4731" y="742"/>
                    <a:pt x="5107" y="354"/>
                    <a:pt x="5566" y="354"/>
                  </a:cubicBezTo>
                  <a:cubicBezTo>
                    <a:pt x="6037" y="354"/>
                    <a:pt x="6414" y="742"/>
                    <a:pt x="6390" y="1213"/>
                  </a:cubicBezTo>
                  <a:lnTo>
                    <a:pt x="6390" y="2060"/>
                  </a:lnTo>
                  <a:lnTo>
                    <a:pt x="6767" y="2060"/>
                  </a:lnTo>
                  <a:lnTo>
                    <a:pt x="6767" y="1213"/>
                  </a:lnTo>
                  <a:cubicBezTo>
                    <a:pt x="6755" y="761"/>
                    <a:pt x="7109" y="389"/>
                    <a:pt x="7546" y="389"/>
                  </a:cubicBezTo>
                  <a:cubicBezTo>
                    <a:pt x="7553" y="389"/>
                    <a:pt x="7560" y="389"/>
                    <a:pt x="7567" y="389"/>
                  </a:cubicBezTo>
                  <a:lnTo>
                    <a:pt x="7590" y="389"/>
                  </a:lnTo>
                  <a:cubicBezTo>
                    <a:pt x="7597" y="389"/>
                    <a:pt x="7604" y="389"/>
                    <a:pt x="7611" y="389"/>
                  </a:cubicBezTo>
                  <a:cubicBezTo>
                    <a:pt x="8049" y="389"/>
                    <a:pt x="8402" y="761"/>
                    <a:pt x="8391" y="1213"/>
                  </a:cubicBezTo>
                  <a:lnTo>
                    <a:pt x="8391" y="2060"/>
                  </a:lnTo>
                  <a:lnTo>
                    <a:pt x="8767" y="2060"/>
                  </a:lnTo>
                  <a:lnTo>
                    <a:pt x="8767" y="1213"/>
                  </a:lnTo>
                  <a:cubicBezTo>
                    <a:pt x="8744" y="742"/>
                    <a:pt x="9120" y="354"/>
                    <a:pt x="9579" y="354"/>
                  </a:cubicBezTo>
                  <a:cubicBezTo>
                    <a:pt x="10050" y="354"/>
                    <a:pt x="10426" y="742"/>
                    <a:pt x="10403" y="1213"/>
                  </a:cubicBezTo>
                  <a:lnTo>
                    <a:pt x="10403" y="2060"/>
                  </a:lnTo>
                  <a:lnTo>
                    <a:pt x="10779" y="2048"/>
                  </a:lnTo>
                  <a:lnTo>
                    <a:pt x="10779" y="1201"/>
                  </a:lnTo>
                  <a:cubicBezTo>
                    <a:pt x="10768" y="730"/>
                    <a:pt x="11132" y="342"/>
                    <a:pt x="11603" y="342"/>
                  </a:cubicBezTo>
                  <a:cubicBezTo>
                    <a:pt x="12062" y="342"/>
                    <a:pt x="12439" y="730"/>
                    <a:pt x="12415" y="1201"/>
                  </a:cubicBezTo>
                  <a:lnTo>
                    <a:pt x="12415" y="2048"/>
                  </a:lnTo>
                  <a:lnTo>
                    <a:pt x="12803" y="2048"/>
                  </a:lnTo>
                  <a:lnTo>
                    <a:pt x="12803" y="1201"/>
                  </a:lnTo>
                  <a:cubicBezTo>
                    <a:pt x="12780" y="730"/>
                    <a:pt x="13145" y="342"/>
                    <a:pt x="13615" y="342"/>
                  </a:cubicBezTo>
                  <a:cubicBezTo>
                    <a:pt x="14086" y="342"/>
                    <a:pt x="14451" y="730"/>
                    <a:pt x="14439" y="1201"/>
                  </a:cubicBezTo>
                  <a:lnTo>
                    <a:pt x="14439" y="2048"/>
                  </a:lnTo>
                  <a:lnTo>
                    <a:pt x="15157" y="2048"/>
                  </a:lnTo>
                  <a:lnTo>
                    <a:pt x="151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809600" y="3926250"/>
              <a:ext cx="155950" cy="9450"/>
            </a:xfrm>
            <a:custGeom>
              <a:rect b="b" l="l" r="r" t="t"/>
              <a:pathLst>
                <a:path extrusionOk="0" h="378" w="6238">
                  <a:moveTo>
                    <a:pt x="1" y="1"/>
                  </a:moveTo>
                  <a:lnTo>
                    <a:pt x="107" y="378"/>
                  </a:lnTo>
                  <a:lnTo>
                    <a:pt x="6237" y="378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2772525" y="3858900"/>
              <a:ext cx="32100" cy="76800"/>
            </a:xfrm>
            <a:custGeom>
              <a:rect b="b" l="l" r="r" t="t"/>
              <a:pathLst>
                <a:path extrusionOk="0" h="3072" w="1284">
                  <a:moveTo>
                    <a:pt x="1" y="0"/>
                  </a:moveTo>
                  <a:lnTo>
                    <a:pt x="919" y="3072"/>
                  </a:lnTo>
                  <a:lnTo>
                    <a:pt x="1284" y="3072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477475" y="3909500"/>
              <a:ext cx="152400" cy="9425"/>
            </a:xfrm>
            <a:custGeom>
              <a:rect b="b" l="l" r="r" t="t"/>
              <a:pathLst>
                <a:path extrusionOk="0" h="377" w="6096">
                  <a:moveTo>
                    <a:pt x="0" y="0"/>
                  </a:moveTo>
                  <a:lnTo>
                    <a:pt x="0" y="377"/>
                  </a:lnTo>
                  <a:lnTo>
                    <a:pt x="5990" y="377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2629850" y="3858900"/>
              <a:ext cx="32100" cy="76800"/>
            </a:xfrm>
            <a:custGeom>
              <a:rect b="b" l="l" r="r" t="t"/>
              <a:pathLst>
                <a:path extrusionOk="0" h="3072" w="1284">
                  <a:moveTo>
                    <a:pt x="919" y="0"/>
                  </a:moveTo>
                  <a:lnTo>
                    <a:pt x="1" y="3072"/>
                  </a:lnTo>
                  <a:lnTo>
                    <a:pt x="366" y="3072"/>
                  </a:lnTo>
                  <a:lnTo>
                    <a:pt x="1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2527775" y="3741525"/>
              <a:ext cx="378925" cy="17675"/>
            </a:xfrm>
            <a:custGeom>
              <a:rect b="b" l="l" r="r" t="t"/>
              <a:pathLst>
                <a:path extrusionOk="0" h="707" w="15157">
                  <a:moveTo>
                    <a:pt x="0" y="0"/>
                  </a:moveTo>
                  <a:lnTo>
                    <a:pt x="0" y="706"/>
                  </a:lnTo>
                  <a:lnTo>
                    <a:pt x="15157" y="706"/>
                  </a:lnTo>
                  <a:lnTo>
                    <a:pt x="15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2804600" y="3909500"/>
              <a:ext cx="152425" cy="9425"/>
            </a:xfrm>
            <a:custGeom>
              <a:rect b="b" l="l" r="r" t="t"/>
              <a:pathLst>
                <a:path extrusionOk="0" h="377" w="6097">
                  <a:moveTo>
                    <a:pt x="1" y="0"/>
                  </a:moveTo>
                  <a:lnTo>
                    <a:pt x="107" y="377"/>
                  </a:lnTo>
                  <a:lnTo>
                    <a:pt x="6096" y="377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646625" y="3858900"/>
              <a:ext cx="141225" cy="76800"/>
            </a:xfrm>
            <a:custGeom>
              <a:rect b="b" l="l" r="r" t="t"/>
              <a:pathLst>
                <a:path extrusionOk="0" h="3072" w="5649">
                  <a:moveTo>
                    <a:pt x="918" y="0"/>
                  </a:moveTo>
                  <a:lnTo>
                    <a:pt x="0" y="3072"/>
                  </a:lnTo>
                  <a:lnTo>
                    <a:pt x="5649" y="3072"/>
                  </a:lnTo>
                  <a:lnTo>
                    <a:pt x="4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2504525" y="3766825"/>
              <a:ext cx="425425" cy="26200"/>
            </a:xfrm>
            <a:custGeom>
              <a:rect b="b" l="l" r="r" t="t"/>
              <a:pathLst>
                <a:path extrusionOk="0" h="1048" w="17017">
                  <a:moveTo>
                    <a:pt x="907" y="0"/>
                  </a:moveTo>
                  <a:cubicBezTo>
                    <a:pt x="848" y="212"/>
                    <a:pt x="648" y="612"/>
                    <a:pt x="1" y="1047"/>
                  </a:cubicBezTo>
                  <a:lnTo>
                    <a:pt x="17017" y="1047"/>
                  </a:lnTo>
                  <a:cubicBezTo>
                    <a:pt x="16358" y="612"/>
                    <a:pt x="16169" y="212"/>
                    <a:pt x="161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2502475" y="3858900"/>
              <a:ext cx="142700" cy="9425"/>
            </a:xfrm>
            <a:custGeom>
              <a:rect b="b" l="l" r="r" t="t"/>
              <a:pathLst>
                <a:path extrusionOk="0" h="377" w="5708">
                  <a:moveTo>
                    <a:pt x="0" y="0"/>
                  </a:moveTo>
                  <a:lnTo>
                    <a:pt x="0" y="377"/>
                  </a:lnTo>
                  <a:lnTo>
                    <a:pt x="5590" y="377"/>
                  </a:lnTo>
                  <a:lnTo>
                    <a:pt x="5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2468925" y="3926250"/>
              <a:ext cx="155950" cy="9450"/>
            </a:xfrm>
            <a:custGeom>
              <a:rect b="b" l="l" r="r" t="t"/>
              <a:pathLst>
                <a:path extrusionOk="0" h="378" w="6238">
                  <a:moveTo>
                    <a:pt x="1" y="1"/>
                  </a:moveTo>
                  <a:lnTo>
                    <a:pt x="1" y="378"/>
                  </a:lnTo>
                  <a:lnTo>
                    <a:pt x="6120" y="378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2485700" y="3892425"/>
              <a:ext cx="149175" cy="9450"/>
            </a:xfrm>
            <a:custGeom>
              <a:rect b="b" l="l" r="r" t="t"/>
              <a:pathLst>
                <a:path extrusionOk="0" h="378" w="5967">
                  <a:moveTo>
                    <a:pt x="1" y="1"/>
                  </a:moveTo>
                  <a:lnTo>
                    <a:pt x="1" y="377"/>
                  </a:lnTo>
                  <a:lnTo>
                    <a:pt x="5861" y="377"/>
                  </a:lnTo>
                  <a:lnTo>
                    <a:pt x="5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2494225" y="3875650"/>
              <a:ext cx="145950" cy="9450"/>
            </a:xfrm>
            <a:custGeom>
              <a:rect b="b" l="l" r="r" t="t"/>
              <a:pathLst>
                <a:path extrusionOk="0" h="378" w="5838">
                  <a:moveTo>
                    <a:pt x="1" y="1"/>
                  </a:moveTo>
                  <a:lnTo>
                    <a:pt x="1" y="378"/>
                  </a:lnTo>
                  <a:lnTo>
                    <a:pt x="5720" y="378"/>
                  </a:lnTo>
                  <a:lnTo>
                    <a:pt x="58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9"/>
          <p:cNvGrpSpPr/>
          <p:nvPr/>
        </p:nvGrpSpPr>
        <p:grpSpPr>
          <a:xfrm>
            <a:off x="2611500" y="2937116"/>
            <a:ext cx="284478" cy="1652961"/>
            <a:chOff x="3673925" y="2979575"/>
            <a:chExt cx="134175" cy="779625"/>
          </a:xfrm>
        </p:grpSpPr>
        <p:sp>
          <p:nvSpPr>
            <p:cNvPr id="513" name="Google Shape;513;p39"/>
            <p:cNvSpPr/>
            <p:nvPr/>
          </p:nvSpPr>
          <p:spPr>
            <a:xfrm>
              <a:off x="3694825" y="3129600"/>
              <a:ext cx="92400" cy="55625"/>
            </a:xfrm>
            <a:custGeom>
              <a:rect b="b" l="l" r="r" t="t"/>
              <a:pathLst>
                <a:path extrusionOk="0" h="2225" w="3696">
                  <a:moveTo>
                    <a:pt x="0" y="1"/>
                  </a:moveTo>
                  <a:lnTo>
                    <a:pt x="0" y="2225"/>
                  </a:lnTo>
                  <a:lnTo>
                    <a:pt x="3695" y="2225"/>
                  </a:lnTo>
                  <a:lnTo>
                    <a:pt x="3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3776000" y="2979575"/>
              <a:ext cx="11225" cy="142700"/>
            </a:xfrm>
            <a:custGeom>
              <a:rect b="b" l="l" r="r" t="t"/>
              <a:pathLst>
                <a:path extrusionOk="0" h="5708" w="449">
                  <a:moveTo>
                    <a:pt x="1" y="0"/>
                  </a:moveTo>
                  <a:lnTo>
                    <a:pt x="1" y="5708"/>
                  </a:lnTo>
                  <a:lnTo>
                    <a:pt x="448" y="5708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3684225" y="3192275"/>
              <a:ext cx="113575" cy="71500"/>
            </a:xfrm>
            <a:custGeom>
              <a:rect b="b" l="l" r="r" t="t"/>
              <a:pathLst>
                <a:path extrusionOk="0" h="2860" w="4543">
                  <a:moveTo>
                    <a:pt x="0" y="0"/>
                  </a:moveTo>
                  <a:lnTo>
                    <a:pt x="0" y="2860"/>
                  </a:lnTo>
                  <a:lnTo>
                    <a:pt x="4543" y="2860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3673925" y="3475275"/>
              <a:ext cx="134175" cy="15025"/>
            </a:xfrm>
            <a:custGeom>
              <a:rect b="b" l="l" r="r" t="t"/>
              <a:pathLst>
                <a:path extrusionOk="0" h="601" w="5367">
                  <a:moveTo>
                    <a:pt x="1" y="1"/>
                  </a:moveTo>
                  <a:lnTo>
                    <a:pt x="1" y="601"/>
                  </a:lnTo>
                  <a:lnTo>
                    <a:pt x="5367" y="601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3673925" y="3429975"/>
              <a:ext cx="134175" cy="15325"/>
            </a:xfrm>
            <a:custGeom>
              <a:rect b="b" l="l" r="r" t="t"/>
              <a:pathLst>
                <a:path extrusionOk="0" h="613" w="5367">
                  <a:moveTo>
                    <a:pt x="1" y="0"/>
                  </a:moveTo>
                  <a:lnTo>
                    <a:pt x="1" y="612"/>
                  </a:lnTo>
                  <a:lnTo>
                    <a:pt x="5367" y="612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3673925" y="3452625"/>
              <a:ext cx="134175" cy="15325"/>
            </a:xfrm>
            <a:custGeom>
              <a:rect b="b" l="l" r="r" t="t"/>
              <a:pathLst>
                <a:path extrusionOk="0" h="613" w="5367">
                  <a:moveTo>
                    <a:pt x="1" y="0"/>
                  </a:moveTo>
                  <a:lnTo>
                    <a:pt x="1" y="612"/>
                  </a:lnTo>
                  <a:lnTo>
                    <a:pt x="5367" y="612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3673925" y="3271100"/>
              <a:ext cx="134175" cy="151550"/>
            </a:xfrm>
            <a:custGeom>
              <a:rect b="b" l="l" r="r" t="t"/>
              <a:pathLst>
                <a:path extrusionOk="0" h="6062" w="5367">
                  <a:moveTo>
                    <a:pt x="1" y="1"/>
                  </a:moveTo>
                  <a:lnTo>
                    <a:pt x="1" y="6061"/>
                  </a:lnTo>
                  <a:lnTo>
                    <a:pt x="5367" y="6061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3673925" y="3497625"/>
              <a:ext cx="134175" cy="261575"/>
            </a:xfrm>
            <a:custGeom>
              <a:rect b="b" l="l" r="r" t="t"/>
              <a:pathLst>
                <a:path extrusionOk="0" h="10463" w="5367">
                  <a:moveTo>
                    <a:pt x="1" y="1"/>
                  </a:moveTo>
                  <a:lnTo>
                    <a:pt x="1" y="10462"/>
                  </a:lnTo>
                  <a:lnTo>
                    <a:pt x="5367" y="10462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39"/>
          <p:cNvGrpSpPr/>
          <p:nvPr/>
        </p:nvGrpSpPr>
        <p:grpSpPr>
          <a:xfrm>
            <a:off x="2974868" y="3377027"/>
            <a:ext cx="665990" cy="1213050"/>
            <a:chOff x="3086725" y="3541550"/>
            <a:chExt cx="414250" cy="754525"/>
          </a:xfrm>
        </p:grpSpPr>
        <p:sp>
          <p:nvSpPr>
            <p:cNvPr id="522" name="Google Shape;522;p39"/>
            <p:cNvSpPr/>
            <p:nvPr/>
          </p:nvSpPr>
          <p:spPr>
            <a:xfrm>
              <a:off x="3357375" y="3901550"/>
              <a:ext cx="122700" cy="43575"/>
            </a:xfrm>
            <a:custGeom>
              <a:rect b="b" l="l" r="r" t="t"/>
              <a:pathLst>
                <a:path extrusionOk="0" h="1743" w="4908">
                  <a:moveTo>
                    <a:pt x="671" y="1"/>
                  </a:moveTo>
                  <a:cubicBezTo>
                    <a:pt x="401" y="295"/>
                    <a:pt x="177" y="624"/>
                    <a:pt x="1" y="977"/>
                  </a:cubicBezTo>
                  <a:cubicBezTo>
                    <a:pt x="307" y="1248"/>
                    <a:pt x="1048" y="1742"/>
                    <a:pt x="2448" y="1742"/>
                  </a:cubicBezTo>
                  <a:cubicBezTo>
                    <a:pt x="3872" y="1742"/>
                    <a:pt x="4602" y="1248"/>
                    <a:pt x="4908" y="965"/>
                  </a:cubicBezTo>
                  <a:cubicBezTo>
                    <a:pt x="4719" y="612"/>
                    <a:pt x="4496" y="295"/>
                    <a:pt x="4237" y="1"/>
                  </a:cubicBezTo>
                  <a:cubicBezTo>
                    <a:pt x="3660" y="212"/>
                    <a:pt x="3054" y="318"/>
                    <a:pt x="2450" y="318"/>
                  </a:cubicBezTo>
                  <a:cubicBezTo>
                    <a:pt x="1845" y="318"/>
                    <a:pt x="1242" y="212"/>
                    <a:pt x="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350025" y="3777100"/>
              <a:ext cx="22100" cy="21800"/>
            </a:xfrm>
            <a:custGeom>
              <a:rect b="b" l="l" r="r" t="t"/>
              <a:pathLst>
                <a:path extrusionOk="0" h="872" w="884">
                  <a:moveTo>
                    <a:pt x="883" y="1"/>
                  </a:moveTo>
                  <a:lnTo>
                    <a:pt x="1" y="872"/>
                  </a:lnTo>
                  <a:lnTo>
                    <a:pt x="883" y="872"/>
                  </a:lnTo>
                  <a:lnTo>
                    <a:pt x="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3379450" y="3843900"/>
              <a:ext cx="78850" cy="58200"/>
            </a:xfrm>
            <a:custGeom>
              <a:rect b="b" l="l" r="r" t="t"/>
              <a:pathLst>
                <a:path extrusionOk="0" h="2328" w="3154">
                  <a:moveTo>
                    <a:pt x="1577" y="0"/>
                  </a:moveTo>
                  <a:cubicBezTo>
                    <a:pt x="1330" y="565"/>
                    <a:pt x="812" y="1142"/>
                    <a:pt x="306" y="1718"/>
                  </a:cubicBezTo>
                  <a:cubicBezTo>
                    <a:pt x="200" y="1836"/>
                    <a:pt x="94" y="1954"/>
                    <a:pt x="0" y="2071"/>
                  </a:cubicBezTo>
                  <a:cubicBezTo>
                    <a:pt x="512" y="2242"/>
                    <a:pt x="1045" y="2327"/>
                    <a:pt x="1577" y="2327"/>
                  </a:cubicBezTo>
                  <a:cubicBezTo>
                    <a:pt x="2110" y="2327"/>
                    <a:pt x="2642" y="2242"/>
                    <a:pt x="3154" y="2071"/>
                  </a:cubicBezTo>
                  <a:lnTo>
                    <a:pt x="2836" y="1718"/>
                  </a:lnTo>
                  <a:cubicBezTo>
                    <a:pt x="2330" y="1142"/>
                    <a:pt x="1812" y="565"/>
                    <a:pt x="1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3379450" y="3986875"/>
              <a:ext cx="78575" cy="10025"/>
            </a:xfrm>
            <a:custGeom>
              <a:rect b="b" l="l" r="r" t="t"/>
              <a:pathLst>
                <a:path extrusionOk="0" h="401" w="3143">
                  <a:moveTo>
                    <a:pt x="0" y="0"/>
                  </a:moveTo>
                  <a:lnTo>
                    <a:pt x="0" y="400"/>
                  </a:lnTo>
                  <a:lnTo>
                    <a:pt x="3142" y="400"/>
                  </a:lnTo>
                  <a:lnTo>
                    <a:pt x="31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3284425" y="3541550"/>
              <a:ext cx="61800" cy="102325"/>
            </a:xfrm>
            <a:custGeom>
              <a:rect b="b" l="l" r="r" t="t"/>
              <a:pathLst>
                <a:path extrusionOk="0" h="4093" w="2472">
                  <a:moveTo>
                    <a:pt x="1230" y="0"/>
                  </a:moveTo>
                  <a:cubicBezTo>
                    <a:pt x="1157" y="0"/>
                    <a:pt x="1083" y="50"/>
                    <a:pt x="1083" y="150"/>
                  </a:cubicBezTo>
                  <a:lnTo>
                    <a:pt x="1083" y="468"/>
                  </a:lnTo>
                  <a:lnTo>
                    <a:pt x="906" y="468"/>
                  </a:lnTo>
                  <a:cubicBezTo>
                    <a:pt x="706" y="468"/>
                    <a:pt x="706" y="762"/>
                    <a:pt x="906" y="762"/>
                  </a:cubicBezTo>
                  <a:lnTo>
                    <a:pt x="1083" y="762"/>
                  </a:lnTo>
                  <a:lnTo>
                    <a:pt x="1083" y="1633"/>
                  </a:lnTo>
                  <a:cubicBezTo>
                    <a:pt x="954" y="1798"/>
                    <a:pt x="801" y="1962"/>
                    <a:pt x="648" y="2115"/>
                  </a:cubicBezTo>
                  <a:cubicBezTo>
                    <a:pt x="318" y="2445"/>
                    <a:pt x="0" y="2763"/>
                    <a:pt x="0" y="3210"/>
                  </a:cubicBezTo>
                  <a:cubicBezTo>
                    <a:pt x="12" y="3575"/>
                    <a:pt x="212" y="3833"/>
                    <a:pt x="601" y="3975"/>
                  </a:cubicBezTo>
                  <a:cubicBezTo>
                    <a:pt x="801" y="4057"/>
                    <a:pt x="1024" y="4092"/>
                    <a:pt x="1236" y="4092"/>
                  </a:cubicBezTo>
                  <a:cubicBezTo>
                    <a:pt x="1295" y="4092"/>
                    <a:pt x="2472" y="4081"/>
                    <a:pt x="2472" y="3210"/>
                  </a:cubicBezTo>
                  <a:cubicBezTo>
                    <a:pt x="2472" y="2763"/>
                    <a:pt x="2154" y="2445"/>
                    <a:pt x="1824" y="2115"/>
                  </a:cubicBezTo>
                  <a:cubicBezTo>
                    <a:pt x="1660" y="1962"/>
                    <a:pt x="1518" y="1798"/>
                    <a:pt x="1377" y="1633"/>
                  </a:cubicBezTo>
                  <a:lnTo>
                    <a:pt x="1377" y="762"/>
                  </a:lnTo>
                  <a:lnTo>
                    <a:pt x="1565" y="762"/>
                  </a:lnTo>
                  <a:cubicBezTo>
                    <a:pt x="1766" y="762"/>
                    <a:pt x="1766" y="468"/>
                    <a:pt x="1565" y="468"/>
                  </a:cubicBezTo>
                  <a:lnTo>
                    <a:pt x="1377" y="468"/>
                  </a:lnTo>
                  <a:lnTo>
                    <a:pt x="1377" y="150"/>
                  </a:lnTo>
                  <a:cubicBezTo>
                    <a:pt x="1377" y="50"/>
                    <a:pt x="1304" y="0"/>
                    <a:pt x="1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3353550" y="3933025"/>
              <a:ext cx="130350" cy="46500"/>
            </a:xfrm>
            <a:custGeom>
              <a:rect b="b" l="l" r="r" t="t"/>
              <a:pathLst>
                <a:path extrusionOk="0" h="1860" w="5214">
                  <a:moveTo>
                    <a:pt x="5178" y="1"/>
                  </a:moveTo>
                  <a:cubicBezTo>
                    <a:pt x="4790" y="307"/>
                    <a:pt x="4002" y="777"/>
                    <a:pt x="2601" y="777"/>
                  </a:cubicBezTo>
                  <a:cubicBezTo>
                    <a:pt x="1213" y="777"/>
                    <a:pt x="424" y="318"/>
                    <a:pt x="48" y="12"/>
                  </a:cubicBezTo>
                  <a:cubicBezTo>
                    <a:pt x="13" y="95"/>
                    <a:pt x="1" y="189"/>
                    <a:pt x="1" y="295"/>
                  </a:cubicBezTo>
                  <a:cubicBezTo>
                    <a:pt x="1" y="1448"/>
                    <a:pt x="777" y="1813"/>
                    <a:pt x="919" y="1860"/>
                  </a:cubicBezTo>
                  <a:lnTo>
                    <a:pt x="4308" y="1860"/>
                  </a:lnTo>
                  <a:cubicBezTo>
                    <a:pt x="4449" y="1813"/>
                    <a:pt x="5214" y="1448"/>
                    <a:pt x="5214" y="295"/>
                  </a:cubicBezTo>
                  <a:cubicBezTo>
                    <a:pt x="5214" y="189"/>
                    <a:pt x="5202" y="95"/>
                    <a:pt x="5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3258825" y="3777100"/>
              <a:ext cx="21800" cy="21800"/>
            </a:xfrm>
            <a:custGeom>
              <a:rect b="b" l="l" r="r" t="t"/>
              <a:pathLst>
                <a:path extrusionOk="0" h="872" w="872">
                  <a:moveTo>
                    <a:pt x="1" y="1"/>
                  </a:moveTo>
                  <a:lnTo>
                    <a:pt x="1" y="872"/>
                  </a:lnTo>
                  <a:lnTo>
                    <a:pt x="871" y="8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3267950" y="3698575"/>
              <a:ext cx="95050" cy="98575"/>
            </a:xfrm>
            <a:custGeom>
              <a:rect b="b" l="l" r="r" t="t"/>
              <a:pathLst>
                <a:path extrusionOk="0" h="3943" w="3802">
                  <a:moveTo>
                    <a:pt x="836" y="0"/>
                  </a:moveTo>
                  <a:lnTo>
                    <a:pt x="0" y="3083"/>
                  </a:lnTo>
                  <a:lnTo>
                    <a:pt x="848" y="3942"/>
                  </a:lnTo>
                  <a:lnTo>
                    <a:pt x="1777" y="2695"/>
                  </a:lnTo>
                  <a:cubicBezTo>
                    <a:pt x="1801" y="2659"/>
                    <a:pt x="1848" y="2636"/>
                    <a:pt x="1895" y="2636"/>
                  </a:cubicBezTo>
                  <a:cubicBezTo>
                    <a:pt x="1942" y="2636"/>
                    <a:pt x="1989" y="2659"/>
                    <a:pt x="2013" y="2695"/>
                  </a:cubicBezTo>
                  <a:lnTo>
                    <a:pt x="2942" y="3942"/>
                  </a:lnTo>
                  <a:lnTo>
                    <a:pt x="3801" y="3083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3296775" y="3774175"/>
              <a:ext cx="37100" cy="24725"/>
            </a:xfrm>
            <a:custGeom>
              <a:rect b="b" l="l" r="r" t="t"/>
              <a:pathLst>
                <a:path extrusionOk="0" h="989" w="1484">
                  <a:moveTo>
                    <a:pt x="742" y="0"/>
                  </a:moveTo>
                  <a:lnTo>
                    <a:pt x="1" y="989"/>
                  </a:lnTo>
                  <a:lnTo>
                    <a:pt x="1483" y="989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3344725" y="4049825"/>
              <a:ext cx="61800" cy="67675"/>
            </a:xfrm>
            <a:custGeom>
              <a:rect b="b" l="l" r="r" t="t"/>
              <a:pathLst>
                <a:path extrusionOk="0" h="2707" w="2472">
                  <a:moveTo>
                    <a:pt x="1236" y="0"/>
                  </a:moveTo>
                  <a:cubicBezTo>
                    <a:pt x="1083" y="271"/>
                    <a:pt x="883" y="518"/>
                    <a:pt x="648" y="718"/>
                  </a:cubicBezTo>
                  <a:cubicBezTo>
                    <a:pt x="318" y="1048"/>
                    <a:pt x="1" y="1365"/>
                    <a:pt x="1" y="1824"/>
                  </a:cubicBezTo>
                  <a:cubicBezTo>
                    <a:pt x="1" y="2177"/>
                    <a:pt x="201" y="2436"/>
                    <a:pt x="589" y="2589"/>
                  </a:cubicBezTo>
                  <a:cubicBezTo>
                    <a:pt x="801" y="2660"/>
                    <a:pt x="1013" y="2695"/>
                    <a:pt x="1236" y="2707"/>
                  </a:cubicBezTo>
                  <a:cubicBezTo>
                    <a:pt x="1283" y="2707"/>
                    <a:pt x="2460" y="2695"/>
                    <a:pt x="2460" y="1824"/>
                  </a:cubicBezTo>
                  <a:cubicBezTo>
                    <a:pt x="2472" y="1365"/>
                    <a:pt x="2154" y="1059"/>
                    <a:pt x="1825" y="718"/>
                  </a:cubicBezTo>
                  <a:cubicBezTo>
                    <a:pt x="1589" y="506"/>
                    <a:pt x="1401" y="271"/>
                    <a:pt x="12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3290900" y="3685925"/>
              <a:ext cx="49150" cy="5300"/>
            </a:xfrm>
            <a:custGeom>
              <a:rect b="b" l="l" r="r" t="t"/>
              <a:pathLst>
                <a:path extrusionOk="0" h="212" w="1966">
                  <a:moveTo>
                    <a:pt x="59" y="0"/>
                  </a:moveTo>
                  <a:lnTo>
                    <a:pt x="0" y="212"/>
                  </a:lnTo>
                  <a:lnTo>
                    <a:pt x="1965" y="212"/>
                  </a:lnTo>
                  <a:lnTo>
                    <a:pt x="18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3283250" y="3668550"/>
              <a:ext cx="64450" cy="10025"/>
            </a:xfrm>
            <a:custGeom>
              <a:rect b="b" l="l" r="r" t="t"/>
              <a:pathLst>
                <a:path extrusionOk="0" h="401" w="2578">
                  <a:moveTo>
                    <a:pt x="259" y="1"/>
                  </a:moveTo>
                  <a:cubicBezTo>
                    <a:pt x="0" y="1"/>
                    <a:pt x="0" y="389"/>
                    <a:pt x="259" y="401"/>
                  </a:cubicBezTo>
                  <a:lnTo>
                    <a:pt x="2319" y="401"/>
                  </a:lnTo>
                  <a:cubicBezTo>
                    <a:pt x="2577" y="401"/>
                    <a:pt x="2577" y="1"/>
                    <a:pt x="2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293250" y="3646200"/>
              <a:ext cx="44150" cy="15025"/>
            </a:xfrm>
            <a:custGeom>
              <a:rect b="b" l="l" r="r" t="t"/>
              <a:pathLst>
                <a:path extrusionOk="0" h="601" w="1766">
                  <a:moveTo>
                    <a:pt x="0" y="0"/>
                  </a:moveTo>
                  <a:lnTo>
                    <a:pt x="0" y="601"/>
                  </a:lnTo>
                  <a:lnTo>
                    <a:pt x="1766" y="601"/>
                  </a:lnTo>
                  <a:lnTo>
                    <a:pt x="1766" y="0"/>
                  </a:lnTo>
                  <a:cubicBezTo>
                    <a:pt x="1718" y="24"/>
                    <a:pt x="1671" y="47"/>
                    <a:pt x="1613" y="71"/>
                  </a:cubicBezTo>
                  <a:cubicBezTo>
                    <a:pt x="1377" y="159"/>
                    <a:pt x="1127" y="203"/>
                    <a:pt x="877" y="203"/>
                  </a:cubicBezTo>
                  <a:cubicBezTo>
                    <a:pt x="627" y="203"/>
                    <a:pt x="377" y="159"/>
                    <a:pt x="142" y="71"/>
                  </a:cubicBezTo>
                  <a:cubicBezTo>
                    <a:pt x="95" y="47"/>
                    <a:pt x="47" y="2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3224400" y="4064225"/>
              <a:ext cx="10025" cy="10025"/>
            </a:xfrm>
            <a:custGeom>
              <a:rect b="b" l="l" r="r" t="t"/>
              <a:pathLst>
                <a:path extrusionOk="0" h="401" w="401">
                  <a:moveTo>
                    <a:pt x="1" y="1"/>
                  </a:moveTo>
                  <a:lnTo>
                    <a:pt x="1" y="401"/>
                  </a:lnTo>
                  <a:lnTo>
                    <a:pt x="401" y="40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3379150" y="4004225"/>
              <a:ext cx="78875" cy="173300"/>
            </a:xfrm>
            <a:custGeom>
              <a:rect b="b" l="l" r="r" t="t"/>
              <a:pathLst>
                <a:path extrusionOk="0" h="6932" w="3155">
                  <a:moveTo>
                    <a:pt x="895" y="389"/>
                  </a:moveTo>
                  <a:cubicBezTo>
                    <a:pt x="1142" y="389"/>
                    <a:pt x="1389" y="553"/>
                    <a:pt x="1389" y="883"/>
                  </a:cubicBezTo>
                  <a:lnTo>
                    <a:pt x="1389" y="1565"/>
                  </a:lnTo>
                  <a:cubicBezTo>
                    <a:pt x="1389" y="1648"/>
                    <a:pt x="1318" y="1718"/>
                    <a:pt x="1236" y="1718"/>
                  </a:cubicBezTo>
                  <a:lnTo>
                    <a:pt x="554" y="1718"/>
                  </a:lnTo>
                  <a:cubicBezTo>
                    <a:pt x="471" y="1718"/>
                    <a:pt x="401" y="1648"/>
                    <a:pt x="401" y="1565"/>
                  </a:cubicBezTo>
                  <a:lnTo>
                    <a:pt x="401" y="883"/>
                  </a:lnTo>
                  <a:cubicBezTo>
                    <a:pt x="401" y="553"/>
                    <a:pt x="648" y="389"/>
                    <a:pt x="895" y="389"/>
                  </a:cubicBezTo>
                  <a:close/>
                  <a:moveTo>
                    <a:pt x="2272" y="389"/>
                  </a:moveTo>
                  <a:cubicBezTo>
                    <a:pt x="2519" y="389"/>
                    <a:pt x="2766" y="553"/>
                    <a:pt x="2766" y="883"/>
                  </a:cubicBezTo>
                  <a:lnTo>
                    <a:pt x="2766" y="1565"/>
                  </a:lnTo>
                  <a:cubicBezTo>
                    <a:pt x="2766" y="1648"/>
                    <a:pt x="2695" y="1718"/>
                    <a:pt x="2613" y="1718"/>
                  </a:cubicBezTo>
                  <a:lnTo>
                    <a:pt x="1930" y="1718"/>
                  </a:lnTo>
                  <a:cubicBezTo>
                    <a:pt x="1848" y="1718"/>
                    <a:pt x="1777" y="1648"/>
                    <a:pt x="1777" y="1565"/>
                  </a:cubicBezTo>
                  <a:lnTo>
                    <a:pt x="1777" y="883"/>
                  </a:lnTo>
                  <a:cubicBezTo>
                    <a:pt x="1777" y="553"/>
                    <a:pt x="2025" y="389"/>
                    <a:pt x="2272" y="389"/>
                  </a:cubicBezTo>
                  <a:close/>
                  <a:moveTo>
                    <a:pt x="1" y="0"/>
                  </a:moveTo>
                  <a:lnTo>
                    <a:pt x="1" y="1201"/>
                  </a:lnTo>
                  <a:cubicBezTo>
                    <a:pt x="12" y="1212"/>
                    <a:pt x="12" y="1224"/>
                    <a:pt x="1" y="1236"/>
                  </a:cubicBezTo>
                  <a:cubicBezTo>
                    <a:pt x="1" y="1695"/>
                    <a:pt x="318" y="2001"/>
                    <a:pt x="648" y="2342"/>
                  </a:cubicBezTo>
                  <a:cubicBezTo>
                    <a:pt x="1013" y="2695"/>
                    <a:pt x="1389" y="3072"/>
                    <a:pt x="1389" y="3648"/>
                  </a:cubicBezTo>
                  <a:lnTo>
                    <a:pt x="1389" y="6931"/>
                  </a:lnTo>
                  <a:lnTo>
                    <a:pt x="1483" y="6931"/>
                  </a:lnTo>
                  <a:lnTo>
                    <a:pt x="3154" y="2566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258825" y="4038650"/>
              <a:ext cx="113000" cy="138575"/>
            </a:xfrm>
            <a:custGeom>
              <a:rect b="b" l="l" r="r" t="t"/>
              <a:pathLst>
                <a:path extrusionOk="0" h="5543" w="4520">
                  <a:moveTo>
                    <a:pt x="1" y="0"/>
                  </a:moveTo>
                  <a:lnTo>
                    <a:pt x="1" y="1036"/>
                  </a:lnTo>
                  <a:cubicBezTo>
                    <a:pt x="1" y="1047"/>
                    <a:pt x="1" y="1047"/>
                    <a:pt x="1" y="1059"/>
                  </a:cubicBezTo>
                  <a:cubicBezTo>
                    <a:pt x="1" y="1518"/>
                    <a:pt x="318" y="1836"/>
                    <a:pt x="648" y="2165"/>
                  </a:cubicBezTo>
                  <a:cubicBezTo>
                    <a:pt x="1013" y="2518"/>
                    <a:pt x="1377" y="2895"/>
                    <a:pt x="1389" y="3460"/>
                  </a:cubicBezTo>
                  <a:lnTo>
                    <a:pt x="1389" y="5543"/>
                  </a:lnTo>
                  <a:lnTo>
                    <a:pt x="3154" y="5543"/>
                  </a:lnTo>
                  <a:lnTo>
                    <a:pt x="3154" y="2271"/>
                  </a:lnTo>
                  <a:cubicBezTo>
                    <a:pt x="3154" y="1695"/>
                    <a:pt x="3519" y="1318"/>
                    <a:pt x="3884" y="965"/>
                  </a:cubicBezTo>
                  <a:cubicBezTo>
                    <a:pt x="4178" y="659"/>
                    <a:pt x="4460" y="388"/>
                    <a:pt x="4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3396500" y="4021275"/>
              <a:ext cx="9750" cy="18575"/>
            </a:xfrm>
            <a:custGeom>
              <a:rect b="b" l="l" r="r" t="t"/>
              <a:pathLst>
                <a:path extrusionOk="0" h="743" w="390">
                  <a:moveTo>
                    <a:pt x="201" y="1"/>
                  </a:moveTo>
                  <a:cubicBezTo>
                    <a:pt x="83" y="1"/>
                    <a:pt x="1" y="95"/>
                    <a:pt x="1" y="201"/>
                  </a:cubicBezTo>
                  <a:lnTo>
                    <a:pt x="1" y="742"/>
                  </a:lnTo>
                  <a:lnTo>
                    <a:pt x="389" y="742"/>
                  </a:lnTo>
                  <a:lnTo>
                    <a:pt x="389" y="201"/>
                  </a:lnTo>
                  <a:cubicBezTo>
                    <a:pt x="389" y="95"/>
                    <a:pt x="307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3424150" y="4079525"/>
              <a:ext cx="75050" cy="98000"/>
            </a:xfrm>
            <a:custGeom>
              <a:rect b="b" l="l" r="r" t="t"/>
              <a:pathLst>
                <a:path extrusionOk="0" h="3920" w="3002">
                  <a:moveTo>
                    <a:pt x="1495" y="1"/>
                  </a:moveTo>
                  <a:lnTo>
                    <a:pt x="1" y="3919"/>
                  </a:lnTo>
                  <a:lnTo>
                    <a:pt x="3002" y="3919"/>
                  </a:lnTo>
                  <a:lnTo>
                    <a:pt x="14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3345025" y="4113650"/>
              <a:ext cx="61500" cy="63875"/>
            </a:xfrm>
            <a:custGeom>
              <a:rect b="b" l="l" r="r" t="t"/>
              <a:pathLst>
                <a:path extrusionOk="0" h="2555" w="2460">
                  <a:moveTo>
                    <a:pt x="1224" y="660"/>
                  </a:moveTo>
                  <a:cubicBezTo>
                    <a:pt x="1471" y="660"/>
                    <a:pt x="1719" y="825"/>
                    <a:pt x="1719" y="1154"/>
                  </a:cubicBezTo>
                  <a:lnTo>
                    <a:pt x="1719" y="1848"/>
                  </a:lnTo>
                  <a:cubicBezTo>
                    <a:pt x="1719" y="1931"/>
                    <a:pt x="1648" y="1990"/>
                    <a:pt x="1566" y="1990"/>
                  </a:cubicBezTo>
                  <a:lnTo>
                    <a:pt x="883" y="1990"/>
                  </a:lnTo>
                  <a:cubicBezTo>
                    <a:pt x="801" y="1990"/>
                    <a:pt x="730" y="1931"/>
                    <a:pt x="730" y="1848"/>
                  </a:cubicBezTo>
                  <a:lnTo>
                    <a:pt x="730" y="1154"/>
                  </a:lnTo>
                  <a:cubicBezTo>
                    <a:pt x="730" y="825"/>
                    <a:pt x="977" y="660"/>
                    <a:pt x="1224" y="660"/>
                  </a:cubicBezTo>
                  <a:close/>
                  <a:moveTo>
                    <a:pt x="0" y="1"/>
                  </a:moveTo>
                  <a:lnTo>
                    <a:pt x="0" y="2554"/>
                  </a:lnTo>
                  <a:lnTo>
                    <a:pt x="2460" y="2554"/>
                  </a:lnTo>
                  <a:lnTo>
                    <a:pt x="2460" y="1"/>
                  </a:lnTo>
                  <a:cubicBezTo>
                    <a:pt x="2319" y="142"/>
                    <a:pt x="2154" y="248"/>
                    <a:pt x="1966" y="307"/>
                  </a:cubicBezTo>
                  <a:cubicBezTo>
                    <a:pt x="1730" y="401"/>
                    <a:pt x="1480" y="448"/>
                    <a:pt x="1230" y="448"/>
                  </a:cubicBezTo>
                  <a:cubicBezTo>
                    <a:pt x="980" y="448"/>
                    <a:pt x="730" y="401"/>
                    <a:pt x="495" y="307"/>
                  </a:cubicBezTo>
                  <a:cubicBezTo>
                    <a:pt x="306" y="248"/>
                    <a:pt x="142" y="14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3430925" y="4021425"/>
              <a:ext cx="10025" cy="18425"/>
            </a:xfrm>
            <a:custGeom>
              <a:rect b="b" l="l" r="r" t="t"/>
              <a:pathLst>
                <a:path extrusionOk="0" h="737" w="401">
                  <a:moveTo>
                    <a:pt x="201" y="1"/>
                  </a:moveTo>
                  <a:cubicBezTo>
                    <a:pt x="101" y="1"/>
                    <a:pt x="1" y="65"/>
                    <a:pt x="1" y="195"/>
                  </a:cubicBezTo>
                  <a:lnTo>
                    <a:pt x="1" y="736"/>
                  </a:lnTo>
                  <a:lnTo>
                    <a:pt x="401" y="736"/>
                  </a:lnTo>
                  <a:lnTo>
                    <a:pt x="401" y="195"/>
                  </a:lnTo>
                  <a:cubicBezTo>
                    <a:pt x="401" y="65"/>
                    <a:pt x="301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3258825" y="3806225"/>
              <a:ext cx="113000" cy="9750"/>
            </a:xfrm>
            <a:custGeom>
              <a:rect b="b" l="l" r="r" t="t"/>
              <a:pathLst>
                <a:path extrusionOk="0" h="390" w="4520">
                  <a:moveTo>
                    <a:pt x="1" y="1"/>
                  </a:moveTo>
                  <a:lnTo>
                    <a:pt x="1" y="389"/>
                  </a:lnTo>
                  <a:lnTo>
                    <a:pt x="4519" y="389"/>
                  </a:lnTo>
                  <a:lnTo>
                    <a:pt x="4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3190000" y="4064225"/>
              <a:ext cx="9725" cy="10025"/>
            </a:xfrm>
            <a:custGeom>
              <a:rect b="b" l="l" r="r" t="t"/>
              <a:pathLst>
                <a:path extrusionOk="0" h="401" w="389">
                  <a:moveTo>
                    <a:pt x="0" y="1"/>
                  </a:moveTo>
                  <a:lnTo>
                    <a:pt x="0" y="401"/>
                  </a:lnTo>
                  <a:lnTo>
                    <a:pt x="388" y="401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3224125" y="4080125"/>
              <a:ext cx="61800" cy="67400"/>
            </a:xfrm>
            <a:custGeom>
              <a:rect b="b" l="l" r="r" t="t"/>
              <a:pathLst>
                <a:path extrusionOk="0" h="2696" w="2472">
                  <a:moveTo>
                    <a:pt x="1247" y="0"/>
                  </a:moveTo>
                  <a:cubicBezTo>
                    <a:pt x="1083" y="259"/>
                    <a:pt x="883" y="506"/>
                    <a:pt x="659" y="718"/>
                  </a:cubicBezTo>
                  <a:cubicBezTo>
                    <a:pt x="330" y="1048"/>
                    <a:pt x="12" y="1354"/>
                    <a:pt x="12" y="1813"/>
                  </a:cubicBezTo>
                  <a:cubicBezTo>
                    <a:pt x="0" y="2118"/>
                    <a:pt x="188" y="2401"/>
                    <a:pt x="471" y="2519"/>
                  </a:cubicBezTo>
                  <a:cubicBezTo>
                    <a:pt x="706" y="2636"/>
                    <a:pt x="977" y="2695"/>
                    <a:pt x="1236" y="2695"/>
                  </a:cubicBezTo>
                  <a:cubicBezTo>
                    <a:pt x="1283" y="2695"/>
                    <a:pt x="1953" y="2695"/>
                    <a:pt x="2283" y="2319"/>
                  </a:cubicBezTo>
                  <a:cubicBezTo>
                    <a:pt x="2412" y="2177"/>
                    <a:pt x="2471" y="2001"/>
                    <a:pt x="2471" y="1813"/>
                  </a:cubicBezTo>
                  <a:cubicBezTo>
                    <a:pt x="2471" y="1354"/>
                    <a:pt x="2165" y="1048"/>
                    <a:pt x="1836" y="718"/>
                  </a:cubicBezTo>
                  <a:cubicBezTo>
                    <a:pt x="1600" y="506"/>
                    <a:pt x="1400" y="259"/>
                    <a:pt x="12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3258825" y="4021275"/>
              <a:ext cx="113000" cy="10025"/>
            </a:xfrm>
            <a:custGeom>
              <a:rect b="b" l="l" r="r" t="t"/>
              <a:pathLst>
                <a:path extrusionOk="0" h="401" w="4520">
                  <a:moveTo>
                    <a:pt x="318" y="1"/>
                  </a:moveTo>
                  <a:cubicBezTo>
                    <a:pt x="271" y="154"/>
                    <a:pt x="154" y="272"/>
                    <a:pt x="1" y="319"/>
                  </a:cubicBezTo>
                  <a:lnTo>
                    <a:pt x="1" y="401"/>
                  </a:lnTo>
                  <a:lnTo>
                    <a:pt x="4519" y="401"/>
                  </a:lnTo>
                  <a:lnTo>
                    <a:pt x="4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3224700" y="4143950"/>
              <a:ext cx="61500" cy="33575"/>
            </a:xfrm>
            <a:custGeom>
              <a:rect b="b" l="l" r="r" t="t"/>
              <a:pathLst>
                <a:path extrusionOk="0" h="1343" w="2460">
                  <a:moveTo>
                    <a:pt x="1" y="1"/>
                  </a:moveTo>
                  <a:lnTo>
                    <a:pt x="1" y="1342"/>
                  </a:lnTo>
                  <a:lnTo>
                    <a:pt x="2460" y="1319"/>
                  </a:lnTo>
                  <a:lnTo>
                    <a:pt x="2460" y="1"/>
                  </a:lnTo>
                  <a:cubicBezTo>
                    <a:pt x="2154" y="301"/>
                    <a:pt x="1689" y="451"/>
                    <a:pt x="1226" y="451"/>
                  </a:cubicBezTo>
                  <a:cubicBezTo>
                    <a:pt x="763" y="451"/>
                    <a:pt x="301" y="30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3172625" y="4030100"/>
              <a:ext cx="78875" cy="9750"/>
            </a:xfrm>
            <a:custGeom>
              <a:rect b="b" l="l" r="r" t="t"/>
              <a:pathLst>
                <a:path extrusionOk="0" h="390" w="3155">
                  <a:moveTo>
                    <a:pt x="1" y="1"/>
                  </a:moveTo>
                  <a:lnTo>
                    <a:pt x="1" y="389"/>
                  </a:lnTo>
                  <a:lnTo>
                    <a:pt x="3154" y="389"/>
                  </a:lnTo>
                  <a:lnTo>
                    <a:pt x="31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3172625" y="4047175"/>
              <a:ext cx="79175" cy="130350"/>
            </a:xfrm>
            <a:custGeom>
              <a:rect b="b" l="l" r="r" t="t"/>
              <a:pathLst>
                <a:path extrusionOk="0" h="5214" w="3167">
                  <a:moveTo>
                    <a:pt x="1236" y="400"/>
                  </a:moveTo>
                  <a:cubicBezTo>
                    <a:pt x="1319" y="400"/>
                    <a:pt x="1389" y="459"/>
                    <a:pt x="1389" y="542"/>
                  </a:cubicBezTo>
                  <a:lnTo>
                    <a:pt x="1389" y="1224"/>
                  </a:lnTo>
                  <a:cubicBezTo>
                    <a:pt x="1389" y="1307"/>
                    <a:pt x="1319" y="1377"/>
                    <a:pt x="1236" y="1377"/>
                  </a:cubicBezTo>
                  <a:lnTo>
                    <a:pt x="554" y="1377"/>
                  </a:lnTo>
                  <a:cubicBezTo>
                    <a:pt x="471" y="1377"/>
                    <a:pt x="401" y="1307"/>
                    <a:pt x="401" y="1224"/>
                  </a:cubicBezTo>
                  <a:lnTo>
                    <a:pt x="401" y="542"/>
                  </a:lnTo>
                  <a:cubicBezTo>
                    <a:pt x="401" y="459"/>
                    <a:pt x="471" y="400"/>
                    <a:pt x="554" y="400"/>
                  </a:cubicBezTo>
                  <a:close/>
                  <a:moveTo>
                    <a:pt x="2625" y="400"/>
                  </a:moveTo>
                  <a:cubicBezTo>
                    <a:pt x="2695" y="400"/>
                    <a:pt x="2766" y="459"/>
                    <a:pt x="2766" y="542"/>
                  </a:cubicBezTo>
                  <a:lnTo>
                    <a:pt x="2766" y="1224"/>
                  </a:lnTo>
                  <a:cubicBezTo>
                    <a:pt x="2766" y="1307"/>
                    <a:pt x="2695" y="1377"/>
                    <a:pt x="2625" y="1377"/>
                  </a:cubicBezTo>
                  <a:lnTo>
                    <a:pt x="1931" y="1377"/>
                  </a:lnTo>
                  <a:cubicBezTo>
                    <a:pt x="1848" y="1377"/>
                    <a:pt x="1789" y="1307"/>
                    <a:pt x="1789" y="1224"/>
                  </a:cubicBezTo>
                  <a:lnTo>
                    <a:pt x="1789" y="542"/>
                  </a:lnTo>
                  <a:cubicBezTo>
                    <a:pt x="1789" y="459"/>
                    <a:pt x="1848" y="400"/>
                    <a:pt x="1931" y="400"/>
                  </a:cubicBezTo>
                  <a:close/>
                  <a:moveTo>
                    <a:pt x="1" y="0"/>
                  </a:moveTo>
                  <a:lnTo>
                    <a:pt x="1" y="1883"/>
                  </a:lnTo>
                  <a:cubicBezTo>
                    <a:pt x="1" y="1883"/>
                    <a:pt x="1" y="1907"/>
                    <a:pt x="1" y="1918"/>
                  </a:cubicBezTo>
                  <a:lnTo>
                    <a:pt x="1" y="5213"/>
                  </a:lnTo>
                  <a:lnTo>
                    <a:pt x="1789" y="5213"/>
                  </a:lnTo>
                  <a:lnTo>
                    <a:pt x="1789" y="3131"/>
                  </a:lnTo>
                  <a:cubicBezTo>
                    <a:pt x="1789" y="2542"/>
                    <a:pt x="2154" y="2177"/>
                    <a:pt x="2519" y="1824"/>
                  </a:cubicBezTo>
                  <a:cubicBezTo>
                    <a:pt x="2848" y="1495"/>
                    <a:pt x="3154" y="1189"/>
                    <a:pt x="3166" y="742"/>
                  </a:cubicBezTo>
                  <a:lnTo>
                    <a:pt x="3166" y="71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3370625" y="4137475"/>
              <a:ext cx="10025" cy="18575"/>
            </a:xfrm>
            <a:custGeom>
              <a:rect b="b" l="l" r="r" t="t"/>
              <a:pathLst>
                <a:path extrusionOk="0" h="743" w="401">
                  <a:moveTo>
                    <a:pt x="200" y="1"/>
                  </a:moveTo>
                  <a:cubicBezTo>
                    <a:pt x="94" y="1"/>
                    <a:pt x="0" y="95"/>
                    <a:pt x="0" y="201"/>
                  </a:cubicBezTo>
                  <a:lnTo>
                    <a:pt x="0" y="742"/>
                  </a:lnTo>
                  <a:lnTo>
                    <a:pt x="400" y="742"/>
                  </a:lnTo>
                  <a:lnTo>
                    <a:pt x="400" y="201"/>
                  </a:lnTo>
                  <a:cubicBezTo>
                    <a:pt x="400" y="95"/>
                    <a:pt x="306" y="1"/>
                    <a:pt x="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228825" y="4202175"/>
              <a:ext cx="10025" cy="18300"/>
            </a:xfrm>
            <a:custGeom>
              <a:rect b="b" l="l" r="r" t="t"/>
              <a:pathLst>
                <a:path extrusionOk="0" h="732" w="401">
                  <a:moveTo>
                    <a:pt x="218" y="1"/>
                  </a:moveTo>
                  <a:cubicBezTo>
                    <a:pt x="212" y="1"/>
                    <a:pt x="206" y="1"/>
                    <a:pt x="200" y="2"/>
                  </a:cubicBezTo>
                  <a:cubicBezTo>
                    <a:pt x="94" y="2"/>
                    <a:pt x="0" y="84"/>
                    <a:pt x="0" y="190"/>
                  </a:cubicBezTo>
                  <a:lnTo>
                    <a:pt x="0" y="731"/>
                  </a:lnTo>
                  <a:lnTo>
                    <a:pt x="400" y="731"/>
                  </a:lnTo>
                  <a:lnTo>
                    <a:pt x="400" y="190"/>
                  </a:lnTo>
                  <a:cubicBezTo>
                    <a:pt x="400" y="90"/>
                    <a:pt x="317" y="1"/>
                    <a:pt x="2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3087025" y="4227800"/>
              <a:ext cx="413950" cy="5625"/>
            </a:xfrm>
            <a:custGeom>
              <a:rect b="b" l="l" r="r" t="t"/>
              <a:pathLst>
                <a:path extrusionOk="0" h="225" w="16558">
                  <a:moveTo>
                    <a:pt x="0" y="1"/>
                  </a:moveTo>
                  <a:lnTo>
                    <a:pt x="0" y="224"/>
                  </a:lnTo>
                  <a:lnTo>
                    <a:pt x="16557" y="224"/>
                  </a:lnTo>
                  <a:lnTo>
                    <a:pt x="165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3190275" y="4202200"/>
              <a:ext cx="9750" cy="18275"/>
            </a:xfrm>
            <a:custGeom>
              <a:rect b="b" l="l" r="r" t="t"/>
              <a:pathLst>
                <a:path extrusionOk="0" h="731" w="390">
                  <a:moveTo>
                    <a:pt x="189" y="1"/>
                  </a:moveTo>
                  <a:cubicBezTo>
                    <a:pt x="83" y="1"/>
                    <a:pt x="1" y="83"/>
                    <a:pt x="1" y="189"/>
                  </a:cubicBezTo>
                  <a:lnTo>
                    <a:pt x="1" y="730"/>
                  </a:lnTo>
                  <a:lnTo>
                    <a:pt x="389" y="730"/>
                  </a:lnTo>
                  <a:lnTo>
                    <a:pt x="389" y="189"/>
                  </a:lnTo>
                  <a:cubicBezTo>
                    <a:pt x="389" y="83"/>
                    <a:pt x="307" y="1"/>
                    <a:pt x="1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3151450" y="4202200"/>
              <a:ext cx="9725" cy="18275"/>
            </a:xfrm>
            <a:custGeom>
              <a:rect b="b" l="l" r="r" t="t"/>
              <a:pathLst>
                <a:path extrusionOk="0" h="731" w="389">
                  <a:moveTo>
                    <a:pt x="201" y="1"/>
                  </a:moveTo>
                  <a:cubicBezTo>
                    <a:pt x="83" y="1"/>
                    <a:pt x="0" y="83"/>
                    <a:pt x="0" y="189"/>
                  </a:cubicBezTo>
                  <a:lnTo>
                    <a:pt x="0" y="730"/>
                  </a:lnTo>
                  <a:lnTo>
                    <a:pt x="389" y="730"/>
                  </a:lnTo>
                  <a:lnTo>
                    <a:pt x="389" y="189"/>
                  </a:lnTo>
                  <a:cubicBezTo>
                    <a:pt x="389" y="83"/>
                    <a:pt x="306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3306200" y="4202175"/>
              <a:ext cx="10025" cy="18300"/>
            </a:xfrm>
            <a:custGeom>
              <a:rect b="b" l="l" r="r" t="t"/>
              <a:pathLst>
                <a:path extrusionOk="0" h="732" w="401">
                  <a:moveTo>
                    <a:pt x="182" y="1"/>
                  </a:moveTo>
                  <a:cubicBezTo>
                    <a:pt x="84" y="1"/>
                    <a:pt x="0" y="90"/>
                    <a:pt x="0" y="190"/>
                  </a:cubicBezTo>
                  <a:lnTo>
                    <a:pt x="0" y="731"/>
                  </a:lnTo>
                  <a:lnTo>
                    <a:pt x="400" y="731"/>
                  </a:lnTo>
                  <a:lnTo>
                    <a:pt x="400" y="190"/>
                  </a:lnTo>
                  <a:cubicBezTo>
                    <a:pt x="400" y="84"/>
                    <a:pt x="306" y="2"/>
                    <a:pt x="200" y="2"/>
                  </a:cubicBezTo>
                  <a:cubicBezTo>
                    <a:pt x="194" y="1"/>
                    <a:pt x="188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3112625" y="4202200"/>
              <a:ext cx="9725" cy="18275"/>
            </a:xfrm>
            <a:custGeom>
              <a:rect b="b" l="l" r="r" t="t"/>
              <a:pathLst>
                <a:path extrusionOk="0" h="731" w="389">
                  <a:moveTo>
                    <a:pt x="200" y="1"/>
                  </a:moveTo>
                  <a:cubicBezTo>
                    <a:pt x="83" y="1"/>
                    <a:pt x="0" y="83"/>
                    <a:pt x="0" y="189"/>
                  </a:cubicBezTo>
                  <a:lnTo>
                    <a:pt x="0" y="730"/>
                  </a:lnTo>
                  <a:lnTo>
                    <a:pt x="388" y="730"/>
                  </a:lnTo>
                  <a:lnTo>
                    <a:pt x="388" y="189"/>
                  </a:lnTo>
                  <a:cubicBezTo>
                    <a:pt x="388" y="83"/>
                    <a:pt x="306" y="1"/>
                    <a:pt x="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3267650" y="4202200"/>
              <a:ext cx="9725" cy="18275"/>
            </a:xfrm>
            <a:custGeom>
              <a:rect b="b" l="l" r="r" t="t"/>
              <a:pathLst>
                <a:path extrusionOk="0" h="731" w="389">
                  <a:moveTo>
                    <a:pt x="201" y="1"/>
                  </a:moveTo>
                  <a:cubicBezTo>
                    <a:pt x="83" y="1"/>
                    <a:pt x="1" y="83"/>
                    <a:pt x="1" y="189"/>
                  </a:cubicBezTo>
                  <a:lnTo>
                    <a:pt x="1" y="730"/>
                  </a:lnTo>
                  <a:lnTo>
                    <a:pt x="389" y="730"/>
                  </a:lnTo>
                  <a:lnTo>
                    <a:pt x="389" y="189"/>
                  </a:lnTo>
                  <a:cubicBezTo>
                    <a:pt x="389" y="83"/>
                    <a:pt x="307" y="1"/>
                    <a:pt x="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087025" y="4184850"/>
              <a:ext cx="413950" cy="35625"/>
            </a:xfrm>
            <a:custGeom>
              <a:rect b="b" l="l" r="r" t="t"/>
              <a:pathLst>
                <a:path extrusionOk="0" h="1425" w="16558">
                  <a:moveTo>
                    <a:pt x="0" y="1"/>
                  </a:moveTo>
                  <a:lnTo>
                    <a:pt x="0" y="1424"/>
                  </a:lnTo>
                  <a:lnTo>
                    <a:pt x="730" y="1424"/>
                  </a:lnTo>
                  <a:lnTo>
                    <a:pt x="730" y="883"/>
                  </a:lnTo>
                  <a:cubicBezTo>
                    <a:pt x="730" y="559"/>
                    <a:pt x="974" y="398"/>
                    <a:pt x="1218" y="398"/>
                  </a:cubicBezTo>
                  <a:cubicBezTo>
                    <a:pt x="1463" y="398"/>
                    <a:pt x="1707" y="559"/>
                    <a:pt x="1707" y="883"/>
                  </a:cubicBezTo>
                  <a:lnTo>
                    <a:pt x="1707" y="1424"/>
                  </a:lnTo>
                  <a:lnTo>
                    <a:pt x="2283" y="1424"/>
                  </a:lnTo>
                  <a:lnTo>
                    <a:pt x="2283" y="883"/>
                  </a:lnTo>
                  <a:cubicBezTo>
                    <a:pt x="2283" y="559"/>
                    <a:pt x="2527" y="398"/>
                    <a:pt x="2772" y="398"/>
                  </a:cubicBezTo>
                  <a:cubicBezTo>
                    <a:pt x="3016" y="398"/>
                    <a:pt x="3260" y="559"/>
                    <a:pt x="3260" y="883"/>
                  </a:cubicBezTo>
                  <a:lnTo>
                    <a:pt x="3260" y="1424"/>
                  </a:lnTo>
                  <a:lnTo>
                    <a:pt x="3825" y="1424"/>
                  </a:lnTo>
                  <a:lnTo>
                    <a:pt x="3825" y="883"/>
                  </a:lnTo>
                  <a:cubicBezTo>
                    <a:pt x="3825" y="559"/>
                    <a:pt x="4072" y="398"/>
                    <a:pt x="4319" y="398"/>
                  </a:cubicBezTo>
                  <a:cubicBezTo>
                    <a:pt x="4566" y="398"/>
                    <a:pt x="4813" y="559"/>
                    <a:pt x="4813" y="883"/>
                  </a:cubicBezTo>
                  <a:lnTo>
                    <a:pt x="4813" y="1424"/>
                  </a:lnTo>
                  <a:lnTo>
                    <a:pt x="5378" y="1424"/>
                  </a:lnTo>
                  <a:lnTo>
                    <a:pt x="5378" y="883"/>
                  </a:lnTo>
                  <a:cubicBezTo>
                    <a:pt x="5378" y="559"/>
                    <a:pt x="5622" y="398"/>
                    <a:pt x="5866" y="398"/>
                  </a:cubicBezTo>
                  <a:cubicBezTo>
                    <a:pt x="6111" y="398"/>
                    <a:pt x="6355" y="559"/>
                    <a:pt x="6355" y="883"/>
                  </a:cubicBezTo>
                  <a:lnTo>
                    <a:pt x="6355" y="1424"/>
                  </a:lnTo>
                  <a:lnTo>
                    <a:pt x="6920" y="1424"/>
                  </a:lnTo>
                  <a:lnTo>
                    <a:pt x="6920" y="883"/>
                  </a:lnTo>
                  <a:cubicBezTo>
                    <a:pt x="6920" y="559"/>
                    <a:pt x="7167" y="398"/>
                    <a:pt x="7414" y="398"/>
                  </a:cubicBezTo>
                  <a:cubicBezTo>
                    <a:pt x="7661" y="398"/>
                    <a:pt x="7908" y="559"/>
                    <a:pt x="7908" y="883"/>
                  </a:cubicBezTo>
                  <a:lnTo>
                    <a:pt x="7908" y="1424"/>
                  </a:lnTo>
                  <a:lnTo>
                    <a:pt x="8473" y="1424"/>
                  </a:lnTo>
                  <a:lnTo>
                    <a:pt x="8473" y="883"/>
                  </a:lnTo>
                  <a:cubicBezTo>
                    <a:pt x="8473" y="559"/>
                    <a:pt x="8720" y="398"/>
                    <a:pt x="8967" y="398"/>
                  </a:cubicBezTo>
                  <a:cubicBezTo>
                    <a:pt x="9214" y="398"/>
                    <a:pt x="9461" y="559"/>
                    <a:pt x="9461" y="883"/>
                  </a:cubicBezTo>
                  <a:lnTo>
                    <a:pt x="9461" y="1424"/>
                  </a:lnTo>
                  <a:lnTo>
                    <a:pt x="10026" y="1424"/>
                  </a:lnTo>
                  <a:lnTo>
                    <a:pt x="10026" y="883"/>
                  </a:lnTo>
                  <a:cubicBezTo>
                    <a:pt x="10026" y="559"/>
                    <a:pt x="10270" y="398"/>
                    <a:pt x="10515" y="398"/>
                  </a:cubicBezTo>
                  <a:cubicBezTo>
                    <a:pt x="10759" y="398"/>
                    <a:pt x="11003" y="559"/>
                    <a:pt x="11003" y="883"/>
                  </a:cubicBezTo>
                  <a:lnTo>
                    <a:pt x="11003" y="1424"/>
                  </a:lnTo>
                  <a:lnTo>
                    <a:pt x="11568" y="1424"/>
                  </a:lnTo>
                  <a:lnTo>
                    <a:pt x="11568" y="883"/>
                  </a:lnTo>
                  <a:cubicBezTo>
                    <a:pt x="11568" y="559"/>
                    <a:pt x="11815" y="398"/>
                    <a:pt x="12062" y="398"/>
                  </a:cubicBezTo>
                  <a:cubicBezTo>
                    <a:pt x="12309" y="398"/>
                    <a:pt x="12556" y="559"/>
                    <a:pt x="12556" y="883"/>
                  </a:cubicBezTo>
                  <a:lnTo>
                    <a:pt x="12556" y="1424"/>
                  </a:lnTo>
                  <a:lnTo>
                    <a:pt x="13121" y="1424"/>
                  </a:lnTo>
                  <a:lnTo>
                    <a:pt x="13121" y="883"/>
                  </a:lnTo>
                  <a:cubicBezTo>
                    <a:pt x="13121" y="559"/>
                    <a:pt x="13365" y="398"/>
                    <a:pt x="13610" y="398"/>
                  </a:cubicBezTo>
                  <a:cubicBezTo>
                    <a:pt x="13854" y="398"/>
                    <a:pt x="14098" y="559"/>
                    <a:pt x="14098" y="883"/>
                  </a:cubicBezTo>
                  <a:lnTo>
                    <a:pt x="14098" y="1424"/>
                  </a:lnTo>
                  <a:lnTo>
                    <a:pt x="14674" y="1424"/>
                  </a:lnTo>
                  <a:lnTo>
                    <a:pt x="14674" y="883"/>
                  </a:lnTo>
                  <a:cubicBezTo>
                    <a:pt x="14674" y="559"/>
                    <a:pt x="14919" y="398"/>
                    <a:pt x="15163" y="398"/>
                  </a:cubicBezTo>
                  <a:cubicBezTo>
                    <a:pt x="15407" y="398"/>
                    <a:pt x="15651" y="559"/>
                    <a:pt x="15651" y="883"/>
                  </a:cubicBezTo>
                  <a:lnTo>
                    <a:pt x="15651" y="1424"/>
                  </a:lnTo>
                  <a:lnTo>
                    <a:pt x="16557" y="1424"/>
                  </a:lnTo>
                  <a:lnTo>
                    <a:pt x="16557" y="24"/>
                  </a:lnTo>
                  <a:lnTo>
                    <a:pt x="13262" y="24"/>
                  </a:lnTo>
                  <a:cubicBezTo>
                    <a:pt x="13239" y="24"/>
                    <a:pt x="13215" y="12"/>
                    <a:pt x="131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3461225" y="4202175"/>
              <a:ext cx="9725" cy="18300"/>
            </a:xfrm>
            <a:custGeom>
              <a:rect b="b" l="l" r="r" t="t"/>
              <a:pathLst>
                <a:path extrusionOk="0" h="732" w="389">
                  <a:moveTo>
                    <a:pt x="181" y="1"/>
                  </a:moveTo>
                  <a:cubicBezTo>
                    <a:pt x="74" y="1"/>
                    <a:pt x="1" y="90"/>
                    <a:pt x="1" y="190"/>
                  </a:cubicBezTo>
                  <a:lnTo>
                    <a:pt x="1" y="731"/>
                  </a:lnTo>
                  <a:lnTo>
                    <a:pt x="389" y="731"/>
                  </a:lnTo>
                  <a:lnTo>
                    <a:pt x="389" y="190"/>
                  </a:lnTo>
                  <a:cubicBezTo>
                    <a:pt x="389" y="84"/>
                    <a:pt x="307" y="2"/>
                    <a:pt x="201" y="2"/>
                  </a:cubicBezTo>
                  <a:cubicBezTo>
                    <a:pt x="194" y="1"/>
                    <a:pt x="187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3383850" y="4202175"/>
              <a:ext cx="9750" cy="18300"/>
            </a:xfrm>
            <a:custGeom>
              <a:rect b="b" l="l" r="r" t="t"/>
              <a:pathLst>
                <a:path extrusionOk="0" h="732" w="390">
                  <a:moveTo>
                    <a:pt x="171" y="1"/>
                  </a:moveTo>
                  <a:cubicBezTo>
                    <a:pt x="74" y="1"/>
                    <a:pt x="1" y="90"/>
                    <a:pt x="1" y="190"/>
                  </a:cubicBezTo>
                  <a:lnTo>
                    <a:pt x="1" y="731"/>
                  </a:lnTo>
                  <a:lnTo>
                    <a:pt x="389" y="731"/>
                  </a:lnTo>
                  <a:lnTo>
                    <a:pt x="389" y="190"/>
                  </a:lnTo>
                  <a:cubicBezTo>
                    <a:pt x="389" y="84"/>
                    <a:pt x="307" y="2"/>
                    <a:pt x="189" y="2"/>
                  </a:cubicBezTo>
                  <a:cubicBezTo>
                    <a:pt x="183" y="1"/>
                    <a:pt x="177" y="1"/>
                    <a:pt x="1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3345025" y="4202175"/>
              <a:ext cx="10025" cy="18300"/>
            </a:xfrm>
            <a:custGeom>
              <a:rect b="b" l="l" r="r" t="t"/>
              <a:pathLst>
                <a:path extrusionOk="0" h="732" w="401">
                  <a:moveTo>
                    <a:pt x="181" y="1"/>
                  </a:moveTo>
                  <a:cubicBezTo>
                    <a:pt x="74" y="1"/>
                    <a:pt x="0" y="90"/>
                    <a:pt x="0" y="190"/>
                  </a:cubicBezTo>
                  <a:lnTo>
                    <a:pt x="0" y="731"/>
                  </a:lnTo>
                  <a:lnTo>
                    <a:pt x="401" y="731"/>
                  </a:lnTo>
                  <a:lnTo>
                    <a:pt x="401" y="190"/>
                  </a:lnTo>
                  <a:cubicBezTo>
                    <a:pt x="389" y="84"/>
                    <a:pt x="306" y="2"/>
                    <a:pt x="201" y="2"/>
                  </a:cubicBezTo>
                  <a:cubicBezTo>
                    <a:pt x="194" y="1"/>
                    <a:pt x="187" y="1"/>
                    <a:pt x="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3258825" y="3823600"/>
              <a:ext cx="113000" cy="18250"/>
            </a:xfrm>
            <a:custGeom>
              <a:rect b="b" l="l" r="r" t="t"/>
              <a:pathLst>
                <a:path extrusionOk="0" h="730" w="4520">
                  <a:moveTo>
                    <a:pt x="1" y="0"/>
                  </a:moveTo>
                  <a:lnTo>
                    <a:pt x="1" y="730"/>
                  </a:lnTo>
                  <a:lnTo>
                    <a:pt x="4519" y="730"/>
                  </a:lnTo>
                  <a:lnTo>
                    <a:pt x="45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3422400" y="4202175"/>
              <a:ext cx="10025" cy="18300"/>
            </a:xfrm>
            <a:custGeom>
              <a:rect b="b" l="l" r="r" t="t"/>
              <a:pathLst>
                <a:path extrusionOk="0" h="732" w="401">
                  <a:moveTo>
                    <a:pt x="182" y="1"/>
                  </a:moveTo>
                  <a:cubicBezTo>
                    <a:pt x="84" y="1"/>
                    <a:pt x="0" y="90"/>
                    <a:pt x="0" y="190"/>
                  </a:cubicBezTo>
                  <a:lnTo>
                    <a:pt x="0" y="731"/>
                  </a:lnTo>
                  <a:lnTo>
                    <a:pt x="400" y="731"/>
                  </a:lnTo>
                  <a:lnTo>
                    <a:pt x="400" y="190"/>
                  </a:lnTo>
                  <a:cubicBezTo>
                    <a:pt x="400" y="84"/>
                    <a:pt x="306" y="2"/>
                    <a:pt x="200" y="2"/>
                  </a:cubicBezTo>
                  <a:cubicBezTo>
                    <a:pt x="194" y="1"/>
                    <a:pt x="188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3147025" y="3898325"/>
              <a:ext cx="45925" cy="107100"/>
            </a:xfrm>
            <a:custGeom>
              <a:rect b="b" l="l" r="r" t="t"/>
              <a:pathLst>
                <a:path extrusionOk="0" h="4284" w="1837">
                  <a:moveTo>
                    <a:pt x="1837" y="0"/>
                  </a:moveTo>
                  <a:cubicBezTo>
                    <a:pt x="1684" y="188"/>
                    <a:pt x="1507" y="377"/>
                    <a:pt x="1342" y="565"/>
                  </a:cubicBezTo>
                  <a:cubicBezTo>
                    <a:pt x="683" y="1306"/>
                    <a:pt x="1" y="2071"/>
                    <a:pt x="1" y="2707"/>
                  </a:cubicBezTo>
                  <a:cubicBezTo>
                    <a:pt x="1" y="3860"/>
                    <a:pt x="778" y="4225"/>
                    <a:pt x="907" y="4283"/>
                  </a:cubicBezTo>
                  <a:lnTo>
                    <a:pt x="1401" y="4283"/>
                  </a:lnTo>
                  <a:cubicBezTo>
                    <a:pt x="1084" y="4013"/>
                    <a:pt x="731" y="3530"/>
                    <a:pt x="731" y="2707"/>
                  </a:cubicBezTo>
                  <a:cubicBezTo>
                    <a:pt x="731" y="1977"/>
                    <a:pt x="1178" y="1177"/>
                    <a:pt x="1613" y="400"/>
                  </a:cubicBezTo>
                  <a:cubicBezTo>
                    <a:pt x="1695" y="271"/>
                    <a:pt x="1766" y="130"/>
                    <a:pt x="18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3086725" y="4240750"/>
              <a:ext cx="414250" cy="55325"/>
            </a:xfrm>
            <a:custGeom>
              <a:rect b="b" l="l" r="r" t="t"/>
              <a:pathLst>
                <a:path extrusionOk="0" h="2213" w="16570">
                  <a:moveTo>
                    <a:pt x="1" y="0"/>
                  </a:moveTo>
                  <a:lnTo>
                    <a:pt x="1" y="2213"/>
                  </a:lnTo>
                  <a:lnTo>
                    <a:pt x="16569" y="2213"/>
                  </a:lnTo>
                  <a:lnTo>
                    <a:pt x="16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162325" y="4012750"/>
              <a:ext cx="99175" cy="10025"/>
            </a:xfrm>
            <a:custGeom>
              <a:rect b="b" l="l" r="r" t="t"/>
              <a:pathLst>
                <a:path extrusionOk="0" h="401" w="3967">
                  <a:moveTo>
                    <a:pt x="272" y="1"/>
                  </a:moveTo>
                  <a:cubicBezTo>
                    <a:pt x="1" y="1"/>
                    <a:pt x="1" y="389"/>
                    <a:pt x="272" y="401"/>
                  </a:cubicBezTo>
                  <a:lnTo>
                    <a:pt x="3708" y="401"/>
                  </a:lnTo>
                  <a:cubicBezTo>
                    <a:pt x="3967" y="401"/>
                    <a:pt x="3967" y="1"/>
                    <a:pt x="3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3172625" y="3873900"/>
              <a:ext cx="78875" cy="131525"/>
            </a:xfrm>
            <a:custGeom>
              <a:rect b="b" l="l" r="r" t="t"/>
              <a:pathLst>
                <a:path extrusionOk="0" h="5261" w="3155">
                  <a:moveTo>
                    <a:pt x="1578" y="0"/>
                  </a:moveTo>
                  <a:cubicBezTo>
                    <a:pt x="1378" y="530"/>
                    <a:pt x="1130" y="1036"/>
                    <a:pt x="836" y="1518"/>
                  </a:cubicBezTo>
                  <a:cubicBezTo>
                    <a:pt x="424" y="2260"/>
                    <a:pt x="1" y="3036"/>
                    <a:pt x="1" y="3684"/>
                  </a:cubicBezTo>
                  <a:cubicBezTo>
                    <a:pt x="1" y="4849"/>
                    <a:pt x="789" y="5213"/>
                    <a:pt x="919" y="5260"/>
                  </a:cubicBezTo>
                  <a:lnTo>
                    <a:pt x="2237" y="5260"/>
                  </a:lnTo>
                  <a:cubicBezTo>
                    <a:pt x="2378" y="5202"/>
                    <a:pt x="3154" y="4849"/>
                    <a:pt x="3154" y="3684"/>
                  </a:cubicBezTo>
                  <a:cubicBezTo>
                    <a:pt x="3154" y="3036"/>
                    <a:pt x="2731" y="2272"/>
                    <a:pt x="2307" y="1518"/>
                  </a:cubicBezTo>
                  <a:cubicBezTo>
                    <a:pt x="2025" y="1036"/>
                    <a:pt x="1778" y="530"/>
                    <a:pt x="15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3258825" y="3849175"/>
              <a:ext cx="113000" cy="5625"/>
            </a:xfrm>
            <a:custGeom>
              <a:rect b="b" l="l" r="r" t="t"/>
              <a:pathLst>
                <a:path extrusionOk="0" h="225" w="4520">
                  <a:moveTo>
                    <a:pt x="1" y="1"/>
                  </a:moveTo>
                  <a:lnTo>
                    <a:pt x="1" y="225"/>
                  </a:lnTo>
                  <a:lnTo>
                    <a:pt x="4519" y="225"/>
                  </a:lnTo>
                  <a:lnTo>
                    <a:pt x="4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3258825" y="3862125"/>
              <a:ext cx="113000" cy="151825"/>
            </a:xfrm>
            <a:custGeom>
              <a:rect b="b" l="l" r="r" t="t"/>
              <a:pathLst>
                <a:path extrusionOk="0" h="6073" w="4520">
                  <a:moveTo>
                    <a:pt x="1" y="1"/>
                  </a:moveTo>
                  <a:lnTo>
                    <a:pt x="1" y="2260"/>
                  </a:lnTo>
                  <a:cubicBezTo>
                    <a:pt x="554" y="2895"/>
                    <a:pt x="1024" y="3554"/>
                    <a:pt x="1024" y="4155"/>
                  </a:cubicBezTo>
                  <a:cubicBezTo>
                    <a:pt x="1036" y="5143"/>
                    <a:pt x="530" y="5649"/>
                    <a:pt x="189" y="5873"/>
                  </a:cubicBezTo>
                  <a:cubicBezTo>
                    <a:pt x="248" y="5920"/>
                    <a:pt x="295" y="5990"/>
                    <a:pt x="318" y="6073"/>
                  </a:cubicBezTo>
                  <a:lnTo>
                    <a:pt x="4519" y="6073"/>
                  </a:lnTo>
                  <a:lnTo>
                    <a:pt x="4519" y="4943"/>
                  </a:lnTo>
                  <a:cubicBezTo>
                    <a:pt x="4249" y="4802"/>
                    <a:pt x="3496" y="4319"/>
                    <a:pt x="3496" y="3119"/>
                  </a:cubicBezTo>
                  <a:cubicBezTo>
                    <a:pt x="3496" y="2919"/>
                    <a:pt x="3543" y="2719"/>
                    <a:pt x="3625" y="2531"/>
                  </a:cubicBezTo>
                  <a:cubicBezTo>
                    <a:pt x="3625" y="2531"/>
                    <a:pt x="3625" y="2519"/>
                    <a:pt x="3637" y="2519"/>
                  </a:cubicBezTo>
                  <a:cubicBezTo>
                    <a:pt x="3860" y="2048"/>
                    <a:pt x="4155" y="1613"/>
                    <a:pt x="4519" y="1225"/>
                  </a:cubicBezTo>
                  <a:lnTo>
                    <a:pt x="4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3231475" y="3898325"/>
              <a:ext cx="45900" cy="107100"/>
            </a:xfrm>
            <a:custGeom>
              <a:rect b="b" l="l" r="r" t="t"/>
              <a:pathLst>
                <a:path extrusionOk="0" h="4284" w="1836">
                  <a:moveTo>
                    <a:pt x="0" y="0"/>
                  </a:moveTo>
                  <a:lnTo>
                    <a:pt x="0" y="0"/>
                  </a:lnTo>
                  <a:cubicBezTo>
                    <a:pt x="71" y="130"/>
                    <a:pt x="141" y="271"/>
                    <a:pt x="212" y="400"/>
                  </a:cubicBezTo>
                  <a:cubicBezTo>
                    <a:pt x="647" y="1177"/>
                    <a:pt x="1095" y="1989"/>
                    <a:pt x="1095" y="2707"/>
                  </a:cubicBezTo>
                  <a:cubicBezTo>
                    <a:pt x="1095" y="3530"/>
                    <a:pt x="742" y="4013"/>
                    <a:pt x="436" y="4283"/>
                  </a:cubicBezTo>
                  <a:lnTo>
                    <a:pt x="918" y="4283"/>
                  </a:lnTo>
                  <a:cubicBezTo>
                    <a:pt x="1071" y="4225"/>
                    <a:pt x="1836" y="3872"/>
                    <a:pt x="1836" y="2707"/>
                  </a:cubicBezTo>
                  <a:cubicBezTo>
                    <a:pt x="1836" y="2083"/>
                    <a:pt x="1153" y="1306"/>
                    <a:pt x="494" y="577"/>
                  </a:cubicBezTo>
                  <a:cubicBezTo>
                    <a:pt x="330" y="377"/>
                    <a:pt x="153" y="18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3088500" y="3993050"/>
              <a:ext cx="75325" cy="98575"/>
            </a:xfrm>
            <a:custGeom>
              <a:rect b="b" l="l" r="r" t="t"/>
              <a:pathLst>
                <a:path extrusionOk="0" h="3943" w="3013">
                  <a:moveTo>
                    <a:pt x="1506" y="0"/>
                  </a:moveTo>
                  <a:lnTo>
                    <a:pt x="0" y="3942"/>
                  </a:lnTo>
                  <a:lnTo>
                    <a:pt x="3013" y="3942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3087025" y="4098950"/>
              <a:ext cx="78575" cy="78575"/>
            </a:xfrm>
            <a:custGeom>
              <a:rect b="b" l="l" r="r" t="t"/>
              <a:pathLst>
                <a:path extrusionOk="0" h="3143" w="3143">
                  <a:moveTo>
                    <a:pt x="1224" y="389"/>
                  </a:moveTo>
                  <a:cubicBezTo>
                    <a:pt x="1295" y="389"/>
                    <a:pt x="1365" y="459"/>
                    <a:pt x="1365" y="542"/>
                  </a:cubicBezTo>
                  <a:lnTo>
                    <a:pt x="1365" y="1224"/>
                  </a:lnTo>
                  <a:cubicBezTo>
                    <a:pt x="1365" y="1307"/>
                    <a:pt x="1295" y="1377"/>
                    <a:pt x="1224" y="1377"/>
                  </a:cubicBezTo>
                  <a:lnTo>
                    <a:pt x="530" y="1377"/>
                  </a:lnTo>
                  <a:cubicBezTo>
                    <a:pt x="448" y="1377"/>
                    <a:pt x="377" y="1307"/>
                    <a:pt x="377" y="1224"/>
                  </a:cubicBezTo>
                  <a:lnTo>
                    <a:pt x="377" y="542"/>
                  </a:lnTo>
                  <a:cubicBezTo>
                    <a:pt x="377" y="459"/>
                    <a:pt x="448" y="389"/>
                    <a:pt x="530" y="389"/>
                  </a:cubicBezTo>
                  <a:close/>
                  <a:moveTo>
                    <a:pt x="2766" y="389"/>
                  </a:moveTo>
                  <a:cubicBezTo>
                    <a:pt x="2848" y="389"/>
                    <a:pt x="2919" y="459"/>
                    <a:pt x="2919" y="542"/>
                  </a:cubicBezTo>
                  <a:lnTo>
                    <a:pt x="2919" y="1224"/>
                  </a:lnTo>
                  <a:cubicBezTo>
                    <a:pt x="2919" y="1307"/>
                    <a:pt x="2848" y="1377"/>
                    <a:pt x="2766" y="1377"/>
                  </a:cubicBezTo>
                  <a:lnTo>
                    <a:pt x="2083" y="1377"/>
                  </a:lnTo>
                  <a:cubicBezTo>
                    <a:pt x="2001" y="1377"/>
                    <a:pt x="1930" y="1307"/>
                    <a:pt x="1930" y="1224"/>
                  </a:cubicBezTo>
                  <a:lnTo>
                    <a:pt x="1930" y="542"/>
                  </a:lnTo>
                  <a:cubicBezTo>
                    <a:pt x="1930" y="459"/>
                    <a:pt x="2001" y="389"/>
                    <a:pt x="2083" y="389"/>
                  </a:cubicBezTo>
                  <a:close/>
                  <a:moveTo>
                    <a:pt x="0" y="0"/>
                  </a:moveTo>
                  <a:lnTo>
                    <a:pt x="0" y="3142"/>
                  </a:lnTo>
                  <a:lnTo>
                    <a:pt x="3142" y="3142"/>
                  </a:lnTo>
                  <a:lnTo>
                    <a:pt x="31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3142625" y="4116000"/>
              <a:ext cx="10025" cy="10050"/>
            </a:xfrm>
            <a:custGeom>
              <a:rect b="b" l="l" r="r" t="t"/>
              <a:pathLst>
                <a:path extrusionOk="0" h="402" w="401">
                  <a:moveTo>
                    <a:pt x="0" y="1"/>
                  </a:moveTo>
                  <a:lnTo>
                    <a:pt x="0" y="401"/>
                  </a:lnTo>
                  <a:lnTo>
                    <a:pt x="401" y="401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3103800" y="4116000"/>
              <a:ext cx="10025" cy="10050"/>
            </a:xfrm>
            <a:custGeom>
              <a:rect b="b" l="l" r="r" t="t"/>
              <a:pathLst>
                <a:path extrusionOk="0" h="402" w="401">
                  <a:moveTo>
                    <a:pt x="0" y="1"/>
                  </a:moveTo>
                  <a:lnTo>
                    <a:pt x="0" y="401"/>
                  </a:lnTo>
                  <a:lnTo>
                    <a:pt x="400" y="401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9"/>
          <p:cNvGrpSpPr/>
          <p:nvPr/>
        </p:nvGrpSpPr>
        <p:grpSpPr>
          <a:xfrm>
            <a:off x="4262210" y="2829208"/>
            <a:ext cx="315147" cy="1760869"/>
            <a:chOff x="2188875" y="2766950"/>
            <a:chExt cx="156525" cy="874575"/>
          </a:xfrm>
        </p:grpSpPr>
        <p:sp>
          <p:nvSpPr>
            <p:cNvPr id="575" name="Google Shape;575;p39"/>
            <p:cNvSpPr/>
            <p:nvPr/>
          </p:nvSpPr>
          <p:spPr>
            <a:xfrm>
              <a:off x="2193575" y="3412900"/>
              <a:ext cx="31200" cy="32400"/>
            </a:xfrm>
            <a:custGeom>
              <a:rect b="b" l="l" r="r" t="t"/>
              <a:pathLst>
                <a:path extrusionOk="0" h="1296" w="1248">
                  <a:moveTo>
                    <a:pt x="1" y="1"/>
                  </a:moveTo>
                  <a:lnTo>
                    <a:pt x="1" y="1295"/>
                  </a:lnTo>
                  <a:lnTo>
                    <a:pt x="1248" y="1295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2193575" y="3393500"/>
              <a:ext cx="31200" cy="12075"/>
            </a:xfrm>
            <a:custGeom>
              <a:rect b="b" l="l" r="r" t="t"/>
              <a:pathLst>
                <a:path extrusionOk="0" h="483" w="1248">
                  <a:moveTo>
                    <a:pt x="1" y="0"/>
                  </a:moveTo>
                  <a:lnTo>
                    <a:pt x="1" y="94"/>
                  </a:lnTo>
                  <a:lnTo>
                    <a:pt x="1" y="483"/>
                  </a:lnTo>
                  <a:lnTo>
                    <a:pt x="1248" y="483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2193575" y="3452625"/>
              <a:ext cx="31200" cy="11800"/>
            </a:xfrm>
            <a:custGeom>
              <a:rect b="b" l="l" r="r" t="t"/>
              <a:pathLst>
                <a:path extrusionOk="0" h="472" w="1248">
                  <a:moveTo>
                    <a:pt x="1" y="0"/>
                  </a:moveTo>
                  <a:lnTo>
                    <a:pt x="1" y="318"/>
                  </a:lnTo>
                  <a:lnTo>
                    <a:pt x="1" y="471"/>
                  </a:lnTo>
                  <a:lnTo>
                    <a:pt x="1248" y="471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193575" y="3334650"/>
              <a:ext cx="31200" cy="12100"/>
            </a:xfrm>
            <a:custGeom>
              <a:rect b="b" l="l" r="r" t="t"/>
              <a:pathLst>
                <a:path extrusionOk="0" h="484" w="1248">
                  <a:moveTo>
                    <a:pt x="1" y="1"/>
                  </a:moveTo>
                  <a:lnTo>
                    <a:pt x="1" y="483"/>
                  </a:lnTo>
                  <a:lnTo>
                    <a:pt x="1248" y="483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193575" y="3353775"/>
              <a:ext cx="31200" cy="32400"/>
            </a:xfrm>
            <a:custGeom>
              <a:rect b="b" l="l" r="r" t="t"/>
              <a:pathLst>
                <a:path extrusionOk="0" h="1296" w="1248">
                  <a:moveTo>
                    <a:pt x="1" y="1"/>
                  </a:moveTo>
                  <a:lnTo>
                    <a:pt x="1" y="1295"/>
                  </a:lnTo>
                  <a:lnTo>
                    <a:pt x="1248" y="1295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193575" y="3570300"/>
              <a:ext cx="31200" cy="12075"/>
            </a:xfrm>
            <a:custGeom>
              <a:rect b="b" l="l" r="r" t="t"/>
              <a:pathLst>
                <a:path extrusionOk="0" h="483" w="1248">
                  <a:moveTo>
                    <a:pt x="1" y="0"/>
                  </a:moveTo>
                  <a:lnTo>
                    <a:pt x="1" y="483"/>
                  </a:lnTo>
                  <a:lnTo>
                    <a:pt x="1248" y="483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193575" y="3530875"/>
              <a:ext cx="31200" cy="32100"/>
            </a:xfrm>
            <a:custGeom>
              <a:rect b="b" l="l" r="r" t="t"/>
              <a:pathLst>
                <a:path extrusionOk="0" h="1284" w="1248">
                  <a:moveTo>
                    <a:pt x="1" y="1"/>
                  </a:moveTo>
                  <a:lnTo>
                    <a:pt x="1" y="1283"/>
                  </a:lnTo>
                  <a:lnTo>
                    <a:pt x="1248" y="1283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193575" y="3471750"/>
              <a:ext cx="31200" cy="32375"/>
            </a:xfrm>
            <a:custGeom>
              <a:rect b="b" l="l" r="r" t="t"/>
              <a:pathLst>
                <a:path extrusionOk="0" h="1295" w="1248">
                  <a:moveTo>
                    <a:pt x="1" y="0"/>
                  </a:moveTo>
                  <a:lnTo>
                    <a:pt x="1" y="1295"/>
                  </a:lnTo>
                  <a:lnTo>
                    <a:pt x="1248" y="1295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2193575" y="3511450"/>
              <a:ext cx="31200" cy="12100"/>
            </a:xfrm>
            <a:custGeom>
              <a:rect b="b" l="l" r="r" t="t"/>
              <a:pathLst>
                <a:path extrusionOk="0" h="484" w="1248">
                  <a:moveTo>
                    <a:pt x="1" y="1"/>
                  </a:moveTo>
                  <a:lnTo>
                    <a:pt x="1" y="483"/>
                  </a:lnTo>
                  <a:lnTo>
                    <a:pt x="1248" y="483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32125" y="3511450"/>
              <a:ext cx="31500" cy="12100"/>
            </a:xfrm>
            <a:custGeom>
              <a:rect b="b" l="l" r="r" t="t"/>
              <a:pathLst>
                <a:path extrusionOk="0" h="484" w="1260">
                  <a:moveTo>
                    <a:pt x="0" y="1"/>
                  </a:moveTo>
                  <a:lnTo>
                    <a:pt x="0" y="483"/>
                  </a:lnTo>
                  <a:lnTo>
                    <a:pt x="1259" y="48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32125" y="3471750"/>
              <a:ext cx="31500" cy="32375"/>
            </a:xfrm>
            <a:custGeom>
              <a:rect b="b" l="l" r="r" t="t"/>
              <a:pathLst>
                <a:path extrusionOk="0" h="1295" w="1260">
                  <a:moveTo>
                    <a:pt x="0" y="0"/>
                  </a:moveTo>
                  <a:lnTo>
                    <a:pt x="0" y="1295"/>
                  </a:lnTo>
                  <a:lnTo>
                    <a:pt x="1259" y="1295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3575" y="3589725"/>
              <a:ext cx="31200" cy="51800"/>
            </a:xfrm>
            <a:custGeom>
              <a:rect b="b" l="l" r="r" t="t"/>
              <a:pathLst>
                <a:path extrusionOk="0" h="2072" w="1248">
                  <a:moveTo>
                    <a:pt x="1" y="0"/>
                  </a:moveTo>
                  <a:lnTo>
                    <a:pt x="1" y="2071"/>
                  </a:lnTo>
                  <a:lnTo>
                    <a:pt x="1248" y="2071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232125" y="3452625"/>
              <a:ext cx="31500" cy="11800"/>
            </a:xfrm>
            <a:custGeom>
              <a:rect b="b" l="l" r="r" t="t"/>
              <a:pathLst>
                <a:path extrusionOk="0" h="472" w="1260">
                  <a:moveTo>
                    <a:pt x="0" y="0"/>
                  </a:moveTo>
                  <a:lnTo>
                    <a:pt x="0" y="471"/>
                  </a:lnTo>
                  <a:lnTo>
                    <a:pt x="1259" y="471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232125" y="3530875"/>
              <a:ext cx="31500" cy="32100"/>
            </a:xfrm>
            <a:custGeom>
              <a:rect b="b" l="l" r="r" t="t"/>
              <a:pathLst>
                <a:path extrusionOk="0" h="1284" w="1260">
                  <a:moveTo>
                    <a:pt x="0" y="1"/>
                  </a:moveTo>
                  <a:lnTo>
                    <a:pt x="0" y="1283"/>
                  </a:lnTo>
                  <a:lnTo>
                    <a:pt x="1259" y="128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232125" y="3570300"/>
              <a:ext cx="31500" cy="12075"/>
            </a:xfrm>
            <a:custGeom>
              <a:rect b="b" l="l" r="r" t="t"/>
              <a:pathLst>
                <a:path extrusionOk="0" h="483" w="1260">
                  <a:moveTo>
                    <a:pt x="0" y="0"/>
                  </a:moveTo>
                  <a:lnTo>
                    <a:pt x="0" y="483"/>
                  </a:lnTo>
                  <a:lnTo>
                    <a:pt x="1259" y="483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193575" y="3294950"/>
              <a:ext cx="31200" cy="32375"/>
            </a:xfrm>
            <a:custGeom>
              <a:rect b="b" l="l" r="r" t="t"/>
              <a:pathLst>
                <a:path extrusionOk="0" h="1295" w="1248">
                  <a:moveTo>
                    <a:pt x="1" y="0"/>
                  </a:moveTo>
                  <a:lnTo>
                    <a:pt x="1" y="1295"/>
                  </a:lnTo>
                  <a:lnTo>
                    <a:pt x="1248" y="1295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193575" y="3275525"/>
              <a:ext cx="31200" cy="12075"/>
            </a:xfrm>
            <a:custGeom>
              <a:rect b="b" l="l" r="r" t="t"/>
              <a:pathLst>
                <a:path extrusionOk="0" h="483" w="1248">
                  <a:moveTo>
                    <a:pt x="1" y="0"/>
                  </a:moveTo>
                  <a:lnTo>
                    <a:pt x="1" y="483"/>
                  </a:lnTo>
                  <a:lnTo>
                    <a:pt x="1248" y="483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193575" y="3232275"/>
              <a:ext cx="31200" cy="35925"/>
            </a:xfrm>
            <a:custGeom>
              <a:rect b="b" l="l" r="r" t="t"/>
              <a:pathLst>
                <a:path extrusionOk="0" h="1437" w="1248">
                  <a:moveTo>
                    <a:pt x="1" y="1"/>
                  </a:moveTo>
                  <a:lnTo>
                    <a:pt x="1" y="1436"/>
                  </a:lnTo>
                  <a:lnTo>
                    <a:pt x="1248" y="1436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232125" y="3589725"/>
              <a:ext cx="31500" cy="51800"/>
            </a:xfrm>
            <a:custGeom>
              <a:rect b="b" l="l" r="r" t="t"/>
              <a:pathLst>
                <a:path extrusionOk="0" h="2072" w="1260">
                  <a:moveTo>
                    <a:pt x="0" y="0"/>
                  </a:moveTo>
                  <a:lnTo>
                    <a:pt x="0" y="2071"/>
                  </a:lnTo>
                  <a:lnTo>
                    <a:pt x="1259" y="2071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2261250" y="2911550"/>
              <a:ext cx="11775" cy="21575"/>
            </a:xfrm>
            <a:custGeom>
              <a:rect b="b" l="l" r="r" t="t"/>
              <a:pathLst>
                <a:path extrusionOk="0" h="863" w="471">
                  <a:moveTo>
                    <a:pt x="235" y="0"/>
                  </a:moveTo>
                  <a:cubicBezTo>
                    <a:pt x="118" y="0"/>
                    <a:pt x="0" y="80"/>
                    <a:pt x="0" y="239"/>
                  </a:cubicBezTo>
                  <a:lnTo>
                    <a:pt x="0" y="862"/>
                  </a:lnTo>
                  <a:lnTo>
                    <a:pt x="471" y="862"/>
                  </a:lnTo>
                  <a:lnTo>
                    <a:pt x="471" y="239"/>
                  </a:lnTo>
                  <a:cubicBezTo>
                    <a:pt x="471" y="80"/>
                    <a:pt x="353" y="0"/>
                    <a:pt x="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2290075" y="2911975"/>
              <a:ext cx="12075" cy="21150"/>
            </a:xfrm>
            <a:custGeom>
              <a:rect b="b" l="l" r="r" t="t"/>
              <a:pathLst>
                <a:path extrusionOk="0" h="846" w="483">
                  <a:moveTo>
                    <a:pt x="241" y="1"/>
                  </a:moveTo>
                  <a:cubicBezTo>
                    <a:pt x="127" y="1"/>
                    <a:pt x="12" y="74"/>
                    <a:pt x="0" y="222"/>
                  </a:cubicBezTo>
                  <a:lnTo>
                    <a:pt x="0" y="845"/>
                  </a:lnTo>
                  <a:lnTo>
                    <a:pt x="483" y="845"/>
                  </a:lnTo>
                  <a:lnTo>
                    <a:pt x="483" y="222"/>
                  </a:lnTo>
                  <a:cubicBezTo>
                    <a:pt x="471" y="74"/>
                    <a:pt x="356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2232125" y="3393500"/>
              <a:ext cx="31500" cy="12075"/>
            </a:xfrm>
            <a:custGeom>
              <a:rect b="b" l="l" r="r" t="t"/>
              <a:pathLst>
                <a:path extrusionOk="0" h="483" w="1260">
                  <a:moveTo>
                    <a:pt x="0" y="0"/>
                  </a:moveTo>
                  <a:lnTo>
                    <a:pt x="0" y="483"/>
                  </a:lnTo>
                  <a:lnTo>
                    <a:pt x="1259" y="483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2232125" y="2911975"/>
              <a:ext cx="12075" cy="21150"/>
            </a:xfrm>
            <a:custGeom>
              <a:rect b="b" l="l" r="r" t="t"/>
              <a:pathLst>
                <a:path extrusionOk="0" h="846" w="483">
                  <a:moveTo>
                    <a:pt x="241" y="1"/>
                  </a:moveTo>
                  <a:cubicBezTo>
                    <a:pt x="127" y="1"/>
                    <a:pt x="12" y="74"/>
                    <a:pt x="0" y="222"/>
                  </a:cubicBezTo>
                  <a:lnTo>
                    <a:pt x="0" y="845"/>
                  </a:lnTo>
                  <a:lnTo>
                    <a:pt x="483" y="845"/>
                  </a:lnTo>
                  <a:lnTo>
                    <a:pt x="483" y="222"/>
                  </a:lnTo>
                  <a:cubicBezTo>
                    <a:pt x="471" y="74"/>
                    <a:pt x="356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2200625" y="2974275"/>
              <a:ext cx="133000" cy="31225"/>
            </a:xfrm>
            <a:custGeom>
              <a:rect b="b" l="l" r="r" t="t"/>
              <a:pathLst>
                <a:path extrusionOk="0" h="1249" w="5320">
                  <a:moveTo>
                    <a:pt x="1" y="1"/>
                  </a:moveTo>
                  <a:lnTo>
                    <a:pt x="1" y="1248"/>
                  </a:lnTo>
                  <a:lnTo>
                    <a:pt x="389" y="1248"/>
                  </a:lnTo>
                  <a:lnTo>
                    <a:pt x="389" y="624"/>
                  </a:lnTo>
                  <a:cubicBezTo>
                    <a:pt x="389" y="271"/>
                    <a:pt x="657" y="95"/>
                    <a:pt x="925" y="95"/>
                  </a:cubicBezTo>
                  <a:cubicBezTo>
                    <a:pt x="1192" y="95"/>
                    <a:pt x="1460" y="271"/>
                    <a:pt x="1460" y="624"/>
                  </a:cubicBezTo>
                  <a:lnTo>
                    <a:pt x="1460" y="1248"/>
                  </a:lnTo>
                  <a:lnTo>
                    <a:pt x="1554" y="1248"/>
                  </a:lnTo>
                  <a:lnTo>
                    <a:pt x="1554" y="624"/>
                  </a:lnTo>
                  <a:cubicBezTo>
                    <a:pt x="1531" y="248"/>
                    <a:pt x="1804" y="60"/>
                    <a:pt x="2079" y="60"/>
                  </a:cubicBezTo>
                  <a:cubicBezTo>
                    <a:pt x="2354" y="60"/>
                    <a:pt x="2631" y="248"/>
                    <a:pt x="2613" y="624"/>
                  </a:cubicBezTo>
                  <a:lnTo>
                    <a:pt x="2613" y="1248"/>
                  </a:lnTo>
                  <a:lnTo>
                    <a:pt x="2707" y="1248"/>
                  </a:lnTo>
                  <a:lnTo>
                    <a:pt x="2707" y="624"/>
                  </a:lnTo>
                  <a:cubicBezTo>
                    <a:pt x="2690" y="248"/>
                    <a:pt x="2966" y="60"/>
                    <a:pt x="3243" y="60"/>
                  </a:cubicBezTo>
                  <a:cubicBezTo>
                    <a:pt x="3519" y="60"/>
                    <a:pt x="3796" y="248"/>
                    <a:pt x="3778" y="624"/>
                  </a:cubicBezTo>
                  <a:lnTo>
                    <a:pt x="3778" y="1248"/>
                  </a:lnTo>
                  <a:lnTo>
                    <a:pt x="3872" y="1248"/>
                  </a:lnTo>
                  <a:lnTo>
                    <a:pt x="3872" y="624"/>
                  </a:lnTo>
                  <a:cubicBezTo>
                    <a:pt x="3872" y="271"/>
                    <a:pt x="4140" y="95"/>
                    <a:pt x="4408" y="95"/>
                  </a:cubicBezTo>
                  <a:cubicBezTo>
                    <a:pt x="4676" y="95"/>
                    <a:pt x="4943" y="271"/>
                    <a:pt x="4943" y="624"/>
                  </a:cubicBezTo>
                  <a:lnTo>
                    <a:pt x="4943" y="1248"/>
                  </a:lnTo>
                  <a:lnTo>
                    <a:pt x="5320" y="1248"/>
                  </a:lnTo>
                  <a:lnTo>
                    <a:pt x="53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210050" y="2940450"/>
              <a:ext cx="114175" cy="26500"/>
            </a:xfrm>
            <a:custGeom>
              <a:rect b="b" l="l" r="r" t="t"/>
              <a:pathLst>
                <a:path extrusionOk="0" h="1060" w="4567">
                  <a:moveTo>
                    <a:pt x="448" y="0"/>
                  </a:moveTo>
                  <a:lnTo>
                    <a:pt x="1" y="1059"/>
                  </a:lnTo>
                  <a:lnTo>
                    <a:pt x="4566" y="1059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304775" y="2983925"/>
              <a:ext cx="12100" cy="21575"/>
            </a:xfrm>
            <a:custGeom>
              <a:rect b="b" l="l" r="r" t="t"/>
              <a:pathLst>
                <a:path extrusionOk="0" h="863" w="484">
                  <a:moveTo>
                    <a:pt x="242" y="0"/>
                  </a:moveTo>
                  <a:cubicBezTo>
                    <a:pt x="121" y="0"/>
                    <a:pt x="1" y="79"/>
                    <a:pt x="1" y="238"/>
                  </a:cubicBezTo>
                  <a:lnTo>
                    <a:pt x="1" y="862"/>
                  </a:lnTo>
                  <a:lnTo>
                    <a:pt x="483" y="862"/>
                  </a:lnTo>
                  <a:lnTo>
                    <a:pt x="483" y="238"/>
                  </a:lnTo>
                  <a:cubicBezTo>
                    <a:pt x="483" y="79"/>
                    <a:pt x="362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225050" y="2766950"/>
              <a:ext cx="84175" cy="117925"/>
            </a:xfrm>
            <a:custGeom>
              <a:rect b="b" l="l" r="r" t="t"/>
              <a:pathLst>
                <a:path extrusionOk="0" h="4717" w="3367">
                  <a:moveTo>
                    <a:pt x="1678" y="1"/>
                  </a:moveTo>
                  <a:cubicBezTo>
                    <a:pt x="1604" y="1"/>
                    <a:pt x="1530" y="51"/>
                    <a:pt x="1530" y="151"/>
                  </a:cubicBezTo>
                  <a:lnTo>
                    <a:pt x="1530" y="621"/>
                  </a:lnTo>
                  <a:cubicBezTo>
                    <a:pt x="1283" y="739"/>
                    <a:pt x="1283" y="1104"/>
                    <a:pt x="1530" y="1233"/>
                  </a:cubicBezTo>
                  <a:lnTo>
                    <a:pt x="1530" y="1963"/>
                  </a:lnTo>
                  <a:lnTo>
                    <a:pt x="1" y="4716"/>
                  </a:lnTo>
                  <a:lnTo>
                    <a:pt x="3366" y="4716"/>
                  </a:lnTo>
                  <a:lnTo>
                    <a:pt x="1825" y="1963"/>
                  </a:lnTo>
                  <a:lnTo>
                    <a:pt x="1825" y="1221"/>
                  </a:lnTo>
                  <a:cubicBezTo>
                    <a:pt x="2083" y="1104"/>
                    <a:pt x="2083" y="739"/>
                    <a:pt x="1825" y="610"/>
                  </a:cubicBezTo>
                  <a:lnTo>
                    <a:pt x="1825" y="151"/>
                  </a:lnTo>
                  <a:cubicBezTo>
                    <a:pt x="1825" y="51"/>
                    <a:pt x="1751" y="1"/>
                    <a:pt x="1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217700" y="2892200"/>
              <a:ext cx="99175" cy="2375"/>
            </a:xfrm>
            <a:custGeom>
              <a:rect b="b" l="l" r="r" t="t"/>
              <a:pathLst>
                <a:path extrusionOk="0" h="95" w="3967">
                  <a:moveTo>
                    <a:pt x="48" y="1"/>
                  </a:moveTo>
                  <a:cubicBezTo>
                    <a:pt x="24" y="1"/>
                    <a:pt x="0" y="24"/>
                    <a:pt x="0" y="48"/>
                  </a:cubicBezTo>
                  <a:cubicBezTo>
                    <a:pt x="0" y="71"/>
                    <a:pt x="24" y="95"/>
                    <a:pt x="48" y="95"/>
                  </a:cubicBezTo>
                  <a:lnTo>
                    <a:pt x="3907" y="95"/>
                  </a:lnTo>
                  <a:cubicBezTo>
                    <a:pt x="3966" y="95"/>
                    <a:pt x="3966" y="1"/>
                    <a:pt x="39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222700" y="2901900"/>
              <a:ext cx="89175" cy="31225"/>
            </a:xfrm>
            <a:custGeom>
              <a:rect b="b" l="l" r="r" t="t"/>
              <a:pathLst>
                <a:path extrusionOk="0" h="1249" w="3567">
                  <a:moveTo>
                    <a:pt x="1" y="1"/>
                  </a:moveTo>
                  <a:lnTo>
                    <a:pt x="1" y="1248"/>
                  </a:lnTo>
                  <a:lnTo>
                    <a:pt x="83" y="1248"/>
                  </a:lnTo>
                  <a:lnTo>
                    <a:pt x="83" y="625"/>
                  </a:lnTo>
                  <a:cubicBezTo>
                    <a:pt x="101" y="289"/>
                    <a:pt x="359" y="121"/>
                    <a:pt x="618" y="121"/>
                  </a:cubicBezTo>
                  <a:cubicBezTo>
                    <a:pt x="877" y="121"/>
                    <a:pt x="1136" y="289"/>
                    <a:pt x="1154" y="625"/>
                  </a:cubicBezTo>
                  <a:lnTo>
                    <a:pt x="1154" y="1248"/>
                  </a:lnTo>
                  <a:lnTo>
                    <a:pt x="1248" y="1248"/>
                  </a:lnTo>
                  <a:lnTo>
                    <a:pt x="1248" y="625"/>
                  </a:lnTo>
                  <a:cubicBezTo>
                    <a:pt x="1248" y="272"/>
                    <a:pt x="1513" y="95"/>
                    <a:pt x="1777" y="95"/>
                  </a:cubicBezTo>
                  <a:cubicBezTo>
                    <a:pt x="2042" y="95"/>
                    <a:pt x="2307" y="272"/>
                    <a:pt x="2307" y="625"/>
                  </a:cubicBezTo>
                  <a:lnTo>
                    <a:pt x="2307" y="1248"/>
                  </a:lnTo>
                  <a:lnTo>
                    <a:pt x="2401" y="1248"/>
                  </a:lnTo>
                  <a:lnTo>
                    <a:pt x="2401" y="625"/>
                  </a:lnTo>
                  <a:cubicBezTo>
                    <a:pt x="2419" y="289"/>
                    <a:pt x="2678" y="121"/>
                    <a:pt x="2936" y="121"/>
                  </a:cubicBezTo>
                  <a:cubicBezTo>
                    <a:pt x="3195" y="121"/>
                    <a:pt x="3454" y="289"/>
                    <a:pt x="3472" y="625"/>
                  </a:cubicBezTo>
                  <a:lnTo>
                    <a:pt x="3472" y="1248"/>
                  </a:lnTo>
                  <a:lnTo>
                    <a:pt x="3566" y="1248"/>
                  </a:lnTo>
                  <a:lnTo>
                    <a:pt x="35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215050" y="3048900"/>
              <a:ext cx="98875" cy="79550"/>
            </a:xfrm>
            <a:custGeom>
              <a:rect b="b" l="l" r="r" t="t"/>
              <a:pathLst>
                <a:path extrusionOk="0" h="3182" w="3955">
                  <a:moveTo>
                    <a:pt x="2084" y="1"/>
                  </a:moveTo>
                  <a:cubicBezTo>
                    <a:pt x="1731" y="1"/>
                    <a:pt x="1373" y="118"/>
                    <a:pt x="1071" y="369"/>
                  </a:cubicBezTo>
                  <a:lnTo>
                    <a:pt x="1542" y="840"/>
                  </a:lnTo>
                  <a:cubicBezTo>
                    <a:pt x="1707" y="721"/>
                    <a:pt x="1892" y="666"/>
                    <a:pt x="2075" y="666"/>
                  </a:cubicBezTo>
                  <a:cubicBezTo>
                    <a:pt x="2504" y="666"/>
                    <a:pt x="2915" y="969"/>
                    <a:pt x="2989" y="1440"/>
                  </a:cubicBezTo>
                  <a:lnTo>
                    <a:pt x="3237" y="1440"/>
                  </a:lnTo>
                  <a:cubicBezTo>
                    <a:pt x="3437" y="1440"/>
                    <a:pt x="3437" y="1734"/>
                    <a:pt x="3237" y="1734"/>
                  </a:cubicBezTo>
                  <a:lnTo>
                    <a:pt x="2989" y="1734"/>
                  </a:lnTo>
                  <a:cubicBezTo>
                    <a:pt x="2912" y="2176"/>
                    <a:pt x="2535" y="2504"/>
                    <a:pt x="2100" y="2504"/>
                  </a:cubicBezTo>
                  <a:cubicBezTo>
                    <a:pt x="2071" y="2504"/>
                    <a:pt x="2042" y="2502"/>
                    <a:pt x="2013" y="2499"/>
                  </a:cubicBezTo>
                  <a:cubicBezTo>
                    <a:pt x="1530" y="2464"/>
                    <a:pt x="1166" y="2064"/>
                    <a:pt x="1166" y="1581"/>
                  </a:cubicBezTo>
                  <a:cubicBezTo>
                    <a:pt x="1166" y="1393"/>
                    <a:pt x="1224" y="1205"/>
                    <a:pt x="1342" y="1052"/>
                  </a:cubicBezTo>
                  <a:lnTo>
                    <a:pt x="860" y="569"/>
                  </a:lnTo>
                  <a:lnTo>
                    <a:pt x="860" y="569"/>
                  </a:lnTo>
                  <a:cubicBezTo>
                    <a:pt x="1" y="1605"/>
                    <a:pt x="742" y="3182"/>
                    <a:pt x="2083" y="3182"/>
                  </a:cubicBezTo>
                  <a:cubicBezTo>
                    <a:pt x="3190" y="3182"/>
                    <a:pt x="3954" y="2087"/>
                    <a:pt x="3578" y="1052"/>
                  </a:cubicBezTo>
                  <a:cubicBezTo>
                    <a:pt x="3343" y="385"/>
                    <a:pt x="2722" y="1"/>
                    <a:pt x="2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188875" y="3029575"/>
              <a:ext cx="11775" cy="119175"/>
            </a:xfrm>
            <a:custGeom>
              <a:rect b="b" l="l" r="r" t="t"/>
              <a:pathLst>
                <a:path extrusionOk="0" h="4767" w="471">
                  <a:moveTo>
                    <a:pt x="0" y="1"/>
                  </a:moveTo>
                  <a:lnTo>
                    <a:pt x="0" y="4767"/>
                  </a:lnTo>
                  <a:lnTo>
                    <a:pt x="471" y="4767"/>
                  </a:lnTo>
                  <a:lnTo>
                    <a:pt x="471" y="1401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2258875" y="3072825"/>
              <a:ext cx="23275" cy="12100"/>
            </a:xfrm>
            <a:custGeom>
              <a:rect b="b" l="l" r="r" t="t"/>
              <a:pathLst>
                <a:path extrusionOk="0" h="484" w="931">
                  <a:moveTo>
                    <a:pt x="319" y="1"/>
                  </a:moveTo>
                  <a:cubicBezTo>
                    <a:pt x="213" y="13"/>
                    <a:pt x="95" y="36"/>
                    <a:pt x="1" y="95"/>
                  </a:cubicBezTo>
                  <a:lnTo>
                    <a:pt x="213" y="307"/>
                  </a:lnTo>
                  <a:cubicBezTo>
                    <a:pt x="248" y="295"/>
                    <a:pt x="283" y="295"/>
                    <a:pt x="330" y="295"/>
                  </a:cubicBezTo>
                  <a:cubicBezTo>
                    <a:pt x="460" y="295"/>
                    <a:pt x="578" y="366"/>
                    <a:pt x="636" y="483"/>
                  </a:cubicBezTo>
                  <a:lnTo>
                    <a:pt x="931" y="483"/>
                  </a:lnTo>
                  <a:cubicBezTo>
                    <a:pt x="860" y="201"/>
                    <a:pt x="613" y="13"/>
                    <a:pt x="3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2251525" y="3080475"/>
              <a:ext cx="30625" cy="23725"/>
            </a:xfrm>
            <a:custGeom>
              <a:rect b="b" l="l" r="r" t="t"/>
              <a:pathLst>
                <a:path extrusionOk="0" h="949" w="1225">
                  <a:moveTo>
                    <a:pt x="95" y="1"/>
                  </a:moveTo>
                  <a:cubicBezTo>
                    <a:pt x="36" y="95"/>
                    <a:pt x="1" y="213"/>
                    <a:pt x="1" y="330"/>
                  </a:cubicBezTo>
                  <a:cubicBezTo>
                    <a:pt x="1" y="729"/>
                    <a:pt x="317" y="948"/>
                    <a:pt x="631" y="948"/>
                  </a:cubicBezTo>
                  <a:cubicBezTo>
                    <a:pt x="891" y="948"/>
                    <a:pt x="1150" y="797"/>
                    <a:pt x="1225" y="471"/>
                  </a:cubicBezTo>
                  <a:lnTo>
                    <a:pt x="930" y="471"/>
                  </a:lnTo>
                  <a:cubicBezTo>
                    <a:pt x="868" y="606"/>
                    <a:pt x="751" y="666"/>
                    <a:pt x="634" y="666"/>
                  </a:cubicBezTo>
                  <a:cubicBezTo>
                    <a:pt x="464" y="666"/>
                    <a:pt x="295" y="539"/>
                    <a:pt x="295" y="330"/>
                  </a:cubicBezTo>
                  <a:cubicBezTo>
                    <a:pt x="295" y="283"/>
                    <a:pt x="295" y="248"/>
                    <a:pt x="307" y="213"/>
                  </a:cubicBezTo>
                  <a:lnTo>
                    <a:pt x="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208000" y="3029575"/>
              <a:ext cx="122025" cy="118000"/>
            </a:xfrm>
            <a:custGeom>
              <a:rect b="b" l="l" r="r" t="t"/>
              <a:pathLst>
                <a:path extrusionOk="0" h="4720" w="4881">
                  <a:moveTo>
                    <a:pt x="436" y="236"/>
                  </a:moveTo>
                  <a:cubicBezTo>
                    <a:pt x="612" y="236"/>
                    <a:pt x="694" y="448"/>
                    <a:pt x="577" y="566"/>
                  </a:cubicBezTo>
                  <a:cubicBezTo>
                    <a:pt x="535" y="604"/>
                    <a:pt x="486" y="621"/>
                    <a:pt x="439" y="621"/>
                  </a:cubicBezTo>
                  <a:cubicBezTo>
                    <a:pt x="339" y="621"/>
                    <a:pt x="247" y="544"/>
                    <a:pt x="247" y="425"/>
                  </a:cubicBezTo>
                  <a:cubicBezTo>
                    <a:pt x="247" y="319"/>
                    <a:pt x="330" y="236"/>
                    <a:pt x="436" y="236"/>
                  </a:cubicBezTo>
                  <a:close/>
                  <a:moveTo>
                    <a:pt x="4295" y="236"/>
                  </a:moveTo>
                  <a:cubicBezTo>
                    <a:pt x="4472" y="236"/>
                    <a:pt x="4554" y="448"/>
                    <a:pt x="4436" y="566"/>
                  </a:cubicBezTo>
                  <a:cubicBezTo>
                    <a:pt x="4394" y="608"/>
                    <a:pt x="4345" y="626"/>
                    <a:pt x="4297" y="626"/>
                  </a:cubicBezTo>
                  <a:cubicBezTo>
                    <a:pt x="4198" y="626"/>
                    <a:pt x="4107" y="547"/>
                    <a:pt x="4107" y="436"/>
                  </a:cubicBezTo>
                  <a:cubicBezTo>
                    <a:pt x="4095" y="319"/>
                    <a:pt x="4189" y="236"/>
                    <a:pt x="4295" y="236"/>
                  </a:cubicBezTo>
                  <a:close/>
                  <a:moveTo>
                    <a:pt x="2380" y="483"/>
                  </a:moveTo>
                  <a:cubicBezTo>
                    <a:pt x="4053" y="483"/>
                    <a:pt x="4880" y="2511"/>
                    <a:pt x="3695" y="3696"/>
                  </a:cubicBezTo>
                  <a:cubicBezTo>
                    <a:pt x="3312" y="4079"/>
                    <a:pt x="2841" y="4251"/>
                    <a:pt x="2380" y="4251"/>
                  </a:cubicBezTo>
                  <a:cubicBezTo>
                    <a:pt x="1411" y="4251"/>
                    <a:pt x="483" y="3494"/>
                    <a:pt x="483" y="2354"/>
                  </a:cubicBezTo>
                  <a:cubicBezTo>
                    <a:pt x="483" y="1319"/>
                    <a:pt x="1330" y="483"/>
                    <a:pt x="2365" y="483"/>
                  </a:cubicBezTo>
                  <a:cubicBezTo>
                    <a:pt x="2370" y="483"/>
                    <a:pt x="2375" y="483"/>
                    <a:pt x="2380" y="483"/>
                  </a:cubicBezTo>
                  <a:close/>
                  <a:moveTo>
                    <a:pt x="436" y="4096"/>
                  </a:moveTo>
                  <a:cubicBezTo>
                    <a:pt x="612" y="4096"/>
                    <a:pt x="694" y="4308"/>
                    <a:pt x="577" y="4425"/>
                  </a:cubicBezTo>
                  <a:cubicBezTo>
                    <a:pt x="535" y="4463"/>
                    <a:pt x="486" y="4480"/>
                    <a:pt x="439" y="4480"/>
                  </a:cubicBezTo>
                  <a:cubicBezTo>
                    <a:pt x="339" y="4480"/>
                    <a:pt x="247" y="4404"/>
                    <a:pt x="247" y="4284"/>
                  </a:cubicBezTo>
                  <a:cubicBezTo>
                    <a:pt x="247" y="4178"/>
                    <a:pt x="330" y="4096"/>
                    <a:pt x="436" y="4096"/>
                  </a:cubicBezTo>
                  <a:close/>
                  <a:moveTo>
                    <a:pt x="4296" y="4100"/>
                  </a:moveTo>
                  <a:cubicBezTo>
                    <a:pt x="4393" y="4100"/>
                    <a:pt x="4487" y="4176"/>
                    <a:pt x="4495" y="4296"/>
                  </a:cubicBezTo>
                  <a:cubicBezTo>
                    <a:pt x="4495" y="4402"/>
                    <a:pt x="4401" y="4484"/>
                    <a:pt x="4295" y="4484"/>
                  </a:cubicBezTo>
                  <a:cubicBezTo>
                    <a:pt x="4119" y="4484"/>
                    <a:pt x="4036" y="4273"/>
                    <a:pt x="4166" y="4155"/>
                  </a:cubicBezTo>
                  <a:cubicBezTo>
                    <a:pt x="4204" y="4117"/>
                    <a:pt x="4250" y="4100"/>
                    <a:pt x="4296" y="4100"/>
                  </a:cubicBezTo>
                  <a:close/>
                  <a:moveTo>
                    <a:pt x="0" y="1"/>
                  </a:moveTo>
                  <a:lnTo>
                    <a:pt x="0" y="4720"/>
                  </a:lnTo>
                  <a:lnTo>
                    <a:pt x="4731" y="4720"/>
                  </a:lnTo>
                  <a:lnTo>
                    <a:pt x="47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188875" y="3012825"/>
              <a:ext cx="156525" cy="9425"/>
            </a:xfrm>
            <a:custGeom>
              <a:rect b="b" l="l" r="r" t="t"/>
              <a:pathLst>
                <a:path extrusionOk="0" h="377" w="6261">
                  <a:moveTo>
                    <a:pt x="0" y="0"/>
                  </a:moveTo>
                  <a:lnTo>
                    <a:pt x="0" y="377"/>
                  </a:lnTo>
                  <a:lnTo>
                    <a:pt x="6261" y="377"/>
                  </a:lnTo>
                  <a:lnTo>
                    <a:pt x="6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2246375" y="2983475"/>
              <a:ext cx="12525" cy="22025"/>
            </a:xfrm>
            <a:custGeom>
              <a:rect b="b" l="l" r="r" t="t"/>
              <a:pathLst>
                <a:path extrusionOk="0" h="881" w="501">
                  <a:moveTo>
                    <a:pt x="249" y="0"/>
                  </a:moveTo>
                  <a:cubicBezTo>
                    <a:pt x="124" y="0"/>
                    <a:pt x="1" y="86"/>
                    <a:pt x="18" y="256"/>
                  </a:cubicBezTo>
                  <a:lnTo>
                    <a:pt x="18" y="880"/>
                  </a:lnTo>
                  <a:lnTo>
                    <a:pt x="489" y="880"/>
                  </a:lnTo>
                  <a:lnTo>
                    <a:pt x="489" y="256"/>
                  </a:lnTo>
                  <a:cubicBezTo>
                    <a:pt x="501" y="86"/>
                    <a:pt x="374" y="0"/>
                    <a:pt x="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217700" y="2983925"/>
              <a:ext cx="12075" cy="21575"/>
            </a:xfrm>
            <a:custGeom>
              <a:rect b="b" l="l" r="r" t="t"/>
              <a:pathLst>
                <a:path extrusionOk="0" h="863" w="483">
                  <a:moveTo>
                    <a:pt x="242" y="0"/>
                  </a:moveTo>
                  <a:cubicBezTo>
                    <a:pt x="121" y="0"/>
                    <a:pt x="0" y="79"/>
                    <a:pt x="0" y="238"/>
                  </a:cubicBezTo>
                  <a:lnTo>
                    <a:pt x="0" y="862"/>
                  </a:lnTo>
                  <a:lnTo>
                    <a:pt x="483" y="862"/>
                  </a:lnTo>
                  <a:lnTo>
                    <a:pt x="483" y="238"/>
                  </a:lnTo>
                  <a:cubicBezTo>
                    <a:pt x="483" y="79"/>
                    <a:pt x="362" y="0"/>
                    <a:pt x="2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275350" y="2983475"/>
              <a:ext cx="12675" cy="22025"/>
            </a:xfrm>
            <a:custGeom>
              <a:rect b="b" l="l" r="r" t="t"/>
              <a:pathLst>
                <a:path extrusionOk="0" h="881" w="507">
                  <a:moveTo>
                    <a:pt x="254" y="0"/>
                  </a:moveTo>
                  <a:cubicBezTo>
                    <a:pt x="127" y="0"/>
                    <a:pt x="1" y="86"/>
                    <a:pt x="13" y="256"/>
                  </a:cubicBezTo>
                  <a:lnTo>
                    <a:pt x="13" y="880"/>
                  </a:lnTo>
                  <a:lnTo>
                    <a:pt x="495" y="880"/>
                  </a:lnTo>
                  <a:lnTo>
                    <a:pt x="495" y="256"/>
                  </a:lnTo>
                  <a:cubicBezTo>
                    <a:pt x="507" y="86"/>
                    <a:pt x="380" y="0"/>
                    <a:pt x="2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232125" y="3412900"/>
              <a:ext cx="31500" cy="32400"/>
            </a:xfrm>
            <a:custGeom>
              <a:rect b="b" l="l" r="r" t="t"/>
              <a:pathLst>
                <a:path extrusionOk="0" h="1296" w="1260">
                  <a:moveTo>
                    <a:pt x="0" y="1"/>
                  </a:moveTo>
                  <a:lnTo>
                    <a:pt x="0" y="1295"/>
                  </a:lnTo>
                  <a:lnTo>
                    <a:pt x="1259" y="1295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314200" y="3275525"/>
              <a:ext cx="26500" cy="12075"/>
            </a:xfrm>
            <a:custGeom>
              <a:rect b="b" l="l" r="r" t="t"/>
              <a:pathLst>
                <a:path extrusionOk="0" h="483" w="1060">
                  <a:moveTo>
                    <a:pt x="0" y="0"/>
                  </a:moveTo>
                  <a:lnTo>
                    <a:pt x="0" y="483"/>
                  </a:lnTo>
                  <a:lnTo>
                    <a:pt x="1059" y="483"/>
                  </a:lnTo>
                  <a:lnTo>
                    <a:pt x="1059" y="59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2314200" y="3393500"/>
              <a:ext cx="26500" cy="12075"/>
            </a:xfrm>
            <a:custGeom>
              <a:rect b="b" l="l" r="r" t="t"/>
              <a:pathLst>
                <a:path extrusionOk="0" h="483" w="1060">
                  <a:moveTo>
                    <a:pt x="0" y="0"/>
                  </a:moveTo>
                  <a:lnTo>
                    <a:pt x="0" y="483"/>
                  </a:lnTo>
                  <a:lnTo>
                    <a:pt x="1059" y="483"/>
                  </a:lnTo>
                  <a:lnTo>
                    <a:pt x="1059" y="200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2314200" y="3530875"/>
              <a:ext cx="26500" cy="32100"/>
            </a:xfrm>
            <a:custGeom>
              <a:rect b="b" l="l" r="r" t="t"/>
              <a:pathLst>
                <a:path extrusionOk="0" h="1284" w="1060">
                  <a:moveTo>
                    <a:pt x="0" y="1"/>
                  </a:moveTo>
                  <a:lnTo>
                    <a:pt x="0" y="1283"/>
                  </a:lnTo>
                  <a:lnTo>
                    <a:pt x="1059" y="1283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314200" y="3294950"/>
              <a:ext cx="26500" cy="32375"/>
            </a:xfrm>
            <a:custGeom>
              <a:rect b="b" l="l" r="r" t="t"/>
              <a:pathLst>
                <a:path extrusionOk="0" h="1295" w="1060">
                  <a:moveTo>
                    <a:pt x="0" y="0"/>
                  </a:moveTo>
                  <a:lnTo>
                    <a:pt x="0" y="1295"/>
                  </a:lnTo>
                  <a:lnTo>
                    <a:pt x="1059" y="129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2314200" y="3353775"/>
              <a:ext cx="26500" cy="32400"/>
            </a:xfrm>
            <a:custGeom>
              <a:rect b="b" l="l" r="r" t="t"/>
              <a:pathLst>
                <a:path extrusionOk="0" h="1296" w="1060">
                  <a:moveTo>
                    <a:pt x="0" y="1"/>
                  </a:moveTo>
                  <a:lnTo>
                    <a:pt x="0" y="1295"/>
                  </a:lnTo>
                  <a:lnTo>
                    <a:pt x="1059" y="129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314200" y="3511450"/>
              <a:ext cx="26500" cy="12100"/>
            </a:xfrm>
            <a:custGeom>
              <a:rect b="b" l="l" r="r" t="t"/>
              <a:pathLst>
                <a:path extrusionOk="0" h="484" w="1060">
                  <a:moveTo>
                    <a:pt x="0" y="1"/>
                  </a:moveTo>
                  <a:lnTo>
                    <a:pt x="0" y="483"/>
                  </a:lnTo>
                  <a:lnTo>
                    <a:pt x="1059" y="483"/>
                  </a:lnTo>
                  <a:lnTo>
                    <a:pt x="1059" y="342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314200" y="3412900"/>
              <a:ext cx="26500" cy="32400"/>
            </a:xfrm>
            <a:custGeom>
              <a:rect b="b" l="l" r="r" t="t"/>
              <a:pathLst>
                <a:path extrusionOk="0" h="1296" w="1060">
                  <a:moveTo>
                    <a:pt x="0" y="1"/>
                  </a:moveTo>
                  <a:lnTo>
                    <a:pt x="0" y="1295"/>
                  </a:lnTo>
                  <a:lnTo>
                    <a:pt x="1059" y="1295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314200" y="3471750"/>
              <a:ext cx="26500" cy="32375"/>
            </a:xfrm>
            <a:custGeom>
              <a:rect b="b" l="l" r="r" t="t"/>
              <a:pathLst>
                <a:path extrusionOk="0" h="1295" w="1060">
                  <a:moveTo>
                    <a:pt x="0" y="0"/>
                  </a:moveTo>
                  <a:lnTo>
                    <a:pt x="0" y="1295"/>
                  </a:lnTo>
                  <a:lnTo>
                    <a:pt x="1059" y="129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314200" y="3452625"/>
              <a:ext cx="26500" cy="11800"/>
            </a:xfrm>
            <a:custGeom>
              <a:rect b="b" l="l" r="r" t="t"/>
              <a:pathLst>
                <a:path extrusionOk="0" h="472" w="1060">
                  <a:moveTo>
                    <a:pt x="0" y="0"/>
                  </a:moveTo>
                  <a:lnTo>
                    <a:pt x="0" y="471"/>
                  </a:lnTo>
                  <a:lnTo>
                    <a:pt x="1059" y="471"/>
                  </a:lnTo>
                  <a:lnTo>
                    <a:pt x="1059" y="259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314200" y="3334650"/>
              <a:ext cx="26500" cy="12100"/>
            </a:xfrm>
            <a:custGeom>
              <a:rect b="b" l="l" r="r" t="t"/>
              <a:pathLst>
                <a:path extrusionOk="0" h="484" w="1060">
                  <a:moveTo>
                    <a:pt x="0" y="1"/>
                  </a:moveTo>
                  <a:lnTo>
                    <a:pt x="0" y="483"/>
                  </a:lnTo>
                  <a:lnTo>
                    <a:pt x="1059" y="483"/>
                  </a:lnTo>
                  <a:lnTo>
                    <a:pt x="1059" y="118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333325" y="3029575"/>
              <a:ext cx="12075" cy="119175"/>
            </a:xfrm>
            <a:custGeom>
              <a:rect b="b" l="l" r="r" t="t"/>
              <a:pathLst>
                <a:path extrusionOk="0" h="4767" w="483">
                  <a:moveTo>
                    <a:pt x="0" y="1"/>
                  </a:moveTo>
                  <a:lnTo>
                    <a:pt x="0" y="1401"/>
                  </a:lnTo>
                  <a:lnTo>
                    <a:pt x="0" y="4767"/>
                  </a:lnTo>
                  <a:lnTo>
                    <a:pt x="483" y="4767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2188875" y="3156075"/>
              <a:ext cx="156525" cy="6800"/>
            </a:xfrm>
            <a:custGeom>
              <a:rect b="b" l="l" r="r" t="t"/>
              <a:pathLst>
                <a:path extrusionOk="0" h="272" w="6261">
                  <a:moveTo>
                    <a:pt x="0" y="1"/>
                  </a:moveTo>
                  <a:lnTo>
                    <a:pt x="0" y="272"/>
                  </a:lnTo>
                  <a:lnTo>
                    <a:pt x="6261" y="272"/>
                  </a:lnTo>
                  <a:lnTo>
                    <a:pt x="62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314200" y="3170200"/>
              <a:ext cx="26500" cy="11200"/>
            </a:xfrm>
            <a:custGeom>
              <a:rect b="b" l="l" r="r" t="t"/>
              <a:pathLst>
                <a:path extrusionOk="0" h="448" w="1060">
                  <a:moveTo>
                    <a:pt x="0" y="1"/>
                  </a:moveTo>
                  <a:lnTo>
                    <a:pt x="0" y="448"/>
                  </a:lnTo>
                  <a:lnTo>
                    <a:pt x="1059" y="448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232125" y="3353775"/>
              <a:ext cx="31500" cy="32400"/>
            </a:xfrm>
            <a:custGeom>
              <a:rect b="b" l="l" r="r" t="t"/>
              <a:pathLst>
                <a:path extrusionOk="0" h="1296" w="1260">
                  <a:moveTo>
                    <a:pt x="0" y="1"/>
                  </a:moveTo>
                  <a:lnTo>
                    <a:pt x="0" y="1295"/>
                  </a:lnTo>
                  <a:lnTo>
                    <a:pt x="1259" y="1295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314200" y="3232275"/>
              <a:ext cx="26500" cy="35925"/>
            </a:xfrm>
            <a:custGeom>
              <a:rect b="b" l="l" r="r" t="t"/>
              <a:pathLst>
                <a:path extrusionOk="0" h="1437" w="1060">
                  <a:moveTo>
                    <a:pt x="0" y="1"/>
                  </a:moveTo>
                  <a:lnTo>
                    <a:pt x="0" y="1436"/>
                  </a:lnTo>
                  <a:lnTo>
                    <a:pt x="1059" y="1436"/>
                  </a:lnTo>
                  <a:lnTo>
                    <a:pt x="10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2193575" y="3188750"/>
              <a:ext cx="147125" cy="35900"/>
            </a:xfrm>
            <a:custGeom>
              <a:rect b="b" l="l" r="r" t="t"/>
              <a:pathLst>
                <a:path extrusionOk="0" h="1436" w="5885">
                  <a:moveTo>
                    <a:pt x="1" y="0"/>
                  </a:moveTo>
                  <a:lnTo>
                    <a:pt x="1" y="1436"/>
                  </a:lnTo>
                  <a:lnTo>
                    <a:pt x="5884" y="1436"/>
                  </a:lnTo>
                  <a:lnTo>
                    <a:pt x="58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2270950" y="3170200"/>
              <a:ext cx="35900" cy="11200"/>
            </a:xfrm>
            <a:custGeom>
              <a:rect b="b" l="l" r="r" t="t"/>
              <a:pathLst>
                <a:path extrusionOk="0" h="448" w="1436">
                  <a:moveTo>
                    <a:pt x="0" y="1"/>
                  </a:moveTo>
                  <a:lnTo>
                    <a:pt x="0" y="448"/>
                  </a:lnTo>
                  <a:lnTo>
                    <a:pt x="1436" y="44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193575" y="3170200"/>
              <a:ext cx="31200" cy="11200"/>
            </a:xfrm>
            <a:custGeom>
              <a:rect b="b" l="l" r="r" t="t"/>
              <a:pathLst>
                <a:path extrusionOk="0" h="448" w="1248">
                  <a:moveTo>
                    <a:pt x="1" y="1"/>
                  </a:moveTo>
                  <a:lnTo>
                    <a:pt x="1" y="448"/>
                  </a:lnTo>
                  <a:lnTo>
                    <a:pt x="1248" y="448"/>
                  </a:lnTo>
                  <a:lnTo>
                    <a:pt x="1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232125" y="3170200"/>
              <a:ext cx="31500" cy="11200"/>
            </a:xfrm>
            <a:custGeom>
              <a:rect b="b" l="l" r="r" t="t"/>
              <a:pathLst>
                <a:path extrusionOk="0" h="448" w="1260">
                  <a:moveTo>
                    <a:pt x="0" y="1"/>
                  </a:moveTo>
                  <a:lnTo>
                    <a:pt x="0" y="448"/>
                  </a:lnTo>
                  <a:lnTo>
                    <a:pt x="1259" y="448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270950" y="3471750"/>
              <a:ext cx="35900" cy="32375"/>
            </a:xfrm>
            <a:custGeom>
              <a:rect b="b" l="l" r="r" t="t"/>
              <a:pathLst>
                <a:path extrusionOk="0" h="1295" w="1436">
                  <a:moveTo>
                    <a:pt x="0" y="0"/>
                  </a:moveTo>
                  <a:lnTo>
                    <a:pt x="0" y="1295"/>
                  </a:lnTo>
                  <a:lnTo>
                    <a:pt x="1436" y="1295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270950" y="3511450"/>
              <a:ext cx="35900" cy="12100"/>
            </a:xfrm>
            <a:custGeom>
              <a:rect b="b" l="l" r="r" t="t"/>
              <a:pathLst>
                <a:path extrusionOk="0" h="484" w="1436">
                  <a:moveTo>
                    <a:pt x="0" y="1"/>
                  </a:moveTo>
                  <a:lnTo>
                    <a:pt x="0" y="483"/>
                  </a:lnTo>
                  <a:lnTo>
                    <a:pt x="1436" y="483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270950" y="3530875"/>
              <a:ext cx="35900" cy="32100"/>
            </a:xfrm>
            <a:custGeom>
              <a:rect b="b" l="l" r="r" t="t"/>
              <a:pathLst>
                <a:path extrusionOk="0" h="1284" w="1436">
                  <a:moveTo>
                    <a:pt x="0" y="1"/>
                  </a:moveTo>
                  <a:lnTo>
                    <a:pt x="0" y="1283"/>
                  </a:lnTo>
                  <a:lnTo>
                    <a:pt x="1436" y="1283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270950" y="3570300"/>
              <a:ext cx="35900" cy="12075"/>
            </a:xfrm>
            <a:custGeom>
              <a:rect b="b" l="l" r="r" t="t"/>
              <a:pathLst>
                <a:path extrusionOk="0" h="483" w="1436">
                  <a:moveTo>
                    <a:pt x="0" y="0"/>
                  </a:moveTo>
                  <a:lnTo>
                    <a:pt x="0" y="483"/>
                  </a:lnTo>
                  <a:lnTo>
                    <a:pt x="1436" y="48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270950" y="3452625"/>
              <a:ext cx="35900" cy="11800"/>
            </a:xfrm>
            <a:custGeom>
              <a:rect b="b" l="l" r="r" t="t"/>
              <a:pathLst>
                <a:path extrusionOk="0" h="472" w="1436">
                  <a:moveTo>
                    <a:pt x="0" y="0"/>
                  </a:moveTo>
                  <a:lnTo>
                    <a:pt x="0" y="471"/>
                  </a:lnTo>
                  <a:lnTo>
                    <a:pt x="1436" y="471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270950" y="3412900"/>
              <a:ext cx="35900" cy="32400"/>
            </a:xfrm>
            <a:custGeom>
              <a:rect b="b" l="l" r="r" t="t"/>
              <a:pathLst>
                <a:path extrusionOk="0" h="1296" w="1436">
                  <a:moveTo>
                    <a:pt x="0" y="1"/>
                  </a:moveTo>
                  <a:lnTo>
                    <a:pt x="0" y="1295"/>
                  </a:lnTo>
                  <a:lnTo>
                    <a:pt x="1436" y="1295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232125" y="3294950"/>
              <a:ext cx="31500" cy="32375"/>
            </a:xfrm>
            <a:custGeom>
              <a:rect b="b" l="l" r="r" t="t"/>
              <a:pathLst>
                <a:path extrusionOk="0" h="1295" w="1260">
                  <a:moveTo>
                    <a:pt x="0" y="0"/>
                  </a:moveTo>
                  <a:lnTo>
                    <a:pt x="0" y="1295"/>
                  </a:lnTo>
                  <a:lnTo>
                    <a:pt x="1259" y="1295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232125" y="3334650"/>
              <a:ext cx="31500" cy="12100"/>
            </a:xfrm>
            <a:custGeom>
              <a:rect b="b" l="l" r="r" t="t"/>
              <a:pathLst>
                <a:path extrusionOk="0" h="484" w="1260">
                  <a:moveTo>
                    <a:pt x="0" y="1"/>
                  </a:moveTo>
                  <a:lnTo>
                    <a:pt x="0" y="483"/>
                  </a:lnTo>
                  <a:lnTo>
                    <a:pt x="1259" y="483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270950" y="3393500"/>
              <a:ext cx="35900" cy="12075"/>
            </a:xfrm>
            <a:custGeom>
              <a:rect b="b" l="l" r="r" t="t"/>
              <a:pathLst>
                <a:path extrusionOk="0" h="483" w="1436">
                  <a:moveTo>
                    <a:pt x="0" y="0"/>
                  </a:moveTo>
                  <a:lnTo>
                    <a:pt x="0" y="483"/>
                  </a:lnTo>
                  <a:lnTo>
                    <a:pt x="1436" y="48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270950" y="3589725"/>
              <a:ext cx="35900" cy="51800"/>
            </a:xfrm>
            <a:custGeom>
              <a:rect b="b" l="l" r="r" t="t"/>
              <a:pathLst>
                <a:path extrusionOk="0" h="2072" w="1436">
                  <a:moveTo>
                    <a:pt x="0" y="0"/>
                  </a:moveTo>
                  <a:lnTo>
                    <a:pt x="0" y="2071"/>
                  </a:lnTo>
                  <a:lnTo>
                    <a:pt x="1436" y="2071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232125" y="3232275"/>
              <a:ext cx="31500" cy="35925"/>
            </a:xfrm>
            <a:custGeom>
              <a:rect b="b" l="l" r="r" t="t"/>
              <a:pathLst>
                <a:path extrusionOk="0" h="1437" w="1260">
                  <a:moveTo>
                    <a:pt x="0" y="1"/>
                  </a:moveTo>
                  <a:lnTo>
                    <a:pt x="0" y="1436"/>
                  </a:lnTo>
                  <a:lnTo>
                    <a:pt x="1259" y="1436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232125" y="3275525"/>
              <a:ext cx="31500" cy="12075"/>
            </a:xfrm>
            <a:custGeom>
              <a:rect b="b" l="l" r="r" t="t"/>
              <a:pathLst>
                <a:path extrusionOk="0" h="483" w="1260">
                  <a:moveTo>
                    <a:pt x="0" y="0"/>
                  </a:moveTo>
                  <a:lnTo>
                    <a:pt x="0" y="483"/>
                  </a:lnTo>
                  <a:lnTo>
                    <a:pt x="1259" y="483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270950" y="3275525"/>
              <a:ext cx="35900" cy="12075"/>
            </a:xfrm>
            <a:custGeom>
              <a:rect b="b" l="l" r="r" t="t"/>
              <a:pathLst>
                <a:path extrusionOk="0" h="483" w="1436">
                  <a:moveTo>
                    <a:pt x="0" y="0"/>
                  </a:moveTo>
                  <a:lnTo>
                    <a:pt x="0" y="483"/>
                  </a:lnTo>
                  <a:lnTo>
                    <a:pt x="1436" y="483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2270950" y="3232275"/>
              <a:ext cx="35900" cy="35925"/>
            </a:xfrm>
            <a:custGeom>
              <a:rect b="b" l="l" r="r" t="t"/>
              <a:pathLst>
                <a:path extrusionOk="0" h="1437" w="1436">
                  <a:moveTo>
                    <a:pt x="0" y="1"/>
                  </a:moveTo>
                  <a:lnTo>
                    <a:pt x="0" y="1436"/>
                  </a:lnTo>
                  <a:lnTo>
                    <a:pt x="1436" y="1436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2270950" y="3294950"/>
              <a:ext cx="35900" cy="32375"/>
            </a:xfrm>
            <a:custGeom>
              <a:rect b="b" l="l" r="r" t="t"/>
              <a:pathLst>
                <a:path extrusionOk="0" h="1295" w="1436">
                  <a:moveTo>
                    <a:pt x="0" y="0"/>
                  </a:moveTo>
                  <a:lnTo>
                    <a:pt x="0" y="1295"/>
                  </a:lnTo>
                  <a:lnTo>
                    <a:pt x="1436" y="1295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314200" y="3570300"/>
              <a:ext cx="26500" cy="12075"/>
            </a:xfrm>
            <a:custGeom>
              <a:rect b="b" l="l" r="r" t="t"/>
              <a:pathLst>
                <a:path extrusionOk="0" h="483" w="1060">
                  <a:moveTo>
                    <a:pt x="0" y="0"/>
                  </a:moveTo>
                  <a:lnTo>
                    <a:pt x="0" y="483"/>
                  </a:lnTo>
                  <a:lnTo>
                    <a:pt x="1059" y="483"/>
                  </a:lnTo>
                  <a:lnTo>
                    <a:pt x="1059" y="412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314200" y="3589725"/>
              <a:ext cx="26500" cy="51800"/>
            </a:xfrm>
            <a:custGeom>
              <a:rect b="b" l="l" r="r" t="t"/>
              <a:pathLst>
                <a:path extrusionOk="0" h="2072" w="1060">
                  <a:moveTo>
                    <a:pt x="0" y="0"/>
                  </a:moveTo>
                  <a:lnTo>
                    <a:pt x="0" y="2071"/>
                  </a:lnTo>
                  <a:lnTo>
                    <a:pt x="1059" y="2071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2270950" y="3334650"/>
              <a:ext cx="35900" cy="12100"/>
            </a:xfrm>
            <a:custGeom>
              <a:rect b="b" l="l" r="r" t="t"/>
              <a:pathLst>
                <a:path extrusionOk="0" h="484" w="1436">
                  <a:moveTo>
                    <a:pt x="0" y="1"/>
                  </a:moveTo>
                  <a:lnTo>
                    <a:pt x="0" y="483"/>
                  </a:lnTo>
                  <a:lnTo>
                    <a:pt x="1436" y="483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2270950" y="3353775"/>
              <a:ext cx="35900" cy="32400"/>
            </a:xfrm>
            <a:custGeom>
              <a:rect b="b" l="l" r="r" t="t"/>
              <a:pathLst>
                <a:path extrusionOk="0" h="1296" w="1436">
                  <a:moveTo>
                    <a:pt x="0" y="1"/>
                  </a:moveTo>
                  <a:lnTo>
                    <a:pt x="0" y="1295"/>
                  </a:lnTo>
                  <a:lnTo>
                    <a:pt x="1436" y="1295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6096630" y="1414440"/>
            <a:ext cx="1449122" cy="1032568"/>
            <a:chOff x="4679175" y="1797250"/>
            <a:chExt cx="852575" cy="607500"/>
          </a:xfrm>
        </p:grpSpPr>
        <p:sp>
          <p:nvSpPr>
            <p:cNvPr id="653" name="Google Shape;653;p39"/>
            <p:cNvSpPr/>
            <p:nvPr/>
          </p:nvSpPr>
          <p:spPr>
            <a:xfrm>
              <a:off x="4893625" y="1797250"/>
              <a:ext cx="108875" cy="550725"/>
            </a:xfrm>
            <a:custGeom>
              <a:rect b="b" l="l" r="r" t="t"/>
              <a:pathLst>
                <a:path extrusionOk="0" h="22029" w="4355">
                  <a:moveTo>
                    <a:pt x="2978" y="1342"/>
                  </a:moveTo>
                  <a:cubicBezTo>
                    <a:pt x="3343" y="1342"/>
                    <a:pt x="3637" y="1636"/>
                    <a:pt x="3637" y="2001"/>
                  </a:cubicBezTo>
                  <a:lnTo>
                    <a:pt x="3625" y="2613"/>
                  </a:lnTo>
                  <a:lnTo>
                    <a:pt x="3625" y="4248"/>
                  </a:lnTo>
                  <a:lnTo>
                    <a:pt x="742" y="4248"/>
                  </a:lnTo>
                  <a:lnTo>
                    <a:pt x="742" y="2001"/>
                  </a:lnTo>
                  <a:cubicBezTo>
                    <a:pt x="742" y="1636"/>
                    <a:pt x="1036" y="1342"/>
                    <a:pt x="1389" y="1342"/>
                  </a:cubicBezTo>
                  <a:close/>
                  <a:moveTo>
                    <a:pt x="2978" y="4990"/>
                  </a:moveTo>
                  <a:cubicBezTo>
                    <a:pt x="3343" y="4990"/>
                    <a:pt x="3637" y="5272"/>
                    <a:pt x="3637" y="5637"/>
                  </a:cubicBezTo>
                  <a:lnTo>
                    <a:pt x="3625" y="6249"/>
                  </a:lnTo>
                  <a:lnTo>
                    <a:pt x="3625" y="7896"/>
                  </a:lnTo>
                  <a:lnTo>
                    <a:pt x="742" y="7896"/>
                  </a:lnTo>
                  <a:lnTo>
                    <a:pt x="742" y="5637"/>
                  </a:lnTo>
                  <a:cubicBezTo>
                    <a:pt x="742" y="5272"/>
                    <a:pt x="1024" y="4990"/>
                    <a:pt x="1389" y="4990"/>
                  </a:cubicBezTo>
                  <a:close/>
                  <a:moveTo>
                    <a:pt x="2978" y="8626"/>
                  </a:moveTo>
                  <a:cubicBezTo>
                    <a:pt x="3343" y="8626"/>
                    <a:pt x="3637" y="8920"/>
                    <a:pt x="3637" y="9285"/>
                  </a:cubicBezTo>
                  <a:lnTo>
                    <a:pt x="3625" y="9897"/>
                  </a:lnTo>
                  <a:lnTo>
                    <a:pt x="3625" y="11532"/>
                  </a:lnTo>
                  <a:lnTo>
                    <a:pt x="742" y="11532"/>
                  </a:lnTo>
                  <a:lnTo>
                    <a:pt x="742" y="9285"/>
                  </a:lnTo>
                  <a:cubicBezTo>
                    <a:pt x="742" y="8920"/>
                    <a:pt x="1036" y="8626"/>
                    <a:pt x="1389" y="8626"/>
                  </a:cubicBezTo>
                  <a:close/>
                  <a:moveTo>
                    <a:pt x="2978" y="12274"/>
                  </a:moveTo>
                  <a:cubicBezTo>
                    <a:pt x="3343" y="12274"/>
                    <a:pt x="3637" y="12568"/>
                    <a:pt x="3637" y="12933"/>
                  </a:cubicBezTo>
                  <a:lnTo>
                    <a:pt x="3625" y="13545"/>
                  </a:lnTo>
                  <a:lnTo>
                    <a:pt x="3625" y="15110"/>
                  </a:lnTo>
                  <a:lnTo>
                    <a:pt x="742" y="15110"/>
                  </a:lnTo>
                  <a:lnTo>
                    <a:pt x="742" y="12933"/>
                  </a:lnTo>
                  <a:cubicBezTo>
                    <a:pt x="742" y="12568"/>
                    <a:pt x="1024" y="12274"/>
                    <a:pt x="1389" y="12274"/>
                  </a:cubicBezTo>
                  <a:close/>
                  <a:moveTo>
                    <a:pt x="3425" y="16157"/>
                  </a:moveTo>
                  <a:lnTo>
                    <a:pt x="2178" y="17122"/>
                  </a:lnTo>
                  <a:lnTo>
                    <a:pt x="942" y="16157"/>
                  </a:lnTo>
                  <a:close/>
                  <a:moveTo>
                    <a:pt x="730" y="16204"/>
                  </a:moveTo>
                  <a:lnTo>
                    <a:pt x="2048" y="17216"/>
                  </a:lnTo>
                  <a:lnTo>
                    <a:pt x="801" y="18169"/>
                  </a:lnTo>
                  <a:lnTo>
                    <a:pt x="801" y="18051"/>
                  </a:lnTo>
                  <a:lnTo>
                    <a:pt x="742" y="18051"/>
                  </a:lnTo>
                  <a:lnTo>
                    <a:pt x="730" y="16204"/>
                  </a:lnTo>
                  <a:close/>
                  <a:moveTo>
                    <a:pt x="3637" y="16216"/>
                  </a:moveTo>
                  <a:lnTo>
                    <a:pt x="3625" y="18040"/>
                  </a:lnTo>
                  <a:lnTo>
                    <a:pt x="3543" y="18040"/>
                  </a:lnTo>
                  <a:lnTo>
                    <a:pt x="3543" y="18169"/>
                  </a:lnTo>
                  <a:lnTo>
                    <a:pt x="2319" y="17216"/>
                  </a:lnTo>
                  <a:lnTo>
                    <a:pt x="3637" y="16216"/>
                  </a:lnTo>
                  <a:close/>
                  <a:moveTo>
                    <a:pt x="2178" y="17322"/>
                  </a:moveTo>
                  <a:lnTo>
                    <a:pt x="3496" y="18334"/>
                  </a:lnTo>
                  <a:lnTo>
                    <a:pt x="860" y="18334"/>
                  </a:lnTo>
                  <a:lnTo>
                    <a:pt x="2178" y="17322"/>
                  </a:lnTo>
                  <a:close/>
                  <a:moveTo>
                    <a:pt x="3507" y="18499"/>
                  </a:moveTo>
                  <a:lnTo>
                    <a:pt x="2178" y="19511"/>
                  </a:lnTo>
                  <a:lnTo>
                    <a:pt x="871" y="18499"/>
                  </a:lnTo>
                  <a:close/>
                  <a:moveTo>
                    <a:pt x="813" y="18663"/>
                  </a:moveTo>
                  <a:lnTo>
                    <a:pt x="2048" y="19617"/>
                  </a:lnTo>
                  <a:lnTo>
                    <a:pt x="813" y="20570"/>
                  </a:lnTo>
                  <a:lnTo>
                    <a:pt x="813" y="20464"/>
                  </a:lnTo>
                  <a:lnTo>
                    <a:pt x="742" y="20464"/>
                  </a:lnTo>
                  <a:lnTo>
                    <a:pt x="742" y="18710"/>
                  </a:lnTo>
                  <a:lnTo>
                    <a:pt x="813" y="18710"/>
                  </a:lnTo>
                  <a:lnTo>
                    <a:pt x="813" y="18663"/>
                  </a:lnTo>
                  <a:close/>
                  <a:moveTo>
                    <a:pt x="3543" y="18687"/>
                  </a:moveTo>
                  <a:lnTo>
                    <a:pt x="3543" y="18710"/>
                  </a:lnTo>
                  <a:lnTo>
                    <a:pt x="3625" y="18710"/>
                  </a:lnTo>
                  <a:lnTo>
                    <a:pt x="3625" y="20464"/>
                  </a:lnTo>
                  <a:lnTo>
                    <a:pt x="3543" y="20464"/>
                  </a:lnTo>
                  <a:lnTo>
                    <a:pt x="3543" y="20570"/>
                  </a:lnTo>
                  <a:lnTo>
                    <a:pt x="2319" y="19617"/>
                  </a:lnTo>
                  <a:lnTo>
                    <a:pt x="3543" y="18687"/>
                  </a:lnTo>
                  <a:close/>
                  <a:moveTo>
                    <a:pt x="2178" y="19722"/>
                  </a:moveTo>
                  <a:lnTo>
                    <a:pt x="3496" y="20734"/>
                  </a:lnTo>
                  <a:lnTo>
                    <a:pt x="860" y="20734"/>
                  </a:lnTo>
                  <a:lnTo>
                    <a:pt x="2178" y="19722"/>
                  </a:lnTo>
                  <a:close/>
                  <a:moveTo>
                    <a:pt x="354" y="0"/>
                  </a:moveTo>
                  <a:lnTo>
                    <a:pt x="354" y="165"/>
                  </a:lnTo>
                  <a:lnTo>
                    <a:pt x="259" y="165"/>
                  </a:lnTo>
                  <a:lnTo>
                    <a:pt x="259" y="283"/>
                  </a:lnTo>
                  <a:lnTo>
                    <a:pt x="154" y="283"/>
                  </a:lnTo>
                  <a:lnTo>
                    <a:pt x="154" y="824"/>
                  </a:lnTo>
                  <a:lnTo>
                    <a:pt x="1" y="824"/>
                  </a:lnTo>
                  <a:lnTo>
                    <a:pt x="1" y="1495"/>
                  </a:lnTo>
                  <a:lnTo>
                    <a:pt x="165" y="1495"/>
                  </a:lnTo>
                  <a:lnTo>
                    <a:pt x="165" y="4437"/>
                  </a:lnTo>
                  <a:lnTo>
                    <a:pt x="1" y="4437"/>
                  </a:lnTo>
                  <a:lnTo>
                    <a:pt x="1" y="5107"/>
                  </a:lnTo>
                  <a:lnTo>
                    <a:pt x="165" y="5107"/>
                  </a:lnTo>
                  <a:lnTo>
                    <a:pt x="165" y="7955"/>
                  </a:lnTo>
                  <a:lnTo>
                    <a:pt x="1" y="7955"/>
                  </a:lnTo>
                  <a:lnTo>
                    <a:pt x="1" y="8626"/>
                  </a:lnTo>
                  <a:lnTo>
                    <a:pt x="165" y="8626"/>
                  </a:lnTo>
                  <a:lnTo>
                    <a:pt x="165" y="11615"/>
                  </a:lnTo>
                  <a:lnTo>
                    <a:pt x="1" y="11615"/>
                  </a:lnTo>
                  <a:lnTo>
                    <a:pt x="1" y="12274"/>
                  </a:lnTo>
                  <a:lnTo>
                    <a:pt x="165" y="12274"/>
                  </a:lnTo>
                  <a:lnTo>
                    <a:pt x="165" y="18051"/>
                  </a:lnTo>
                  <a:lnTo>
                    <a:pt x="1" y="18051"/>
                  </a:lnTo>
                  <a:lnTo>
                    <a:pt x="1" y="18722"/>
                  </a:lnTo>
                  <a:lnTo>
                    <a:pt x="165" y="18722"/>
                  </a:lnTo>
                  <a:lnTo>
                    <a:pt x="165" y="20476"/>
                  </a:lnTo>
                  <a:lnTo>
                    <a:pt x="1" y="20476"/>
                  </a:lnTo>
                  <a:lnTo>
                    <a:pt x="1" y="21135"/>
                  </a:lnTo>
                  <a:lnTo>
                    <a:pt x="165" y="21135"/>
                  </a:lnTo>
                  <a:lnTo>
                    <a:pt x="165" y="22029"/>
                  </a:lnTo>
                  <a:lnTo>
                    <a:pt x="742" y="22029"/>
                  </a:lnTo>
                  <a:lnTo>
                    <a:pt x="742" y="21135"/>
                  </a:lnTo>
                  <a:lnTo>
                    <a:pt x="813" y="21135"/>
                  </a:lnTo>
                  <a:lnTo>
                    <a:pt x="813" y="20958"/>
                  </a:lnTo>
                  <a:lnTo>
                    <a:pt x="3543" y="20958"/>
                  </a:lnTo>
                  <a:lnTo>
                    <a:pt x="3543" y="21135"/>
                  </a:lnTo>
                  <a:lnTo>
                    <a:pt x="3625" y="21135"/>
                  </a:lnTo>
                  <a:lnTo>
                    <a:pt x="3625" y="22029"/>
                  </a:lnTo>
                  <a:lnTo>
                    <a:pt x="4190" y="22029"/>
                  </a:lnTo>
                  <a:lnTo>
                    <a:pt x="4190" y="21135"/>
                  </a:lnTo>
                  <a:lnTo>
                    <a:pt x="4355" y="21135"/>
                  </a:lnTo>
                  <a:lnTo>
                    <a:pt x="4355" y="20464"/>
                  </a:lnTo>
                  <a:lnTo>
                    <a:pt x="4190" y="20464"/>
                  </a:lnTo>
                  <a:lnTo>
                    <a:pt x="4190" y="18722"/>
                  </a:lnTo>
                  <a:lnTo>
                    <a:pt x="4355" y="18722"/>
                  </a:lnTo>
                  <a:lnTo>
                    <a:pt x="4355" y="18051"/>
                  </a:lnTo>
                  <a:lnTo>
                    <a:pt x="4190" y="18051"/>
                  </a:lnTo>
                  <a:lnTo>
                    <a:pt x="4190" y="16157"/>
                  </a:lnTo>
                  <a:lnTo>
                    <a:pt x="4190" y="12274"/>
                  </a:lnTo>
                  <a:lnTo>
                    <a:pt x="4343" y="12274"/>
                  </a:lnTo>
                  <a:lnTo>
                    <a:pt x="4343" y="11615"/>
                  </a:lnTo>
                  <a:lnTo>
                    <a:pt x="4190" y="11615"/>
                  </a:lnTo>
                  <a:lnTo>
                    <a:pt x="4190" y="8626"/>
                  </a:lnTo>
                  <a:lnTo>
                    <a:pt x="4343" y="8626"/>
                  </a:lnTo>
                  <a:lnTo>
                    <a:pt x="4343" y="7955"/>
                  </a:lnTo>
                  <a:lnTo>
                    <a:pt x="4190" y="7955"/>
                  </a:lnTo>
                  <a:lnTo>
                    <a:pt x="4190" y="5107"/>
                  </a:lnTo>
                  <a:lnTo>
                    <a:pt x="4343" y="5107"/>
                  </a:lnTo>
                  <a:lnTo>
                    <a:pt x="4343" y="4437"/>
                  </a:lnTo>
                  <a:lnTo>
                    <a:pt x="4190" y="4437"/>
                  </a:lnTo>
                  <a:lnTo>
                    <a:pt x="4190" y="1495"/>
                  </a:lnTo>
                  <a:lnTo>
                    <a:pt x="4343" y="1495"/>
                  </a:lnTo>
                  <a:lnTo>
                    <a:pt x="4343" y="836"/>
                  </a:lnTo>
                  <a:lnTo>
                    <a:pt x="4190" y="836"/>
                  </a:lnTo>
                  <a:lnTo>
                    <a:pt x="4190" y="294"/>
                  </a:lnTo>
                  <a:lnTo>
                    <a:pt x="4084" y="294"/>
                  </a:lnTo>
                  <a:lnTo>
                    <a:pt x="4084" y="177"/>
                  </a:lnTo>
                  <a:lnTo>
                    <a:pt x="3990" y="177"/>
                  </a:lnTo>
                  <a:lnTo>
                    <a:pt x="3990" y="12"/>
                  </a:lnTo>
                  <a:lnTo>
                    <a:pt x="3896" y="12"/>
                  </a:lnTo>
                  <a:lnTo>
                    <a:pt x="3896" y="177"/>
                  </a:lnTo>
                  <a:lnTo>
                    <a:pt x="3801" y="177"/>
                  </a:lnTo>
                  <a:lnTo>
                    <a:pt x="3801" y="294"/>
                  </a:lnTo>
                  <a:lnTo>
                    <a:pt x="3696" y="294"/>
                  </a:lnTo>
                  <a:lnTo>
                    <a:pt x="3696" y="836"/>
                  </a:lnTo>
                  <a:lnTo>
                    <a:pt x="3543" y="836"/>
                  </a:lnTo>
                  <a:lnTo>
                    <a:pt x="3543" y="848"/>
                  </a:lnTo>
                  <a:lnTo>
                    <a:pt x="801" y="848"/>
                  </a:lnTo>
                  <a:lnTo>
                    <a:pt x="801" y="824"/>
                  </a:lnTo>
                  <a:lnTo>
                    <a:pt x="648" y="824"/>
                  </a:lnTo>
                  <a:lnTo>
                    <a:pt x="648" y="283"/>
                  </a:lnTo>
                  <a:lnTo>
                    <a:pt x="542" y="283"/>
                  </a:lnTo>
                  <a:lnTo>
                    <a:pt x="542" y="165"/>
                  </a:lnTo>
                  <a:lnTo>
                    <a:pt x="448" y="165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4679175" y="1844600"/>
              <a:ext cx="217700" cy="356575"/>
            </a:xfrm>
            <a:custGeom>
              <a:rect b="b" l="l" r="r" t="t"/>
              <a:pathLst>
                <a:path extrusionOk="0" h="14263" w="8708">
                  <a:moveTo>
                    <a:pt x="1259" y="9838"/>
                  </a:moveTo>
                  <a:lnTo>
                    <a:pt x="1259" y="13216"/>
                  </a:lnTo>
                  <a:lnTo>
                    <a:pt x="118" y="13216"/>
                  </a:lnTo>
                  <a:lnTo>
                    <a:pt x="118" y="10474"/>
                  </a:lnTo>
                  <a:cubicBezTo>
                    <a:pt x="377" y="10333"/>
                    <a:pt x="647" y="10191"/>
                    <a:pt x="906" y="10038"/>
                  </a:cubicBezTo>
                  <a:cubicBezTo>
                    <a:pt x="1024" y="9980"/>
                    <a:pt x="1142" y="9909"/>
                    <a:pt x="1259" y="9838"/>
                  </a:cubicBezTo>
                  <a:close/>
                  <a:moveTo>
                    <a:pt x="2518" y="8968"/>
                  </a:moveTo>
                  <a:lnTo>
                    <a:pt x="2530" y="13216"/>
                  </a:lnTo>
                  <a:lnTo>
                    <a:pt x="1377" y="13216"/>
                  </a:lnTo>
                  <a:lnTo>
                    <a:pt x="1377" y="9768"/>
                  </a:lnTo>
                  <a:cubicBezTo>
                    <a:pt x="1765" y="9521"/>
                    <a:pt x="2142" y="9250"/>
                    <a:pt x="2518" y="8968"/>
                  </a:cubicBezTo>
                  <a:close/>
                  <a:moveTo>
                    <a:pt x="3789" y="7909"/>
                  </a:moveTo>
                  <a:lnTo>
                    <a:pt x="3789" y="13216"/>
                  </a:lnTo>
                  <a:lnTo>
                    <a:pt x="2636" y="13216"/>
                  </a:lnTo>
                  <a:lnTo>
                    <a:pt x="2636" y="8885"/>
                  </a:lnTo>
                  <a:cubicBezTo>
                    <a:pt x="3024" y="8579"/>
                    <a:pt x="3413" y="8250"/>
                    <a:pt x="3789" y="7909"/>
                  </a:cubicBezTo>
                  <a:close/>
                  <a:moveTo>
                    <a:pt x="5048" y="6602"/>
                  </a:moveTo>
                  <a:lnTo>
                    <a:pt x="5048" y="13216"/>
                  </a:lnTo>
                  <a:lnTo>
                    <a:pt x="3895" y="13216"/>
                  </a:lnTo>
                  <a:lnTo>
                    <a:pt x="3895" y="7803"/>
                  </a:lnTo>
                  <a:cubicBezTo>
                    <a:pt x="4295" y="7426"/>
                    <a:pt x="4672" y="7026"/>
                    <a:pt x="5048" y="6602"/>
                  </a:cubicBezTo>
                  <a:close/>
                  <a:moveTo>
                    <a:pt x="6307" y="4990"/>
                  </a:moveTo>
                  <a:lnTo>
                    <a:pt x="6307" y="13216"/>
                  </a:lnTo>
                  <a:lnTo>
                    <a:pt x="5166" y="13216"/>
                  </a:lnTo>
                  <a:lnTo>
                    <a:pt x="5166" y="6473"/>
                  </a:lnTo>
                  <a:cubicBezTo>
                    <a:pt x="5319" y="6285"/>
                    <a:pt x="5484" y="6085"/>
                    <a:pt x="5637" y="5885"/>
                  </a:cubicBezTo>
                  <a:cubicBezTo>
                    <a:pt x="5884" y="5590"/>
                    <a:pt x="6107" y="5284"/>
                    <a:pt x="6307" y="4990"/>
                  </a:cubicBezTo>
                  <a:close/>
                  <a:moveTo>
                    <a:pt x="7578" y="2978"/>
                  </a:moveTo>
                  <a:lnTo>
                    <a:pt x="7578" y="13216"/>
                  </a:lnTo>
                  <a:lnTo>
                    <a:pt x="6425" y="13216"/>
                  </a:lnTo>
                  <a:lnTo>
                    <a:pt x="6425" y="4837"/>
                  </a:lnTo>
                  <a:cubicBezTo>
                    <a:pt x="6861" y="4190"/>
                    <a:pt x="7249" y="3566"/>
                    <a:pt x="7578" y="2978"/>
                  </a:cubicBezTo>
                  <a:close/>
                  <a:moveTo>
                    <a:pt x="8708" y="1"/>
                  </a:moveTo>
                  <a:cubicBezTo>
                    <a:pt x="7931" y="2072"/>
                    <a:pt x="6837" y="4014"/>
                    <a:pt x="5472" y="5755"/>
                  </a:cubicBezTo>
                  <a:cubicBezTo>
                    <a:pt x="4189" y="7403"/>
                    <a:pt x="2601" y="8791"/>
                    <a:pt x="800" y="9850"/>
                  </a:cubicBezTo>
                  <a:cubicBezTo>
                    <a:pt x="541" y="10003"/>
                    <a:pt x="271" y="10144"/>
                    <a:pt x="0" y="10274"/>
                  </a:cubicBezTo>
                  <a:lnTo>
                    <a:pt x="0" y="14263"/>
                  </a:lnTo>
                  <a:lnTo>
                    <a:pt x="8708" y="14263"/>
                  </a:lnTo>
                  <a:lnTo>
                    <a:pt x="8708" y="13216"/>
                  </a:lnTo>
                  <a:lnTo>
                    <a:pt x="7684" y="13216"/>
                  </a:lnTo>
                  <a:lnTo>
                    <a:pt x="7684" y="2778"/>
                  </a:lnTo>
                  <a:cubicBezTo>
                    <a:pt x="8061" y="2072"/>
                    <a:pt x="8414" y="1354"/>
                    <a:pt x="8708" y="613"/>
                  </a:cubicBezTo>
                  <a:lnTo>
                    <a:pt x="8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4997775" y="1843725"/>
              <a:ext cx="533975" cy="357450"/>
            </a:xfrm>
            <a:custGeom>
              <a:rect b="b" l="l" r="r" t="t"/>
              <a:pathLst>
                <a:path extrusionOk="0" h="14298" w="21359">
                  <a:moveTo>
                    <a:pt x="1153" y="3084"/>
                  </a:moveTo>
                  <a:cubicBezTo>
                    <a:pt x="1506" y="3731"/>
                    <a:pt x="1895" y="4354"/>
                    <a:pt x="2307" y="4966"/>
                  </a:cubicBezTo>
                  <a:lnTo>
                    <a:pt x="2307" y="13251"/>
                  </a:lnTo>
                  <a:lnTo>
                    <a:pt x="1153" y="13251"/>
                  </a:lnTo>
                  <a:lnTo>
                    <a:pt x="1153" y="3084"/>
                  </a:lnTo>
                  <a:close/>
                  <a:moveTo>
                    <a:pt x="2424" y="5119"/>
                  </a:moveTo>
                  <a:cubicBezTo>
                    <a:pt x="2601" y="5390"/>
                    <a:pt x="2801" y="5661"/>
                    <a:pt x="3013" y="5920"/>
                  </a:cubicBezTo>
                  <a:cubicBezTo>
                    <a:pt x="3189" y="6155"/>
                    <a:pt x="3378" y="6390"/>
                    <a:pt x="3566" y="6602"/>
                  </a:cubicBezTo>
                  <a:lnTo>
                    <a:pt x="3566" y="13251"/>
                  </a:lnTo>
                  <a:lnTo>
                    <a:pt x="2424" y="13251"/>
                  </a:lnTo>
                  <a:lnTo>
                    <a:pt x="2424" y="5119"/>
                  </a:lnTo>
                  <a:close/>
                  <a:moveTo>
                    <a:pt x="3683" y="6731"/>
                  </a:moveTo>
                  <a:cubicBezTo>
                    <a:pt x="4048" y="7155"/>
                    <a:pt x="4437" y="7555"/>
                    <a:pt x="4837" y="7932"/>
                  </a:cubicBezTo>
                  <a:lnTo>
                    <a:pt x="4837" y="13251"/>
                  </a:lnTo>
                  <a:lnTo>
                    <a:pt x="3683" y="13251"/>
                  </a:lnTo>
                  <a:lnTo>
                    <a:pt x="3683" y="6731"/>
                  </a:lnTo>
                  <a:close/>
                  <a:moveTo>
                    <a:pt x="4943" y="8038"/>
                  </a:moveTo>
                  <a:cubicBezTo>
                    <a:pt x="5319" y="8379"/>
                    <a:pt x="5696" y="8708"/>
                    <a:pt x="6096" y="9014"/>
                  </a:cubicBezTo>
                  <a:lnTo>
                    <a:pt x="6096" y="13251"/>
                  </a:lnTo>
                  <a:lnTo>
                    <a:pt x="4943" y="13251"/>
                  </a:lnTo>
                  <a:lnTo>
                    <a:pt x="4943" y="8038"/>
                  </a:lnTo>
                  <a:close/>
                  <a:moveTo>
                    <a:pt x="6202" y="9097"/>
                  </a:moveTo>
                  <a:cubicBezTo>
                    <a:pt x="6578" y="9379"/>
                    <a:pt x="6967" y="9638"/>
                    <a:pt x="7355" y="9885"/>
                  </a:cubicBezTo>
                  <a:lnTo>
                    <a:pt x="7355" y="13251"/>
                  </a:lnTo>
                  <a:lnTo>
                    <a:pt x="6202" y="13251"/>
                  </a:lnTo>
                  <a:lnTo>
                    <a:pt x="6202" y="9097"/>
                  </a:lnTo>
                  <a:close/>
                  <a:moveTo>
                    <a:pt x="7461" y="9944"/>
                  </a:moveTo>
                  <a:lnTo>
                    <a:pt x="7673" y="10073"/>
                  </a:lnTo>
                  <a:cubicBezTo>
                    <a:pt x="7979" y="10250"/>
                    <a:pt x="8296" y="10415"/>
                    <a:pt x="8602" y="10568"/>
                  </a:cubicBezTo>
                  <a:lnTo>
                    <a:pt x="8614" y="13251"/>
                  </a:lnTo>
                  <a:lnTo>
                    <a:pt x="7461" y="13251"/>
                  </a:lnTo>
                  <a:lnTo>
                    <a:pt x="7461" y="9944"/>
                  </a:lnTo>
                  <a:close/>
                  <a:moveTo>
                    <a:pt x="8732" y="10626"/>
                  </a:moveTo>
                  <a:cubicBezTo>
                    <a:pt x="9108" y="10803"/>
                    <a:pt x="9497" y="10956"/>
                    <a:pt x="9885" y="11109"/>
                  </a:cubicBezTo>
                  <a:lnTo>
                    <a:pt x="9885" y="13251"/>
                  </a:lnTo>
                  <a:lnTo>
                    <a:pt x="8732" y="13251"/>
                  </a:lnTo>
                  <a:lnTo>
                    <a:pt x="8732" y="10626"/>
                  </a:lnTo>
                  <a:close/>
                  <a:moveTo>
                    <a:pt x="9991" y="11144"/>
                  </a:moveTo>
                  <a:cubicBezTo>
                    <a:pt x="10367" y="11274"/>
                    <a:pt x="10756" y="11391"/>
                    <a:pt x="11144" y="11497"/>
                  </a:cubicBezTo>
                  <a:lnTo>
                    <a:pt x="11144" y="13251"/>
                  </a:lnTo>
                  <a:lnTo>
                    <a:pt x="9991" y="13251"/>
                  </a:lnTo>
                  <a:lnTo>
                    <a:pt x="9991" y="11144"/>
                  </a:lnTo>
                  <a:close/>
                  <a:moveTo>
                    <a:pt x="11262" y="11521"/>
                  </a:moveTo>
                  <a:cubicBezTo>
                    <a:pt x="11638" y="11627"/>
                    <a:pt x="12015" y="11709"/>
                    <a:pt x="12403" y="11768"/>
                  </a:cubicBezTo>
                  <a:lnTo>
                    <a:pt x="12403" y="13251"/>
                  </a:lnTo>
                  <a:lnTo>
                    <a:pt x="11262" y="13251"/>
                  </a:lnTo>
                  <a:lnTo>
                    <a:pt x="11262" y="11521"/>
                  </a:lnTo>
                  <a:close/>
                  <a:moveTo>
                    <a:pt x="12521" y="11780"/>
                  </a:moveTo>
                  <a:cubicBezTo>
                    <a:pt x="12897" y="11839"/>
                    <a:pt x="13286" y="11886"/>
                    <a:pt x="13674" y="11921"/>
                  </a:cubicBezTo>
                  <a:lnTo>
                    <a:pt x="13674" y="13251"/>
                  </a:lnTo>
                  <a:lnTo>
                    <a:pt x="12521" y="13251"/>
                  </a:lnTo>
                  <a:lnTo>
                    <a:pt x="12521" y="11780"/>
                  </a:lnTo>
                  <a:close/>
                  <a:moveTo>
                    <a:pt x="13780" y="11933"/>
                  </a:moveTo>
                  <a:cubicBezTo>
                    <a:pt x="14145" y="11956"/>
                    <a:pt x="14521" y="11968"/>
                    <a:pt x="14910" y="11968"/>
                  </a:cubicBezTo>
                  <a:lnTo>
                    <a:pt x="14933" y="11968"/>
                  </a:lnTo>
                  <a:lnTo>
                    <a:pt x="14933" y="13251"/>
                  </a:lnTo>
                  <a:lnTo>
                    <a:pt x="13780" y="13251"/>
                  </a:lnTo>
                  <a:lnTo>
                    <a:pt x="13780" y="11933"/>
                  </a:lnTo>
                  <a:close/>
                  <a:moveTo>
                    <a:pt x="16192" y="11909"/>
                  </a:moveTo>
                  <a:lnTo>
                    <a:pt x="16192" y="13251"/>
                  </a:lnTo>
                  <a:lnTo>
                    <a:pt x="15039" y="13251"/>
                  </a:lnTo>
                  <a:lnTo>
                    <a:pt x="15039" y="11968"/>
                  </a:lnTo>
                  <a:cubicBezTo>
                    <a:pt x="15439" y="11968"/>
                    <a:pt x="15816" y="11944"/>
                    <a:pt x="16192" y="11909"/>
                  </a:cubicBezTo>
                  <a:close/>
                  <a:moveTo>
                    <a:pt x="17463" y="11756"/>
                  </a:moveTo>
                  <a:lnTo>
                    <a:pt x="17463" y="13251"/>
                  </a:lnTo>
                  <a:lnTo>
                    <a:pt x="16310" y="13251"/>
                  </a:lnTo>
                  <a:lnTo>
                    <a:pt x="16310" y="11909"/>
                  </a:lnTo>
                  <a:cubicBezTo>
                    <a:pt x="16698" y="11874"/>
                    <a:pt x="17075" y="11815"/>
                    <a:pt x="17463" y="11756"/>
                  </a:cubicBezTo>
                  <a:close/>
                  <a:moveTo>
                    <a:pt x="18722" y="11486"/>
                  </a:moveTo>
                  <a:lnTo>
                    <a:pt x="18722" y="13251"/>
                  </a:lnTo>
                  <a:lnTo>
                    <a:pt x="17569" y="13251"/>
                  </a:lnTo>
                  <a:lnTo>
                    <a:pt x="17569" y="11744"/>
                  </a:lnTo>
                  <a:cubicBezTo>
                    <a:pt x="17957" y="11674"/>
                    <a:pt x="18346" y="11591"/>
                    <a:pt x="18722" y="11486"/>
                  </a:cubicBezTo>
                  <a:close/>
                  <a:moveTo>
                    <a:pt x="19981" y="11085"/>
                  </a:moveTo>
                  <a:lnTo>
                    <a:pt x="19981" y="13251"/>
                  </a:lnTo>
                  <a:lnTo>
                    <a:pt x="18828" y="13251"/>
                  </a:lnTo>
                  <a:lnTo>
                    <a:pt x="18828" y="11462"/>
                  </a:lnTo>
                  <a:cubicBezTo>
                    <a:pt x="19228" y="11356"/>
                    <a:pt x="19605" y="11227"/>
                    <a:pt x="19981" y="11085"/>
                  </a:cubicBezTo>
                  <a:close/>
                  <a:moveTo>
                    <a:pt x="21252" y="10556"/>
                  </a:moveTo>
                  <a:lnTo>
                    <a:pt x="21252" y="13251"/>
                  </a:lnTo>
                  <a:lnTo>
                    <a:pt x="20099" y="13251"/>
                  </a:lnTo>
                  <a:lnTo>
                    <a:pt x="20099" y="11050"/>
                  </a:lnTo>
                  <a:cubicBezTo>
                    <a:pt x="20487" y="10897"/>
                    <a:pt x="20864" y="10732"/>
                    <a:pt x="21252" y="10556"/>
                  </a:cubicBezTo>
                  <a:close/>
                  <a:moveTo>
                    <a:pt x="0" y="1"/>
                  </a:moveTo>
                  <a:lnTo>
                    <a:pt x="0" y="636"/>
                  </a:lnTo>
                  <a:cubicBezTo>
                    <a:pt x="306" y="1413"/>
                    <a:pt x="659" y="2154"/>
                    <a:pt x="1048" y="2884"/>
                  </a:cubicBezTo>
                  <a:lnTo>
                    <a:pt x="1048" y="13251"/>
                  </a:lnTo>
                  <a:lnTo>
                    <a:pt x="0" y="13251"/>
                  </a:lnTo>
                  <a:lnTo>
                    <a:pt x="0" y="14298"/>
                  </a:lnTo>
                  <a:lnTo>
                    <a:pt x="21358" y="14298"/>
                  </a:lnTo>
                  <a:lnTo>
                    <a:pt x="21346" y="13251"/>
                  </a:lnTo>
                  <a:lnTo>
                    <a:pt x="21346" y="10250"/>
                  </a:lnTo>
                  <a:cubicBezTo>
                    <a:pt x="19369" y="11239"/>
                    <a:pt x="17195" y="11745"/>
                    <a:pt x="14986" y="11745"/>
                  </a:cubicBezTo>
                  <a:cubicBezTo>
                    <a:pt x="14960" y="11745"/>
                    <a:pt x="14935" y="11745"/>
                    <a:pt x="14910" y="11744"/>
                  </a:cubicBezTo>
                  <a:cubicBezTo>
                    <a:pt x="14865" y="11745"/>
                    <a:pt x="14821" y="11745"/>
                    <a:pt x="14776" y="11745"/>
                  </a:cubicBezTo>
                  <a:cubicBezTo>
                    <a:pt x="12327" y="11745"/>
                    <a:pt x="9917" y="11110"/>
                    <a:pt x="7802" y="9885"/>
                  </a:cubicBezTo>
                  <a:cubicBezTo>
                    <a:pt x="6013" y="8826"/>
                    <a:pt x="4448" y="7438"/>
                    <a:pt x="3189" y="5790"/>
                  </a:cubicBezTo>
                  <a:cubicBezTo>
                    <a:pt x="1836" y="4037"/>
                    <a:pt x="753" y="2083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4876275" y="2347675"/>
              <a:ext cx="143575" cy="57075"/>
            </a:xfrm>
            <a:custGeom>
              <a:rect b="b" l="l" r="r" t="t"/>
              <a:pathLst>
                <a:path extrusionOk="0" h="2283" w="5743">
                  <a:moveTo>
                    <a:pt x="683" y="0"/>
                  </a:moveTo>
                  <a:lnTo>
                    <a:pt x="12" y="2271"/>
                  </a:lnTo>
                  <a:cubicBezTo>
                    <a:pt x="12" y="2271"/>
                    <a:pt x="12" y="2283"/>
                    <a:pt x="0" y="2283"/>
                  </a:cubicBezTo>
                  <a:lnTo>
                    <a:pt x="5743" y="2283"/>
                  </a:lnTo>
                  <a:lnTo>
                    <a:pt x="5731" y="2271"/>
                  </a:lnTo>
                  <a:lnTo>
                    <a:pt x="5260" y="12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6856232" y="3277394"/>
            <a:ext cx="1629610" cy="1312683"/>
            <a:chOff x="6571975" y="1852550"/>
            <a:chExt cx="756375" cy="609275"/>
          </a:xfrm>
        </p:grpSpPr>
        <p:sp>
          <p:nvSpPr>
            <p:cNvPr id="658" name="Google Shape;658;p39"/>
            <p:cNvSpPr/>
            <p:nvPr/>
          </p:nvSpPr>
          <p:spPr>
            <a:xfrm>
              <a:off x="6867625" y="1852550"/>
              <a:ext cx="165050" cy="25325"/>
            </a:xfrm>
            <a:custGeom>
              <a:rect b="b" l="l" r="r" t="t"/>
              <a:pathLst>
                <a:path extrusionOk="0" h="1013" w="6602">
                  <a:moveTo>
                    <a:pt x="0" y="1"/>
                  </a:moveTo>
                  <a:lnTo>
                    <a:pt x="0" y="1013"/>
                  </a:lnTo>
                  <a:lnTo>
                    <a:pt x="6602" y="1013"/>
                  </a:lnTo>
                  <a:lnTo>
                    <a:pt x="6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857025" y="1888725"/>
              <a:ext cx="186250" cy="14750"/>
            </a:xfrm>
            <a:custGeom>
              <a:rect b="b" l="l" r="r" t="t"/>
              <a:pathLst>
                <a:path extrusionOk="0" h="590" w="7450">
                  <a:moveTo>
                    <a:pt x="1" y="1"/>
                  </a:moveTo>
                  <a:lnTo>
                    <a:pt x="1" y="589"/>
                  </a:lnTo>
                  <a:lnTo>
                    <a:pt x="7450" y="589"/>
                  </a:lnTo>
                  <a:lnTo>
                    <a:pt x="74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867925" y="1914325"/>
              <a:ext cx="164750" cy="76225"/>
            </a:xfrm>
            <a:custGeom>
              <a:rect b="b" l="l" r="r" t="t"/>
              <a:pathLst>
                <a:path extrusionOk="0" h="3049" w="6590">
                  <a:moveTo>
                    <a:pt x="0" y="1"/>
                  </a:moveTo>
                  <a:lnTo>
                    <a:pt x="0" y="3048"/>
                  </a:lnTo>
                  <a:lnTo>
                    <a:pt x="2566" y="3048"/>
                  </a:lnTo>
                  <a:lnTo>
                    <a:pt x="2566" y="848"/>
                  </a:lnTo>
                  <a:lnTo>
                    <a:pt x="4013" y="848"/>
                  </a:lnTo>
                  <a:lnTo>
                    <a:pt x="4013" y="3048"/>
                  </a:lnTo>
                  <a:lnTo>
                    <a:pt x="6590" y="3048"/>
                  </a:lnTo>
                  <a:lnTo>
                    <a:pt x="6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7004425" y="2004350"/>
              <a:ext cx="323925" cy="457475"/>
            </a:xfrm>
            <a:custGeom>
              <a:rect b="b" l="l" r="r" t="t"/>
              <a:pathLst>
                <a:path extrusionOk="0" h="18299" w="12957">
                  <a:moveTo>
                    <a:pt x="0" y="1"/>
                  </a:moveTo>
                  <a:lnTo>
                    <a:pt x="0" y="2025"/>
                  </a:lnTo>
                  <a:lnTo>
                    <a:pt x="0" y="2566"/>
                  </a:lnTo>
                  <a:lnTo>
                    <a:pt x="0" y="3142"/>
                  </a:lnTo>
                  <a:lnTo>
                    <a:pt x="0" y="5708"/>
                  </a:lnTo>
                  <a:lnTo>
                    <a:pt x="0" y="6284"/>
                  </a:lnTo>
                  <a:lnTo>
                    <a:pt x="0" y="8861"/>
                  </a:lnTo>
                  <a:lnTo>
                    <a:pt x="0" y="9438"/>
                  </a:lnTo>
                  <a:lnTo>
                    <a:pt x="0" y="12003"/>
                  </a:lnTo>
                  <a:lnTo>
                    <a:pt x="0" y="12580"/>
                  </a:lnTo>
                  <a:lnTo>
                    <a:pt x="0" y="15145"/>
                  </a:lnTo>
                  <a:lnTo>
                    <a:pt x="0" y="15722"/>
                  </a:lnTo>
                  <a:lnTo>
                    <a:pt x="0" y="18299"/>
                  </a:lnTo>
                  <a:lnTo>
                    <a:pt x="12956" y="18299"/>
                  </a:lnTo>
                  <a:lnTo>
                    <a:pt x="11956" y="15722"/>
                  </a:lnTo>
                  <a:lnTo>
                    <a:pt x="495" y="15722"/>
                  </a:lnTo>
                  <a:lnTo>
                    <a:pt x="495" y="15145"/>
                  </a:lnTo>
                  <a:lnTo>
                    <a:pt x="10791" y="15145"/>
                  </a:lnTo>
                  <a:lnTo>
                    <a:pt x="9791" y="12580"/>
                  </a:lnTo>
                  <a:lnTo>
                    <a:pt x="495" y="12580"/>
                  </a:lnTo>
                  <a:lnTo>
                    <a:pt x="495" y="12003"/>
                  </a:lnTo>
                  <a:lnTo>
                    <a:pt x="8626" y="12003"/>
                  </a:lnTo>
                  <a:lnTo>
                    <a:pt x="7626" y="9438"/>
                  </a:lnTo>
                  <a:lnTo>
                    <a:pt x="495" y="9438"/>
                  </a:lnTo>
                  <a:lnTo>
                    <a:pt x="495" y="8861"/>
                  </a:lnTo>
                  <a:lnTo>
                    <a:pt x="6461" y="8861"/>
                  </a:lnTo>
                  <a:lnTo>
                    <a:pt x="5460" y="6284"/>
                  </a:lnTo>
                  <a:lnTo>
                    <a:pt x="495" y="6284"/>
                  </a:lnTo>
                  <a:lnTo>
                    <a:pt x="495" y="5708"/>
                  </a:lnTo>
                  <a:lnTo>
                    <a:pt x="4307" y="5708"/>
                  </a:lnTo>
                  <a:lnTo>
                    <a:pt x="3295" y="3142"/>
                  </a:lnTo>
                  <a:lnTo>
                    <a:pt x="495" y="3142"/>
                  </a:lnTo>
                  <a:lnTo>
                    <a:pt x="495" y="2566"/>
                  </a:lnTo>
                  <a:lnTo>
                    <a:pt x="2142" y="2566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6909700" y="2429150"/>
              <a:ext cx="80925" cy="32675"/>
            </a:xfrm>
            <a:custGeom>
              <a:rect b="b" l="l" r="r" t="t"/>
              <a:pathLst>
                <a:path extrusionOk="0" h="1307" w="3237">
                  <a:moveTo>
                    <a:pt x="0" y="1"/>
                  </a:moveTo>
                  <a:lnTo>
                    <a:pt x="0" y="1307"/>
                  </a:lnTo>
                  <a:lnTo>
                    <a:pt x="3236" y="1307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6909700" y="2381800"/>
              <a:ext cx="80925" cy="32675"/>
            </a:xfrm>
            <a:custGeom>
              <a:rect b="b" l="l" r="r" t="t"/>
              <a:pathLst>
                <a:path extrusionOk="0" h="1307" w="3237">
                  <a:moveTo>
                    <a:pt x="0" y="0"/>
                  </a:moveTo>
                  <a:lnTo>
                    <a:pt x="0" y="1306"/>
                  </a:lnTo>
                  <a:lnTo>
                    <a:pt x="3236" y="1306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909700" y="2334725"/>
              <a:ext cx="80925" cy="32675"/>
            </a:xfrm>
            <a:custGeom>
              <a:rect b="b" l="l" r="r" t="t"/>
              <a:pathLst>
                <a:path extrusionOk="0" h="1307" w="3237">
                  <a:moveTo>
                    <a:pt x="0" y="0"/>
                  </a:moveTo>
                  <a:lnTo>
                    <a:pt x="0" y="1307"/>
                  </a:lnTo>
                  <a:lnTo>
                    <a:pt x="3236" y="1307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909700" y="2287650"/>
              <a:ext cx="80925" cy="32375"/>
            </a:xfrm>
            <a:custGeom>
              <a:rect b="b" l="l" r="r" t="t"/>
              <a:pathLst>
                <a:path extrusionOk="0" h="1295" w="3237">
                  <a:moveTo>
                    <a:pt x="0" y="1"/>
                  </a:moveTo>
                  <a:lnTo>
                    <a:pt x="0" y="1295"/>
                  </a:lnTo>
                  <a:lnTo>
                    <a:pt x="3236" y="1295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909700" y="2240275"/>
              <a:ext cx="80925" cy="32700"/>
            </a:xfrm>
            <a:custGeom>
              <a:rect b="b" l="l" r="r" t="t"/>
              <a:pathLst>
                <a:path extrusionOk="0" h="1308" w="3237">
                  <a:moveTo>
                    <a:pt x="0" y="1"/>
                  </a:moveTo>
                  <a:lnTo>
                    <a:pt x="0" y="1307"/>
                  </a:lnTo>
                  <a:lnTo>
                    <a:pt x="3236" y="1307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09700" y="2193225"/>
              <a:ext cx="80925" cy="32375"/>
            </a:xfrm>
            <a:custGeom>
              <a:rect b="b" l="l" r="r" t="t"/>
              <a:pathLst>
                <a:path extrusionOk="0" h="1295" w="3237">
                  <a:moveTo>
                    <a:pt x="0" y="0"/>
                  </a:moveTo>
                  <a:lnTo>
                    <a:pt x="0" y="1295"/>
                  </a:lnTo>
                  <a:lnTo>
                    <a:pt x="3236" y="1295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909700" y="2145850"/>
              <a:ext cx="80925" cy="32675"/>
            </a:xfrm>
            <a:custGeom>
              <a:rect b="b" l="l" r="r" t="t"/>
              <a:pathLst>
                <a:path extrusionOk="0" h="1307" w="3237">
                  <a:moveTo>
                    <a:pt x="0" y="1"/>
                  </a:moveTo>
                  <a:lnTo>
                    <a:pt x="0" y="1307"/>
                  </a:lnTo>
                  <a:lnTo>
                    <a:pt x="3236" y="1307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6909700" y="2098775"/>
              <a:ext cx="80925" cy="32400"/>
            </a:xfrm>
            <a:custGeom>
              <a:rect b="b" l="l" r="r" t="t"/>
              <a:pathLst>
                <a:path extrusionOk="0" h="1296" w="3237">
                  <a:moveTo>
                    <a:pt x="0" y="1"/>
                  </a:moveTo>
                  <a:lnTo>
                    <a:pt x="0" y="1295"/>
                  </a:lnTo>
                  <a:lnTo>
                    <a:pt x="3236" y="1295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6909700" y="2051425"/>
              <a:ext cx="80925" cy="32675"/>
            </a:xfrm>
            <a:custGeom>
              <a:rect b="b" l="l" r="r" t="t"/>
              <a:pathLst>
                <a:path extrusionOk="0" h="1307" w="3237">
                  <a:moveTo>
                    <a:pt x="0" y="0"/>
                  </a:moveTo>
                  <a:lnTo>
                    <a:pt x="0" y="1306"/>
                  </a:lnTo>
                  <a:lnTo>
                    <a:pt x="3236" y="1306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909700" y="2004350"/>
              <a:ext cx="80925" cy="32375"/>
            </a:xfrm>
            <a:custGeom>
              <a:rect b="b" l="l" r="r" t="t"/>
              <a:pathLst>
                <a:path extrusionOk="0" h="1295" w="3237">
                  <a:moveTo>
                    <a:pt x="0" y="1"/>
                  </a:moveTo>
                  <a:lnTo>
                    <a:pt x="0" y="1295"/>
                  </a:lnTo>
                  <a:lnTo>
                    <a:pt x="3236" y="1295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6571975" y="2004350"/>
              <a:ext cx="323925" cy="457475"/>
            </a:xfrm>
            <a:custGeom>
              <a:rect b="b" l="l" r="r" t="t"/>
              <a:pathLst>
                <a:path extrusionOk="0" h="18299" w="12957">
                  <a:moveTo>
                    <a:pt x="11838" y="1"/>
                  </a:moveTo>
                  <a:lnTo>
                    <a:pt x="10826" y="2566"/>
                  </a:lnTo>
                  <a:lnTo>
                    <a:pt x="12462" y="2566"/>
                  </a:lnTo>
                  <a:lnTo>
                    <a:pt x="12462" y="3142"/>
                  </a:lnTo>
                  <a:lnTo>
                    <a:pt x="9673" y="3142"/>
                  </a:lnTo>
                  <a:lnTo>
                    <a:pt x="8661" y="5708"/>
                  </a:lnTo>
                  <a:lnTo>
                    <a:pt x="12462" y="5708"/>
                  </a:lnTo>
                  <a:lnTo>
                    <a:pt x="12462" y="6284"/>
                  </a:lnTo>
                  <a:lnTo>
                    <a:pt x="7508" y="6284"/>
                  </a:lnTo>
                  <a:lnTo>
                    <a:pt x="6496" y="8861"/>
                  </a:lnTo>
                  <a:lnTo>
                    <a:pt x="12462" y="8861"/>
                  </a:lnTo>
                  <a:lnTo>
                    <a:pt x="12462" y="9438"/>
                  </a:lnTo>
                  <a:lnTo>
                    <a:pt x="5343" y="9438"/>
                  </a:lnTo>
                  <a:lnTo>
                    <a:pt x="4331" y="12003"/>
                  </a:lnTo>
                  <a:lnTo>
                    <a:pt x="12462" y="12003"/>
                  </a:lnTo>
                  <a:lnTo>
                    <a:pt x="12462" y="12580"/>
                  </a:lnTo>
                  <a:lnTo>
                    <a:pt x="3177" y="12580"/>
                  </a:lnTo>
                  <a:lnTo>
                    <a:pt x="2165" y="15145"/>
                  </a:lnTo>
                  <a:lnTo>
                    <a:pt x="12462" y="15145"/>
                  </a:lnTo>
                  <a:lnTo>
                    <a:pt x="12462" y="15722"/>
                  </a:lnTo>
                  <a:lnTo>
                    <a:pt x="1012" y="15722"/>
                  </a:lnTo>
                  <a:lnTo>
                    <a:pt x="0" y="18299"/>
                  </a:lnTo>
                  <a:lnTo>
                    <a:pt x="12956" y="18299"/>
                  </a:lnTo>
                  <a:lnTo>
                    <a:pt x="12956" y="15722"/>
                  </a:lnTo>
                  <a:lnTo>
                    <a:pt x="12956" y="15145"/>
                  </a:lnTo>
                  <a:lnTo>
                    <a:pt x="12956" y="12580"/>
                  </a:lnTo>
                  <a:lnTo>
                    <a:pt x="12956" y="12003"/>
                  </a:lnTo>
                  <a:lnTo>
                    <a:pt x="12956" y="9438"/>
                  </a:lnTo>
                  <a:lnTo>
                    <a:pt x="12956" y="8861"/>
                  </a:lnTo>
                  <a:lnTo>
                    <a:pt x="12956" y="6284"/>
                  </a:lnTo>
                  <a:lnTo>
                    <a:pt x="12956" y="5708"/>
                  </a:lnTo>
                  <a:lnTo>
                    <a:pt x="12956" y="3142"/>
                  </a:lnTo>
                  <a:lnTo>
                    <a:pt x="12956" y="2566"/>
                  </a:lnTo>
                  <a:lnTo>
                    <a:pt x="12956" y="2025"/>
                  </a:lnTo>
                  <a:lnTo>
                    <a:pt x="129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9"/>
          <p:cNvGrpSpPr/>
          <p:nvPr/>
        </p:nvGrpSpPr>
        <p:grpSpPr>
          <a:xfrm>
            <a:off x="4837062" y="3003675"/>
            <a:ext cx="1314431" cy="1586402"/>
            <a:chOff x="5462300" y="2709800"/>
            <a:chExt cx="740775" cy="894050"/>
          </a:xfrm>
        </p:grpSpPr>
        <p:sp>
          <p:nvSpPr>
            <p:cNvPr id="674" name="Google Shape;674;p39"/>
            <p:cNvSpPr/>
            <p:nvPr/>
          </p:nvSpPr>
          <p:spPr>
            <a:xfrm>
              <a:off x="5592025" y="2945450"/>
              <a:ext cx="56500" cy="123275"/>
            </a:xfrm>
            <a:custGeom>
              <a:rect b="b" l="l" r="r" t="t"/>
              <a:pathLst>
                <a:path extrusionOk="0" h="4931" w="2260">
                  <a:moveTo>
                    <a:pt x="1048" y="0"/>
                  </a:moveTo>
                  <a:lnTo>
                    <a:pt x="1048" y="3578"/>
                  </a:lnTo>
                  <a:lnTo>
                    <a:pt x="1" y="4931"/>
                  </a:lnTo>
                  <a:lnTo>
                    <a:pt x="2260" y="4931"/>
                  </a:lnTo>
                  <a:lnTo>
                    <a:pt x="1213" y="3578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5916525" y="2858075"/>
              <a:ext cx="166525" cy="201550"/>
            </a:xfrm>
            <a:custGeom>
              <a:rect b="b" l="l" r="r" t="t"/>
              <a:pathLst>
                <a:path extrusionOk="0" h="8062" w="6661">
                  <a:moveTo>
                    <a:pt x="3248" y="1"/>
                  </a:moveTo>
                  <a:lnTo>
                    <a:pt x="3248" y="3860"/>
                  </a:lnTo>
                  <a:lnTo>
                    <a:pt x="0" y="8061"/>
                  </a:lnTo>
                  <a:lnTo>
                    <a:pt x="6661" y="8061"/>
                  </a:lnTo>
                  <a:lnTo>
                    <a:pt x="3413" y="3860"/>
                  </a:lnTo>
                  <a:lnTo>
                    <a:pt x="34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5922100" y="3069000"/>
              <a:ext cx="155075" cy="356300"/>
            </a:xfrm>
            <a:custGeom>
              <a:rect b="b" l="l" r="r" t="t"/>
              <a:pathLst>
                <a:path extrusionOk="0" h="14252" w="6203">
                  <a:moveTo>
                    <a:pt x="1537" y="151"/>
                  </a:moveTo>
                  <a:cubicBezTo>
                    <a:pt x="1546" y="151"/>
                    <a:pt x="1554" y="168"/>
                    <a:pt x="1554" y="177"/>
                  </a:cubicBezTo>
                  <a:lnTo>
                    <a:pt x="1554" y="613"/>
                  </a:lnTo>
                  <a:cubicBezTo>
                    <a:pt x="1554" y="836"/>
                    <a:pt x="1389" y="948"/>
                    <a:pt x="1225" y="948"/>
                  </a:cubicBezTo>
                  <a:cubicBezTo>
                    <a:pt x="1060" y="948"/>
                    <a:pt x="895" y="836"/>
                    <a:pt x="895" y="613"/>
                  </a:cubicBezTo>
                  <a:lnTo>
                    <a:pt x="895" y="177"/>
                  </a:lnTo>
                  <a:cubicBezTo>
                    <a:pt x="895" y="168"/>
                    <a:pt x="903" y="151"/>
                    <a:pt x="912" y="151"/>
                  </a:cubicBezTo>
                  <a:cubicBezTo>
                    <a:pt x="914" y="151"/>
                    <a:pt x="916" y="151"/>
                    <a:pt x="919" y="154"/>
                  </a:cubicBezTo>
                  <a:lnTo>
                    <a:pt x="1530" y="154"/>
                  </a:lnTo>
                  <a:cubicBezTo>
                    <a:pt x="1533" y="151"/>
                    <a:pt x="1535" y="151"/>
                    <a:pt x="1537" y="151"/>
                  </a:cubicBezTo>
                  <a:close/>
                  <a:moveTo>
                    <a:pt x="2778" y="151"/>
                  </a:moveTo>
                  <a:cubicBezTo>
                    <a:pt x="2794" y="151"/>
                    <a:pt x="2801" y="168"/>
                    <a:pt x="2801" y="177"/>
                  </a:cubicBezTo>
                  <a:lnTo>
                    <a:pt x="2801" y="613"/>
                  </a:lnTo>
                  <a:cubicBezTo>
                    <a:pt x="2801" y="836"/>
                    <a:pt x="2634" y="948"/>
                    <a:pt x="2466" y="948"/>
                  </a:cubicBezTo>
                  <a:cubicBezTo>
                    <a:pt x="2298" y="948"/>
                    <a:pt x="2131" y="836"/>
                    <a:pt x="2131" y="613"/>
                  </a:cubicBezTo>
                  <a:lnTo>
                    <a:pt x="2131" y="177"/>
                  </a:lnTo>
                  <a:cubicBezTo>
                    <a:pt x="2131" y="168"/>
                    <a:pt x="2138" y="151"/>
                    <a:pt x="2154" y="151"/>
                  </a:cubicBezTo>
                  <a:cubicBezTo>
                    <a:pt x="2157" y="151"/>
                    <a:pt x="2161" y="151"/>
                    <a:pt x="2166" y="154"/>
                  </a:cubicBezTo>
                  <a:lnTo>
                    <a:pt x="2766" y="154"/>
                  </a:lnTo>
                  <a:cubicBezTo>
                    <a:pt x="2771" y="151"/>
                    <a:pt x="2775" y="151"/>
                    <a:pt x="2778" y="151"/>
                  </a:cubicBezTo>
                  <a:close/>
                  <a:moveTo>
                    <a:pt x="4057" y="151"/>
                  </a:moveTo>
                  <a:cubicBezTo>
                    <a:pt x="4069" y="151"/>
                    <a:pt x="4084" y="168"/>
                    <a:pt x="4084" y="177"/>
                  </a:cubicBezTo>
                  <a:lnTo>
                    <a:pt x="4084" y="613"/>
                  </a:lnTo>
                  <a:cubicBezTo>
                    <a:pt x="4084" y="836"/>
                    <a:pt x="3916" y="948"/>
                    <a:pt x="3749" y="948"/>
                  </a:cubicBezTo>
                  <a:cubicBezTo>
                    <a:pt x="3581" y="948"/>
                    <a:pt x="3413" y="836"/>
                    <a:pt x="3413" y="613"/>
                  </a:cubicBezTo>
                  <a:lnTo>
                    <a:pt x="3413" y="177"/>
                  </a:lnTo>
                  <a:cubicBezTo>
                    <a:pt x="3413" y="168"/>
                    <a:pt x="3421" y="151"/>
                    <a:pt x="3430" y="151"/>
                  </a:cubicBezTo>
                  <a:cubicBezTo>
                    <a:pt x="3432" y="151"/>
                    <a:pt x="3435" y="151"/>
                    <a:pt x="3437" y="154"/>
                  </a:cubicBezTo>
                  <a:lnTo>
                    <a:pt x="4049" y="154"/>
                  </a:lnTo>
                  <a:cubicBezTo>
                    <a:pt x="4051" y="151"/>
                    <a:pt x="4054" y="151"/>
                    <a:pt x="4057" y="151"/>
                  </a:cubicBezTo>
                  <a:close/>
                  <a:moveTo>
                    <a:pt x="5297" y="151"/>
                  </a:moveTo>
                  <a:cubicBezTo>
                    <a:pt x="5312" y="151"/>
                    <a:pt x="5320" y="168"/>
                    <a:pt x="5320" y="177"/>
                  </a:cubicBezTo>
                  <a:lnTo>
                    <a:pt x="5320" y="613"/>
                  </a:lnTo>
                  <a:cubicBezTo>
                    <a:pt x="5320" y="836"/>
                    <a:pt x="5152" y="948"/>
                    <a:pt x="4984" y="948"/>
                  </a:cubicBezTo>
                  <a:cubicBezTo>
                    <a:pt x="4817" y="948"/>
                    <a:pt x="4649" y="836"/>
                    <a:pt x="4649" y="613"/>
                  </a:cubicBezTo>
                  <a:lnTo>
                    <a:pt x="4649" y="177"/>
                  </a:lnTo>
                  <a:cubicBezTo>
                    <a:pt x="4649" y="168"/>
                    <a:pt x="4657" y="151"/>
                    <a:pt x="4672" y="151"/>
                  </a:cubicBezTo>
                  <a:cubicBezTo>
                    <a:pt x="4676" y="151"/>
                    <a:pt x="4680" y="151"/>
                    <a:pt x="4684" y="154"/>
                  </a:cubicBezTo>
                  <a:lnTo>
                    <a:pt x="5284" y="154"/>
                  </a:lnTo>
                  <a:cubicBezTo>
                    <a:pt x="5289" y="151"/>
                    <a:pt x="5293" y="151"/>
                    <a:pt x="5297" y="151"/>
                  </a:cubicBezTo>
                  <a:close/>
                  <a:moveTo>
                    <a:pt x="1" y="1"/>
                  </a:moveTo>
                  <a:lnTo>
                    <a:pt x="330" y="3049"/>
                  </a:lnTo>
                  <a:lnTo>
                    <a:pt x="719" y="3049"/>
                  </a:lnTo>
                  <a:lnTo>
                    <a:pt x="719" y="5508"/>
                  </a:lnTo>
                  <a:lnTo>
                    <a:pt x="3437" y="5508"/>
                  </a:lnTo>
                  <a:lnTo>
                    <a:pt x="3437" y="5767"/>
                  </a:lnTo>
                  <a:lnTo>
                    <a:pt x="719" y="5767"/>
                  </a:lnTo>
                  <a:lnTo>
                    <a:pt x="719" y="8673"/>
                  </a:lnTo>
                  <a:lnTo>
                    <a:pt x="3437" y="8673"/>
                  </a:lnTo>
                  <a:lnTo>
                    <a:pt x="3437" y="8932"/>
                  </a:lnTo>
                  <a:lnTo>
                    <a:pt x="719" y="8932"/>
                  </a:lnTo>
                  <a:lnTo>
                    <a:pt x="719" y="11474"/>
                  </a:lnTo>
                  <a:lnTo>
                    <a:pt x="1884" y="11474"/>
                  </a:lnTo>
                  <a:lnTo>
                    <a:pt x="1884" y="14251"/>
                  </a:lnTo>
                  <a:lnTo>
                    <a:pt x="5496" y="14251"/>
                  </a:lnTo>
                  <a:lnTo>
                    <a:pt x="5496" y="3049"/>
                  </a:lnTo>
                  <a:lnTo>
                    <a:pt x="5873" y="3049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5640850" y="2914275"/>
              <a:ext cx="208025" cy="134450"/>
            </a:xfrm>
            <a:custGeom>
              <a:rect b="b" l="l" r="r" t="t"/>
              <a:pathLst>
                <a:path extrusionOk="0" h="5378" w="8321">
                  <a:moveTo>
                    <a:pt x="4167" y="0"/>
                  </a:moveTo>
                  <a:lnTo>
                    <a:pt x="1" y="5378"/>
                  </a:lnTo>
                  <a:lnTo>
                    <a:pt x="8321" y="5378"/>
                  </a:lnTo>
                  <a:lnTo>
                    <a:pt x="41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797075" y="2709800"/>
              <a:ext cx="112700" cy="178025"/>
            </a:xfrm>
            <a:custGeom>
              <a:rect b="b" l="l" r="r" t="t"/>
              <a:pathLst>
                <a:path extrusionOk="0" h="7121" w="4508">
                  <a:moveTo>
                    <a:pt x="2178" y="1"/>
                  </a:moveTo>
                  <a:lnTo>
                    <a:pt x="2178" y="4308"/>
                  </a:lnTo>
                  <a:lnTo>
                    <a:pt x="1" y="7120"/>
                  </a:lnTo>
                  <a:lnTo>
                    <a:pt x="4507" y="7120"/>
                  </a:lnTo>
                  <a:lnTo>
                    <a:pt x="2330" y="4308"/>
                  </a:lnTo>
                  <a:lnTo>
                    <a:pt x="2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5773825" y="3199925"/>
              <a:ext cx="58875" cy="215950"/>
            </a:xfrm>
            <a:custGeom>
              <a:rect b="b" l="l" r="r" t="t"/>
              <a:pathLst>
                <a:path extrusionOk="0" h="8638" w="2355">
                  <a:moveTo>
                    <a:pt x="1389" y="5946"/>
                  </a:moveTo>
                  <a:cubicBezTo>
                    <a:pt x="1695" y="5946"/>
                    <a:pt x="2001" y="6149"/>
                    <a:pt x="2001" y="6555"/>
                  </a:cubicBezTo>
                  <a:lnTo>
                    <a:pt x="2001" y="7602"/>
                  </a:lnTo>
                  <a:lnTo>
                    <a:pt x="778" y="7602"/>
                  </a:lnTo>
                  <a:lnTo>
                    <a:pt x="778" y="6555"/>
                  </a:lnTo>
                  <a:cubicBezTo>
                    <a:pt x="778" y="6149"/>
                    <a:pt x="1084" y="5946"/>
                    <a:pt x="1389" y="5946"/>
                  </a:cubicBezTo>
                  <a:close/>
                  <a:moveTo>
                    <a:pt x="2143" y="0"/>
                  </a:moveTo>
                  <a:lnTo>
                    <a:pt x="2143" y="600"/>
                  </a:lnTo>
                  <a:lnTo>
                    <a:pt x="1566" y="600"/>
                  </a:lnTo>
                  <a:lnTo>
                    <a:pt x="1566" y="1224"/>
                  </a:lnTo>
                  <a:lnTo>
                    <a:pt x="1084" y="1224"/>
                  </a:lnTo>
                  <a:lnTo>
                    <a:pt x="1084" y="1977"/>
                  </a:lnTo>
                  <a:lnTo>
                    <a:pt x="507" y="1977"/>
                  </a:lnTo>
                  <a:lnTo>
                    <a:pt x="507" y="2695"/>
                  </a:lnTo>
                  <a:lnTo>
                    <a:pt x="1" y="2695"/>
                  </a:lnTo>
                  <a:lnTo>
                    <a:pt x="1" y="8638"/>
                  </a:lnTo>
                  <a:lnTo>
                    <a:pt x="2354" y="8638"/>
                  </a:lnTo>
                  <a:lnTo>
                    <a:pt x="2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5804425" y="3359375"/>
              <a:ext cx="8550" cy="19425"/>
            </a:xfrm>
            <a:custGeom>
              <a:rect b="b" l="l" r="r" t="t"/>
              <a:pathLst>
                <a:path extrusionOk="0" h="777" w="342">
                  <a:moveTo>
                    <a:pt x="165" y="0"/>
                  </a:moveTo>
                  <a:cubicBezTo>
                    <a:pt x="71" y="0"/>
                    <a:pt x="1" y="83"/>
                    <a:pt x="1" y="177"/>
                  </a:cubicBezTo>
                  <a:lnTo>
                    <a:pt x="1" y="777"/>
                  </a:lnTo>
                  <a:lnTo>
                    <a:pt x="342" y="777"/>
                  </a:lnTo>
                  <a:lnTo>
                    <a:pt x="342" y="177"/>
                  </a:lnTo>
                  <a:cubicBezTo>
                    <a:pt x="342" y="83"/>
                    <a:pt x="260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5598200" y="3058425"/>
              <a:ext cx="234500" cy="407750"/>
            </a:xfrm>
            <a:custGeom>
              <a:rect b="b" l="l" r="r" t="t"/>
              <a:pathLst>
                <a:path extrusionOk="0" h="16310" w="9380">
                  <a:moveTo>
                    <a:pt x="4903" y="1545"/>
                  </a:moveTo>
                  <a:cubicBezTo>
                    <a:pt x="5099" y="1545"/>
                    <a:pt x="5296" y="1677"/>
                    <a:pt x="5296" y="1942"/>
                  </a:cubicBezTo>
                  <a:lnTo>
                    <a:pt x="5296" y="2765"/>
                  </a:lnTo>
                  <a:lnTo>
                    <a:pt x="4519" y="2765"/>
                  </a:lnTo>
                  <a:lnTo>
                    <a:pt x="4519" y="1942"/>
                  </a:lnTo>
                  <a:cubicBezTo>
                    <a:pt x="4514" y="1677"/>
                    <a:pt x="4708" y="1545"/>
                    <a:pt x="4903" y="1545"/>
                  </a:cubicBezTo>
                  <a:close/>
                  <a:moveTo>
                    <a:pt x="6832" y="1545"/>
                  </a:moveTo>
                  <a:cubicBezTo>
                    <a:pt x="7029" y="1545"/>
                    <a:pt x="7226" y="1677"/>
                    <a:pt x="7226" y="1942"/>
                  </a:cubicBezTo>
                  <a:lnTo>
                    <a:pt x="7226" y="2765"/>
                  </a:lnTo>
                  <a:lnTo>
                    <a:pt x="6438" y="2765"/>
                  </a:lnTo>
                  <a:lnTo>
                    <a:pt x="6438" y="1942"/>
                  </a:lnTo>
                  <a:cubicBezTo>
                    <a:pt x="6438" y="1677"/>
                    <a:pt x="6635" y="1545"/>
                    <a:pt x="6832" y="1545"/>
                  </a:cubicBezTo>
                  <a:close/>
                  <a:moveTo>
                    <a:pt x="2748" y="7896"/>
                  </a:moveTo>
                  <a:cubicBezTo>
                    <a:pt x="2946" y="7896"/>
                    <a:pt x="3143" y="8026"/>
                    <a:pt x="3143" y="8284"/>
                  </a:cubicBezTo>
                  <a:lnTo>
                    <a:pt x="3143" y="9108"/>
                  </a:lnTo>
                  <a:lnTo>
                    <a:pt x="2354" y="9108"/>
                  </a:lnTo>
                  <a:lnTo>
                    <a:pt x="2354" y="8284"/>
                  </a:lnTo>
                  <a:cubicBezTo>
                    <a:pt x="2354" y="8026"/>
                    <a:pt x="2551" y="7896"/>
                    <a:pt x="2748" y="7896"/>
                  </a:cubicBezTo>
                  <a:close/>
                  <a:moveTo>
                    <a:pt x="4661" y="7896"/>
                  </a:moveTo>
                  <a:cubicBezTo>
                    <a:pt x="4855" y="7896"/>
                    <a:pt x="5049" y="8026"/>
                    <a:pt x="5049" y="8284"/>
                  </a:cubicBezTo>
                  <a:lnTo>
                    <a:pt x="5049" y="9108"/>
                  </a:lnTo>
                  <a:lnTo>
                    <a:pt x="4272" y="9108"/>
                  </a:lnTo>
                  <a:lnTo>
                    <a:pt x="4272" y="8284"/>
                  </a:lnTo>
                  <a:cubicBezTo>
                    <a:pt x="4272" y="8026"/>
                    <a:pt x="4466" y="7896"/>
                    <a:pt x="4661" y="7896"/>
                  </a:cubicBezTo>
                  <a:close/>
                  <a:moveTo>
                    <a:pt x="2354" y="0"/>
                  </a:moveTo>
                  <a:lnTo>
                    <a:pt x="2354" y="6037"/>
                  </a:lnTo>
                  <a:lnTo>
                    <a:pt x="1766" y="6037"/>
                  </a:lnTo>
                  <a:lnTo>
                    <a:pt x="1766" y="718"/>
                  </a:lnTo>
                  <a:lnTo>
                    <a:pt x="1" y="718"/>
                  </a:lnTo>
                  <a:lnTo>
                    <a:pt x="1" y="16310"/>
                  </a:lnTo>
                  <a:lnTo>
                    <a:pt x="6591" y="16310"/>
                  </a:lnTo>
                  <a:lnTo>
                    <a:pt x="6591" y="14733"/>
                  </a:lnTo>
                  <a:lnTo>
                    <a:pt x="6591" y="7908"/>
                  </a:lnTo>
                  <a:lnTo>
                    <a:pt x="7097" y="7908"/>
                  </a:lnTo>
                  <a:lnTo>
                    <a:pt x="7097" y="7190"/>
                  </a:lnTo>
                  <a:lnTo>
                    <a:pt x="7661" y="7190"/>
                  </a:lnTo>
                  <a:lnTo>
                    <a:pt x="7661" y="6449"/>
                  </a:lnTo>
                  <a:lnTo>
                    <a:pt x="8156" y="6449"/>
                  </a:lnTo>
                  <a:lnTo>
                    <a:pt x="8156" y="5825"/>
                  </a:lnTo>
                  <a:lnTo>
                    <a:pt x="8720" y="5825"/>
                  </a:lnTo>
                  <a:lnTo>
                    <a:pt x="8720" y="5225"/>
                  </a:lnTo>
                  <a:lnTo>
                    <a:pt x="9379" y="5225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5773825" y="3434675"/>
              <a:ext cx="58875" cy="31500"/>
            </a:xfrm>
            <a:custGeom>
              <a:rect b="b" l="l" r="r" t="t"/>
              <a:pathLst>
                <a:path extrusionOk="0" h="1260" w="2355">
                  <a:moveTo>
                    <a:pt x="1" y="1"/>
                  </a:moveTo>
                  <a:lnTo>
                    <a:pt x="1" y="1260"/>
                  </a:lnTo>
                  <a:lnTo>
                    <a:pt x="2354" y="1260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5800300" y="2896900"/>
              <a:ext cx="106525" cy="359225"/>
            </a:xfrm>
            <a:custGeom>
              <a:rect b="b" l="l" r="r" t="t"/>
              <a:pathLst>
                <a:path extrusionOk="0" h="14369" w="4261">
                  <a:moveTo>
                    <a:pt x="1814" y="198"/>
                  </a:moveTo>
                  <a:cubicBezTo>
                    <a:pt x="1829" y="198"/>
                    <a:pt x="1837" y="215"/>
                    <a:pt x="1837" y="224"/>
                  </a:cubicBezTo>
                  <a:lnTo>
                    <a:pt x="1837" y="660"/>
                  </a:lnTo>
                  <a:cubicBezTo>
                    <a:pt x="1825" y="866"/>
                    <a:pt x="1663" y="969"/>
                    <a:pt x="1501" y="969"/>
                  </a:cubicBezTo>
                  <a:cubicBezTo>
                    <a:pt x="1340" y="969"/>
                    <a:pt x="1178" y="866"/>
                    <a:pt x="1166" y="660"/>
                  </a:cubicBezTo>
                  <a:lnTo>
                    <a:pt x="1166" y="224"/>
                  </a:lnTo>
                  <a:cubicBezTo>
                    <a:pt x="1166" y="215"/>
                    <a:pt x="1174" y="198"/>
                    <a:pt x="1189" y="198"/>
                  </a:cubicBezTo>
                  <a:cubicBezTo>
                    <a:pt x="1193" y="198"/>
                    <a:pt x="1197" y="199"/>
                    <a:pt x="1201" y="201"/>
                  </a:cubicBezTo>
                  <a:lnTo>
                    <a:pt x="1801" y="201"/>
                  </a:lnTo>
                  <a:cubicBezTo>
                    <a:pt x="1806" y="199"/>
                    <a:pt x="1810" y="198"/>
                    <a:pt x="1814" y="198"/>
                  </a:cubicBezTo>
                  <a:close/>
                  <a:moveTo>
                    <a:pt x="3055" y="198"/>
                  </a:moveTo>
                  <a:cubicBezTo>
                    <a:pt x="3065" y="198"/>
                    <a:pt x="3072" y="215"/>
                    <a:pt x="3072" y="224"/>
                  </a:cubicBezTo>
                  <a:lnTo>
                    <a:pt x="3072" y="660"/>
                  </a:lnTo>
                  <a:cubicBezTo>
                    <a:pt x="3061" y="866"/>
                    <a:pt x="2902" y="969"/>
                    <a:pt x="2743" y="969"/>
                  </a:cubicBezTo>
                  <a:cubicBezTo>
                    <a:pt x="2584" y="969"/>
                    <a:pt x="2425" y="866"/>
                    <a:pt x="2413" y="660"/>
                  </a:cubicBezTo>
                  <a:lnTo>
                    <a:pt x="2413" y="224"/>
                  </a:lnTo>
                  <a:cubicBezTo>
                    <a:pt x="2404" y="215"/>
                    <a:pt x="2417" y="198"/>
                    <a:pt x="2429" y="198"/>
                  </a:cubicBezTo>
                  <a:cubicBezTo>
                    <a:pt x="2432" y="198"/>
                    <a:pt x="2435" y="199"/>
                    <a:pt x="2437" y="201"/>
                  </a:cubicBezTo>
                  <a:lnTo>
                    <a:pt x="3049" y="201"/>
                  </a:lnTo>
                  <a:cubicBezTo>
                    <a:pt x="3051" y="199"/>
                    <a:pt x="3053" y="198"/>
                    <a:pt x="3055" y="198"/>
                  </a:cubicBezTo>
                  <a:close/>
                  <a:moveTo>
                    <a:pt x="1" y="1"/>
                  </a:moveTo>
                  <a:lnTo>
                    <a:pt x="225" y="1990"/>
                  </a:lnTo>
                  <a:lnTo>
                    <a:pt x="389" y="1990"/>
                  </a:lnTo>
                  <a:lnTo>
                    <a:pt x="389" y="3449"/>
                  </a:lnTo>
                  <a:lnTo>
                    <a:pt x="2696" y="6461"/>
                  </a:lnTo>
                  <a:lnTo>
                    <a:pt x="1695" y="6461"/>
                  </a:lnTo>
                  <a:lnTo>
                    <a:pt x="1695" y="11686"/>
                  </a:lnTo>
                  <a:lnTo>
                    <a:pt x="1943" y="11686"/>
                  </a:lnTo>
                  <a:lnTo>
                    <a:pt x="1943" y="12286"/>
                  </a:lnTo>
                  <a:lnTo>
                    <a:pt x="2519" y="12286"/>
                  </a:lnTo>
                  <a:lnTo>
                    <a:pt x="2519" y="12910"/>
                  </a:lnTo>
                  <a:lnTo>
                    <a:pt x="3002" y="12910"/>
                  </a:lnTo>
                  <a:lnTo>
                    <a:pt x="3002" y="13651"/>
                  </a:lnTo>
                  <a:lnTo>
                    <a:pt x="3578" y="13651"/>
                  </a:lnTo>
                  <a:lnTo>
                    <a:pt x="3578" y="14369"/>
                  </a:lnTo>
                  <a:lnTo>
                    <a:pt x="3861" y="14369"/>
                  </a:lnTo>
                  <a:lnTo>
                    <a:pt x="3861" y="1990"/>
                  </a:lnTo>
                  <a:lnTo>
                    <a:pt x="4037" y="1990"/>
                  </a:lnTo>
                  <a:lnTo>
                    <a:pt x="42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5842675" y="3214925"/>
              <a:ext cx="48575" cy="65625"/>
            </a:xfrm>
            <a:custGeom>
              <a:rect b="b" l="l" r="r" t="t"/>
              <a:pathLst>
                <a:path extrusionOk="0" h="2625" w="1943">
                  <a:moveTo>
                    <a:pt x="0" y="0"/>
                  </a:moveTo>
                  <a:lnTo>
                    <a:pt x="0" y="2625"/>
                  </a:lnTo>
                  <a:lnTo>
                    <a:pt x="1942" y="2625"/>
                  </a:lnTo>
                  <a:lnTo>
                    <a:pt x="1942" y="2095"/>
                  </a:lnTo>
                  <a:lnTo>
                    <a:pt x="1436" y="2095"/>
                  </a:lnTo>
                  <a:lnTo>
                    <a:pt x="1436" y="1377"/>
                  </a:lnTo>
                  <a:lnTo>
                    <a:pt x="871" y="1377"/>
                  </a:lnTo>
                  <a:lnTo>
                    <a:pt x="871" y="624"/>
                  </a:lnTo>
                  <a:lnTo>
                    <a:pt x="377" y="624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5773825" y="3353775"/>
              <a:ext cx="117425" cy="62100"/>
            </a:xfrm>
            <a:custGeom>
              <a:rect b="b" l="l" r="r" t="t"/>
              <a:pathLst>
                <a:path extrusionOk="0" h="2484" w="4697">
                  <a:moveTo>
                    <a:pt x="1" y="1"/>
                  </a:moveTo>
                  <a:lnTo>
                    <a:pt x="1" y="2484"/>
                  </a:lnTo>
                  <a:lnTo>
                    <a:pt x="4696" y="2484"/>
                  </a:lnTo>
                  <a:lnTo>
                    <a:pt x="4696" y="1"/>
                  </a:lnTo>
                  <a:lnTo>
                    <a:pt x="3778" y="1"/>
                  </a:lnTo>
                  <a:cubicBezTo>
                    <a:pt x="3872" y="118"/>
                    <a:pt x="3919" y="260"/>
                    <a:pt x="3919" y="401"/>
                  </a:cubicBezTo>
                  <a:lnTo>
                    <a:pt x="3919" y="1448"/>
                  </a:lnTo>
                  <a:lnTo>
                    <a:pt x="2696" y="1448"/>
                  </a:lnTo>
                  <a:lnTo>
                    <a:pt x="2696" y="401"/>
                  </a:lnTo>
                  <a:cubicBezTo>
                    <a:pt x="2696" y="260"/>
                    <a:pt x="2743" y="118"/>
                    <a:pt x="2849" y="1"/>
                  </a:cubicBezTo>
                  <a:lnTo>
                    <a:pt x="1860" y="1"/>
                  </a:lnTo>
                  <a:cubicBezTo>
                    <a:pt x="1954" y="118"/>
                    <a:pt x="2013" y="260"/>
                    <a:pt x="2013" y="401"/>
                  </a:cubicBezTo>
                  <a:lnTo>
                    <a:pt x="2013" y="1448"/>
                  </a:lnTo>
                  <a:lnTo>
                    <a:pt x="789" y="1448"/>
                  </a:lnTo>
                  <a:lnTo>
                    <a:pt x="789" y="401"/>
                  </a:lnTo>
                  <a:cubicBezTo>
                    <a:pt x="778" y="260"/>
                    <a:pt x="836" y="118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5543200" y="3353775"/>
              <a:ext cx="219775" cy="250075"/>
            </a:xfrm>
            <a:custGeom>
              <a:rect b="b" l="l" r="r" t="t"/>
              <a:pathLst>
                <a:path extrusionOk="0" h="10003" w="8791">
                  <a:moveTo>
                    <a:pt x="6967" y="189"/>
                  </a:moveTo>
                  <a:cubicBezTo>
                    <a:pt x="6978" y="189"/>
                    <a:pt x="7002" y="201"/>
                    <a:pt x="7002" y="224"/>
                  </a:cubicBezTo>
                  <a:lnTo>
                    <a:pt x="7002" y="660"/>
                  </a:lnTo>
                  <a:cubicBezTo>
                    <a:pt x="6984" y="866"/>
                    <a:pt x="6822" y="968"/>
                    <a:pt x="6662" y="968"/>
                  </a:cubicBezTo>
                  <a:cubicBezTo>
                    <a:pt x="6502" y="968"/>
                    <a:pt x="6343" y="866"/>
                    <a:pt x="6331" y="660"/>
                  </a:cubicBezTo>
                  <a:lnTo>
                    <a:pt x="6308" y="648"/>
                  </a:lnTo>
                  <a:lnTo>
                    <a:pt x="6308" y="224"/>
                  </a:lnTo>
                  <a:cubicBezTo>
                    <a:pt x="6308" y="201"/>
                    <a:pt x="6319" y="189"/>
                    <a:pt x="6343" y="189"/>
                  </a:cubicBezTo>
                  <a:close/>
                  <a:moveTo>
                    <a:pt x="8190" y="189"/>
                  </a:moveTo>
                  <a:cubicBezTo>
                    <a:pt x="8202" y="189"/>
                    <a:pt x="8226" y="201"/>
                    <a:pt x="8226" y="224"/>
                  </a:cubicBezTo>
                  <a:lnTo>
                    <a:pt x="8226" y="660"/>
                  </a:lnTo>
                  <a:cubicBezTo>
                    <a:pt x="8208" y="866"/>
                    <a:pt x="8046" y="968"/>
                    <a:pt x="7886" y="968"/>
                  </a:cubicBezTo>
                  <a:cubicBezTo>
                    <a:pt x="7726" y="968"/>
                    <a:pt x="7567" y="866"/>
                    <a:pt x="7555" y="660"/>
                  </a:cubicBezTo>
                  <a:lnTo>
                    <a:pt x="7555" y="648"/>
                  </a:lnTo>
                  <a:lnTo>
                    <a:pt x="7555" y="224"/>
                  </a:lnTo>
                  <a:cubicBezTo>
                    <a:pt x="7555" y="201"/>
                    <a:pt x="7567" y="189"/>
                    <a:pt x="7578" y="189"/>
                  </a:cubicBezTo>
                  <a:close/>
                  <a:moveTo>
                    <a:pt x="7220" y="2157"/>
                  </a:moveTo>
                  <a:cubicBezTo>
                    <a:pt x="7417" y="2157"/>
                    <a:pt x="7614" y="2289"/>
                    <a:pt x="7614" y="2554"/>
                  </a:cubicBezTo>
                  <a:lnTo>
                    <a:pt x="7614" y="3378"/>
                  </a:lnTo>
                  <a:lnTo>
                    <a:pt x="6825" y="3378"/>
                  </a:lnTo>
                  <a:lnTo>
                    <a:pt x="6825" y="2554"/>
                  </a:lnTo>
                  <a:cubicBezTo>
                    <a:pt x="6825" y="2289"/>
                    <a:pt x="7022" y="2157"/>
                    <a:pt x="7220" y="2157"/>
                  </a:cubicBezTo>
                  <a:close/>
                  <a:moveTo>
                    <a:pt x="2495" y="2848"/>
                  </a:moveTo>
                  <a:cubicBezTo>
                    <a:pt x="2507" y="2848"/>
                    <a:pt x="2530" y="2860"/>
                    <a:pt x="2530" y="2884"/>
                  </a:cubicBezTo>
                  <a:lnTo>
                    <a:pt x="2530" y="3319"/>
                  </a:lnTo>
                  <a:cubicBezTo>
                    <a:pt x="2513" y="3525"/>
                    <a:pt x="2351" y="3628"/>
                    <a:pt x="2190" y="3628"/>
                  </a:cubicBezTo>
                  <a:cubicBezTo>
                    <a:pt x="2030" y="3628"/>
                    <a:pt x="1871" y="3525"/>
                    <a:pt x="1859" y="3319"/>
                  </a:cubicBezTo>
                  <a:lnTo>
                    <a:pt x="1859" y="2884"/>
                  </a:lnTo>
                  <a:cubicBezTo>
                    <a:pt x="1859" y="2860"/>
                    <a:pt x="1871" y="2848"/>
                    <a:pt x="1883" y="2848"/>
                  </a:cubicBezTo>
                  <a:close/>
                  <a:moveTo>
                    <a:pt x="1259" y="2860"/>
                  </a:moveTo>
                  <a:cubicBezTo>
                    <a:pt x="1271" y="2860"/>
                    <a:pt x="1283" y="2872"/>
                    <a:pt x="1283" y="2884"/>
                  </a:cubicBezTo>
                  <a:lnTo>
                    <a:pt x="1283" y="3319"/>
                  </a:lnTo>
                  <a:cubicBezTo>
                    <a:pt x="1271" y="3531"/>
                    <a:pt x="1112" y="3637"/>
                    <a:pt x="952" y="3637"/>
                  </a:cubicBezTo>
                  <a:cubicBezTo>
                    <a:pt x="792" y="3637"/>
                    <a:pt x="630" y="3531"/>
                    <a:pt x="612" y="3319"/>
                  </a:cubicBezTo>
                  <a:lnTo>
                    <a:pt x="612" y="2884"/>
                  </a:lnTo>
                  <a:cubicBezTo>
                    <a:pt x="612" y="2872"/>
                    <a:pt x="624" y="2860"/>
                    <a:pt x="647" y="2860"/>
                  </a:cubicBezTo>
                  <a:close/>
                  <a:moveTo>
                    <a:pt x="3672" y="2848"/>
                  </a:moveTo>
                  <a:cubicBezTo>
                    <a:pt x="3683" y="2848"/>
                    <a:pt x="3695" y="2860"/>
                    <a:pt x="3707" y="2884"/>
                  </a:cubicBezTo>
                  <a:lnTo>
                    <a:pt x="3707" y="3319"/>
                  </a:lnTo>
                  <a:cubicBezTo>
                    <a:pt x="3695" y="3496"/>
                    <a:pt x="3554" y="3649"/>
                    <a:pt x="3366" y="3649"/>
                  </a:cubicBezTo>
                  <a:cubicBezTo>
                    <a:pt x="3177" y="3649"/>
                    <a:pt x="3036" y="3496"/>
                    <a:pt x="3036" y="3319"/>
                  </a:cubicBezTo>
                  <a:lnTo>
                    <a:pt x="3036" y="2884"/>
                  </a:lnTo>
                  <a:cubicBezTo>
                    <a:pt x="3036" y="2860"/>
                    <a:pt x="3048" y="2848"/>
                    <a:pt x="3060" y="2848"/>
                  </a:cubicBezTo>
                  <a:close/>
                  <a:moveTo>
                    <a:pt x="4848" y="2848"/>
                  </a:moveTo>
                  <a:cubicBezTo>
                    <a:pt x="4860" y="2848"/>
                    <a:pt x="4884" y="2860"/>
                    <a:pt x="4884" y="2884"/>
                  </a:cubicBezTo>
                  <a:lnTo>
                    <a:pt x="4884" y="3319"/>
                  </a:lnTo>
                  <a:cubicBezTo>
                    <a:pt x="4884" y="3543"/>
                    <a:pt x="4716" y="3654"/>
                    <a:pt x="4548" y="3654"/>
                  </a:cubicBezTo>
                  <a:cubicBezTo>
                    <a:pt x="4381" y="3654"/>
                    <a:pt x="4213" y="3543"/>
                    <a:pt x="4213" y="3319"/>
                  </a:cubicBezTo>
                  <a:lnTo>
                    <a:pt x="4213" y="2884"/>
                  </a:lnTo>
                  <a:cubicBezTo>
                    <a:pt x="4213" y="2860"/>
                    <a:pt x="4225" y="2848"/>
                    <a:pt x="4236" y="2848"/>
                  </a:cubicBezTo>
                  <a:close/>
                  <a:moveTo>
                    <a:pt x="1473" y="4755"/>
                  </a:moveTo>
                  <a:cubicBezTo>
                    <a:pt x="1668" y="4755"/>
                    <a:pt x="1865" y="4884"/>
                    <a:pt x="1871" y="5143"/>
                  </a:cubicBezTo>
                  <a:lnTo>
                    <a:pt x="1859" y="5967"/>
                  </a:lnTo>
                  <a:lnTo>
                    <a:pt x="1083" y="5967"/>
                  </a:lnTo>
                  <a:lnTo>
                    <a:pt x="1083" y="5143"/>
                  </a:lnTo>
                  <a:cubicBezTo>
                    <a:pt x="1083" y="4884"/>
                    <a:pt x="1277" y="4755"/>
                    <a:pt x="1473" y="4755"/>
                  </a:cubicBezTo>
                  <a:close/>
                  <a:moveTo>
                    <a:pt x="7220" y="4778"/>
                  </a:moveTo>
                  <a:cubicBezTo>
                    <a:pt x="7417" y="4778"/>
                    <a:pt x="7614" y="4908"/>
                    <a:pt x="7614" y="5167"/>
                  </a:cubicBezTo>
                  <a:lnTo>
                    <a:pt x="7614" y="5990"/>
                  </a:lnTo>
                  <a:lnTo>
                    <a:pt x="6825" y="5990"/>
                  </a:lnTo>
                  <a:lnTo>
                    <a:pt x="6825" y="5167"/>
                  </a:lnTo>
                  <a:cubicBezTo>
                    <a:pt x="6825" y="4908"/>
                    <a:pt x="7022" y="4778"/>
                    <a:pt x="7220" y="4778"/>
                  </a:cubicBezTo>
                  <a:close/>
                  <a:moveTo>
                    <a:pt x="1473" y="7167"/>
                  </a:moveTo>
                  <a:cubicBezTo>
                    <a:pt x="1668" y="7167"/>
                    <a:pt x="1865" y="7296"/>
                    <a:pt x="1871" y="7555"/>
                  </a:cubicBezTo>
                  <a:lnTo>
                    <a:pt x="1859" y="8379"/>
                  </a:lnTo>
                  <a:lnTo>
                    <a:pt x="1083" y="8379"/>
                  </a:lnTo>
                  <a:lnTo>
                    <a:pt x="1083" y="7555"/>
                  </a:lnTo>
                  <a:cubicBezTo>
                    <a:pt x="1083" y="7296"/>
                    <a:pt x="1277" y="7167"/>
                    <a:pt x="1473" y="7167"/>
                  </a:cubicBezTo>
                  <a:close/>
                  <a:moveTo>
                    <a:pt x="5519" y="1"/>
                  </a:moveTo>
                  <a:lnTo>
                    <a:pt x="5519" y="2695"/>
                  </a:lnTo>
                  <a:lnTo>
                    <a:pt x="0" y="2695"/>
                  </a:lnTo>
                  <a:lnTo>
                    <a:pt x="0" y="10003"/>
                  </a:lnTo>
                  <a:lnTo>
                    <a:pt x="7967" y="10003"/>
                  </a:lnTo>
                  <a:lnTo>
                    <a:pt x="7967" y="6873"/>
                  </a:lnTo>
                  <a:lnTo>
                    <a:pt x="8791" y="5708"/>
                  </a:lnTo>
                  <a:lnTo>
                    <a:pt x="87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5753525" y="3434675"/>
              <a:ext cx="158300" cy="163600"/>
            </a:xfrm>
            <a:custGeom>
              <a:rect b="b" l="l" r="r" t="t"/>
              <a:pathLst>
                <a:path extrusionOk="0" h="6544" w="6332">
                  <a:moveTo>
                    <a:pt x="813" y="1"/>
                  </a:moveTo>
                  <a:lnTo>
                    <a:pt x="813" y="2613"/>
                  </a:lnTo>
                  <a:lnTo>
                    <a:pt x="1" y="3766"/>
                  </a:lnTo>
                  <a:lnTo>
                    <a:pt x="1" y="6543"/>
                  </a:lnTo>
                  <a:lnTo>
                    <a:pt x="1813" y="6543"/>
                  </a:lnTo>
                  <a:lnTo>
                    <a:pt x="1813" y="4461"/>
                  </a:lnTo>
                  <a:cubicBezTo>
                    <a:pt x="1813" y="3719"/>
                    <a:pt x="2413" y="3107"/>
                    <a:pt x="3166" y="3107"/>
                  </a:cubicBezTo>
                  <a:cubicBezTo>
                    <a:pt x="3908" y="3107"/>
                    <a:pt x="4520" y="3719"/>
                    <a:pt x="4520" y="4461"/>
                  </a:cubicBezTo>
                  <a:lnTo>
                    <a:pt x="4520" y="6543"/>
                  </a:lnTo>
                  <a:lnTo>
                    <a:pt x="6332" y="6543"/>
                  </a:lnTo>
                  <a:lnTo>
                    <a:pt x="6332" y="3766"/>
                  </a:lnTo>
                  <a:lnTo>
                    <a:pt x="5508" y="2613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5902400" y="3353775"/>
              <a:ext cx="219775" cy="250075"/>
            </a:xfrm>
            <a:custGeom>
              <a:rect b="b" l="l" r="r" t="t"/>
              <a:pathLst>
                <a:path extrusionOk="0" h="10003" w="8791">
                  <a:moveTo>
                    <a:pt x="2471" y="189"/>
                  </a:moveTo>
                  <a:cubicBezTo>
                    <a:pt x="2483" y="189"/>
                    <a:pt x="2507" y="201"/>
                    <a:pt x="2507" y="224"/>
                  </a:cubicBezTo>
                  <a:lnTo>
                    <a:pt x="2507" y="660"/>
                  </a:lnTo>
                  <a:cubicBezTo>
                    <a:pt x="2489" y="866"/>
                    <a:pt x="2327" y="968"/>
                    <a:pt x="2167" y="968"/>
                  </a:cubicBezTo>
                  <a:cubicBezTo>
                    <a:pt x="2007" y="968"/>
                    <a:pt x="1848" y="866"/>
                    <a:pt x="1836" y="660"/>
                  </a:cubicBezTo>
                  <a:lnTo>
                    <a:pt x="1836" y="224"/>
                  </a:lnTo>
                  <a:cubicBezTo>
                    <a:pt x="1836" y="201"/>
                    <a:pt x="1848" y="189"/>
                    <a:pt x="1860" y="189"/>
                  </a:cubicBezTo>
                  <a:close/>
                  <a:moveTo>
                    <a:pt x="1236" y="189"/>
                  </a:moveTo>
                  <a:cubicBezTo>
                    <a:pt x="1248" y="189"/>
                    <a:pt x="1259" y="201"/>
                    <a:pt x="1259" y="224"/>
                  </a:cubicBezTo>
                  <a:lnTo>
                    <a:pt x="1259" y="660"/>
                  </a:lnTo>
                  <a:cubicBezTo>
                    <a:pt x="1259" y="877"/>
                    <a:pt x="1092" y="986"/>
                    <a:pt x="924" y="986"/>
                  </a:cubicBezTo>
                  <a:cubicBezTo>
                    <a:pt x="756" y="986"/>
                    <a:pt x="589" y="877"/>
                    <a:pt x="589" y="660"/>
                  </a:cubicBezTo>
                  <a:lnTo>
                    <a:pt x="589" y="224"/>
                  </a:lnTo>
                  <a:cubicBezTo>
                    <a:pt x="589" y="201"/>
                    <a:pt x="600" y="189"/>
                    <a:pt x="624" y="189"/>
                  </a:cubicBezTo>
                  <a:close/>
                  <a:moveTo>
                    <a:pt x="1501" y="2157"/>
                  </a:moveTo>
                  <a:cubicBezTo>
                    <a:pt x="1698" y="2157"/>
                    <a:pt x="1895" y="2289"/>
                    <a:pt x="1895" y="2554"/>
                  </a:cubicBezTo>
                  <a:lnTo>
                    <a:pt x="1895" y="3378"/>
                  </a:lnTo>
                  <a:lnTo>
                    <a:pt x="1106" y="3378"/>
                  </a:lnTo>
                  <a:lnTo>
                    <a:pt x="1106" y="2554"/>
                  </a:lnTo>
                  <a:cubicBezTo>
                    <a:pt x="1106" y="2289"/>
                    <a:pt x="1304" y="2157"/>
                    <a:pt x="1501" y="2157"/>
                  </a:cubicBezTo>
                  <a:close/>
                  <a:moveTo>
                    <a:pt x="8132" y="2848"/>
                  </a:moveTo>
                  <a:cubicBezTo>
                    <a:pt x="8143" y="2848"/>
                    <a:pt x="8155" y="2860"/>
                    <a:pt x="8155" y="2884"/>
                  </a:cubicBezTo>
                  <a:lnTo>
                    <a:pt x="8155" y="3307"/>
                  </a:lnTo>
                  <a:cubicBezTo>
                    <a:pt x="8143" y="3519"/>
                    <a:pt x="7985" y="3625"/>
                    <a:pt x="7824" y="3625"/>
                  </a:cubicBezTo>
                  <a:cubicBezTo>
                    <a:pt x="7664" y="3625"/>
                    <a:pt x="7502" y="3519"/>
                    <a:pt x="7484" y="3307"/>
                  </a:cubicBezTo>
                  <a:lnTo>
                    <a:pt x="7484" y="2884"/>
                  </a:lnTo>
                  <a:cubicBezTo>
                    <a:pt x="7484" y="2860"/>
                    <a:pt x="7508" y="2848"/>
                    <a:pt x="7520" y="2848"/>
                  </a:cubicBezTo>
                  <a:close/>
                  <a:moveTo>
                    <a:pt x="4531" y="2848"/>
                  </a:moveTo>
                  <a:cubicBezTo>
                    <a:pt x="4543" y="2848"/>
                    <a:pt x="4566" y="2872"/>
                    <a:pt x="4566" y="2884"/>
                  </a:cubicBezTo>
                  <a:lnTo>
                    <a:pt x="4566" y="3319"/>
                  </a:lnTo>
                  <a:cubicBezTo>
                    <a:pt x="4548" y="3525"/>
                    <a:pt x="4387" y="3628"/>
                    <a:pt x="4226" y="3628"/>
                  </a:cubicBezTo>
                  <a:cubicBezTo>
                    <a:pt x="4066" y="3628"/>
                    <a:pt x="3907" y="3525"/>
                    <a:pt x="3895" y="3319"/>
                  </a:cubicBezTo>
                  <a:lnTo>
                    <a:pt x="3895" y="2884"/>
                  </a:lnTo>
                  <a:cubicBezTo>
                    <a:pt x="3895" y="2872"/>
                    <a:pt x="3907" y="2848"/>
                    <a:pt x="3919" y="2848"/>
                  </a:cubicBezTo>
                  <a:close/>
                  <a:moveTo>
                    <a:pt x="5708" y="2848"/>
                  </a:moveTo>
                  <a:cubicBezTo>
                    <a:pt x="5731" y="2848"/>
                    <a:pt x="5743" y="2872"/>
                    <a:pt x="5743" y="2884"/>
                  </a:cubicBezTo>
                  <a:lnTo>
                    <a:pt x="5743" y="3319"/>
                  </a:lnTo>
                  <a:cubicBezTo>
                    <a:pt x="5743" y="3507"/>
                    <a:pt x="5590" y="3649"/>
                    <a:pt x="5402" y="3649"/>
                  </a:cubicBezTo>
                  <a:cubicBezTo>
                    <a:pt x="5225" y="3649"/>
                    <a:pt x="5072" y="3507"/>
                    <a:pt x="5072" y="3319"/>
                  </a:cubicBezTo>
                  <a:lnTo>
                    <a:pt x="5072" y="2884"/>
                  </a:lnTo>
                  <a:cubicBezTo>
                    <a:pt x="5072" y="2872"/>
                    <a:pt x="5084" y="2848"/>
                    <a:pt x="5107" y="2848"/>
                  </a:cubicBezTo>
                  <a:close/>
                  <a:moveTo>
                    <a:pt x="6884" y="2848"/>
                  </a:moveTo>
                  <a:cubicBezTo>
                    <a:pt x="6908" y="2848"/>
                    <a:pt x="6920" y="2872"/>
                    <a:pt x="6920" y="2884"/>
                  </a:cubicBezTo>
                  <a:lnTo>
                    <a:pt x="6920" y="3319"/>
                  </a:lnTo>
                  <a:cubicBezTo>
                    <a:pt x="6920" y="3507"/>
                    <a:pt x="6767" y="3649"/>
                    <a:pt x="6590" y="3660"/>
                  </a:cubicBezTo>
                  <a:lnTo>
                    <a:pt x="6590" y="3649"/>
                  </a:lnTo>
                  <a:cubicBezTo>
                    <a:pt x="6402" y="3649"/>
                    <a:pt x="6249" y="3507"/>
                    <a:pt x="6249" y="3319"/>
                  </a:cubicBezTo>
                  <a:lnTo>
                    <a:pt x="6249" y="2884"/>
                  </a:lnTo>
                  <a:cubicBezTo>
                    <a:pt x="6249" y="2872"/>
                    <a:pt x="6261" y="2848"/>
                    <a:pt x="6284" y="2848"/>
                  </a:cubicBezTo>
                  <a:close/>
                  <a:moveTo>
                    <a:pt x="7308" y="4746"/>
                  </a:moveTo>
                  <a:cubicBezTo>
                    <a:pt x="7502" y="4746"/>
                    <a:pt x="7696" y="4878"/>
                    <a:pt x="7696" y="5143"/>
                  </a:cubicBezTo>
                  <a:lnTo>
                    <a:pt x="7696" y="5955"/>
                  </a:lnTo>
                  <a:lnTo>
                    <a:pt x="6920" y="5955"/>
                  </a:lnTo>
                  <a:lnTo>
                    <a:pt x="6920" y="5143"/>
                  </a:lnTo>
                  <a:cubicBezTo>
                    <a:pt x="6920" y="4878"/>
                    <a:pt x="7114" y="4746"/>
                    <a:pt x="7308" y="4746"/>
                  </a:cubicBezTo>
                  <a:close/>
                  <a:moveTo>
                    <a:pt x="1501" y="4778"/>
                  </a:moveTo>
                  <a:cubicBezTo>
                    <a:pt x="1698" y="4778"/>
                    <a:pt x="1895" y="4908"/>
                    <a:pt x="1895" y="5167"/>
                  </a:cubicBezTo>
                  <a:lnTo>
                    <a:pt x="1895" y="5990"/>
                  </a:lnTo>
                  <a:lnTo>
                    <a:pt x="1106" y="5990"/>
                  </a:lnTo>
                  <a:lnTo>
                    <a:pt x="1106" y="5167"/>
                  </a:lnTo>
                  <a:cubicBezTo>
                    <a:pt x="1106" y="4908"/>
                    <a:pt x="1304" y="4778"/>
                    <a:pt x="1501" y="4778"/>
                  </a:cubicBezTo>
                  <a:close/>
                  <a:moveTo>
                    <a:pt x="7308" y="7158"/>
                  </a:moveTo>
                  <a:cubicBezTo>
                    <a:pt x="7502" y="7158"/>
                    <a:pt x="7696" y="7291"/>
                    <a:pt x="7696" y="7555"/>
                  </a:cubicBezTo>
                  <a:lnTo>
                    <a:pt x="7696" y="8379"/>
                  </a:lnTo>
                  <a:lnTo>
                    <a:pt x="6920" y="8379"/>
                  </a:lnTo>
                  <a:lnTo>
                    <a:pt x="6920" y="7555"/>
                  </a:lnTo>
                  <a:cubicBezTo>
                    <a:pt x="6920" y="7291"/>
                    <a:pt x="7114" y="7158"/>
                    <a:pt x="7308" y="7158"/>
                  </a:cubicBezTo>
                  <a:close/>
                  <a:moveTo>
                    <a:pt x="0" y="1"/>
                  </a:moveTo>
                  <a:lnTo>
                    <a:pt x="0" y="5708"/>
                  </a:lnTo>
                  <a:lnTo>
                    <a:pt x="812" y="6873"/>
                  </a:lnTo>
                  <a:lnTo>
                    <a:pt x="812" y="10003"/>
                  </a:lnTo>
                  <a:lnTo>
                    <a:pt x="8791" y="10003"/>
                  </a:lnTo>
                  <a:lnTo>
                    <a:pt x="8791" y="2695"/>
                  </a:lnTo>
                  <a:lnTo>
                    <a:pt x="3272" y="2695"/>
                  </a:lnTo>
                  <a:lnTo>
                    <a:pt x="3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5747950" y="3429375"/>
              <a:ext cx="169175" cy="174475"/>
            </a:xfrm>
            <a:custGeom>
              <a:rect b="b" l="l" r="r" t="t"/>
              <a:pathLst>
                <a:path extrusionOk="0" h="6979" w="6767">
                  <a:moveTo>
                    <a:pt x="824" y="1"/>
                  </a:moveTo>
                  <a:lnTo>
                    <a:pt x="824" y="2754"/>
                  </a:lnTo>
                  <a:lnTo>
                    <a:pt x="0" y="3908"/>
                  </a:lnTo>
                  <a:lnTo>
                    <a:pt x="0" y="6979"/>
                  </a:lnTo>
                  <a:lnTo>
                    <a:pt x="2248" y="6979"/>
                  </a:lnTo>
                  <a:lnTo>
                    <a:pt x="2248" y="4673"/>
                  </a:lnTo>
                  <a:cubicBezTo>
                    <a:pt x="2248" y="4049"/>
                    <a:pt x="2754" y="3543"/>
                    <a:pt x="3389" y="3543"/>
                  </a:cubicBezTo>
                  <a:cubicBezTo>
                    <a:pt x="4013" y="3543"/>
                    <a:pt x="4519" y="4049"/>
                    <a:pt x="4519" y="4673"/>
                  </a:cubicBezTo>
                  <a:lnTo>
                    <a:pt x="4519" y="6979"/>
                  </a:lnTo>
                  <a:lnTo>
                    <a:pt x="6767" y="6979"/>
                  </a:lnTo>
                  <a:lnTo>
                    <a:pt x="6767" y="3908"/>
                  </a:lnTo>
                  <a:lnTo>
                    <a:pt x="5955" y="2754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5768250" y="3194325"/>
              <a:ext cx="128575" cy="226850"/>
            </a:xfrm>
            <a:custGeom>
              <a:rect b="b" l="l" r="r" t="t"/>
              <a:pathLst>
                <a:path extrusionOk="0" h="9074" w="5143">
                  <a:moveTo>
                    <a:pt x="1612" y="6390"/>
                  </a:moveTo>
                  <a:cubicBezTo>
                    <a:pt x="1807" y="6390"/>
                    <a:pt x="2001" y="6520"/>
                    <a:pt x="2001" y="6779"/>
                  </a:cubicBezTo>
                  <a:lnTo>
                    <a:pt x="2001" y="7602"/>
                  </a:lnTo>
                  <a:lnTo>
                    <a:pt x="1224" y="7602"/>
                  </a:lnTo>
                  <a:lnTo>
                    <a:pt x="1224" y="6779"/>
                  </a:lnTo>
                  <a:cubicBezTo>
                    <a:pt x="1224" y="6520"/>
                    <a:pt x="1418" y="6390"/>
                    <a:pt x="1612" y="6390"/>
                  </a:cubicBezTo>
                  <a:close/>
                  <a:moveTo>
                    <a:pt x="3525" y="6390"/>
                  </a:moveTo>
                  <a:cubicBezTo>
                    <a:pt x="3722" y="6390"/>
                    <a:pt x="3919" y="6520"/>
                    <a:pt x="3919" y="6779"/>
                  </a:cubicBezTo>
                  <a:lnTo>
                    <a:pt x="3919" y="7602"/>
                  </a:lnTo>
                  <a:lnTo>
                    <a:pt x="3130" y="7602"/>
                  </a:lnTo>
                  <a:lnTo>
                    <a:pt x="3130" y="6779"/>
                  </a:lnTo>
                  <a:cubicBezTo>
                    <a:pt x="3130" y="6520"/>
                    <a:pt x="3328" y="6390"/>
                    <a:pt x="3525" y="6390"/>
                  </a:cubicBezTo>
                  <a:close/>
                  <a:moveTo>
                    <a:pt x="2142" y="1"/>
                  </a:moveTo>
                  <a:lnTo>
                    <a:pt x="2142" y="601"/>
                  </a:lnTo>
                  <a:lnTo>
                    <a:pt x="1565" y="601"/>
                  </a:lnTo>
                  <a:lnTo>
                    <a:pt x="1565" y="1224"/>
                  </a:lnTo>
                  <a:lnTo>
                    <a:pt x="1083" y="1224"/>
                  </a:lnTo>
                  <a:lnTo>
                    <a:pt x="1083" y="1978"/>
                  </a:lnTo>
                  <a:lnTo>
                    <a:pt x="506" y="1978"/>
                  </a:lnTo>
                  <a:lnTo>
                    <a:pt x="506" y="2695"/>
                  </a:lnTo>
                  <a:lnTo>
                    <a:pt x="0" y="2695"/>
                  </a:lnTo>
                  <a:lnTo>
                    <a:pt x="0" y="9073"/>
                  </a:lnTo>
                  <a:lnTo>
                    <a:pt x="5143" y="9073"/>
                  </a:lnTo>
                  <a:lnTo>
                    <a:pt x="5143" y="2695"/>
                  </a:lnTo>
                  <a:lnTo>
                    <a:pt x="4637" y="2695"/>
                  </a:lnTo>
                  <a:lnTo>
                    <a:pt x="4637" y="1978"/>
                  </a:lnTo>
                  <a:lnTo>
                    <a:pt x="4060" y="1978"/>
                  </a:lnTo>
                  <a:lnTo>
                    <a:pt x="4060" y="1224"/>
                  </a:lnTo>
                  <a:lnTo>
                    <a:pt x="3578" y="1224"/>
                  </a:lnTo>
                  <a:lnTo>
                    <a:pt x="3578" y="601"/>
                  </a:lnTo>
                  <a:lnTo>
                    <a:pt x="3001" y="601"/>
                  </a:lnTo>
                  <a:lnTo>
                    <a:pt x="3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5462300" y="3249925"/>
              <a:ext cx="100925" cy="353925"/>
            </a:xfrm>
            <a:custGeom>
              <a:rect b="b" l="l" r="r" t="t"/>
              <a:pathLst>
                <a:path extrusionOk="0" h="14157" w="4037">
                  <a:moveTo>
                    <a:pt x="1695" y="201"/>
                  </a:moveTo>
                  <a:cubicBezTo>
                    <a:pt x="1718" y="201"/>
                    <a:pt x="1730" y="213"/>
                    <a:pt x="1730" y="224"/>
                  </a:cubicBezTo>
                  <a:lnTo>
                    <a:pt x="1730" y="671"/>
                  </a:lnTo>
                  <a:cubicBezTo>
                    <a:pt x="1718" y="877"/>
                    <a:pt x="1556" y="980"/>
                    <a:pt x="1395" y="980"/>
                  </a:cubicBezTo>
                  <a:cubicBezTo>
                    <a:pt x="1233" y="980"/>
                    <a:pt x="1071" y="877"/>
                    <a:pt x="1059" y="671"/>
                  </a:cubicBezTo>
                  <a:lnTo>
                    <a:pt x="1059" y="224"/>
                  </a:lnTo>
                  <a:cubicBezTo>
                    <a:pt x="1059" y="213"/>
                    <a:pt x="1071" y="201"/>
                    <a:pt x="1095" y="201"/>
                  </a:cubicBezTo>
                  <a:close/>
                  <a:moveTo>
                    <a:pt x="2942" y="201"/>
                  </a:moveTo>
                  <a:cubicBezTo>
                    <a:pt x="2954" y="201"/>
                    <a:pt x="2966" y="213"/>
                    <a:pt x="2966" y="224"/>
                  </a:cubicBezTo>
                  <a:lnTo>
                    <a:pt x="2966" y="671"/>
                  </a:lnTo>
                  <a:cubicBezTo>
                    <a:pt x="2954" y="877"/>
                    <a:pt x="2795" y="980"/>
                    <a:pt x="2636" y="980"/>
                  </a:cubicBezTo>
                  <a:cubicBezTo>
                    <a:pt x="2477" y="980"/>
                    <a:pt x="2318" y="877"/>
                    <a:pt x="2307" y="671"/>
                  </a:cubicBezTo>
                  <a:lnTo>
                    <a:pt x="2307" y="224"/>
                  </a:lnTo>
                  <a:cubicBezTo>
                    <a:pt x="2307" y="213"/>
                    <a:pt x="2318" y="201"/>
                    <a:pt x="2330" y="201"/>
                  </a:cubicBezTo>
                  <a:close/>
                  <a:moveTo>
                    <a:pt x="2018" y="4346"/>
                  </a:moveTo>
                  <a:cubicBezTo>
                    <a:pt x="2215" y="4346"/>
                    <a:pt x="2412" y="4478"/>
                    <a:pt x="2412" y="4743"/>
                  </a:cubicBezTo>
                  <a:lnTo>
                    <a:pt x="2412" y="5567"/>
                  </a:lnTo>
                  <a:lnTo>
                    <a:pt x="1624" y="5567"/>
                  </a:lnTo>
                  <a:lnTo>
                    <a:pt x="1624" y="4743"/>
                  </a:lnTo>
                  <a:cubicBezTo>
                    <a:pt x="1624" y="4478"/>
                    <a:pt x="1821" y="4346"/>
                    <a:pt x="2018" y="4346"/>
                  </a:cubicBezTo>
                  <a:close/>
                  <a:moveTo>
                    <a:pt x="2018" y="7464"/>
                  </a:moveTo>
                  <a:cubicBezTo>
                    <a:pt x="2215" y="7464"/>
                    <a:pt x="2412" y="7597"/>
                    <a:pt x="2412" y="7861"/>
                  </a:cubicBezTo>
                  <a:lnTo>
                    <a:pt x="2412" y="8685"/>
                  </a:lnTo>
                  <a:lnTo>
                    <a:pt x="1624" y="8685"/>
                  </a:lnTo>
                  <a:lnTo>
                    <a:pt x="1624" y="7861"/>
                  </a:lnTo>
                  <a:cubicBezTo>
                    <a:pt x="1624" y="7597"/>
                    <a:pt x="1821" y="7464"/>
                    <a:pt x="2018" y="7464"/>
                  </a:cubicBezTo>
                  <a:close/>
                  <a:moveTo>
                    <a:pt x="2018" y="10583"/>
                  </a:moveTo>
                  <a:cubicBezTo>
                    <a:pt x="2215" y="10583"/>
                    <a:pt x="2412" y="10715"/>
                    <a:pt x="2412" y="10980"/>
                  </a:cubicBezTo>
                  <a:lnTo>
                    <a:pt x="2412" y="11803"/>
                  </a:lnTo>
                  <a:lnTo>
                    <a:pt x="1624" y="11803"/>
                  </a:lnTo>
                  <a:lnTo>
                    <a:pt x="1624" y="10980"/>
                  </a:lnTo>
                  <a:cubicBezTo>
                    <a:pt x="1624" y="10715"/>
                    <a:pt x="1821" y="10583"/>
                    <a:pt x="2018" y="10583"/>
                  </a:cubicBezTo>
                  <a:close/>
                  <a:moveTo>
                    <a:pt x="0" y="1"/>
                  </a:moveTo>
                  <a:lnTo>
                    <a:pt x="212" y="1989"/>
                  </a:lnTo>
                  <a:lnTo>
                    <a:pt x="789" y="1989"/>
                  </a:lnTo>
                  <a:lnTo>
                    <a:pt x="789" y="14157"/>
                  </a:lnTo>
                  <a:lnTo>
                    <a:pt x="3248" y="14157"/>
                  </a:lnTo>
                  <a:lnTo>
                    <a:pt x="3248" y="1989"/>
                  </a:lnTo>
                  <a:lnTo>
                    <a:pt x="3825" y="1989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6101850" y="3249925"/>
              <a:ext cx="101225" cy="353925"/>
            </a:xfrm>
            <a:custGeom>
              <a:rect b="b" l="l" r="r" t="t"/>
              <a:pathLst>
                <a:path extrusionOk="0" h="14157" w="4049">
                  <a:moveTo>
                    <a:pt x="1707" y="201"/>
                  </a:moveTo>
                  <a:cubicBezTo>
                    <a:pt x="1719" y="201"/>
                    <a:pt x="1742" y="213"/>
                    <a:pt x="1742" y="224"/>
                  </a:cubicBezTo>
                  <a:lnTo>
                    <a:pt x="1742" y="671"/>
                  </a:lnTo>
                  <a:cubicBezTo>
                    <a:pt x="1736" y="895"/>
                    <a:pt x="1569" y="1007"/>
                    <a:pt x="1402" y="1007"/>
                  </a:cubicBezTo>
                  <a:cubicBezTo>
                    <a:pt x="1236" y="1007"/>
                    <a:pt x="1071" y="895"/>
                    <a:pt x="1071" y="671"/>
                  </a:cubicBezTo>
                  <a:lnTo>
                    <a:pt x="1071" y="224"/>
                  </a:lnTo>
                  <a:cubicBezTo>
                    <a:pt x="1071" y="213"/>
                    <a:pt x="1083" y="201"/>
                    <a:pt x="1095" y="201"/>
                  </a:cubicBezTo>
                  <a:close/>
                  <a:moveTo>
                    <a:pt x="2943" y="201"/>
                  </a:moveTo>
                  <a:cubicBezTo>
                    <a:pt x="2966" y="201"/>
                    <a:pt x="2978" y="213"/>
                    <a:pt x="2978" y="224"/>
                  </a:cubicBezTo>
                  <a:lnTo>
                    <a:pt x="2978" y="671"/>
                  </a:lnTo>
                  <a:cubicBezTo>
                    <a:pt x="2978" y="895"/>
                    <a:pt x="2810" y="1007"/>
                    <a:pt x="2642" y="1007"/>
                  </a:cubicBezTo>
                  <a:cubicBezTo>
                    <a:pt x="2475" y="1007"/>
                    <a:pt x="2307" y="895"/>
                    <a:pt x="2307" y="671"/>
                  </a:cubicBezTo>
                  <a:lnTo>
                    <a:pt x="2307" y="224"/>
                  </a:lnTo>
                  <a:cubicBezTo>
                    <a:pt x="2307" y="213"/>
                    <a:pt x="2319" y="201"/>
                    <a:pt x="2342" y="201"/>
                  </a:cubicBezTo>
                  <a:close/>
                  <a:moveTo>
                    <a:pt x="2025" y="4346"/>
                  </a:moveTo>
                  <a:cubicBezTo>
                    <a:pt x="2219" y="4346"/>
                    <a:pt x="2413" y="4478"/>
                    <a:pt x="2413" y="4743"/>
                  </a:cubicBezTo>
                  <a:lnTo>
                    <a:pt x="2413" y="5567"/>
                  </a:lnTo>
                  <a:lnTo>
                    <a:pt x="1636" y="5567"/>
                  </a:lnTo>
                  <a:lnTo>
                    <a:pt x="1636" y="4743"/>
                  </a:lnTo>
                  <a:cubicBezTo>
                    <a:pt x="1636" y="4478"/>
                    <a:pt x="1830" y="4346"/>
                    <a:pt x="2025" y="4346"/>
                  </a:cubicBezTo>
                  <a:close/>
                  <a:moveTo>
                    <a:pt x="2025" y="7464"/>
                  </a:moveTo>
                  <a:cubicBezTo>
                    <a:pt x="2219" y="7464"/>
                    <a:pt x="2413" y="7597"/>
                    <a:pt x="2413" y="7861"/>
                  </a:cubicBezTo>
                  <a:lnTo>
                    <a:pt x="2413" y="8685"/>
                  </a:lnTo>
                  <a:lnTo>
                    <a:pt x="1636" y="8685"/>
                  </a:lnTo>
                  <a:lnTo>
                    <a:pt x="1636" y="7861"/>
                  </a:lnTo>
                  <a:cubicBezTo>
                    <a:pt x="1636" y="7597"/>
                    <a:pt x="1830" y="7464"/>
                    <a:pt x="2025" y="7464"/>
                  </a:cubicBezTo>
                  <a:close/>
                  <a:moveTo>
                    <a:pt x="2025" y="10583"/>
                  </a:moveTo>
                  <a:cubicBezTo>
                    <a:pt x="2219" y="10583"/>
                    <a:pt x="2413" y="10715"/>
                    <a:pt x="2413" y="10980"/>
                  </a:cubicBezTo>
                  <a:lnTo>
                    <a:pt x="2413" y="11803"/>
                  </a:lnTo>
                  <a:lnTo>
                    <a:pt x="1636" y="11803"/>
                  </a:lnTo>
                  <a:lnTo>
                    <a:pt x="1636" y="10980"/>
                  </a:lnTo>
                  <a:cubicBezTo>
                    <a:pt x="1636" y="10715"/>
                    <a:pt x="1830" y="10583"/>
                    <a:pt x="2025" y="10583"/>
                  </a:cubicBezTo>
                  <a:close/>
                  <a:moveTo>
                    <a:pt x="1" y="1"/>
                  </a:moveTo>
                  <a:lnTo>
                    <a:pt x="212" y="1989"/>
                  </a:lnTo>
                  <a:lnTo>
                    <a:pt x="789" y="1989"/>
                  </a:lnTo>
                  <a:lnTo>
                    <a:pt x="789" y="14157"/>
                  </a:lnTo>
                  <a:lnTo>
                    <a:pt x="3260" y="14157"/>
                  </a:lnTo>
                  <a:lnTo>
                    <a:pt x="3260" y="1989"/>
                  </a:lnTo>
                  <a:lnTo>
                    <a:pt x="3825" y="1989"/>
                  </a:lnTo>
                  <a:lnTo>
                    <a:pt x="4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39"/>
          <p:cNvGrpSpPr/>
          <p:nvPr/>
        </p:nvGrpSpPr>
        <p:grpSpPr>
          <a:xfrm>
            <a:off x="7166371" y="1839510"/>
            <a:ext cx="1225408" cy="607498"/>
            <a:chOff x="4602075" y="2571550"/>
            <a:chExt cx="761975" cy="377750"/>
          </a:xfrm>
        </p:grpSpPr>
        <p:sp>
          <p:nvSpPr>
            <p:cNvPr id="694" name="Google Shape;694;p39"/>
            <p:cNvSpPr/>
            <p:nvPr/>
          </p:nvSpPr>
          <p:spPr>
            <a:xfrm>
              <a:off x="4839500" y="2571550"/>
              <a:ext cx="216825" cy="377750"/>
            </a:xfrm>
            <a:custGeom>
              <a:rect b="b" l="l" r="r" t="t"/>
              <a:pathLst>
                <a:path extrusionOk="0" h="15110" w="8673">
                  <a:moveTo>
                    <a:pt x="0" y="0"/>
                  </a:moveTo>
                  <a:lnTo>
                    <a:pt x="4954" y="15109"/>
                  </a:lnTo>
                  <a:lnTo>
                    <a:pt x="8673" y="11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4602075" y="2578000"/>
              <a:ext cx="351300" cy="371300"/>
            </a:xfrm>
            <a:custGeom>
              <a:rect b="b" l="l" r="r" t="t"/>
              <a:pathLst>
                <a:path extrusionOk="0" h="14852" w="14052">
                  <a:moveTo>
                    <a:pt x="9862" y="5791"/>
                  </a:moveTo>
                  <a:lnTo>
                    <a:pt x="9862" y="6379"/>
                  </a:lnTo>
                  <a:lnTo>
                    <a:pt x="7285" y="6379"/>
                  </a:lnTo>
                  <a:lnTo>
                    <a:pt x="7285" y="5791"/>
                  </a:lnTo>
                  <a:close/>
                  <a:moveTo>
                    <a:pt x="10498" y="7191"/>
                  </a:moveTo>
                  <a:lnTo>
                    <a:pt x="10498" y="7779"/>
                  </a:lnTo>
                  <a:lnTo>
                    <a:pt x="7921" y="7779"/>
                  </a:lnTo>
                  <a:lnTo>
                    <a:pt x="7921" y="7191"/>
                  </a:lnTo>
                  <a:close/>
                  <a:moveTo>
                    <a:pt x="9015" y="8956"/>
                  </a:moveTo>
                  <a:lnTo>
                    <a:pt x="9015" y="9544"/>
                  </a:lnTo>
                  <a:lnTo>
                    <a:pt x="6026" y="9544"/>
                  </a:lnTo>
                  <a:lnTo>
                    <a:pt x="6026" y="8956"/>
                  </a:lnTo>
                  <a:close/>
                  <a:moveTo>
                    <a:pt x="8579" y="10839"/>
                  </a:moveTo>
                  <a:lnTo>
                    <a:pt x="8579" y="11427"/>
                  </a:lnTo>
                  <a:lnTo>
                    <a:pt x="5579" y="11427"/>
                  </a:lnTo>
                  <a:lnTo>
                    <a:pt x="5579" y="10839"/>
                  </a:lnTo>
                  <a:close/>
                  <a:moveTo>
                    <a:pt x="6155" y="11933"/>
                  </a:moveTo>
                  <a:lnTo>
                    <a:pt x="6155" y="12521"/>
                  </a:lnTo>
                  <a:lnTo>
                    <a:pt x="3166" y="12521"/>
                  </a:lnTo>
                  <a:lnTo>
                    <a:pt x="3166" y="11933"/>
                  </a:lnTo>
                  <a:close/>
                  <a:moveTo>
                    <a:pt x="11368" y="11933"/>
                  </a:moveTo>
                  <a:lnTo>
                    <a:pt x="11368" y="12521"/>
                  </a:lnTo>
                  <a:lnTo>
                    <a:pt x="8379" y="12521"/>
                  </a:lnTo>
                  <a:lnTo>
                    <a:pt x="8368" y="11933"/>
                  </a:lnTo>
                  <a:close/>
                  <a:moveTo>
                    <a:pt x="9321" y="1"/>
                  </a:moveTo>
                  <a:lnTo>
                    <a:pt x="6826" y="3967"/>
                  </a:lnTo>
                  <a:lnTo>
                    <a:pt x="8497" y="3967"/>
                  </a:lnTo>
                  <a:lnTo>
                    <a:pt x="8497" y="4567"/>
                  </a:lnTo>
                  <a:lnTo>
                    <a:pt x="6438" y="4567"/>
                  </a:lnTo>
                  <a:lnTo>
                    <a:pt x="5673" y="5791"/>
                  </a:lnTo>
                  <a:lnTo>
                    <a:pt x="6226" y="5791"/>
                  </a:lnTo>
                  <a:lnTo>
                    <a:pt x="6226" y="6379"/>
                  </a:lnTo>
                  <a:lnTo>
                    <a:pt x="5308" y="6379"/>
                  </a:lnTo>
                  <a:lnTo>
                    <a:pt x="4802" y="7179"/>
                  </a:lnTo>
                  <a:lnTo>
                    <a:pt x="7038" y="7179"/>
                  </a:lnTo>
                  <a:lnTo>
                    <a:pt x="7038" y="7767"/>
                  </a:lnTo>
                  <a:lnTo>
                    <a:pt x="4426" y="7767"/>
                  </a:lnTo>
                  <a:lnTo>
                    <a:pt x="2507" y="10827"/>
                  </a:lnTo>
                  <a:lnTo>
                    <a:pt x="4661" y="10827"/>
                  </a:lnTo>
                  <a:lnTo>
                    <a:pt x="4661" y="11415"/>
                  </a:lnTo>
                  <a:lnTo>
                    <a:pt x="2131" y="11415"/>
                  </a:lnTo>
                  <a:lnTo>
                    <a:pt x="1825" y="11910"/>
                  </a:lnTo>
                  <a:lnTo>
                    <a:pt x="2366" y="11910"/>
                  </a:lnTo>
                  <a:lnTo>
                    <a:pt x="2366" y="12498"/>
                  </a:lnTo>
                  <a:lnTo>
                    <a:pt x="1448" y="12498"/>
                  </a:lnTo>
                  <a:lnTo>
                    <a:pt x="1" y="14851"/>
                  </a:lnTo>
                  <a:lnTo>
                    <a:pt x="14051" y="14851"/>
                  </a:lnTo>
                  <a:lnTo>
                    <a:pt x="93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5163700" y="2695675"/>
              <a:ext cx="200350" cy="246275"/>
            </a:xfrm>
            <a:custGeom>
              <a:rect b="b" l="l" r="r" t="t"/>
              <a:pathLst>
                <a:path extrusionOk="0" h="9851" w="8014">
                  <a:moveTo>
                    <a:pt x="0" y="1"/>
                  </a:moveTo>
                  <a:lnTo>
                    <a:pt x="3154" y="9850"/>
                  </a:lnTo>
                  <a:lnTo>
                    <a:pt x="8014" y="98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971000" y="2670975"/>
              <a:ext cx="263625" cy="270975"/>
            </a:xfrm>
            <a:custGeom>
              <a:rect b="b" l="l" r="r" t="t"/>
              <a:pathLst>
                <a:path extrusionOk="0" h="10839" w="10545">
                  <a:moveTo>
                    <a:pt x="7579" y="4084"/>
                  </a:moveTo>
                  <a:lnTo>
                    <a:pt x="7579" y="4519"/>
                  </a:lnTo>
                  <a:lnTo>
                    <a:pt x="5719" y="4519"/>
                  </a:lnTo>
                  <a:lnTo>
                    <a:pt x="5719" y="4084"/>
                  </a:lnTo>
                  <a:close/>
                  <a:moveTo>
                    <a:pt x="8038" y="5096"/>
                  </a:moveTo>
                  <a:lnTo>
                    <a:pt x="8038" y="5531"/>
                  </a:lnTo>
                  <a:lnTo>
                    <a:pt x="6178" y="5531"/>
                  </a:lnTo>
                  <a:lnTo>
                    <a:pt x="6178" y="5096"/>
                  </a:lnTo>
                  <a:close/>
                  <a:moveTo>
                    <a:pt x="6967" y="6378"/>
                  </a:moveTo>
                  <a:lnTo>
                    <a:pt x="6967" y="6802"/>
                  </a:lnTo>
                  <a:lnTo>
                    <a:pt x="4802" y="6802"/>
                  </a:lnTo>
                  <a:lnTo>
                    <a:pt x="4802" y="6378"/>
                  </a:lnTo>
                  <a:close/>
                  <a:moveTo>
                    <a:pt x="6649" y="7743"/>
                  </a:moveTo>
                  <a:lnTo>
                    <a:pt x="6649" y="8167"/>
                  </a:lnTo>
                  <a:lnTo>
                    <a:pt x="4484" y="8167"/>
                  </a:lnTo>
                  <a:lnTo>
                    <a:pt x="4484" y="7743"/>
                  </a:lnTo>
                  <a:close/>
                  <a:moveTo>
                    <a:pt x="4896" y="8532"/>
                  </a:moveTo>
                  <a:lnTo>
                    <a:pt x="4896" y="8955"/>
                  </a:lnTo>
                  <a:lnTo>
                    <a:pt x="2730" y="8955"/>
                  </a:lnTo>
                  <a:lnTo>
                    <a:pt x="2730" y="8532"/>
                  </a:lnTo>
                  <a:close/>
                  <a:moveTo>
                    <a:pt x="8661" y="8532"/>
                  </a:moveTo>
                  <a:lnTo>
                    <a:pt x="8661" y="8955"/>
                  </a:lnTo>
                  <a:lnTo>
                    <a:pt x="6496" y="8955"/>
                  </a:lnTo>
                  <a:lnTo>
                    <a:pt x="6496" y="8532"/>
                  </a:lnTo>
                  <a:close/>
                  <a:moveTo>
                    <a:pt x="7037" y="0"/>
                  </a:moveTo>
                  <a:lnTo>
                    <a:pt x="5237" y="2778"/>
                  </a:lnTo>
                  <a:lnTo>
                    <a:pt x="6590" y="2778"/>
                  </a:lnTo>
                  <a:lnTo>
                    <a:pt x="6590" y="3201"/>
                  </a:lnTo>
                  <a:lnTo>
                    <a:pt x="4955" y="3201"/>
                  </a:lnTo>
                  <a:lnTo>
                    <a:pt x="4378" y="4084"/>
                  </a:lnTo>
                  <a:lnTo>
                    <a:pt x="4943" y="4084"/>
                  </a:lnTo>
                  <a:lnTo>
                    <a:pt x="4943" y="4519"/>
                  </a:lnTo>
                  <a:lnTo>
                    <a:pt x="4096" y="4519"/>
                  </a:lnTo>
                  <a:lnTo>
                    <a:pt x="3731" y="5096"/>
                  </a:lnTo>
                  <a:lnTo>
                    <a:pt x="5531" y="5096"/>
                  </a:lnTo>
                  <a:lnTo>
                    <a:pt x="5531" y="5519"/>
                  </a:lnTo>
                  <a:lnTo>
                    <a:pt x="3448" y="5519"/>
                  </a:lnTo>
                  <a:lnTo>
                    <a:pt x="2001" y="7743"/>
                  </a:lnTo>
                  <a:lnTo>
                    <a:pt x="3825" y="7743"/>
                  </a:lnTo>
                  <a:lnTo>
                    <a:pt x="3825" y="8167"/>
                  </a:lnTo>
                  <a:lnTo>
                    <a:pt x="1730" y="8167"/>
                  </a:lnTo>
                  <a:lnTo>
                    <a:pt x="1495" y="8532"/>
                  </a:lnTo>
                  <a:lnTo>
                    <a:pt x="2154" y="8532"/>
                  </a:lnTo>
                  <a:lnTo>
                    <a:pt x="2154" y="8955"/>
                  </a:lnTo>
                  <a:lnTo>
                    <a:pt x="1212" y="8955"/>
                  </a:lnTo>
                  <a:lnTo>
                    <a:pt x="0" y="10838"/>
                  </a:lnTo>
                  <a:lnTo>
                    <a:pt x="10544" y="10838"/>
                  </a:lnTo>
                  <a:lnTo>
                    <a:pt x="7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" name="Google Shape;698;p39"/>
          <p:cNvGrpSpPr/>
          <p:nvPr/>
        </p:nvGrpSpPr>
        <p:grpSpPr>
          <a:xfrm>
            <a:off x="5280090" y="1019195"/>
            <a:ext cx="871421" cy="1427813"/>
            <a:chOff x="3780725" y="1374500"/>
            <a:chExt cx="682825" cy="1118800"/>
          </a:xfrm>
        </p:grpSpPr>
        <p:sp>
          <p:nvSpPr>
            <p:cNvPr id="699" name="Google Shape;699;p39"/>
            <p:cNvSpPr/>
            <p:nvPr/>
          </p:nvSpPr>
          <p:spPr>
            <a:xfrm>
              <a:off x="4042825" y="1566600"/>
              <a:ext cx="167125" cy="212725"/>
            </a:xfrm>
            <a:custGeom>
              <a:rect b="b" l="l" r="r" t="t"/>
              <a:pathLst>
                <a:path extrusionOk="0" h="8509" w="6685">
                  <a:moveTo>
                    <a:pt x="3720" y="954"/>
                  </a:moveTo>
                  <a:lnTo>
                    <a:pt x="5261" y="6590"/>
                  </a:lnTo>
                  <a:lnTo>
                    <a:pt x="4437" y="7944"/>
                  </a:lnTo>
                  <a:lnTo>
                    <a:pt x="3343" y="6143"/>
                  </a:lnTo>
                  <a:lnTo>
                    <a:pt x="2237" y="7944"/>
                  </a:lnTo>
                  <a:lnTo>
                    <a:pt x="1401" y="6579"/>
                  </a:lnTo>
                  <a:lnTo>
                    <a:pt x="2943" y="954"/>
                  </a:lnTo>
                  <a:close/>
                  <a:moveTo>
                    <a:pt x="2578" y="1"/>
                  </a:moveTo>
                  <a:lnTo>
                    <a:pt x="2578" y="460"/>
                  </a:lnTo>
                  <a:lnTo>
                    <a:pt x="907" y="6508"/>
                  </a:lnTo>
                  <a:lnTo>
                    <a:pt x="1" y="7991"/>
                  </a:lnTo>
                  <a:lnTo>
                    <a:pt x="1" y="8508"/>
                  </a:lnTo>
                  <a:lnTo>
                    <a:pt x="6685" y="8508"/>
                  </a:lnTo>
                  <a:lnTo>
                    <a:pt x="6685" y="7991"/>
                  </a:lnTo>
                  <a:lnTo>
                    <a:pt x="6673" y="7991"/>
                  </a:lnTo>
                  <a:lnTo>
                    <a:pt x="5744" y="6484"/>
                  </a:lnTo>
                  <a:lnTo>
                    <a:pt x="4108" y="495"/>
                  </a:lnTo>
                  <a:lnTo>
                    <a:pt x="41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093725" y="1374500"/>
              <a:ext cx="65050" cy="125050"/>
            </a:xfrm>
            <a:custGeom>
              <a:rect b="b" l="l" r="r" t="t"/>
              <a:pathLst>
                <a:path extrusionOk="0" h="5002" w="2602">
                  <a:moveTo>
                    <a:pt x="1295" y="1"/>
                  </a:moveTo>
                  <a:cubicBezTo>
                    <a:pt x="1260" y="1"/>
                    <a:pt x="1225" y="24"/>
                    <a:pt x="1225" y="71"/>
                  </a:cubicBezTo>
                  <a:lnTo>
                    <a:pt x="1225" y="754"/>
                  </a:lnTo>
                  <a:lnTo>
                    <a:pt x="519" y="754"/>
                  </a:lnTo>
                  <a:cubicBezTo>
                    <a:pt x="436" y="765"/>
                    <a:pt x="436" y="883"/>
                    <a:pt x="519" y="895"/>
                  </a:cubicBezTo>
                  <a:lnTo>
                    <a:pt x="1225" y="895"/>
                  </a:lnTo>
                  <a:lnTo>
                    <a:pt x="1225" y="2742"/>
                  </a:lnTo>
                  <a:cubicBezTo>
                    <a:pt x="954" y="2789"/>
                    <a:pt x="966" y="3189"/>
                    <a:pt x="1236" y="3225"/>
                  </a:cubicBezTo>
                  <a:cubicBezTo>
                    <a:pt x="1142" y="3460"/>
                    <a:pt x="942" y="3625"/>
                    <a:pt x="695" y="3672"/>
                  </a:cubicBezTo>
                  <a:cubicBezTo>
                    <a:pt x="330" y="3707"/>
                    <a:pt x="36" y="4001"/>
                    <a:pt x="13" y="4378"/>
                  </a:cubicBezTo>
                  <a:cubicBezTo>
                    <a:pt x="1" y="4625"/>
                    <a:pt x="118" y="4872"/>
                    <a:pt x="342" y="5002"/>
                  </a:cubicBezTo>
                  <a:lnTo>
                    <a:pt x="2260" y="5002"/>
                  </a:lnTo>
                  <a:cubicBezTo>
                    <a:pt x="2472" y="4872"/>
                    <a:pt x="2601" y="4637"/>
                    <a:pt x="2590" y="4378"/>
                  </a:cubicBezTo>
                  <a:cubicBezTo>
                    <a:pt x="2566" y="4013"/>
                    <a:pt x="2272" y="3707"/>
                    <a:pt x="1907" y="3672"/>
                  </a:cubicBezTo>
                  <a:cubicBezTo>
                    <a:pt x="1660" y="3625"/>
                    <a:pt x="1448" y="3460"/>
                    <a:pt x="1354" y="3237"/>
                  </a:cubicBezTo>
                  <a:cubicBezTo>
                    <a:pt x="1483" y="3213"/>
                    <a:pt x="1578" y="3107"/>
                    <a:pt x="1578" y="2989"/>
                  </a:cubicBezTo>
                  <a:cubicBezTo>
                    <a:pt x="1578" y="2872"/>
                    <a:pt x="1483" y="2766"/>
                    <a:pt x="1366" y="2742"/>
                  </a:cubicBezTo>
                  <a:lnTo>
                    <a:pt x="1366" y="895"/>
                  </a:lnTo>
                  <a:lnTo>
                    <a:pt x="2072" y="895"/>
                  </a:lnTo>
                  <a:cubicBezTo>
                    <a:pt x="2075" y="895"/>
                    <a:pt x="2077" y="895"/>
                    <a:pt x="2080" y="895"/>
                  </a:cubicBezTo>
                  <a:cubicBezTo>
                    <a:pt x="2151" y="895"/>
                    <a:pt x="2151" y="753"/>
                    <a:pt x="2080" y="753"/>
                  </a:cubicBezTo>
                  <a:cubicBezTo>
                    <a:pt x="2077" y="753"/>
                    <a:pt x="2075" y="753"/>
                    <a:pt x="2072" y="754"/>
                  </a:cubicBezTo>
                  <a:lnTo>
                    <a:pt x="1366" y="754"/>
                  </a:lnTo>
                  <a:lnTo>
                    <a:pt x="1366" y="71"/>
                  </a:lnTo>
                  <a:cubicBezTo>
                    <a:pt x="1366" y="24"/>
                    <a:pt x="1330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01675" y="1504525"/>
              <a:ext cx="49150" cy="12375"/>
            </a:xfrm>
            <a:custGeom>
              <a:rect b="b" l="l" r="r" t="t"/>
              <a:pathLst>
                <a:path extrusionOk="0" h="495" w="1966">
                  <a:moveTo>
                    <a:pt x="0" y="1"/>
                  </a:moveTo>
                  <a:lnTo>
                    <a:pt x="0" y="495"/>
                  </a:lnTo>
                  <a:lnTo>
                    <a:pt x="1966" y="495"/>
                  </a:lnTo>
                  <a:lnTo>
                    <a:pt x="19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06975" y="1521300"/>
              <a:ext cx="38275" cy="40925"/>
            </a:xfrm>
            <a:custGeom>
              <a:rect b="b" l="l" r="r" t="t"/>
              <a:pathLst>
                <a:path extrusionOk="0" h="1637" w="1531">
                  <a:moveTo>
                    <a:pt x="0" y="0"/>
                  </a:moveTo>
                  <a:lnTo>
                    <a:pt x="0" y="1636"/>
                  </a:lnTo>
                  <a:lnTo>
                    <a:pt x="1530" y="1636"/>
                  </a:lnTo>
                  <a:lnTo>
                    <a:pt x="1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043425" y="1953175"/>
              <a:ext cx="166250" cy="114150"/>
            </a:xfrm>
            <a:custGeom>
              <a:rect b="b" l="l" r="r" t="t"/>
              <a:pathLst>
                <a:path extrusionOk="0" h="4566" w="6650">
                  <a:moveTo>
                    <a:pt x="1" y="0"/>
                  </a:moveTo>
                  <a:lnTo>
                    <a:pt x="1" y="4566"/>
                  </a:lnTo>
                  <a:lnTo>
                    <a:pt x="6649" y="4566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043125" y="1789900"/>
              <a:ext cx="166550" cy="154450"/>
            </a:xfrm>
            <a:custGeom>
              <a:rect b="b" l="l" r="r" t="t"/>
              <a:pathLst>
                <a:path extrusionOk="0" h="6178" w="6662">
                  <a:moveTo>
                    <a:pt x="6108" y="565"/>
                  </a:moveTo>
                  <a:lnTo>
                    <a:pt x="6108" y="3930"/>
                  </a:lnTo>
                  <a:cubicBezTo>
                    <a:pt x="5943" y="3824"/>
                    <a:pt x="5743" y="3777"/>
                    <a:pt x="5543" y="3777"/>
                  </a:cubicBezTo>
                  <a:cubicBezTo>
                    <a:pt x="4931" y="3777"/>
                    <a:pt x="4437" y="4272"/>
                    <a:pt x="4437" y="4884"/>
                  </a:cubicBezTo>
                  <a:lnTo>
                    <a:pt x="4437" y="4848"/>
                  </a:lnTo>
                  <a:cubicBezTo>
                    <a:pt x="4437" y="4260"/>
                    <a:pt x="3955" y="3777"/>
                    <a:pt x="3354" y="3777"/>
                  </a:cubicBezTo>
                  <a:lnTo>
                    <a:pt x="3296" y="3777"/>
                  </a:lnTo>
                  <a:cubicBezTo>
                    <a:pt x="2703" y="3777"/>
                    <a:pt x="2225" y="4248"/>
                    <a:pt x="2225" y="4827"/>
                  </a:cubicBezTo>
                  <a:lnTo>
                    <a:pt x="2225" y="4827"/>
                  </a:lnTo>
                  <a:cubicBezTo>
                    <a:pt x="2213" y="4248"/>
                    <a:pt x="1724" y="3777"/>
                    <a:pt x="1142" y="3777"/>
                  </a:cubicBezTo>
                  <a:lnTo>
                    <a:pt x="1072" y="3777"/>
                  </a:lnTo>
                  <a:cubicBezTo>
                    <a:pt x="883" y="3777"/>
                    <a:pt x="695" y="3824"/>
                    <a:pt x="542" y="3919"/>
                  </a:cubicBezTo>
                  <a:lnTo>
                    <a:pt x="542" y="565"/>
                  </a:lnTo>
                  <a:close/>
                  <a:moveTo>
                    <a:pt x="1" y="0"/>
                  </a:moveTo>
                  <a:lnTo>
                    <a:pt x="1" y="4848"/>
                  </a:lnTo>
                  <a:lnTo>
                    <a:pt x="1" y="6178"/>
                  </a:lnTo>
                  <a:lnTo>
                    <a:pt x="6661" y="6178"/>
                  </a:lnTo>
                  <a:lnTo>
                    <a:pt x="6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043425" y="2077025"/>
              <a:ext cx="166250" cy="70325"/>
            </a:xfrm>
            <a:custGeom>
              <a:rect b="b" l="l" r="r" t="t"/>
              <a:pathLst>
                <a:path extrusionOk="0" h="2813" w="6650">
                  <a:moveTo>
                    <a:pt x="6284" y="247"/>
                  </a:moveTo>
                  <a:lnTo>
                    <a:pt x="6284" y="2459"/>
                  </a:lnTo>
                  <a:lnTo>
                    <a:pt x="3613" y="2459"/>
                  </a:lnTo>
                  <a:lnTo>
                    <a:pt x="6284" y="247"/>
                  </a:lnTo>
                  <a:close/>
                  <a:moveTo>
                    <a:pt x="306" y="247"/>
                  </a:moveTo>
                  <a:lnTo>
                    <a:pt x="2978" y="2471"/>
                  </a:lnTo>
                  <a:lnTo>
                    <a:pt x="295" y="2471"/>
                  </a:lnTo>
                  <a:lnTo>
                    <a:pt x="306" y="247"/>
                  </a:lnTo>
                  <a:close/>
                  <a:moveTo>
                    <a:pt x="1" y="0"/>
                  </a:moveTo>
                  <a:lnTo>
                    <a:pt x="1" y="2812"/>
                  </a:lnTo>
                  <a:lnTo>
                    <a:pt x="6649" y="2812"/>
                  </a:lnTo>
                  <a:lnTo>
                    <a:pt x="66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043425" y="2157325"/>
              <a:ext cx="166250" cy="96825"/>
            </a:xfrm>
            <a:custGeom>
              <a:rect b="b" l="l" r="r" t="t"/>
              <a:pathLst>
                <a:path extrusionOk="0" h="3873" w="6650">
                  <a:moveTo>
                    <a:pt x="1" y="1"/>
                  </a:moveTo>
                  <a:lnTo>
                    <a:pt x="1" y="3872"/>
                  </a:lnTo>
                  <a:lnTo>
                    <a:pt x="389" y="3872"/>
                  </a:lnTo>
                  <a:lnTo>
                    <a:pt x="389" y="3166"/>
                  </a:lnTo>
                  <a:cubicBezTo>
                    <a:pt x="389" y="2684"/>
                    <a:pt x="777" y="2295"/>
                    <a:pt x="1260" y="2295"/>
                  </a:cubicBezTo>
                  <a:lnTo>
                    <a:pt x="1307" y="2295"/>
                  </a:lnTo>
                  <a:cubicBezTo>
                    <a:pt x="1789" y="2295"/>
                    <a:pt x="2177" y="2684"/>
                    <a:pt x="2177" y="3166"/>
                  </a:cubicBezTo>
                  <a:lnTo>
                    <a:pt x="2177" y="3872"/>
                  </a:lnTo>
                  <a:lnTo>
                    <a:pt x="2436" y="3872"/>
                  </a:lnTo>
                  <a:lnTo>
                    <a:pt x="2436" y="3166"/>
                  </a:lnTo>
                  <a:cubicBezTo>
                    <a:pt x="2436" y="2684"/>
                    <a:pt x="2825" y="2295"/>
                    <a:pt x="3307" y="2295"/>
                  </a:cubicBezTo>
                  <a:lnTo>
                    <a:pt x="3366" y="2295"/>
                  </a:lnTo>
                  <a:cubicBezTo>
                    <a:pt x="3848" y="2295"/>
                    <a:pt x="4237" y="2684"/>
                    <a:pt x="4237" y="3166"/>
                  </a:cubicBezTo>
                  <a:lnTo>
                    <a:pt x="4237" y="3872"/>
                  </a:lnTo>
                  <a:lnTo>
                    <a:pt x="4496" y="3872"/>
                  </a:lnTo>
                  <a:lnTo>
                    <a:pt x="4496" y="3190"/>
                  </a:lnTo>
                  <a:cubicBezTo>
                    <a:pt x="4472" y="2684"/>
                    <a:pt x="4884" y="2260"/>
                    <a:pt x="5390" y="2260"/>
                  </a:cubicBezTo>
                  <a:cubicBezTo>
                    <a:pt x="5896" y="2260"/>
                    <a:pt x="6308" y="2684"/>
                    <a:pt x="6284" y="3190"/>
                  </a:cubicBezTo>
                  <a:lnTo>
                    <a:pt x="6284" y="3872"/>
                  </a:lnTo>
                  <a:lnTo>
                    <a:pt x="6649" y="3872"/>
                  </a:lnTo>
                  <a:lnTo>
                    <a:pt x="66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02000" y="2185875"/>
              <a:ext cx="90325" cy="75625"/>
            </a:xfrm>
            <a:custGeom>
              <a:rect b="b" l="l" r="r" t="t"/>
              <a:pathLst>
                <a:path extrusionOk="0" h="3025" w="3613">
                  <a:moveTo>
                    <a:pt x="0" y="0"/>
                  </a:moveTo>
                  <a:lnTo>
                    <a:pt x="0" y="1942"/>
                  </a:lnTo>
                  <a:lnTo>
                    <a:pt x="0" y="3024"/>
                  </a:lnTo>
                  <a:lnTo>
                    <a:pt x="3613" y="3024"/>
                  </a:lnTo>
                  <a:lnTo>
                    <a:pt x="36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194350" y="2139375"/>
              <a:ext cx="105625" cy="40625"/>
            </a:xfrm>
            <a:custGeom>
              <a:rect b="b" l="l" r="r" t="t"/>
              <a:pathLst>
                <a:path extrusionOk="0" h="1625" w="4225">
                  <a:moveTo>
                    <a:pt x="306" y="1"/>
                  </a:moveTo>
                  <a:lnTo>
                    <a:pt x="306" y="1119"/>
                  </a:lnTo>
                  <a:lnTo>
                    <a:pt x="0" y="1119"/>
                  </a:lnTo>
                  <a:lnTo>
                    <a:pt x="0" y="1625"/>
                  </a:lnTo>
                  <a:lnTo>
                    <a:pt x="4225" y="1625"/>
                  </a:lnTo>
                  <a:lnTo>
                    <a:pt x="4225" y="1119"/>
                  </a:lnTo>
                  <a:lnTo>
                    <a:pt x="3919" y="1119"/>
                  </a:lnTo>
                  <a:lnTo>
                    <a:pt x="39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26125" y="1966100"/>
              <a:ext cx="42375" cy="97125"/>
            </a:xfrm>
            <a:custGeom>
              <a:rect b="b" l="l" r="r" t="t"/>
              <a:pathLst>
                <a:path extrusionOk="0" h="3885" w="1695">
                  <a:moveTo>
                    <a:pt x="847" y="1"/>
                  </a:moveTo>
                  <a:cubicBezTo>
                    <a:pt x="812" y="1"/>
                    <a:pt x="777" y="36"/>
                    <a:pt x="777" y="71"/>
                  </a:cubicBezTo>
                  <a:lnTo>
                    <a:pt x="777" y="754"/>
                  </a:lnTo>
                  <a:lnTo>
                    <a:pt x="71" y="754"/>
                  </a:lnTo>
                  <a:cubicBezTo>
                    <a:pt x="35" y="754"/>
                    <a:pt x="0" y="789"/>
                    <a:pt x="0" y="824"/>
                  </a:cubicBezTo>
                  <a:cubicBezTo>
                    <a:pt x="0" y="860"/>
                    <a:pt x="35" y="895"/>
                    <a:pt x="71" y="895"/>
                  </a:cubicBezTo>
                  <a:lnTo>
                    <a:pt x="777" y="895"/>
                  </a:lnTo>
                  <a:lnTo>
                    <a:pt x="777" y="2743"/>
                  </a:lnTo>
                  <a:cubicBezTo>
                    <a:pt x="506" y="2790"/>
                    <a:pt x="506" y="3166"/>
                    <a:pt x="777" y="3225"/>
                  </a:cubicBezTo>
                  <a:cubicBezTo>
                    <a:pt x="683" y="3472"/>
                    <a:pt x="530" y="3696"/>
                    <a:pt x="318" y="3860"/>
                  </a:cubicBezTo>
                  <a:lnTo>
                    <a:pt x="330" y="3884"/>
                  </a:lnTo>
                  <a:lnTo>
                    <a:pt x="965" y="3319"/>
                  </a:lnTo>
                  <a:cubicBezTo>
                    <a:pt x="953" y="3284"/>
                    <a:pt x="942" y="3249"/>
                    <a:pt x="930" y="3225"/>
                  </a:cubicBezTo>
                  <a:cubicBezTo>
                    <a:pt x="1036" y="3202"/>
                    <a:pt x="1118" y="3096"/>
                    <a:pt x="1118" y="2978"/>
                  </a:cubicBezTo>
                  <a:cubicBezTo>
                    <a:pt x="1118" y="2860"/>
                    <a:pt x="1036" y="2754"/>
                    <a:pt x="918" y="2743"/>
                  </a:cubicBezTo>
                  <a:lnTo>
                    <a:pt x="918" y="895"/>
                  </a:lnTo>
                  <a:lnTo>
                    <a:pt x="1624" y="895"/>
                  </a:lnTo>
                  <a:cubicBezTo>
                    <a:pt x="1671" y="895"/>
                    <a:pt x="1695" y="860"/>
                    <a:pt x="1695" y="824"/>
                  </a:cubicBezTo>
                  <a:cubicBezTo>
                    <a:pt x="1695" y="789"/>
                    <a:pt x="1671" y="754"/>
                    <a:pt x="1624" y="754"/>
                  </a:cubicBezTo>
                  <a:lnTo>
                    <a:pt x="918" y="754"/>
                  </a:lnTo>
                  <a:lnTo>
                    <a:pt x="918" y="71"/>
                  </a:lnTo>
                  <a:cubicBezTo>
                    <a:pt x="918" y="36"/>
                    <a:pt x="883" y="1"/>
                    <a:pt x="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203750" y="2085850"/>
              <a:ext cx="24150" cy="24150"/>
            </a:xfrm>
            <a:custGeom>
              <a:rect b="b" l="l" r="r" t="t"/>
              <a:pathLst>
                <a:path extrusionOk="0" h="966" w="966">
                  <a:moveTo>
                    <a:pt x="530" y="0"/>
                  </a:moveTo>
                  <a:lnTo>
                    <a:pt x="1" y="471"/>
                  </a:lnTo>
                  <a:lnTo>
                    <a:pt x="448" y="965"/>
                  </a:lnTo>
                  <a:lnTo>
                    <a:pt x="966" y="494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252300" y="2070250"/>
              <a:ext cx="27375" cy="27375"/>
            </a:xfrm>
            <a:custGeom>
              <a:rect b="b" l="l" r="r" t="t"/>
              <a:pathLst>
                <a:path extrusionOk="0" h="1095" w="1095">
                  <a:moveTo>
                    <a:pt x="577" y="0"/>
                  </a:moveTo>
                  <a:lnTo>
                    <a:pt x="0" y="518"/>
                  </a:lnTo>
                  <a:lnTo>
                    <a:pt x="518" y="1095"/>
                  </a:lnTo>
                  <a:lnTo>
                    <a:pt x="1095" y="565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220825" y="2070550"/>
              <a:ext cx="24150" cy="24150"/>
            </a:xfrm>
            <a:custGeom>
              <a:rect b="b" l="l" r="r" t="t"/>
              <a:pathLst>
                <a:path extrusionOk="0" h="966" w="966">
                  <a:moveTo>
                    <a:pt x="518" y="0"/>
                  </a:moveTo>
                  <a:lnTo>
                    <a:pt x="0" y="471"/>
                  </a:lnTo>
                  <a:lnTo>
                    <a:pt x="447" y="965"/>
                  </a:lnTo>
                  <a:lnTo>
                    <a:pt x="965" y="494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235225" y="2086725"/>
              <a:ext cx="25925" cy="26200"/>
            </a:xfrm>
            <a:custGeom>
              <a:rect b="b" l="l" r="r" t="t"/>
              <a:pathLst>
                <a:path extrusionOk="0" h="1048" w="1037">
                  <a:moveTo>
                    <a:pt x="530" y="0"/>
                  </a:moveTo>
                  <a:lnTo>
                    <a:pt x="1" y="483"/>
                  </a:lnTo>
                  <a:lnTo>
                    <a:pt x="519" y="1048"/>
                  </a:lnTo>
                  <a:lnTo>
                    <a:pt x="1036" y="56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4218475" y="2102025"/>
              <a:ext cx="25600" cy="25900"/>
            </a:xfrm>
            <a:custGeom>
              <a:rect b="b" l="l" r="r" t="t"/>
              <a:pathLst>
                <a:path extrusionOk="0" h="1036" w="1024">
                  <a:moveTo>
                    <a:pt x="518" y="0"/>
                  </a:moveTo>
                  <a:lnTo>
                    <a:pt x="0" y="471"/>
                  </a:lnTo>
                  <a:lnTo>
                    <a:pt x="506" y="1036"/>
                  </a:lnTo>
                  <a:lnTo>
                    <a:pt x="1024" y="57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4281725" y="2102900"/>
              <a:ext cx="24150" cy="26800"/>
            </a:xfrm>
            <a:custGeom>
              <a:rect b="b" l="l" r="r" t="t"/>
              <a:pathLst>
                <a:path extrusionOk="0" h="1072" w="966">
                  <a:moveTo>
                    <a:pt x="589" y="1"/>
                  </a:moveTo>
                  <a:lnTo>
                    <a:pt x="0" y="518"/>
                  </a:lnTo>
                  <a:lnTo>
                    <a:pt x="494" y="1071"/>
                  </a:lnTo>
                  <a:cubicBezTo>
                    <a:pt x="718" y="907"/>
                    <a:pt x="895" y="683"/>
                    <a:pt x="965" y="412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4237875" y="2053775"/>
              <a:ext cx="25325" cy="25325"/>
            </a:xfrm>
            <a:custGeom>
              <a:rect b="b" l="l" r="r" t="t"/>
              <a:pathLst>
                <a:path extrusionOk="0" h="1013" w="1013">
                  <a:moveTo>
                    <a:pt x="589" y="0"/>
                  </a:moveTo>
                  <a:lnTo>
                    <a:pt x="1" y="530"/>
                  </a:lnTo>
                  <a:lnTo>
                    <a:pt x="436" y="1012"/>
                  </a:lnTo>
                  <a:lnTo>
                    <a:pt x="1013" y="495"/>
                  </a:lnTo>
                  <a:lnTo>
                    <a:pt x="825" y="283"/>
                  </a:lnTo>
                  <a:cubicBezTo>
                    <a:pt x="730" y="200"/>
                    <a:pt x="648" y="95"/>
                    <a:pt x="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4251700" y="2104950"/>
              <a:ext cx="22675" cy="22400"/>
            </a:xfrm>
            <a:custGeom>
              <a:rect b="b" l="l" r="r" t="t"/>
              <a:pathLst>
                <a:path extrusionOk="0" h="896" w="907">
                  <a:moveTo>
                    <a:pt x="519" y="1"/>
                  </a:moveTo>
                  <a:lnTo>
                    <a:pt x="1" y="472"/>
                  </a:lnTo>
                  <a:lnTo>
                    <a:pt x="377" y="895"/>
                  </a:lnTo>
                  <a:lnTo>
                    <a:pt x="907" y="425"/>
                  </a:lnTo>
                  <a:lnTo>
                    <a:pt x="5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4268775" y="2088200"/>
              <a:ext cx="24150" cy="23850"/>
            </a:xfrm>
            <a:custGeom>
              <a:rect b="b" l="l" r="r" t="t"/>
              <a:pathLst>
                <a:path extrusionOk="0" h="954" w="966">
                  <a:moveTo>
                    <a:pt x="577" y="0"/>
                  </a:moveTo>
                  <a:lnTo>
                    <a:pt x="0" y="530"/>
                  </a:lnTo>
                  <a:lnTo>
                    <a:pt x="377" y="953"/>
                  </a:lnTo>
                  <a:lnTo>
                    <a:pt x="965" y="436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4287300" y="2077900"/>
              <a:ext cx="16500" cy="17675"/>
            </a:xfrm>
            <a:custGeom>
              <a:rect b="b" l="l" r="r" t="t"/>
              <a:pathLst>
                <a:path extrusionOk="0" h="707" w="660">
                  <a:moveTo>
                    <a:pt x="307" y="0"/>
                  </a:moveTo>
                  <a:lnTo>
                    <a:pt x="1" y="271"/>
                  </a:lnTo>
                  <a:lnTo>
                    <a:pt x="389" y="706"/>
                  </a:lnTo>
                  <a:lnTo>
                    <a:pt x="660" y="448"/>
                  </a:lnTo>
                  <a:cubicBezTo>
                    <a:pt x="577" y="271"/>
                    <a:pt x="460" y="118"/>
                    <a:pt x="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4264650" y="2119375"/>
              <a:ext cx="23850" cy="11800"/>
            </a:xfrm>
            <a:custGeom>
              <a:rect b="b" l="l" r="r" t="t"/>
              <a:pathLst>
                <a:path extrusionOk="0" h="472" w="954">
                  <a:moveTo>
                    <a:pt x="530" y="1"/>
                  </a:moveTo>
                  <a:lnTo>
                    <a:pt x="1" y="471"/>
                  </a:lnTo>
                  <a:lnTo>
                    <a:pt x="954" y="471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4187000" y="2090550"/>
              <a:ext cx="9425" cy="15325"/>
            </a:xfrm>
            <a:custGeom>
              <a:rect b="b" l="l" r="r" t="t"/>
              <a:pathLst>
                <a:path extrusionOk="0" h="613" w="377">
                  <a:moveTo>
                    <a:pt x="129" y="0"/>
                  </a:moveTo>
                  <a:cubicBezTo>
                    <a:pt x="59" y="153"/>
                    <a:pt x="12" y="306"/>
                    <a:pt x="0" y="483"/>
                  </a:cubicBezTo>
                  <a:lnTo>
                    <a:pt x="0" y="612"/>
                  </a:lnTo>
                  <a:lnTo>
                    <a:pt x="377" y="27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4192875" y="2073475"/>
              <a:ext cx="20625" cy="20325"/>
            </a:xfrm>
            <a:custGeom>
              <a:rect b="b" l="l" r="r" t="t"/>
              <a:pathLst>
                <a:path extrusionOk="0" h="813" w="825">
                  <a:moveTo>
                    <a:pt x="530" y="1"/>
                  </a:moveTo>
                  <a:cubicBezTo>
                    <a:pt x="306" y="119"/>
                    <a:pt x="130" y="272"/>
                    <a:pt x="0" y="472"/>
                  </a:cubicBezTo>
                  <a:lnTo>
                    <a:pt x="306" y="813"/>
                  </a:lnTo>
                  <a:lnTo>
                    <a:pt x="824" y="342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4235525" y="2120250"/>
              <a:ext cx="21500" cy="10925"/>
            </a:xfrm>
            <a:custGeom>
              <a:rect b="b" l="l" r="r" t="t"/>
              <a:pathLst>
                <a:path extrusionOk="0" h="437" w="860">
                  <a:moveTo>
                    <a:pt x="483" y="1"/>
                  </a:moveTo>
                  <a:lnTo>
                    <a:pt x="1" y="436"/>
                  </a:lnTo>
                  <a:lnTo>
                    <a:pt x="848" y="436"/>
                  </a:lnTo>
                  <a:lnTo>
                    <a:pt x="860" y="425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4200525" y="2117325"/>
              <a:ext cx="26500" cy="13850"/>
            </a:xfrm>
            <a:custGeom>
              <a:rect b="b" l="l" r="r" t="t"/>
              <a:pathLst>
                <a:path extrusionOk="0" h="554" w="1060">
                  <a:moveTo>
                    <a:pt x="565" y="0"/>
                  </a:moveTo>
                  <a:lnTo>
                    <a:pt x="0" y="506"/>
                  </a:lnTo>
                  <a:cubicBezTo>
                    <a:pt x="36" y="518"/>
                    <a:pt x="59" y="542"/>
                    <a:pt x="71" y="553"/>
                  </a:cubicBezTo>
                  <a:lnTo>
                    <a:pt x="1059" y="55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4188175" y="2101150"/>
              <a:ext cx="22950" cy="25300"/>
            </a:xfrm>
            <a:custGeom>
              <a:rect b="b" l="l" r="r" t="t"/>
              <a:pathLst>
                <a:path extrusionOk="0" h="1012" w="918">
                  <a:moveTo>
                    <a:pt x="471" y="0"/>
                  </a:moveTo>
                  <a:lnTo>
                    <a:pt x="0" y="424"/>
                  </a:lnTo>
                  <a:cubicBezTo>
                    <a:pt x="47" y="647"/>
                    <a:pt x="177" y="859"/>
                    <a:pt x="341" y="1012"/>
                  </a:cubicBezTo>
                  <a:lnTo>
                    <a:pt x="918" y="494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4300250" y="2094375"/>
              <a:ext cx="7075" cy="12375"/>
            </a:xfrm>
            <a:custGeom>
              <a:rect b="b" l="l" r="r" t="t"/>
              <a:pathLst>
                <a:path extrusionOk="0" h="495" w="283">
                  <a:moveTo>
                    <a:pt x="224" y="0"/>
                  </a:moveTo>
                  <a:lnTo>
                    <a:pt x="1" y="200"/>
                  </a:lnTo>
                  <a:lnTo>
                    <a:pt x="283" y="495"/>
                  </a:lnTo>
                  <a:cubicBezTo>
                    <a:pt x="283" y="436"/>
                    <a:pt x="283" y="377"/>
                    <a:pt x="283" y="318"/>
                  </a:cubicBezTo>
                  <a:cubicBezTo>
                    <a:pt x="271" y="212"/>
                    <a:pt x="259" y="106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4272600" y="2068775"/>
              <a:ext cx="17975" cy="12100"/>
            </a:xfrm>
            <a:custGeom>
              <a:rect b="b" l="l" r="r" t="t"/>
              <a:pathLst>
                <a:path extrusionOk="0" h="484" w="719">
                  <a:moveTo>
                    <a:pt x="0" y="1"/>
                  </a:moveTo>
                  <a:lnTo>
                    <a:pt x="448" y="483"/>
                  </a:lnTo>
                  <a:lnTo>
                    <a:pt x="718" y="236"/>
                  </a:lnTo>
                  <a:cubicBezTo>
                    <a:pt x="530" y="130"/>
                    <a:pt x="330" y="59"/>
                    <a:pt x="118" y="24"/>
                  </a:cubicBezTo>
                  <a:cubicBezTo>
                    <a:pt x="71" y="24"/>
                    <a:pt x="36" y="1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4210825" y="2065550"/>
              <a:ext cx="19425" cy="12950"/>
            </a:xfrm>
            <a:custGeom>
              <a:rect b="b" l="l" r="r" t="t"/>
              <a:pathLst>
                <a:path extrusionOk="0" h="518" w="777">
                  <a:moveTo>
                    <a:pt x="742" y="0"/>
                  </a:moveTo>
                  <a:cubicBezTo>
                    <a:pt x="612" y="71"/>
                    <a:pt x="471" y="130"/>
                    <a:pt x="330" y="153"/>
                  </a:cubicBezTo>
                  <a:cubicBezTo>
                    <a:pt x="224" y="165"/>
                    <a:pt x="106" y="200"/>
                    <a:pt x="0" y="235"/>
                  </a:cubicBezTo>
                  <a:lnTo>
                    <a:pt x="259" y="518"/>
                  </a:lnTo>
                  <a:lnTo>
                    <a:pt x="777" y="47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4334675" y="2400025"/>
              <a:ext cx="57675" cy="75050"/>
            </a:xfrm>
            <a:custGeom>
              <a:rect b="b" l="l" r="r" t="t"/>
              <a:pathLst>
                <a:path extrusionOk="0" h="3002" w="2307">
                  <a:moveTo>
                    <a:pt x="1154" y="1"/>
                  </a:moveTo>
                  <a:cubicBezTo>
                    <a:pt x="518" y="1"/>
                    <a:pt x="0" y="507"/>
                    <a:pt x="0" y="1154"/>
                  </a:cubicBezTo>
                  <a:lnTo>
                    <a:pt x="0" y="3001"/>
                  </a:lnTo>
                  <a:lnTo>
                    <a:pt x="2307" y="3001"/>
                  </a:lnTo>
                  <a:lnTo>
                    <a:pt x="2307" y="1154"/>
                  </a:lnTo>
                  <a:cubicBezTo>
                    <a:pt x="2307" y="507"/>
                    <a:pt x="1789" y="1"/>
                    <a:pt x="1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847200" y="1992500"/>
              <a:ext cx="43850" cy="98375"/>
            </a:xfrm>
            <a:custGeom>
              <a:rect b="b" l="l" r="r" t="t"/>
              <a:pathLst>
                <a:path extrusionOk="0" h="3935" w="1754">
                  <a:moveTo>
                    <a:pt x="883" y="1"/>
                  </a:moveTo>
                  <a:cubicBezTo>
                    <a:pt x="845" y="1"/>
                    <a:pt x="807" y="21"/>
                    <a:pt x="813" y="63"/>
                  </a:cubicBezTo>
                  <a:lnTo>
                    <a:pt x="813" y="745"/>
                  </a:lnTo>
                  <a:lnTo>
                    <a:pt x="107" y="745"/>
                  </a:lnTo>
                  <a:cubicBezTo>
                    <a:pt x="1" y="745"/>
                    <a:pt x="1" y="898"/>
                    <a:pt x="107" y="898"/>
                  </a:cubicBezTo>
                  <a:lnTo>
                    <a:pt x="824" y="898"/>
                  </a:lnTo>
                  <a:lnTo>
                    <a:pt x="824" y="3052"/>
                  </a:lnTo>
                  <a:cubicBezTo>
                    <a:pt x="754" y="3122"/>
                    <a:pt x="671" y="3181"/>
                    <a:pt x="565" y="3193"/>
                  </a:cubicBezTo>
                  <a:cubicBezTo>
                    <a:pt x="377" y="3193"/>
                    <a:pt x="224" y="3346"/>
                    <a:pt x="201" y="3534"/>
                  </a:cubicBezTo>
                  <a:cubicBezTo>
                    <a:pt x="201" y="3911"/>
                    <a:pt x="648" y="3934"/>
                    <a:pt x="765" y="3934"/>
                  </a:cubicBezTo>
                  <a:lnTo>
                    <a:pt x="1013" y="3934"/>
                  </a:lnTo>
                  <a:cubicBezTo>
                    <a:pt x="1130" y="3934"/>
                    <a:pt x="1589" y="3911"/>
                    <a:pt x="1589" y="3534"/>
                  </a:cubicBezTo>
                  <a:cubicBezTo>
                    <a:pt x="1566" y="3346"/>
                    <a:pt x="1401" y="3193"/>
                    <a:pt x="1213" y="3193"/>
                  </a:cubicBezTo>
                  <a:cubicBezTo>
                    <a:pt x="1107" y="3181"/>
                    <a:pt x="1013" y="3122"/>
                    <a:pt x="954" y="3028"/>
                  </a:cubicBezTo>
                  <a:lnTo>
                    <a:pt x="954" y="898"/>
                  </a:lnTo>
                  <a:lnTo>
                    <a:pt x="1660" y="898"/>
                  </a:lnTo>
                  <a:cubicBezTo>
                    <a:pt x="1754" y="898"/>
                    <a:pt x="1754" y="745"/>
                    <a:pt x="1660" y="745"/>
                  </a:cubicBezTo>
                  <a:lnTo>
                    <a:pt x="954" y="745"/>
                  </a:lnTo>
                  <a:lnTo>
                    <a:pt x="954" y="63"/>
                  </a:lnTo>
                  <a:cubicBezTo>
                    <a:pt x="960" y="21"/>
                    <a:pt x="921" y="1"/>
                    <a:pt x="8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4366725" y="1851025"/>
              <a:ext cx="43875" cy="97150"/>
            </a:xfrm>
            <a:custGeom>
              <a:rect b="b" l="l" r="r" t="t"/>
              <a:pathLst>
                <a:path extrusionOk="0" h="3886" w="1755">
                  <a:moveTo>
                    <a:pt x="869" y="0"/>
                  </a:moveTo>
                  <a:cubicBezTo>
                    <a:pt x="839" y="0"/>
                    <a:pt x="813" y="31"/>
                    <a:pt x="813" y="62"/>
                  </a:cubicBezTo>
                  <a:lnTo>
                    <a:pt x="813" y="756"/>
                  </a:lnTo>
                  <a:lnTo>
                    <a:pt x="107" y="756"/>
                  </a:lnTo>
                  <a:cubicBezTo>
                    <a:pt x="1" y="756"/>
                    <a:pt x="1" y="897"/>
                    <a:pt x="107" y="897"/>
                  </a:cubicBezTo>
                  <a:lnTo>
                    <a:pt x="813" y="897"/>
                  </a:lnTo>
                  <a:lnTo>
                    <a:pt x="813" y="2745"/>
                  </a:lnTo>
                  <a:cubicBezTo>
                    <a:pt x="542" y="2792"/>
                    <a:pt x="542" y="3180"/>
                    <a:pt x="813" y="3227"/>
                  </a:cubicBezTo>
                  <a:cubicBezTo>
                    <a:pt x="731" y="3486"/>
                    <a:pt x="566" y="3709"/>
                    <a:pt x="354" y="3874"/>
                  </a:cubicBezTo>
                  <a:lnTo>
                    <a:pt x="378" y="3886"/>
                  </a:lnTo>
                  <a:lnTo>
                    <a:pt x="1001" y="3321"/>
                  </a:lnTo>
                  <a:cubicBezTo>
                    <a:pt x="989" y="3286"/>
                    <a:pt x="978" y="3262"/>
                    <a:pt x="966" y="3227"/>
                  </a:cubicBezTo>
                  <a:cubicBezTo>
                    <a:pt x="1237" y="3180"/>
                    <a:pt x="1237" y="2792"/>
                    <a:pt x="966" y="2745"/>
                  </a:cubicBezTo>
                  <a:lnTo>
                    <a:pt x="966" y="897"/>
                  </a:lnTo>
                  <a:lnTo>
                    <a:pt x="1660" y="897"/>
                  </a:lnTo>
                  <a:cubicBezTo>
                    <a:pt x="1754" y="897"/>
                    <a:pt x="1754" y="756"/>
                    <a:pt x="1660" y="756"/>
                  </a:cubicBezTo>
                  <a:lnTo>
                    <a:pt x="954" y="756"/>
                  </a:lnTo>
                  <a:lnTo>
                    <a:pt x="954" y="62"/>
                  </a:lnTo>
                  <a:cubicBezTo>
                    <a:pt x="954" y="31"/>
                    <a:pt x="928" y="0"/>
                    <a:pt x="898" y="0"/>
                  </a:cubicBezTo>
                  <a:cubicBezTo>
                    <a:pt x="893" y="0"/>
                    <a:pt x="888" y="1"/>
                    <a:pt x="884" y="3"/>
                  </a:cubicBezTo>
                  <a:cubicBezTo>
                    <a:pt x="879" y="1"/>
                    <a:pt x="874" y="0"/>
                    <a:pt x="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4345250" y="1971100"/>
              <a:ext cx="24450" cy="24150"/>
            </a:xfrm>
            <a:custGeom>
              <a:rect b="b" l="l" r="r" t="t"/>
              <a:pathLst>
                <a:path extrusionOk="0" h="966" w="978">
                  <a:moveTo>
                    <a:pt x="530" y="1"/>
                  </a:moveTo>
                  <a:lnTo>
                    <a:pt x="1" y="460"/>
                  </a:lnTo>
                  <a:lnTo>
                    <a:pt x="460" y="966"/>
                  </a:lnTo>
                  <a:lnTo>
                    <a:pt x="978" y="495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4393800" y="1955225"/>
              <a:ext cx="27675" cy="27375"/>
            </a:xfrm>
            <a:custGeom>
              <a:rect b="b" l="l" r="r" t="t"/>
              <a:pathLst>
                <a:path extrusionOk="0" h="1095" w="1107">
                  <a:moveTo>
                    <a:pt x="589" y="0"/>
                  </a:moveTo>
                  <a:lnTo>
                    <a:pt x="1" y="530"/>
                  </a:lnTo>
                  <a:lnTo>
                    <a:pt x="518" y="1095"/>
                  </a:lnTo>
                  <a:lnTo>
                    <a:pt x="1107" y="565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4362325" y="1955800"/>
              <a:ext cx="24150" cy="24150"/>
            </a:xfrm>
            <a:custGeom>
              <a:rect b="b" l="l" r="r" t="t"/>
              <a:pathLst>
                <a:path extrusionOk="0" h="966" w="966">
                  <a:moveTo>
                    <a:pt x="530" y="1"/>
                  </a:moveTo>
                  <a:lnTo>
                    <a:pt x="0" y="472"/>
                  </a:lnTo>
                  <a:lnTo>
                    <a:pt x="448" y="966"/>
                  </a:lnTo>
                  <a:lnTo>
                    <a:pt x="965" y="48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4377025" y="1972000"/>
              <a:ext cx="25925" cy="25900"/>
            </a:xfrm>
            <a:custGeom>
              <a:rect b="b" l="l" r="r" t="t"/>
              <a:pathLst>
                <a:path extrusionOk="0" h="1036" w="1037">
                  <a:moveTo>
                    <a:pt x="519" y="0"/>
                  </a:moveTo>
                  <a:lnTo>
                    <a:pt x="1" y="471"/>
                  </a:lnTo>
                  <a:lnTo>
                    <a:pt x="507" y="1036"/>
                  </a:lnTo>
                  <a:lnTo>
                    <a:pt x="1036" y="565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4360275" y="1987300"/>
              <a:ext cx="25600" cy="25600"/>
            </a:xfrm>
            <a:custGeom>
              <a:rect b="b" l="l" r="r" t="t"/>
              <a:pathLst>
                <a:path extrusionOk="0" h="1024" w="1024">
                  <a:moveTo>
                    <a:pt x="506" y="0"/>
                  </a:moveTo>
                  <a:lnTo>
                    <a:pt x="0" y="471"/>
                  </a:lnTo>
                  <a:lnTo>
                    <a:pt x="506" y="1024"/>
                  </a:lnTo>
                  <a:lnTo>
                    <a:pt x="1024" y="565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4423225" y="1987875"/>
              <a:ext cx="24450" cy="26800"/>
            </a:xfrm>
            <a:custGeom>
              <a:rect b="b" l="l" r="r" t="t"/>
              <a:pathLst>
                <a:path extrusionOk="0" h="1072" w="978">
                  <a:moveTo>
                    <a:pt x="589" y="1"/>
                  </a:moveTo>
                  <a:lnTo>
                    <a:pt x="0" y="530"/>
                  </a:lnTo>
                  <a:lnTo>
                    <a:pt x="495" y="1071"/>
                  </a:lnTo>
                  <a:cubicBezTo>
                    <a:pt x="730" y="918"/>
                    <a:pt x="895" y="683"/>
                    <a:pt x="977" y="424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4379375" y="1938750"/>
              <a:ext cx="25625" cy="25625"/>
            </a:xfrm>
            <a:custGeom>
              <a:rect b="b" l="l" r="r" t="t"/>
              <a:pathLst>
                <a:path extrusionOk="0" h="1025" w="1025">
                  <a:moveTo>
                    <a:pt x="589" y="0"/>
                  </a:moveTo>
                  <a:lnTo>
                    <a:pt x="1" y="542"/>
                  </a:lnTo>
                  <a:lnTo>
                    <a:pt x="448" y="1024"/>
                  </a:lnTo>
                  <a:lnTo>
                    <a:pt x="1025" y="506"/>
                  </a:lnTo>
                  <a:lnTo>
                    <a:pt x="825" y="295"/>
                  </a:lnTo>
                  <a:cubicBezTo>
                    <a:pt x="731" y="200"/>
                    <a:pt x="660" y="106"/>
                    <a:pt x="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4393225" y="1989925"/>
              <a:ext cx="22675" cy="22400"/>
            </a:xfrm>
            <a:custGeom>
              <a:rect b="b" l="l" r="r" t="t"/>
              <a:pathLst>
                <a:path extrusionOk="0" h="896" w="907">
                  <a:moveTo>
                    <a:pt x="530" y="1"/>
                  </a:moveTo>
                  <a:lnTo>
                    <a:pt x="0" y="472"/>
                  </a:lnTo>
                  <a:lnTo>
                    <a:pt x="377" y="895"/>
                  </a:lnTo>
                  <a:lnTo>
                    <a:pt x="906" y="425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4410275" y="1973450"/>
              <a:ext cx="24150" cy="23575"/>
            </a:xfrm>
            <a:custGeom>
              <a:rect b="b" l="l" r="r" t="t"/>
              <a:pathLst>
                <a:path extrusionOk="0" h="943" w="966">
                  <a:moveTo>
                    <a:pt x="589" y="1"/>
                  </a:moveTo>
                  <a:lnTo>
                    <a:pt x="1" y="519"/>
                  </a:lnTo>
                  <a:lnTo>
                    <a:pt x="377" y="942"/>
                  </a:lnTo>
                  <a:lnTo>
                    <a:pt x="966" y="425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4428800" y="1962875"/>
              <a:ext cx="16800" cy="17675"/>
            </a:xfrm>
            <a:custGeom>
              <a:rect b="b" l="l" r="r" t="t"/>
              <a:pathLst>
                <a:path extrusionOk="0" h="707" w="672">
                  <a:moveTo>
                    <a:pt x="307" y="0"/>
                  </a:moveTo>
                  <a:lnTo>
                    <a:pt x="1" y="283"/>
                  </a:lnTo>
                  <a:lnTo>
                    <a:pt x="389" y="706"/>
                  </a:lnTo>
                  <a:lnTo>
                    <a:pt x="672" y="459"/>
                  </a:lnTo>
                  <a:cubicBezTo>
                    <a:pt x="578" y="283"/>
                    <a:pt x="460" y="118"/>
                    <a:pt x="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4406150" y="2004350"/>
              <a:ext cx="23850" cy="12075"/>
            </a:xfrm>
            <a:custGeom>
              <a:rect b="b" l="l" r="r" t="t"/>
              <a:pathLst>
                <a:path extrusionOk="0" h="483" w="954">
                  <a:moveTo>
                    <a:pt x="530" y="1"/>
                  </a:moveTo>
                  <a:lnTo>
                    <a:pt x="1" y="471"/>
                  </a:lnTo>
                  <a:lnTo>
                    <a:pt x="1" y="483"/>
                  </a:lnTo>
                  <a:lnTo>
                    <a:pt x="954" y="48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4328500" y="1975225"/>
              <a:ext cx="9425" cy="15325"/>
            </a:xfrm>
            <a:custGeom>
              <a:rect b="b" l="l" r="r" t="t"/>
              <a:pathLst>
                <a:path extrusionOk="0" h="613" w="377">
                  <a:moveTo>
                    <a:pt x="130" y="1"/>
                  </a:moveTo>
                  <a:cubicBezTo>
                    <a:pt x="59" y="154"/>
                    <a:pt x="12" y="318"/>
                    <a:pt x="0" y="495"/>
                  </a:cubicBezTo>
                  <a:lnTo>
                    <a:pt x="0" y="612"/>
                  </a:lnTo>
                  <a:lnTo>
                    <a:pt x="377" y="283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4334375" y="1958750"/>
              <a:ext cx="20625" cy="20025"/>
            </a:xfrm>
            <a:custGeom>
              <a:rect b="b" l="l" r="r" t="t"/>
              <a:pathLst>
                <a:path extrusionOk="0" h="801" w="825">
                  <a:moveTo>
                    <a:pt x="530" y="1"/>
                  </a:moveTo>
                  <a:cubicBezTo>
                    <a:pt x="318" y="106"/>
                    <a:pt x="130" y="271"/>
                    <a:pt x="1" y="471"/>
                  </a:cubicBezTo>
                  <a:lnTo>
                    <a:pt x="307" y="801"/>
                  </a:lnTo>
                  <a:lnTo>
                    <a:pt x="824" y="330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4377025" y="2005225"/>
              <a:ext cx="21800" cy="11200"/>
            </a:xfrm>
            <a:custGeom>
              <a:rect b="b" l="l" r="r" t="t"/>
              <a:pathLst>
                <a:path extrusionOk="0" h="448" w="872">
                  <a:moveTo>
                    <a:pt x="483" y="1"/>
                  </a:moveTo>
                  <a:lnTo>
                    <a:pt x="1" y="436"/>
                  </a:lnTo>
                  <a:lnTo>
                    <a:pt x="848" y="448"/>
                  </a:lnTo>
                  <a:lnTo>
                    <a:pt x="872" y="424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4342325" y="2002575"/>
              <a:ext cx="26200" cy="13575"/>
            </a:xfrm>
            <a:custGeom>
              <a:rect b="b" l="l" r="r" t="t"/>
              <a:pathLst>
                <a:path extrusionOk="0" h="543" w="1048">
                  <a:moveTo>
                    <a:pt x="553" y="1"/>
                  </a:moveTo>
                  <a:lnTo>
                    <a:pt x="0" y="507"/>
                  </a:lnTo>
                  <a:lnTo>
                    <a:pt x="71" y="542"/>
                  </a:lnTo>
                  <a:lnTo>
                    <a:pt x="1048" y="542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4329675" y="1986100"/>
              <a:ext cx="22975" cy="25625"/>
            </a:xfrm>
            <a:custGeom>
              <a:rect b="b" l="l" r="r" t="t"/>
              <a:pathLst>
                <a:path extrusionOk="0" h="1025" w="919">
                  <a:moveTo>
                    <a:pt x="471" y="1"/>
                  </a:moveTo>
                  <a:lnTo>
                    <a:pt x="0" y="436"/>
                  </a:lnTo>
                  <a:cubicBezTo>
                    <a:pt x="59" y="660"/>
                    <a:pt x="177" y="860"/>
                    <a:pt x="342" y="1025"/>
                  </a:cubicBezTo>
                  <a:lnTo>
                    <a:pt x="918" y="495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4441750" y="1979650"/>
              <a:ext cx="7100" cy="12375"/>
            </a:xfrm>
            <a:custGeom>
              <a:rect b="b" l="l" r="r" t="t"/>
              <a:pathLst>
                <a:path extrusionOk="0" h="495" w="284">
                  <a:moveTo>
                    <a:pt x="213" y="0"/>
                  </a:moveTo>
                  <a:lnTo>
                    <a:pt x="1" y="188"/>
                  </a:lnTo>
                  <a:lnTo>
                    <a:pt x="283" y="494"/>
                  </a:lnTo>
                  <a:cubicBezTo>
                    <a:pt x="283" y="435"/>
                    <a:pt x="283" y="377"/>
                    <a:pt x="283" y="318"/>
                  </a:cubicBezTo>
                  <a:cubicBezTo>
                    <a:pt x="271" y="200"/>
                    <a:pt x="248" y="94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414100" y="1953750"/>
              <a:ext cx="17975" cy="12075"/>
            </a:xfrm>
            <a:custGeom>
              <a:rect b="b" l="l" r="r" t="t"/>
              <a:pathLst>
                <a:path extrusionOk="0" h="483" w="719">
                  <a:moveTo>
                    <a:pt x="1" y="1"/>
                  </a:moveTo>
                  <a:lnTo>
                    <a:pt x="448" y="483"/>
                  </a:lnTo>
                  <a:lnTo>
                    <a:pt x="718" y="236"/>
                  </a:lnTo>
                  <a:cubicBezTo>
                    <a:pt x="530" y="130"/>
                    <a:pt x="330" y="59"/>
                    <a:pt x="118" y="24"/>
                  </a:cubicBezTo>
                  <a:cubicBezTo>
                    <a:pt x="83" y="24"/>
                    <a:pt x="36" y="1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4352625" y="1950800"/>
              <a:ext cx="19425" cy="12675"/>
            </a:xfrm>
            <a:custGeom>
              <a:rect b="b" l="l" r="r" t="t"/>
              <a:pathLst>
                <a:path extrusionOk="0" h="507" w="777">
                  <a:moveTo>
                    <a:pt x="741" y="1"/>
                  </a:moveTo>
                  <a:cubicBezTo>
                    <a:pt x="612" y="71"/>
                    <a:pt x="471" y="119"/>
                    <a:pt x="318" y="142"/>
                  </a:cubicBezTo>
                  <a:cubicBezTo>
                    <a:pt x="212" y="166"/>
                    <a:pt x="106" y="189"/>
                    <a:pt x="0" y="224"/>
                  </a:cubicBezTo>
                  <a:lnTo>
                    <a:pt x="247" y="507"/>
                  </a:lnTo>
                  <a:lnTo>
                    <a:pt x="777" y="36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4330550" y="2024350"/>
              <a:ext cx="116825" cy="89175"/>
            </a:xfrm>
            <a:custGeom>
              <a:rect b="b" l="l" r="r" t="t"/>
              <a:pathLst>
                <a:path extrusionOk="0" h="3567" w="4673">
                  <a:moveTo>
                    <a:pt x="3637" y="495"/>
                  </a:moveTo>
                  <a:lnTo>
                    <a:pt x="3637" y="1742"/>
                  </a:lnTo>
                  <a:cubicBezTo>
                    <a:pt x="3319" y="1848"/>
                    <a:pt x="3107" y="2142"/>
                    <a:pt x="3107" y="2472"/>
                  </a:cubicBezTo>
                  <a:cubicBezTo>
                    <a:pt x="3107" y="1954"/>
                    <a:pt x="2719" y="1695"/>
                    <a:pt x="2331" y="1695"/>
                  </a:cubicBezTo>
                  <a:cubicBezTo>
                    <a:pt x="1942" y="1695"/>
                    <a:pt x="1554" y="1954"/>
                    <a:pt x="1554" y="2472"/>
                  </a:cubicBezTo>
                  <a:cubicBezTo>
                    <a:pt x="1554" y="2142"/>
                    <a:pt x="1342" y="1848"/>
                    <a:pt x="1013" y="1742"/>
                  </a:cubicBezTo>
                  <a:lnTo>
                    <a:pt x="1013" y="495"/>
                  </a:lnTo>
                  <a:close/>
                  <a:moveTo>
                    <a:pt x="530" y="1"/>
                  </a:moveTo>
                  <a:lnTo>
                    <a:pt x="530" y="1742"/>
                  </a:lnTo>
                  <a:cubicBezTo>
                    <a:pt x="212" y="1848"/>
                    <a:pt x="1" y="2142"/>
                    <a:pt x="1" y="2472"/>
                  </a:cubicBezTo>
                  <a:lnTo>
                    <a:pt x="1" y="3566"/>
                  </a:lnTo>
                  <a:lnTo>
                    <a:pt x="4672" y="3566"/>
                  </a:lnTo>
                  <a:lnTo>
                    <a:pt x="4672" y="3484"/>
                  </a:lnTo>
                  <a:lnTo>
                    <a:pt x="4672" y="2484"/>
                  </a:lnTo>
                  <a:cubicBezTo>
                    <a:pt x="4661" y="2142"/>
                    <a:pt x="4449" y="1848"/>
                    <a:pt x="4131" y="1742"/>
                  </a:cubicBezTo>
                  <a:lnTo>
                    <a:pt x="4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3780725" y="2090825"/>
              <a:ext cx="682825" cy="402475"/>
            </a:xfrm>
            <a:custGeom>
              <a:rect b="b" l="l" r="r" t="t"/>
              <a:pathLst>
                <a:path extrusionOk="0" h="16099" w="27313">
                  <a:moveTo>
                    <a:pt x="3436" y="1319"/>
                  </a:moveTo>
                  <a:lnTo>
                    <a:pt x="2671" y="5814"/>
                  </a:lnTo>
                  <a:cubicBezTo>
                    <a:pt x="2671" y="5814"/>
                    <a:pt x="2432" y="5415"/>
                    <a:pt x="1992" y="5415"/>
                  </a:cubicBezTo>
                  <a:cubicBezTo>
                    <a:pt x="1872" y="5415"/>
                    <a:pt x="1738" y="5444"/>
                    <a:pt x="1589" y="5520"/>
                  </a:cubicBezTo>
                  <a:lnTo>
                    <a:pt x="3436" y="1319"/>
                  </a:lnTo>
                  <a:close/>
                  <a:moveTo>
                    <a:pt x="3660" y="1319"/>
                  </a:moveTo>
                  <a:lnTo>
                    <a:pt x="5507" y="5520"/>
                  </a:lnTo>
                  <a:cubicBezTo>
                    <a:pt x="5359" y="5444"/>
                    <a:pt x="5224" y="5415"/>
                    <a:pt x="5104" y="5415"/>
                  </a:cubicBezTo>
                  <a:cubicBezTo>
                    <a:pt x="4664" y="5415"/>
                    <a:pt x="4425" y="5814"/>
                    <a:pt x="4425" y="5814"/>
                  </a:cubicBezTo>
                  <a:lnTo>
                    <a:pt x="3660" y="1319"/>
                  </a:lnTo>
                  <a:close/>
                  <a:moveTo>
                    <a:pt x="1718" y="6070"/>
                  </a:moveTo>
                  <a:cubicBezTo>
                    <a:pt x="1942" y="6070"/>
                    <a:pt x="2165" y="6220"/>
                    <a:pt x="2165" y="6520"/>
                  </a:cubicBezTo>
                  <a:lnTo>
                    <a:pt x="2165" y="8886"/>
                  </a:lnTo>
                  <a:lnTo>
                    <a:pt x="1271" y="8886"/>
                  </a:lnTo>
                  <a:lnTo>
                    <a:pt x="1271" y="6520"/>
                  </a:lnTo>
                  <a:cubicBezTo>
                    <a:pt x="1271" y="6220"/>
                    <a:pt x="1495" y="6070"/>
                    <a:pt x="1718" y="6070"/>
                  </a:cubicBezTo>
                  <a:close/>
                  <a:moveTo>
                    <a:pt x="3561" y="6070"/>
                  </a:moveTo>
                  <a:cubicBezTo>
                    <a:pt x="3783" y="6070"/>
                    <a:pt x="4007" y="6220"/>
                    <a:pt x="4013" y="6520"/>
                  </a:cubicBezTo>
                  <a:lnTo>
                    <a:pt x="4013" y="8886"/>
                  </a:lnTo>
                  <a:lnTo>
                    <a:pt x="3119" y="8886"/>
                  </a:lnTo>
                  <a:lnTo>
                    <a:pt x="3119" y="6520"/>
                  </a:lnTo>
                  <a:cubicBezTo>
                    <a:pt x="3119" y="6220"/>
                    <a:pt x="3339" y="6070"/>
                    <a:pt x="3561" y="6070"/>
                  </a:cubicBezTo>
                  <a:close/>
                  <a:moveTo>
                    <a:pt x="5413" y="6070"/>
                  </a:moveTo>
                  <a:cubicBezTo>
                    <a:pt x="5637" y="6070"/>
                    <a:pt x="5860" y="6220"/>
                    <a:pt x="5860" y="6520"/>
                  </a:cubicBezTo>
                  <a:lnTo>
                    <a:pt x="5860" y="8886"/>
                  </a:lnTo>
                  <a:lnTo>
                    <a:pt x="4966" y="8886"/>
                  </a:lnTo>
                  <a:lnTo>
                    <a:pt x="4966" y="6520"/>
                  </a:lnTo>
                  <a:cubicBezTo>
                    <a:pt x="4966" y="6220"/>
                    <a:pt x="5190" y="6070"/>
                    <a:pt x="5413" y="6070"/>
                  </a:cubicBezTo>
                  <a:close/>
                  <a:moveTo>
                    <a:pt x="8914" y="7315"/>
                  </a:moveTo>
                  <a:cubicBezTo>
                    <a:pt x="9294" y="7315"/>
                    <a:pt x="9673" y="7568"/>
                    <a:pt x="9673" y="8074"/>
                  </a:cubicBezTo>
                  <a:lnTo>
                    <a:pt x="9673" y="9592"/>
                  </a:lnTo>
                  <a:lnTo>
                    <a:pt x="8155" y="9592"/>
                  </a:lnTo>
                  <a:lnTo>
                    <a:pt x="8155" y="8074"/>
                  </a:lnTo>
                  <a:cubicBezTo>
                    <a:pt x="8155" y="7568"/>
                    <a:pt x="8535" y="7315"/>
                    <a:pt x="8914" y="7315"/>
                  </a:cubicBezTo>
                  <a:close/>
                  <a:moveTo>
                    <a:pt x="11915" y="7315"/>
                  </a:moveTo>
                  <a:cubicBezTo>
                    <a:pt x="12294" y="7315"/>
                    <a:pt x="12674" y="7568"/>
                    <a:pt x="12674" y="8074"/>
                  </a:cubicBezTo>
                  <a:lnTo>
                    <a:pt x="12674" y="9592"/>
                  </a:lnTo>
                  <a:lnTo>
                    <a:pt x="11156" y="9592"/>
                  </a:lnTo>
                  <a:lnTo>
                    <a:pt x="11156" y="8074"/>
                  </a:lnTo>
                  <a:cubicBezTo>
                    <a:pt x="11156" y="7568"/>
                    <a:pt x="11535" y="7315"/>
                    <a:pt x="11915" y="7315"/>
                  </a:cubicBezTo>
                  <a:close/>
                  <a:moveTo>
                    <a:pt x="14921" y="7273"/>
                  </a:moveTo>
                  <a:cubicBezTo>
                    <a:pt x="15357" y="7273"/>
                    <a:pt x="15698" y="7638"/>
                    <a:pt x="15674" y="8074"/>
                  </a:cubicBezTo>
                  <a:lnTo>
                    <a:pt x="15674" y="9592"/>
                  </a:lnTo>
                  <a:lnTo>
                    <a:pt x="14156" y="9592"/>
                  </a:lnTo>
                  <a:lnTo>
                    <a:pt x="14156" y="8074"/>
                  </a:lnTo>
                  <a:cubicBezTo>
                    <a:pt x="14145" y="7638"/>
                    <a:pt x="14486" y="7273"/>
                    <a:pt x="14921" y="7273"/>
                  </a:cubicBezTo>
                  <a:close/>
                  <a:moveTo>
                    <a:pt x="19887" y="8933"/>
                  </a:moveTo>
                  <a:lnTo>
                    <a:pt x="19887" y="9592"/>
                  </a:lnTo>
                  <a:lnTo>
                    <a:pt x="17122" y="9592"/>
                  </a:lnTo>
                  <a:lnTo>
                    <a:pt x="17122" y="8933"/>
                  </a:lnTo>
                  <a:close/>
                  <a:moveTo>
                    <a:pt x="3554" y="10462"/>
                  </a:moveTo>
                  <a:cubicBezTo>
                    <a:pt x="3554" y="10462"/>
                    <a:pt x="4048" y="10768"/>
                    <a:pt x="5095" y="10839"/>
                  </a:cubicBezTo>
                  <a:lnTo>
                    <a:pt x="5095" y="14075"/>
                  </a:lnTo>
                  <a:cubicBezTo>
                    <a:pt x="4095" y="14169"/>
                    <a:pt x="3554" y="14452"/>
                    <a:pt x="3554" y="14452"/>
                  </a:cubicBezTo>
                  <a:cubicBezTo>
                    <a:pt x="3554" y="14452"/>
                    <a:pt x="3036" y="14181"/>
                    <a:pt x="2012" y="14075"/>
                  </a:cubicBezTo>
                  <a:lnTo>
                    <a:pt x="2012" y="10839"/>
                  </a:lnTo>
                  <a:cubicBezTo>
                    <a:pt x="2542" y="10839"/>
                    <a:pt x="3071" y="10709"/>
                    <a:pt x="3554" y="10462"/>
                  </a:cubicBezTo>
                  <a:close/>
                  <a:moveTo>
                    <a:pt x="6649" y="9792"/>
                  </a:moveTo>
                  <a:lnTo>
                    <a:pt x="6649" y="15369"/>
                  </a:lnTo>
                  <a:lnTo>
                    <a:pt x="6249" y="15369"/>
                  </a:lnTo>
                  <a:lnTo>
                    <a:pt x="6249" y="9792"/>
                  </a:lnTo>
                  <a:close/>
                  <a:moveTo>
                    <a:pt x="19887" y="10015"/>
                  </a:moveTo>
                  <a:lnTo>
                    <a:pt x="19887" y="15369"/>
                  </a:lnTo>
                  <a:lnTo>
                    <a:pt x="8614" y="15369"/>
                  </a:lnTo>
                  <a:lnTo>
                    <a:pt x="8614" y="13522"/>
                  </a:lnTo>
                  <a:cubicBezTo>
                    <a:pt x="8614" y="12875"/>
                    <a:pt x="9132" y="12369"/>
                    <a:pt x="9767" y="12369"/>
                  </a:cubicBezTo>
                  <a:cubicBezTo>
                    <a:pt x="10403" y="12369"/>
                    <a:pt x="10909" y="12875"/>
                    <a:pt x="10920" y="13522"/>
                  </a:cubicBezTo>
                  <a:lnTo>
                    <a:pt x="10920" y="15358"/>
                  </a:lnTo>
                  <a:lnTo>
                    <a:pt x="12862" y="15358"/>
                  </a:lnTo>
                  <a:lnTo>
                    <a:pt x="12862" y="13522"/>
                  </a:lnTo>
                  <a:cubicBezTo>
                    <a:pt x="12886" y="12898"/>
                    <a:pt x="13392" y="12404"/>
                    <a:pt x="14015" y="12404"/>
                  </a:cubicBezTo>
                  <a:cubicBezTo>
                    <a:pt x="14639" y="12404"/>
                    <a:pt x="15145" y="12898"/>
                    <a:pt x="15168" y="13522"/>
                  </a:cubicBezTo>
                  <a:lnTo>
                    <a:pt x="15168" y="15358"/>
                  </a:lnTo>
                  <a:lnTo>
                    <a:pt x="17122" y="15358"/>
                  </a:lnTo>
                  <a:lnTo>
                    <a:pt x="17122" y="10015"/>
                  </a:lnTo>
                  <a:close/>
                  <a:moveTo>
                    <a:pt x="23300" y="6097"/>
                  </a:moveTo>
                  <a:lnTo>
                    <a:pt x="25300" y="10215"/>
                  </a:lnTo>
                  <a:lnTo>
                    <a:pt x="26124" y="10992"/>
                  </a:lnTo>
                  <a:lnTo>
                    <a:pt x="25324" y="10992"/>
                  </a:lnTo>
                  <a:lnTo>
                    <a:pt x="25324" y="15369"/>
                  </a:lnTo>
                  <a:lnTo>
                    <a:pt x="21288" y="15369"/>
                  </a:lnTo>
                  <a:lnTo>
                    <a:pt x="21288" y="10980"/>
                  </a:lnTo>
                  <a:lnTo>
                    <a:pt x="20487" y="10980"/>
                  </a:lnTo>
                  <a:lnTo>
                    <a:pt x="21370" y="10098"/>
                  </a:lnTo>
                  <a:lnTo>
                    <a:pt x="23300" y="6097"/>
                  </a:lnTo>
                  <a:close/>
                  <a:moveTo>
                    <a:pt x="3344" y="0"/>
                  </a:moveTo>
                  <a:cubicBezTo>
                    <a:pt x="3020" y="0"/>
                    <a:pt x="3020" y="508"/>
                    <a:pt x="3344" y="508"/>
                  </a:cubicBezTo>
                  <a:cubicBezTo>
                    <a:pt x="3351" y="508"/>
                    <a:pt x="3358" y="508"/>
                    <a:pt x="3366" y="507"/>
                  </a:cubicBezTo>
                  <a:lnTo>
                    <a:pt x="3401" y="507"/>
                  </a:lnTo>
                  <a:lnTo>
                    <a:pt x="977" y="5955"/>
                  </a:lnTo>
                  <a:cubicBezTo>
                    <a:pt x="894" y="6097"/>
                    <a:pt x="847" y="6261"/>
                    <a:pt x="847" y="6426"/>
                  </a:cubicBezTo>
                  <a:lnTo>
                    <a:pt x="847" y="8886"/>
                  </a:lnTo>
                  <a:lnTo>
                    <a:pt x="459" y="8886"/>
                  </a:lnTo>
                  <a:lnTo>
                    <a:pt x="459" y="9792"/>
                  </a:lnTo>
                  <a:lnTo>
                    <a:pt x="836" y="9792"/>
                  </a:lnTo>
                  <a:lnTo>
                    <a:pt x="836" y="15369"/>
                  </a:lnTo>
                  <a:lnTo>
                    <a:pt x="0" y="15369"/>
                  </a:lnTo>
                  <a:lnTo>
                    <a:pt x="0" y="16099"/>
                  </a:lnTo>
                  <a:lnTo>
                    <a:pt x="27312" y="16099"/>
                  </a:lnTo>
                  <a:lnTo>
                    <a:pt x="27312" y="15369"/>
                  </a:lnTo>
                  <a:lnTo>
                    <a:pt x="26654" y="15369"/>
                  </a:lnTo>
                  <a:lnTo>
                    <a:pt x="26654" y="1201"/>
                  </a:lnTo>
                  <a:lnTo>
                    <a:pt x="21982" y="1201"/>
                  </a:lnTo>
                  <a:lnTo>
                    <a:pt x="21982" y="6532"/>
                  </a:lnTo>
                  <a:lnTo>
                    <a:pt x="6649" y="6532"/>
                  </a:lnTo>
                  <a:lnTo>
                    <a:pt x="6649" y="8886"/>
                  </a:lnTo>
                  <a:lnTo>
                    <a:pt x="6272" y="8886"/>
                  </a:lnTo>
                  <a:lnTo>
                    <a:pt x="6272" y="6308"/>
                  </a:lnTo>
                  <a:cubicBezTo>
                    <a:pt x="6260" y="6179"/>
                    <a:pt x="6213" y="6061"/>
                    <a:pt x="6155" y="5944"/>
                  </a:cubicBezTo>
                  <a:lnTo>
                    <a:pt x="3707" y="507"/>
                  </a:lnTo>
                  <a:lnTo>
                    <a:pt x="3719" y="507"/>
                  </a:lnTo>
                  <a:cubicBezTo>
                    <a:pt x="3726" y="508"/>
                    <a:pt x="3733" y="508"/>
                    <a:pt x="3740" y="508"/>
                  </a:cubicBezTo>
                  <a:cubicBezTo>
                    <a:pt x="4064" y="508"/>
                    <a:pt x="4064" y="0"/>
                    <a:pt x="3740" y="0"/>
                  </a:cubicBezTo>
                  <a:cubicBezTo>
                    <a:pt x="3733" y="0"/>
                    <a:pt x="3726" y="1"/>
                    <a:pt x="3719" y="1"/>
                  </a:cubicBezTo>
                  <a:lnTo>
                    <a:pt x="3366" y="1"/>
                  </a:lnTo>
                  <a:cubicBezTo>
                    <a:pt x="3358" y="1"/>
                    <a:pt x="3351" y="0"/>
                    <a:pt x="3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4018125" y="1962875"/>
              <a:ext cx="30025" cy="52100"/>
            </a:xfrm>
            <a:custGeom>
              <a:rect b="b" l="l" r="r" t="t"/>
              <a:pathLst>
                <a:path extrusionOk="0" h="2084" w="1201">
                  <a:moveTo>
                    <a:pt x="730" y="0"/>
                  </a:moveTo>
                  <a:lnTo>
                    <a:pt x="730" y="0"/>
                  </a:lnTo>
                  <a:cubicBezTo>
                    <a:pt x="742" y="142"/>
                    <a:pt x="742" y="271"/>
                    <a:pt x="718" y="412"/>
                  </a:cubicBezTo>
                  <a:cubicBezTo>
                    <a:pt x="648" y="683"/>
                    <a:pt x="530" y="930"/>
                    <a:pt x="389" y="1165"/>
                  </a:cubicBezTo>
                  <a:cubicBezTo>
                    <a:pt x="330" y="1259"/>
                    <a:pt x="271" y="1365"/>
                    <a:pt x="224" y="1459"/>
                  </a:cubicBezTo>
                  <a:cubicBezTo>
                    <a:pt x="130" y="1660"/>
                    <a:pt x="48" y="1871"/>
                    <a:pt x="1" y="2083"/>
                  </a:cubicBezTo>
                  <a:lnTo>
                    <a:pt x="824" y="2083"/>
                  </a:lnTo>
                  <a:cubicBezTo>
                    <a:pt x="1001" y="1765"/>
                    <a:pt x="1118" y="1412"/>
                    <a:pt x="1165" y="1048"/>
                  </a:cubicBezTo>
                  <a:cubicBezTo>
                    <a:pt x="1201" y="777"/>
                    <a:pt x="1201" y="495"/>
                    <a:pt x="1130" y="212"/>
                  </a:cubicBezTo>
                  <a:cubicBezTo>
                    <a:pt x="1013" y="118"/>
                    <a:pt x="871" y="47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3997250" y="1958750"/>
              <a:ext cx="35900" cy="56225"/>
            </a:xfrm>
            <a:custGeom>
              <a:rect b="b" l="l" r="r" t="t"/>
              <a:pathLst>
                <a:path extrusionOk="0" h="2249" w="1436">
                  <a:moveTo>
                    <a:pt x="977" y="1"/>
                  </a:moveTo>
                  <a:cubicBezTo>
                    <a:pt x="918" y="424"/>
                    <a:pt x="694" y="754"/>
                    <a:pt x="482" y="1071"/>
                  </a:cubicBezTo>
                  <a:cubicBezTo>
                    <a:pt x="235" y="1436"/>
                    <a:pt x="12" y="1766"/>
                    <a:pt x="0" y="2248"/>
                  </a:cubicBezTo>
                  <a:lnTo>
                    <a:pt x="694" y="2248"/>
                  </a:lnTo>
                  <a:cubicBezTo>
                    <a:pt x="741" y="2013"/>
                    <a:pt x="824" y="1789"/>
                    <a:pt x="930" y="1566"/>
                  </a:cubicBezTo>
                  <a:cubicBezTo>
                    <a:pt x="988" y="1472"/>
                    <a:pt x="1047" y="1366"/>
                    <a:pt x="1094" y="1271"/>
                  </a:cubicBezTo>
                  <a:cubicBezTo>
                    <a:pt x="1236" y="1060"/>
                    <a:pt x="1342" y="813"/>
                    <a:pt x="1412" y="565"/>
                  </a:cubicBezTo>
                  <a:cubicBezTo>
                    <a:pt x="1436" y="424"/>
                    <a:pt x="1436" y="271"/>
                    <a:pt x="1412" y="130"/>
                  </a:cubicBezTo>
                  <a:cubicBezTo>
                    <a:pt x="1377" y="130"/>
                    <a:pt x="1330" y="118"/>
                    <a:pt x="1294" y="106"/>
                  </a:cubicBezTo>
                  <a:cubicBezTo>
                    <a:pt x="1177" y="95"/>
                    <a:pt x="1071" y="59"/>
                    <a:pt x="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3972825" y="1946975"/>
              <a:ext cx="45625" cy="68000"/>
            </a:xfrm>
            <a:custGeom>
              <a:rect b="b" l="l" r="r" t="t"/>
              <a:pathLst>
                <a:path extrusionOk="0" h="2720" w="1825">
                  <a:moveTo>
                    <a:pt x="1459" y="1"/>
                  </a:moveTo>
                  <a:cubicBezTo>
                    <a:pt x="1389" y="260"/>
                    <a:pt x="1248" y="483"/>
                    <a:pt x="1059" y="672"/>
                  </a:cubicBezTo>
                  <a:cubicBezTo>
                    <a:pt x="83" y="1578"/>
                    <a:pt x="0" y="2284"/>
                    <a:pt x="94" y="2719"/>
                  </a:cubicBezTo>
                  <a:lnTo>
                    <a:pt x="836" y="2719"/>
                  </a:lnTo>
                  <a:cubicBezTo>
                    <a:pt x="848" y="2201"/>
                    <a:pt x="1095" y="1837"/>
                    <a:pt x="1342" y="1472"/>
                  </a:cubicBezTo>
                  <a:cubicBezTo>
                    <a:pt x="1565" y="1131"/>
                    <a:pt x="1777" y="813"/>
                    <a:pt x="1824" y="389"/>
                  </a:cubicBezTo>
                  <a:cubicBezTo>
                    <a:pt x="1671" y="283"/>
                    <a:pt x="1554" y="154"/>
                    <a:pt x="1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3956650" y="1856450"/>
              <a:ext cx="70325" cy="158525"/>
            </a:xfrm>
            <a:custGeom>
              <a:rect b="b" l="l" r="r" t="t"/>
              <a:pathLst>
                <a:path extrusionOk="0" h="6341" w="2813">
                  <a:moveTo>
                    <a:pt x="1959" y="0"/>
                  </a:moveTo>
                  <a:cubicBezTo>
                    <a:pt x="1921" y="0"/>
                    <a:pt x="1883" y="27"/>
                    <a:pt x="1883" y="80"/>
                  </a:cubicBezTo>
                  <a:lnTo>
                    <a:pt x="1883" y="762"/>
                  </a:lnTo>
                  <a:lnTo>
                    <a:pt x="1177" y="762"/>
                  </a:lnTo>
                  <a:cubicBezTo>
                    <a:pt x="1142" y="762"/>
                    <a:pt x="1106" y="798"/>
                    <a:pt x="1106" y="833"/>
                  </a:cubicBezTo>
                  <a:cubicBezTo>
                    <a:pt x="1106" y="868"/>
                    <a:pt x="1130" y="904"/>
                    <a:pt x="1177" y="904"/>
                  </a:cubicBezTo>
                  <a:lnTo>
                    <a:pt x="1883" y="904"/>
                  </a:lnTo>
                  <a:lnTo>
                    <a:pt x="1883" y="2739"/>
                  </a:lnTo>
                  <a:cubicBezTo>
                    <a:pt x="1589" y="2798"/>
                    <a:pt x="1624" y="3222"/>
                    <a:pt x="1918" y="3234"/>
                  </a:cubicBezTo>
                  <a:cubicBezTo>
                    <a:pt x="1824" y="3716"/>
                    <a:pt x="1448" y="4093"/>
                    <a:pt x="965" y="4187"/>
                  </a:cubicBezTo>
                  <a:lnTo>
                    <a:pt x="906" y="4198"/>
                  </a:lnTo>
                  <a:cubicBezTo>
                    <a:pt x="188" y="4893"/>
                    <a:pt x="24" y="5540"/>
                    <a:pt x="0" y="5928"/>
                  </a:cubicBezTo>
                  <a:cubicBezTo>
                    <a:pt x="94" y="6093"/>
                    <a:pt x="224" y="6234"/>
                    <a:pt x="388" y="6340"/>
                  </a:cubicBezTo>
                  <a:lnTo>
                    <a:pt x="588" y="6340"/>
                  </a:lnTo>
                  <a:cubicBezTo>
                    <a:pt x="494" y="5869"/>
                    <a:pt x="600" y="5128"/>
                    <a:pt x="1600" y="4187"/>
                  </a:cubicBezTo>
                  <a:cubicBezTo>
                    <a:pt x="1824" y="3975"/>
                    <a:pt x="1965" y="3681"/>
                    <a:pt x="2001" y="3375"/>
                  </a:cubicBezTo>
                  <a:cubicBezTo>
                    <a:pt x="1989" y="3328"/>
                    <a:pt x="1977" y="3281"/>
                    <a:pt x="1965" y="3234"/>
                  </a:cubicBezTo>
                  <a:lnTo>
                    <a:pt x="1977" y="3234"/>
                  </a:lnTo>
                  <a:cubicBezTo>
                    <a:pt x="1988" y="3235"/>
                    <a:pt x="1999" y="3235"/>
                    <a:pt x="2010" y="3235"/>
                  </a:cubicBezTo>
                  <a:cubicBezTo>
                    <a:pt x="2310" y="3235"/>
                    <a:pt x="2354" y="2773"/>
                    <a:pt x="2036" y="2739"/>
                  </a:cubicBezTo>
                  <a:lnTo>
                    <a:pt x="2036" y="904"/>
                  </a:lnTo>
                  <a:lnTo>
                    <a:pt x="2742" y="904"/>
                  </a:lnTo>
                  <a:cubicBezTo>
                    <a:pt x="2777" y="904"/>
                    <a:pt x="2813" y="868"/>
                    <a:pt x="2813" y="833"/>
                  </a:cubicBezTo>
                  <a:cubicBezTo>
                    <a:pt x="2813" y="798"/>
                    <a:pt x="2777" y="762"/>
                    <a:pt x="2742" y="762"/>
                  </a:cubicBezTo>
                  <a:lnTo>
                    <a:pt x="2036" y="762"/>
                  </a:lnTo>
                  <a:lnTo>
                    <a:pt x="2036" y="80"/>
                  </a:lnTo>
                  <a:cubicBezTo>
                    <a:pt x="2036" y="27"/>
                    <a:pt x="1998" y="0"/>
                    <a:pt x="1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3952825" y="1963450"/>
              <a:ext cx="19725" cy="35050"/>
            </a:xfrm>
            <a:custGeom>
              <a:rect b="b" l="l" r="r" t="t"/>
              <a:pathLst>
                <a:path extrusionOk="0" h="1402" w="789">
                  <a:moveTo>
                    <a:pt x="789" y="1"/>
                  </a:moveTo>
                  <a:lnTo>
                    <a:pt x="789" y="1"/>
                  </a:lnTo>
                  <a:cubicBezTo>
                    <a:pt x="341" y="166"/>
                    <a:pt x="35" y="577"/>
                    <a:pt x="0" y="1060"/>
                  </a:cubicBezTo>
                  <a:cubicBezTo>
                    <a:pt x="0" y="1166"/>
                    <a:pt x="12" y="1284"/>
                    <a:pt x="47" y="1401"/>
                  </a:cubicBezTo>
                  <a:cubicBezTo>
                    <a:pt x="153" y="872"/>
                    <a:pt x="412" y="389"/>
                    <a:pt x="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4042550" y="1972575"/>
              <a:ext cx="15325" cy="42400"/>
            </a:xfrm>
            <a:custGeom>
              <a:rect b="b" l="l" r="r" t="t"/>
              <a:pathLst>
                <a:path extrusionOk="0" h="1696" w="613">
                  <a:moveTo>
                    <a:pt x="330" y="1"/>
                  </a:moveTo>
                  <a:cubicBezTo>
                    <a:pt x="353" y="224"/>
                    <a:pt x="353" y="460"/>
                    <a:pt x="318" y="683"/>
                  </a:cubicBezTo>
                  <a:cubicBezTo>
                    <a:pt x="271" y="1036"/>
                    <a:pt x="165" y="1377"/>
                    <a:pt x="0" y="1695"/>
                  </a:cubicBezTo>
                  <a:lnTo>
                    <a:pt x="59" y="1695"/>
                  </a:lnTo>
                  <a:cubicBezTo>
                    <a:pt x="412" y="1483"/>
                    <a:pt x="612" y="1107"/>
                    <a:pt x="600" y="695"/>
                  </a:cubicBezTo>
                  <a:cubicBezTo>
                    <a:pt x="577" y="436"/>
                    <a:pt x="483" y="201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3946925" y="2024350"/>
              <a:ext cx="116525" cy="89175"/>
            </a:xfrm>
            <a:custGeom>
              <a:rect b="b" l="l" r="r" t="t"/>
              <a:pathLst>
                <a:path extrusionOk="0" h="3567" w="4661">
                  <a:moveTo>
                    <a:pt x="3637" y="483"/>
                  </a:moveTo>
                  <a:lnTo>
                    <a:pt x="3637" y="1742"/>
                  </a:lnTo>
                  <a:cubicBezTo>
                    <a:pt x="3319" y="1848"/>
                    <a:pt x="3107" y="2142"/>
                    <a:pt x="3107" y="2484"/>
                  </a:cubicBezTo>
                  <a:lnTo>
                    <a:pt x="3107" y="2472"/>
                  </a:lnTo>
                  <a:cubicBezTo>
                    <a:pt x="3084" y="1978"/>
                    <a:pt x="2707" y="1731"/>
                    <a:pt x="2331" y="1731"/>
                  </a:cubicBezTo>
                  <a:cubicBezTo>
                    <a:pt x="1954" y="1731"/>
                    <a:pt x="1578" y="1978"/>
                    <a:pt x="1554" y="2472"/>
                  </a:cubicBezTo>
                  <a:cubicBezTo>
                    <a:pt x="1554" y="2142"/>
                    <a:pt x="1342" y="1836"/>
                    <a:pt x="1013" y="1742"/>
                  </a:cubicBezTo>
                  <a:lnTo>
                    <a:pt x="1013" y="483"/>
                  </a:lnTo>
                  <a:close/>
                  <a:moveTo>
                    <a:pt x="530" y="1"/>
                  </a:moveTo>
                  <a:lnTo>
                    <a:pt x="530" y="1742"/>
                  </a:lnTo>
                  <a:cubicBezTo>
                    <a:pt x="213" y="1848"/>
                    <a:pt x="1" y="2142"/>
                    <a:pt x="1" y="2472"/>
                  </a:cubicBezTo>
                  <a:lnTo>
                    <a:pt x="1" y="3566"/>
                  </a:lnTo>
                  <a:lnTo>
                    <a:pt x="4661" y="3566"/>
                  </a:lnTo>
                  <a:lnTo>
                    <a:pt x="4661" y="2472"/>
                  </a:lnTo>
                  <a:cubicBezTo>
                    <a:pt x="4661" y="2142"/>
                    <a:pt x="4449" y="1836"/>
                    <a:pt x="4131" y="1742"/>
                  </a:cubicBezTo>
                  <a:lnTo>
                    <a:pt x="41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3946925" y="2120850"/>
              <a:ext cx="116825" cy="133300"/>
            </a:xfrm>
            <a:custGeom>
              <a:rect b="b" l="l" r="r" t="t"/>
              <a:pathLst>
                <a:path extrusionOk="0" h="5332" w="4673">
                  <a:moveTo>
                    <a:pt x="1" y="0"/>
                  </a:moveTo>
                  <a:lnTo>
                    <a:pt x="1" y="5331"/>
                  </a:lnTo>
                  <a:lnTo>
                    <a:pt x="1236" y="2742"/>
                  </a:lnTo>
                  <a:lnTo>
                    <a:pt x="2331" y="5331"/>
                  </a:lnTo>
                  <a:lnTo>
                    <a:pt x="3484" y="2742"/>
                  </a:lnTo>
                  <a:lnTo>
                    <a:pt x="4672" y="5319"/>
                  </a:lnTo>
                  <a:lnTo>
                    <a:pt x="4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39"/>
          <p:cNvGrpSpPr/>
          <p:nvPr/>
        </p:nvGrpSpPr>
        <p:grpSpPr>
          <a:xfrm>
            <a:off x="2140224" y="1655119"/>
            <a:ext cx="1353557" cy="791889"/>
            <a:chOff x="905325" y="3436150"/>
            <a:chExt cx="581350" cy="340100"/>
          </a:xfrm>
        </p:grpSpPr>
        <p:sp>
          <p:nvSpPr>
            <p:cNvPr id="762" name="Google Shape;762;p39"/>
            <p:cNvSpPr/>
            <p:nvPr/>
          </p:nvSpPr>
          <p:spPr>
            <a:xfrm>
              <a:off x="1120975" y="3515875"/>
              <a:ext cx="27675" cy="53575"/>
            </a:xfrm>
            <a:custGeom>
              <a:rect b="b" l="l" r="r" t="t"/>
              <a:pathLst>
                <a:path extrusionOk="0" h="2143" w="1107">
                  <a:moveTo>
                    <a:pt x="0" y="0"/>
                  </a:moveTo>
                  <a:lnTo>
                    <a:pt x="0" y="2142"/>
                  </a:lnTo>
                  <a:lnTo>
                    <a:pt x="1106" y="2142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1161850" y="3515875"/>
              <a:ext cx="27400" cy="53575"/>
            </a:xfrm>
            <a:custGeom>
              <a:rect b="b" l="l" r="r" t="t"/>
              <a:pathLst>
                <a:path extrusionOk="0" h="2143" w="1096">
                  <a:moveTo>
                    <a:pt x="1" y="0"/>
                  </a:moveTo>
                  <a:lnTo>
                    <a:pt x="1" y="2142"/>
                  </a:lnTo>
                  <a:lnTo>
                    <a:pt x="1095" y="2142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1080375" y="3515875"/>
              <a:ext cx="27375" cy="53575"/>
            </a:xfrm>
            <a:custGeom>
              <a:rect b="b" l="l" r="r" t="t"/>
              <a:pathLst>
                <a:path extrusionOk="0" h="2143" w="1095">
                  <a:moveTo>
                    <a:pt x="0" y="0"/>
                  </a:moveTo>
                  <a:lnTo>
                    <a:pt x="0" y="2142"/>
                  </a:lnTo>
                  <a:lnTo>
                    <a:pt x="1095" y="2142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1044775" y="3515875"/>
              <a:ext cx="22375" cy="53575"/>
            </a:xfrm>
            <a:custGeom>
              <a:rect b="b" l="l" r="r" t="t"/>
              <a:pathLst>
                <a:path extrusionOk="0" h="2143" w="895">
                  <a:moveTo>
                    <a:pt x="0" y="0"/>
                  </a:moveTo>
                  <a:lnTo>
                    <a:pt x="0" y="2142"/>
                  </a:lnTo>
                  <a:lnTo>
                    <a:pt x="895" y="2142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1202750" y="3515875"/>
              <a:ext cx="27375" cy="53575"/>
            </a:xfrm>
            <a:custGeom>
              <a:rect b="b" l="l" r="r" t="t"/>
              <a:pathLst>
                <a:path extrusionOk="0" h="2143" w="1095">
                  <a:moveTo>
                    <a:pt x="1" y="0"/>
                  </a:moveTo>
                  <a:lnTo>
                    <a:pt x="1" y="2142"/>
                  </a:lnTo>
                  <a:lnTo>
                    <a:pt x="1095" y="2142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1284250" y="3515875"/>
              <a:ext cx="27375" cy="53575"/>
            </a:xfrm>
            <a:custGeom>
              <a:rect b="b" l="l" r="r" t="t"/>
              <a:pathLst>
                <a:path extrusionOk="0" h="2143" w="1095">
                  <a:moveTo>
                    <a:pt x="0" y="0"/>
                  </a:moveTo>
                  <a:lnTo>
                    <a:pt x="0" y="2142"/>
                  </a:lnTo>
                  <a:lnTo>
                    <a:pt x="1095" y="2142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1324850" y="3515875"/>
              <a:ext cx="22375" cy="53575"/>
            </a:xfrm>
            <a:custGeom>
              <a:rect b="b" l="l" r="r" t="t"/>
              <a:pathLst>
                <a:path extrusionOk="0" h="2143" w="895">
                  <a:moveTo>
                    <a:pt x="0" y="0"/>
                  </a:moveTo>
                  <a:lnTo>
                    <a:pt x="0" y="2142"/>
                  </a:lnTo>
                  <a:lnTo>
                    <a:pt x="894" y="2142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1243350" y="3515875"/>
              <a:ext cx="27375" cy="53575"/>
            </a:xfrm>
            <a:custGeom>
              <a:rect b="b" l="l" r="r" t="t"/>
              <a:pathLst>
                <a:path extrusionOk="0" h="2143" w="1095">
                  <a:moveTo>
                    <a:pt x="1" y="0"/>
                  </a:moveTo>
                  <a:lnTo>
                    <a:pt x="1" y="2142"/>
                  </a:lnTo>
                  <a:lnTo>
                    <a:pt x="1095" y="2142"/>
                  </a:lnTo>
                  <a:lnTo>
                    <a:pt x="1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905325" y="3567950"/>
              <a:ext cx="581350" cy="193300"/>
            </a:xfrm>
            <a:custGeom>
              <a:rect b="b" l="l" r="r" t="t"/>
              <a:pathLst>
                <a:path extrusionOk="0" h="7732" w="23254">
                  <a:moveTo>
                    <a:pt x="6708" y="3978"/>
                  </a:moveTo>
                  <a:lnTo>
                    <a:pt x="6708" y="7131"/>
                  </a:lnTo>
                  <a:lnTo>
                    <a:pt x="5049" y="7131"/>
                  </a:lnTo>
                  <a:lnTo>
                    <a:pt x="5049" y="3978"/>
                  </a:lnTo>
                  <a:close/>
                  <a:moveTo>
                    <a:pt x="8956" y="3978"/>
                  </a:moveTo>
                  <a:lnTo>
                    <a:pt x="8956" y="7131"/>
                  </a:lnTo>
                  <a:lnTo>
                    <a:pt x="7297" y="7131"/>
                  </a:lnTo>
                  <a:lnTo>
                    <a:pt x="7297" y="3978"/>
                  </a:lnTo>
                  <a:close/>
                  <a:moveTo>
                    <a:pt x="13663" y="3978"/>
                  </a:moveTo>
                  <a:lnTo>
                    <a:pt x="13663" y="7131"/>
                  </a:lnTo>
                  <a:lnTo>
                    <a:pt x="9556" y="7131"/>
                  </a:lnTo>
                  <a:lnTo>
                    <a:pt x="9556" y="3978"/>
                  </a:lnTo>
                  <a:close/>
                  <a:moveTo>
                    <a:pt x="15922" y="3978"/>
                  </a:moveTo>
                  <a:lnTo>
                    <a:pt x="15910" y="7131"/>
                  </a:lnTo>
                  <a:lnTo>
                    <a:pt x="14263" y="7131"/>
                  </a:lnTo>
                  <a:lnTo>
                    <a:pt x="14263" y="3978"/>
                  </a:lnTo>
                  <a:close/>
                  <a:moveTo>
                    <a:pt x="18193" y="3978"/>
                  </a:moveTo>
                  <a:lnTo>
                    <a:pt x="18181" y="7131"/>
                  </a:lnTo>
                  <a:lnTo>
                    <a:pt x="16522" y="7131"/>
                  </a:lnTo>
                  <a:lnTo>
                    <a:pt x="16522" y="3978"/>
                  </a:lnTo>
                  <a:close/>
                  <a:moveTo>
                    <a:pt x="1" y="0"/>
                  </a:moveTo>
                  <a:cubicBezTo>
                    <a:pt x="36" y="94"/>
                    <a:pt x="71" y="189"/>
                    <a:pt x="107" y="271"/>
                  </a:cubicBezTo>
                  <a:lnTo>
                    <a:pt x="142" y="377"/>
                  </a:lnTo>
                  <a:cubicBezTo>
                    <a:pt x="165" y="424"/>
                    <a:pt x="189" y="471"/>
                    <a:pt x="212" y="518"/>
                  </a:cubicBezTo>
                  <a:cubicBezTo>
                    <a:pt x="236" y="565"/>
                    <a:pt x="248" y="600"/>
                    <a:pt x="271" y="636"/>
                  </a:cubicBezTo>
                  <a:lnTo>
                    <a:pt x="330" y="753"/>
                  </a:lnTo>
                  <a:lnTo>
                    <a:pt x="401" y="883"/>
                  </a:lnTo>
                  <a:lnTo>
                    <a:pt x="436" y="953"/>
                  </a:lnTo>
                  <a:cubicBezTo>
                    <a:pt x="1766" y="3130"/>
                    <a:pt x="4402" y="3378"/>
                    <a:pt x="4402" y="3378"/>
                  </a:cubicBezTo>
                  <a:lnTo>
                    <a:pt x="4449" y="3378"/>
                  </a:lnTo>
                  <a:lnTo>
                    <a:pt x="4449" y="7731"/>
                  </a:lnTo>
                  <a:lnTo>
                    <a:pt x="18782" y="7731"/>
                  </a:lnTo>
                  <a:lnTo>
                    <a:pt x="18782" y="3378"/>
                  </a:lnTo>
                  <a:lnTo>
                    <a:pt x="18852" y="3378"/>
                  </a:lnTo>
                  <a:cubicBezTo>
                    <a:pt x="18852" y="3378"/>
                    <a:pt x="21476" y="3142"/>
                    <a:pt x="22806" y="953"/>
                  </a:cubicBezTo>
                  <a:lnTo>
                    <a:pt x="22853" y="883"/>
                  </a:lnTo>
                  <a:lnTo>
                    <a:pt x="22924" y="753"/>
                  </a:lnTo>
                  <a:lnTo>
                    <a:pt x="22983" y="647"/>
                  </a:lnTo>
                  <a:lnTo>
                    <a:pt x="23041" y="518"/>
                  </a:lnTo>
                  <a:lnTo>
                    <a:pt x="23100" y="377"/>
                  </a:lnTo>
                  <a:lnTo>
                    <a:pt x="23147" y="271"/>
                  </a:lnTo>
                  <a:cubicBezTo>
                    <a:pt x="23183" y="189"/>
                    <a:pt x="23218" y="94"/>
                    <a:pt x="23253" y="12"/>
                  </a:cubicBezTo>
                  <a:lnTo>
                    <a:pt x="145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971225" y="3436150"/>
              <a:ext cx="450725" cy="94750"/>
            </a:xfrm>
            <a:custGeom>
              <a:rect b="b" l="l" r="r" t="t"/>
              <a:pathLst>
                <a:path extrusionOk="0" h="3790" w="18029">
                  <a:moveTo>
                    <a:pt x="4884" y="0"/>
                  </a:moveTo>
                  <a:lnTo>
                    <a:pt x="4131" y="1342"/>
                  </a:lnTo>
                  <a:cubicBezTo>
                    <a:pt x="3672" y="1366"/>
                    <a:pt x="3213" y="1377"/>
                    <a:pt x="2754" y="1377"/>
                  </a:cubicBezTo>
                  <a:cubicBezTo>
                    <a:pt x="1836" y="1377"/>
                    <a:pt x="918" y="1330"/>
                    <a:pt x="1" y="1236"/>
                  </a:cubicBezTo>
                  <a:lnTo>
                    <a:pt x="1" y="1236"/>
                  </a:lnTo>
                  <a:cubicBezTo>
                    <a:pt x="130" y="2954"/>
                    <a:pt x="1895" y="3790"/>
                    <a:pt x="1895" y="3790"/>
                  </a:cubicBezTo>
                  <a:lnTo>
                    <a:pt x="16134" y="3790"/>
                  </a:lnTo>
                  <a:cubicBezTo>
                    <a:pt x="17981" y="3295"/>
                    <a:pt x="18028" y="1236"/>
                    <a:pt x="18028" y="1236"/>
                  </a:cubicBezTo>
                  <a:lnTo>
                    <a:pt x="18028" y="1236"/>
                  </a:lnTo>
                  <a:cubicBezTo>
                    <a:pt x="17134" y="1403"/>
                    <a:pt x="16227" y="1490"/>
                    <a:pt x="15317" y="1490"/>
                  </a:cubicBezTo>
                  <a:cubicBezTo>
                    <a:pt x="14754" y="1490"/>
                    <a:pt x="14190" y="1457"/>
                    <a:pt x="13627" y="1389"/>
                  </a:cubicBezTo>
                  <a:lnTo>
                    <a:pt x="13063" y="0"/>
                  </a:lnTo>
                  <a:cubicBezTo>
                    <a:pt x="11419" y="181"/>
                    <a:pt x="9962" y="241"/>
                    <a:pt x="8751" y="241"/>
                  </a:cubicBezTo>
                  <a:cubicBezTo>
                    <a:pt x="6328" y="241"/>
                    <a:pt x="4884" y="0"/>
                    <a:pt x="48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981525" y="3761225"/>
              <a:ext cx="428650" cy="15025"/>
            </a:xfrm>
            <a:custGeom>
              <a:rect b="b" l="l" r="r" t="t"/>
              <a:pathLst>
                <a:path extrusionOk="0" h="601" w="17146">
                  <a:moveTo>
                    <a:pt x="0" y="0"/>
                  </a:moveTo>
                  <a:lnTo>
                    <a:pt x="0" y="601"/>
                  </a:lnTo>
                  <a:lnTo>
                    <a:pt x="17146" y="601"/>
                  </a:lnTo>
                  <a:lnTo>
                    <a:pt x="17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6230383" y="2733530"/>
            <a:ext cx="546960" cy="1856547"/>
            <a:chOff x="5836200" y="1196825"/>
            <a:chExt cx="381875" cy="1296200"/>
          </a:xfrm>
        </p:grpSpPr>
        <p:sp>
          <p:nvSpPr>
            <p:cNvPr id="774" name="Google Shape;774;p39"/>
            <p:cNvSpPr/>
            <p:nvPr/>
          </p:nvSpPr>
          <p:spPr>
            <a:xfrm>
              <a:off x="5868275" y="2181750"/>
              <a:ext cx="258325" cy="158000"/>
            </a:xfrm>
            <a:custGeom>
              <a:rect b="b" l="l" r="r" t="t"/>
              <a:pathLst>
                <a:path extrusionOk="0" h="6320" w="10333">
                  <a:moveTo>
                    <a:pt x="2379" y="610"/>
                  </a:moveTo>
                  <a:cubicBezTo>
                    <a:pt x="2814" y="610"/>
                    <a:pt x="3253" y="927"/>
                    <a:pt x="3189" y="1507"/>
                  </a:cubicBezTo>
                  <a:lnTo>
                    <a:pt x="2777" y="5154"/>
                  </a:lnTo>
                  <a:lnTo>
                    <a:pt x="1177" y="4976"/>
                  </a:lnTo>
                  <a:lnTo>
                    <a:pt x="1177" y="4976"/>
                  </a:lnTo>
                  <a:lnTo>
                    <a:pt x="1589" y="1330"/>
                  </a:lnTo>
                  <a:cubicBezTo>
                    <a:pt x="1643" y="838"/>
                    <a:pt x="2009" y="610"/>
                    <a:pt x="2379" y="610"/>
                  </a:cubicBezTo>
                  <a:close/>
                  <a:moveTo>
                    <a:pt x="4505" y="849"/>
                  </a:moveTo>
                  <a:cubicBezTo>
                    <a:pt x="4941" y="849"/>
                    <a:pt x="5383" y="1167"/>
                    <a:pt x="5319" y="1742"/>
                  </a:cubicBezTo>
                  <a:lnTo>
                    <a:pt x="4907" y="5390"/>
                  </a:lnTo>
                  <a:lnTo>
                    <a:pt x="3307" y="5210"/>
                  </a:lnTo>
                  <a:lnTo>
                    <a:pt x="3307" y="5210"/>
                  </a:lnTo>
                  <a:lnTo>
                    <a:pt x="3719" y="1565"/>
                  </a:lnTo>
                  <a:cubicBezTo>
                    <a:pt x="3773" y="1075"/>
                    <a:pt x="4137" y="849"/>
                    <a:pt x="4505" y="849"/>
                  </a:cubicBezTo>
                  <a:close/>
                  <a:moveTo>
                    <a:pt x="6634" y="1090"/>
                  </a:moveTo>
                  <a:cubicBezTo>
                    <a:pt x="6662" y="1090"/>
                    <a:pt x="6691" y="1092"/>
                    <a:pt x="6720" y="1095"/>
                  </a:cubicBezTo>
                  <a:cubicBezTo>
                    <a:pt x="7167" y="1142"/>
                    <a:pt x="7484" y="1542"/>
                    <a:pt x="7437" y="1989"/>
                  </a:cubicBezTo>
                  <a:lnTo>
                    <a:pt x="7025" y="5637"/>
                  </a:lnTo>
                  <a:lnTo>
                    <a:pt x="5119" y="5413"/>
                  </a:lnTo>
                  <a:lnTo>
                    <a:pt x="5119" y="5413"/>
                  </a:lnTo>
                  <a:lnTo>
                    <a:pt x="5425" y="5449"/>
                  </a:lnTo>
                  <a:lnTo>
                    <a:pt x="5837" y="1801"/>
                  </a:lnTo>
                  <a:cubicBezTo>
                    <a:pt x="5892" y="1394"/>
                    <a:pt x="6234" y="1090"/>
                    <a:pt x="6634" y="1090"/>
                  </a:cubicBezTo>
                  <a:close/>
                  <a:moveTo>
                    <a:pt x="8757" y="1328"/>
                  </a:moveTo>
                  <a:cubicBezTo>
                    <a:pt x="9192" y="1328"/>
                    <a:pt x="9631" y="1645"/>
                    <a:pt x="9567" y="2224"/>
                  </a:cubicBezTo>
                  <a:lnTo>
                    <a:pt x="9155" y="5872"/>
                  </a:lnTo>
                  <a:lnTo>
                    <a:pt x="7567" y="5696"/>
                  </a:lnTo>
                  <a:lnTo>
                    <a:pt x="7967" y="2048"/>
                  </a:lnTo>
                  <a:cubicBezTo>
                    <a:pt x="8021" y="1556"/>
                    <a:pt x="8387" y="1328"/>
                    <a:pt x="8757" y="1328"/>
                  </a:cubicBezTo>
                  <a:close/>
                  <a:moveTo>
                    <a:pt x="1318" y="0"/>
                  </a:moveTo>
                  <a:lnTo>
                    <a:pt x="765" y="4931"/>
                  </a:lnTo>
                  <a:lnTo>
                    <a:pt x="36" y="4848"/>
                  </a:lnTo>
                  <a:lnTo>
                    <a:pt x="0" y="5166"/>
                  </a:lnTo>
                  <a:lnTo>
                    <a:pt x="10297" y="6319"/>
                  </a:lnTo>
                  <a:lnTo>
                    <a:pt x="10332" y="6002"/>
                  </a:lnTo>
                  <a:lnTo>
                    <a:pt x="9579" y="5917"/>
                  </a:lnTo>
                  <a:lnTo>
                    <a:pt x="9579" y="5917"/>
                  </a:lnTo>
                  <a:lnTo>
                    <a:pt x="10132" y="989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5883275" y="2044950"/>
              <a:ext cx="258325" cy="158000"/>
            </a:xfrm>
            <a:custGeom>
              <a:rect b="b" l="l" r="r" t="t"/>
              <a:pathLst>
                <a:path extrusionOk="0" h="6320" w="10333">
                  <a:moveTo>
                    <a:pt x="2391" y="610"/>
                  </a:moveTo>
                  <a:cubicBezTo>
                    <a:pt x="2826" y="610"/>
                    <a:pt x="3265" y="927"/>
                    <a:pt x="3201" y="1507"/>
                  </a:cubicBezTo>
                  <a:lnTo>
                    <a:pt x="2789" y="5155"/>
                  </a:lnTo>
                  <a:lnTo>
                    <a:pt x="1190" y="4970"/>
                  </a:lnTo>
                  <a:lnTo>
                    <a:pt x="1190" y="4970"/>
                  </a:lnTo>
                  <a:lnTo>
                    <a:pt x="1601" y="1330"/>
                  </a:lnTo>
                  <a:cubicBezTo>
                    <a:pt x="1655" y="839"/>
                    <a:pt x="2021" y="610"/>
                    <a:pt x="2391" y="610"/>
                  </a:cubicBezTo>
                  <a:close/>
                  <a:moveTo>
                    <a:pt x="4517" y="849"/>
                  </a:moveTo>
                  <a:cubicBezTo>
                    <a:pt x="4953" y="849"/>
                    <a:pt x="5395" y="1167"/>
                    <a:pt x="5331" y="1742"/>
                  </a:cubicBezTo>
                  <a:lnTo>
                    <a:pt x="4919" y="5390"/>
                  </a:lnTo>
                  <a:lnTo>
                    <a:pt x="3319" y="5211"/>
                  </a:lnTo>
                  <a:lnTo>
                    <a:pt x="3319" y="5211"/>
                  </a:lnTo>
                  <a:lnTo>
                    <a:pt x="3731" y="1565"/>
                  </a:lnTo>
                  <a:cubicBezTo>
                    <a:pt x="3785" y="1076"/>
                    <a:pt x="4149" y="849"/>
                    <a:pt x="4517" y="849"/>
                  </a:cubicBezTo>
                  <a:close/>
                  <a:moveTo>
                    <a:pt x="6646" y="1090"/>
                  </a:moveTo>
                  <a:cubicBezTo>
                    <a:pt x="6674" y="1090"/>
                    <a:pt x="6703" y="1092"/>
                    <a:pt x="6731" y="1095"/>
                  </a:cubicBezTo>
                  <a:cubicBezTo>
                    <a:pt x="7179" y="1142"/>
                    <a:pt x="7496" y="1542"/>
                    <a:pt x="7449" y="1989"/>
                  </a:cubicBezTo>
                  <a:lnTo>
                    <a:pt x="7049" y="5625"/>
                  </a:lnTo>
                  <a:lnTo>
                    <a:pt x="5225" y="5425"/>
                  </a:lnTo>
                  <a:lnTo>
                    <a:pt x="5225" y="5425"/>
                  </a:lnTo>
                  <a:lnTo>
                    <a:pt x="5449" y="5449"/>
                  </a:lnTo>
                  <a:lnTo>
                    <a:pt x="5849" y="1801"/>
                  </a:lnTo>
                  <a:cubicBezTo>
                    <a:pt x="5904" y="1394"/>
                    <a:pt x="6246" y="1090"/>
                    <a:pt x="6646" y="1090"/>
                  </a:cubicBezTo>
                  <a:close/>
                  <a:moveTo>
                    <a:pt x="8769" y="1328"/>
                  </a:moveTo>
                  <a:cubicBezTo>
                    <a:pt x="9204" y="1328"/>
                    <a:pt x="9643" y="1645"/>
                    <a:pt x="9579" y="2224"/>
                  </a:cubicBezTo>
                  <a:lnTo>
                    <a:pt x="9179" y="5872"/>
                  </a:lnTo>
                  <a:lnTo>
                    <a:pt x="7426" y="5672"/>
                  </a:lnTo>
                  <a:lnTo>
                    <a:pt x="7567" y="5684"/>
                  </a:lnTo>
                  <a:lnTo>
                    <a:pt x="7979" y="2048"/>
                  </a:lnTo>
                  <a:cubicBezTo>
                    <a:pt x="8033" y="1556"/>
                    <a:pt x="8399" y="1328"/>
                    <a:pt x="8769" y="1328"/>
                  </a:cubicBezTo>
                  <a:close/>
                  <a:moveTo>
                    <a:pt x="1330" y="0"/>
                  </a:moveTo>
                  <a:lnTo>
                    <a:pt x="777" y="4931"/>
                  </a:lnTo>
                  <a:lnTo>
                    <a:pt x="36" y="4849"/>
                  </a:lnTo>
                  <a:lnTo>
                    <a:pt x="0" y="5166"/>
                  </a:lnTo>
                  <a:lnTo>
                    <a:pt x="10297" y="6320"/>
                  </a:lnTo>
                  <a:lnTo>
                    <a:pt x="10332" y="6002"/>
                  </a:lnTo>
                  <a:lnTo>
                    <a:pt x="9591" y="5918"/>
                  </a:lnTo>
                  <a:lnTo>
                    <a:pt x="9591" y="5918"/>
                  </a:lnTo>
                  <a:lnTo>
                    <a:pt x="10144" y="98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5898875" y="1908150"/>
              <a:ext cx="258300" cy="158000"/>
            </a:xfrm>
            <a:custGeom>
              <a:rect b="b" l="l" r="r" t="t"/>
              <a:pathLst>
                <a:path extrusionOk="0" h="6320" w="10332">
                  <a:moveTo>
                    <a:pt x="2379" y="610"/>
                  </a:moveTo>
                  <a:cubicBezTo>
                    <a:pt x="2814" y="610"/>
                    <a:pt x="3253" y="928"/>
                    <a:pt x="3189" y="1507"/>
                  </a:cubicBezTo>
                  <a:lnTo>
                    <a:pt x="2777" y="5155"/>
                  </a:lnTo>
                  <a:lnTo>
                    <a:pt x="1177" y="4978"/>
                  </a:lnTo>
                  <a:lnTo>
                    <a:pt x="1589" y="1330"/>
                  </a:lnTo>
                  <a:cubicBezTo>
                    <a:pt x="1643" y="839"/>
                    <a:pt x="2009" y="610"/>
                    <a:pt x="2379" y="610"/>
                  </a:cubicBezTo>
                  <a:close/>
                  <a:moveTo>
                    <a:pt x="4497" y="853"/>
                  </a:moveTo>
                  <a:cubicBezTo>
                    <a:pt x="4531" y="853"/>
                    <a:pt x="4566" y="855"/>
                    <a:pt x="4601" y="860"/>
                  </a:cubicBezTo>
                  <a:cubicBezTo>
                    <a:pt x="5048" y="907"/>
                    <a:pt x="5366" y="1295"/>
                    <a:pt x="5319" y="1742"/>
                  </a:cubicBezTo>
                  <a:lnTo>
                    <a:pt x="4907" y="5378"/>
                  </a:lnTo>
                  <a:lnTo>
                    <a:pt x="3307" y="5202"/>
                  </a:lnTo>
                  <a:lnTo>
                    <a:pt x="3719" y="1554"/>
                  </a:lnTo>
                  <a:cubicBezTo>
                    <a:pt x="3762" y="1153"/>
                    <a:pt x="4104" y="853"/>
                    <a:pt x="4497" y="853"/>
                  </a:cubicBezTo>
                  <a:close/>
                  <a:moveTo>
                    <a:pt x="6645" y="1090"/>
                  </a:moveTo>
                  <a:cubicBezTo>
                    <a:pt x="6674" y="1090"/>
                    <a:pt x="6702" y="1092"/>
                    <a:pt x="6731" y="1095"/>
                  </a:cubicBezTo>
                  <a:cubicBezTo>
                    <a:pt x="7178" y="1142"/>
                    <a:pt x="7484" y="1530"/>
                    <a:pt x="7449" y="1978"/>
                  </a:cubicBezTo>
                  <a:lnTo>
                    <a:pt x="7037" y="5625"/>
                  </a:lnTo>
                  <a:lnTo>
                    <a:pt x="5119" y="5414"/>
                  </a:lnTo>
                  <a:lnTo>
                    <a:pt x="5119" y="5414"/>
                  </a:lnTo>
                  <a:lnTo>
                    <a:pt x="5437" y="5437"/>
                  </a:lnTo>
                  <a:lnTo>
                    <a:pt x="5849" y="1801"/>
                  </a:lnTo>
                  <a:cubicBezTo>
                    <a:pt x="5892" y="1394"/>
                    <a:pt x="6244" y="1090"/>
                    <a:pt x="6645" y="1090"/>
                  </a:cubicBezTo>
                  <a:close/>
                  <a:moveTo>
                    <a:pt x="8761" y="1326"/>
                  </a:moveTo>
                  <a:cubicBezTo>
                    <a:pt x="9198" y="1326"/>
                    <a:pt x="9637" y="1644"/>
                    <a:pt x="9567" y="2225"/>
                  </a:cubicBezTo>
                  <a:lnTo>
                    <a:pt x="9167" y="5873"/>
                  </a:lnTo>
                  <a:lnTo>
                    <a:pt x="7355" y="5661"/>
                  </a:lnTo>
                  <a:lnTo>
                    <a:pt x="7355" y="5661"/>
                  </a:lnTo>
                  <a:lnTo>
                    <a:pt x="7567" y="5684"/>
                  </a:lnTo>
                  <a:lnTo>
                    <a:pt x="7967" y="2036"/>
                  </a:lnTo>
                  <a:cubicBezTo>
                    <a:pt x="8026" y="1552"/>
                    <a:pt x="8393" y="1326"/>
                    <a:pt x="8761" y="1326"/>
                  </a:cubicBezTo>
                  <a:close/>
                  <a:moveTo>
                    <a:pt x="1318" y="1"/>
                  </a:moveTo>
                  <a:lnTo>
                    <a:pt x="765" y="4931"/>
                  </a:lnTo>
                  <a:lnTo>
                    <a:pt x="35" y="4849"/>
                  </a:lnTo>
                  <a:lnTo>
                    <a:pt x="0" y="5166"/>
                  </a:lnTo>
                  <a:lnTo>
                    <a:pt x="10297" y="6320"/>
                  </a:lnTo>
                  <a:lnTo>
                    <a:pt x="10332" y="6002"/>
                  </a:lnTo>
                  <a:lnTo>
                    <a:pt x="9579" y="5917"/>
                  </a:lnTo>
                  <a:lnTo>
                    <a:pt x="9579" y="5917"/>
                  </a:lnTo>
                  <a:lnTo>
                    <a:pt x="10132" y="989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5914150" y="1771650"/>
              <a:ext cx="258325" cy="157700"/>
            </a:xfrm>
            <a:custGeom>
              <a:rect b="b" l="l" r="r" t="t"/>
              <a:pathLst>
                <a:path extrusionOk="0" h="6308" w="10333">
                  <a:moveTo>
                    <a:pt x="2376" y="590"/>
                  </a:moveTo>
                  <a:cubicBezTo>
                    <a:pt x="2812" y="590"/>
                    <a:pt x="3254" y="909"/>
                    <a:pt x="3190" y="1483"/>
                  </a:cubicBezTo>
                  <a:lnTo>
                    <a:pt x="2790" y="5131"/>
                  </a:lnTo>
                  <a:lnTo>
                    <a:pt x="1190" y="4955"/>
                  </a:lnTo>
                  <a:lnTo>
                    <a:pt x="1590" y="1307"/>
                  </a:lnTo>
                  <a:cubicBezTo>
                    <a:pt x="1643" y="817"/>
                    <a:pt x="2008" y="590"/>
                    <a:pt x="2376" y="590"/>
                  </a:cubicBezTo>
                  <a:close/>
                  <a:moveTo>
                    <a:pt x="4526" y="831"/>
                  </a:moveTo>
                  <a:cubicBezTo>
                    <a:pt x="4555" y="831"/>
                    <a:pt x="4584" y="833"/>
                    <a:pt x="4614" y="836"/>
                  </a:cubicBezTo>
                  <a:cubicBezTo>
                    <a:pt x="5049" y="883"/>
                    <a:pt x="5367" y="1283"/>
                    <a:pt x="5320" y="1730"/>
                  </a:cubicBezTo>
                  <a:lnTo>
                    <a:pt x="4908" y="5378"/>
                  </a:lnTo>
                  <a:lnTo>
                    <a:pt x="3308" y="5202"/>
                  </a:lnTo>
                  <a:lnTo>
                    <a:pt x="3720" y="1554"/>
                  </a:lnTo>
                  <a:cubicBezTo>
                    <a:pt x="3763" y="1136"/>
                    <a:pt x="4115" y="831"/>
                    <a:pt x="4526" y="831"/>
                  </a:cubicBezTo>
                  <a:close/>
                  <a:moveTo>
                    <a:pt x="6628" y="1076"/>
                  </a:moveTo>
                  <a:cubicBezTo>
                    <a:pt x="6662" y="1076"/>
                    <a:pt x="6697" y="1078"/>
                    <a:pt x="6732" y="1083"/>
                  </a:cubicBezTo>
                  <a:cubicBezTo>
                    <a:pt x="7179" y="1130"/>
                    <a:pt x="7497" y="1530"/>
                    <a:pt x="7450" y="1966"/>
                  </a:cubicBezTo>
                  <a:lnTo>
                    <a:pt x="7038" y="5614"/>
                  </a:lnTo>
                  <a:lnTo>
                    <a:pt x="5438" y="5437"/>
                  </a:lnTo>
                  <a:lnTo>
                    <a:pt x="5849" y="1789"/>
                  </a:lnTo>
                  <a:cubicBezTo>
                    <a:pt x="5893" y="1378"/>
                    <a:pt x="6235" y="1076"/>
                    <a:pt x="6628" y="1076"/>
                  </a:cubicBezTo>
                  <a:close/>
                  <a:moveTo>
                    <a:pt x="8776" y="1314"/>
                  </a:moveTo>
                  <a:cubicBezTo>
                    <a:pt x="8805" y="1314"/>
                    <a:pt x="8833" y="1315"/>
                    <a:pt x="8862" y="1318"/>
                  </a:cubicBezTo>
                  <a:lnTo>
                    <a:pt x="8862" y="1330"/>
                  </a:lnTo>
                  <a:cubicBezTo>
                    <a:pt x="9297" y="1377"/>
                    <a:pt x="9615" y="1766"/>
                    <a:pt x="9580" y="2213"/>
                  </a:cubicBezTo>
                  <a:lnTo>
                    <a:pt x="9168" y="5849"/>
                  </a:lnTo>
                  <a:lnTo>
                    <a:pt x="7567" y="5672"/>
                  </a:lnTo>
                  <a:lnTo>
                    <a:pt x="7968" y="2025"/>
                  </a:lnTo>
                  <a:cubicBezTo>
                    <a:pt x="8023" y="1618"/>
                    <a:pt x="8375" y="1314"/>
                    <a:pt x="8776" y="1314"/>
                  </a:cubicBezTo>
                  <a:close/>
                  <a:moveTo>
                    <a:pt x="1319" y="1"/>
                  </a:moveTo>
                  <a:lnTo>
                    <a:pt x="766" y="4919"/>
                  </a:lnTo>
                  <a:lnTo>
                    <a:pt x="36" y="4837"/>
                  </a:lnTo>
                  <a:lnTo>
                    <a:pt x="1" y="5155"/>
                  </a:lnTo>
                  <a:lnTo>
                    <a:pt x="10298" y="6308"/>
                  </a:lnTo>
                  <a:lnTo>
                    <a:pt x="10333" y="5990"/>
                  </a:lnTo>
                  <a:lnTo>
                    <a:pt x="9591" y="5908"/>
                  </a:lnTo>
                  <a:lnTo>
                    <a:pt x="10133" y="989"/>
                  </a:lnTo>
                  <a:lnTo>
                    <a:pt x="13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5929175" y="1634550"/>
              <a:ext cx="258300" cy="157725"/>
            </a:xfrm>
            <a:custGeom>
              <a:rect b="b" l="l" r="r" t="t"/>
              <a:pathLst>
                <a:path extrusionOk="0" h="6309" w="10332">
                  <a:moveTo>
                    <a:pt x="2395" y="603"/>
                  </a:moveTo>
                  <a:cubicBezTo>
                    <a:pt x="2832" y="603"/>
                    <a:pt x="3271" y="921"/>
                    <a:pt x="3201" y="1495"/>
                  </a:cubicBezTo>
                  <a:lnTo>
                    <a:pt x="2801" y="5143"/>
                  </a:lnTo>
                  <a:lnTo>
                    <a:pt x="3001" y="5167"/>
                  </a:lnTo>
                  <a:lnTo>
                    <a:pt x="3001" y="5167"/>
                  </a:lnTo>
                  <a:lnTo>
                    <a:pt x="1200" y="4967"/>
                  </a:lnTo>
                  <a:lnTo>
                    <a:pt x="1601" y="1319"/>
                  </a:lnTo>
                  <a:cubicBezTo>
                    <a:pt x="1660" y="829"/>
                    <a:pt x="2027" y="603"/>
                    <a:pt x="2395" y="603"/>
                  </a:cubicBezTo>
                  <a:close/>
                  <a:moveTo>
                    <a:pt x="4537" y="844"/>
                  </a:moveTo>
                  <a:cubicBezTo>
                    <a:pt x="4566" y="844"/>
                    <a:pt x="4595" y="845"/>
                    <a:pt x="4625" y="848"/>
                  </a:cubicBezTo>
                  <a:cubicBezTo>
                    <a:pt x="5060" y="907"/>
                    <a:pt x="5378" y="1295"/>
                    <a:pt x="5331" y="1742"/>
                  </a:cubicBezTo>
                  <a:lnTo>
                    <a:pt x="4920" y="5385"/>
                  </a:lnTo>
                  <a:lnTo>
                    <a:pt x="4920" y="5385"/>
                  </a:lnTo>
                  <a:lnTo>
                    <a:pt x="3319" y="5214"/>
                  </a:lnTo>
                  <a:lnTo>
                    <a:pt x="3730" y="1566"/>
                  </a:lnTo>
                  <a:cubicBezTo>
                    <a:pt x="3774" y="1148"/>
                    <a:pt x="4126" y="844"/>
                    <a:pt x="4537" y="844"/>
                  </a:cubicBezTo>
                  <a:close/>
                  <a:moveTo>
                    <a:pt x="6667" y="1079"/>
                  </a:moveTo>
                  <a:cubicBezTo>
                    <a:pt x="6696" y="1079"/>
                    <a:pt x="6725" y="1080"/>
                    <a:pt x="6755" y="1084"/>
                  </a:cubicBezTo>
                  <a:cubicBezTo>
                    <a:pt x="7190" y="1142"/>
                    <a:pt x="7508" y="1542"/>
                    <a:pt x="7461" y="1978"/>
                  </a:cubicBezTo>
                  <a:lnTo>
                    <a:pt x="7049" y="5626"/>
                  </a:lnTo>
                  <a:lnTo>
                    <a:pt x="7425" y="5673"/>
                  </a:lnTo>
                  <a:lnTo>
                    <a:pt x="5448" y="5449"/>
                  </a:lnTo>
                  <a:lnTo>
                    <a:pt x="5860" y="1801"/>
                  </a:lnTo>
                  <a:cubicBezTo>
                    <a:pt x="5904" y="1384"/>
                    <a:pt x="6256" y="1079"/>
                    <a:pt x="6667" y="1079"/>
                  </a:cubicBezTo>
                  <a:close/>
                  <a:moveTo>
                    <a:pt x="8776" y="1320"/>
                  </a:moveTo>
                  <a:cubicBezTo>
                    <a:pt x="9213" y="1320"/>
                    <a:pt x="9654" y="1639"/>
                    <a:pt x="9591" y="2213"/>
                  </a:cubicBezTo>
                  <a:lnTo>
                    <a:pt x="9179" y="5861"/>
                  </a:lnTo>
                  <a:lnTo>
                    <a:pt x="9591" y="5908"/>
                  </a:lnTo>
                  <a:lnTo>
                    <a:pt x="9591" y="5908"/>
                  </a:lnTo>
                  <a:lnTo>
                    <a:pt x="7578" y="5685"/>
                  </a:lnTo>
                  <a:lnTo>
                    <a:pt x="7990" y="2037"/>
                  </a:lnTo>
                  <a:cubicBezTo>
                    <a:pt x="8044" y="1547"/>
                    <a:pt x="8408" y="1320"/>
                    <a:pt x="8776" y="1320"/>
                  </a:cubicBezTo>
                  <a:close/>
                  <a:moveTo>
                    <a:pt x="1330" y="1"/>
                  </a:moveTo>
                  <a:lnTo>
                    <a:pt x="777" y="4920"/>
                  </a:lnTo>
                  <a:lnTo>
                    <a:pt x="35" y="4837"/>
                  </a:lnTo>
                  <a:lnTo>
                    <a:pt x="0" y="5155"/>
                  </a:lnTo>
                  <a:lnTo>
                    <a:pt x="10297" y="6308"/>
                  </a:lnTo>
                  <a:lnTo>
                    <a:pt x="10332" y="5991"/>
                  </a:lnTo>
                  <a:lnTo>
                    <a:pt x="9591" y="5908"/>
                  </a:lnTo>
                  <a:lnTo>
                    <a:pt x="9591" y="5908"/>
                  </a:lnTo>
                  <a:lnTo>
                    <a:pt x="10144" y="989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5944750" y="1497775"/>
              <a:ext cx="258325" cy="157700"/>
            </a:xfrm>
            <a:custGeom>
              <a:rect b="b" l="l" r="r" t="t"/>
              <a:pathLst>
                <a:path extrusionOk="0" h="6308" w="10333">
                  <a:moveTo>
                    <a:pt x="2383" y="602"/>
                  </a:moveTo>
                  <a:cubicBezTo>
                    <a:pt x="2819" y="602"/>
                    <a:pt x="3259" y="916"/>
                    <a:pt x="3202" y="1495"/>
                  </a:cubicBezTo>
                  <a:lnTo>
                    <a:pt x="2790" y="5142"/>
                  </a:lnTo>
                  <a:lnTo>
                    <a:pt x="3190" y="5189"/>
                  </a:lnTo>
                  <a:lnTo>
                    <a:pt x="3190" y="5189"/>
                  </a:lnTo>
                  <a:lnTo>
                    <a:pt x="1189" y="4966"/>
                  </a:lnTo>
                  <a:lnTo>
                    <a:pt x="1589" y="1318"/>
                  </a:lnTo>
                  <a:cubicBezTo>
                    <a:pt x="1644" y="831"/>
                    <a:pt x="2012" y="602"/>
                    <a:pt x="2383" y="602"/>
                  </a:cubicBezTo>
                  <a:close/>
                  <a:moveTo>
                    <a:pt x="4528" y="843"/>
                  </a:moveTo>
                  <a:cubicBezTo>
                    <a:pt x="4556" y="843"/>
                    <a:pt x="4585" y="844"/>
                    <a:pt x="4614" y="847"/>
                  </a:cubicBezTo>
                  <a:cubicBezTo>
                    <a:pt x="5049" y="894"/>
                    <a:pt x="5367" y="1294"/>
                    <a:pt x="5320" y="1730"/>
                  </a:cubicBezTo>
                  <a:lnTo>
                    <a:pt x="4908" y="5378"/>
                  </a:lnTo>
                  <a:lnTo>
                    <a:pt x="5273" y="5425"/>
                  </a:lnTo>
                  <a:lnTo>
                    <a:pt x="5273" y="5425"/>
                  </a:lnTo>
                  <a:lnTo>
                    <a:pt x="3319" y="5201"/>
                  </a:lnTo>
                  <a:lnTo>
                    <a:pt x="3719" y="1553"/>
                  </a:lnTo>
                  <a:cubicBezTo>
                    <a:pt x="3774" y="1147"/>
                    <a:pt x="4127" y="843"/>
                    <a:pt x="4528" y="843"/>
                  </a:cubicBezTo>
                  <a:close/>
                  <a:moveTo>
                    <a:pt x="6656" y="1078"/>
                  </a:moveTo>
                  <a:cubicBezTo>
                    <a:pt x="6685" y="1078"/>
                    <a:pt x="6714" y="1080"/>
                    <a:pt x="6744" y="1083"/>
                  </a:cubicBezTo>
                  <a:cubicBezTo>
                    <a:pt x="7179" y="1141"/>
                    <a:pt x="7497" y="1530"/>
                    <a:pt x="7450" y="1965"/>
                  </a:cubicBezTo>
                  <a:lnTo>
                    <a:pt x="7038" y="5613"/>
                  </a:lnTo>
                  <a:lnTo>
                    <a:pt x="7556" y="5672"/>
                  </a:lnTo>
                  <a:lnTo>
                    <a:pt x="5437" y="5437"/>
                  </a:lnTo>
                  <a:lnTo>
                    <a:pt x="5849" y="1789"/>
                  </a:lnTo>
                  <a:cubicBezTo>
                    <a:pt x="5893" y="1382"/>
                    <a:pt x="6245" y="1078"/>
                    <a:pt x="6656" y="1078"/>
                  </a:cubicBezTo>
                  <a:close/>
                  <a:moveTo>
                    <a:pt x="8764" y="1333"/>
                  </a:moveTo>
                  <a:cubicBezTo>
                    <a:pt x="9194" y="1333"/>
                    <a:pt x="9631" y="1645"/>
                    <a:pt x="9580" y="2212"/>
                  </a:cubicBezTo>
                  <a:lnTo>
                    <a:pt x="9168" y="5860"/>
                  </a:lnTo>
                  <a:lnTo>
                    <a:pt x="7579" y="5684"/>
                  </a:lnTo>
                  <a:lnTo>
                    <a:pt x="7979" y="2036"/>
                  </a:lnTo>
                  <a:cubicBezTo>
                    <a:pt x="8038" y="1556"/>
                    <a:pt x="8399" y="1333"/>
                    <a:pt x="8764" y="1333"/>
                  </a:cubicBezTo>
                  <a:close/>
                  <a:moveTo>
                    <a:pt x="1319" y="0"/>
                  </a:moveTo>
                  <a:lnTo>
                    <a:pt x="766" y="4919"/>
                  </a:lnTo>
                  <a:lnTo>
                    <a:pt x="36" y="4836"/>
                  </a:lnTo>
                  <a:lnTo>
                    <a:pt x="1" y="5154"/>
                  </a:lnTo>
                  <a:lnTo>
                    <a:pt x="10297" y="6307"/>
                  </a:lnTo>
                  <a:lnTo>
                    <a:pt x="10333" y="5990"/>
                  </a:lnTo>
                  <a:lnTo>
                    <a:pt x="9580" y="5906"/>
                  </a:lnTo>
                  <a:lnTo>
                    <a:pt x="9580" y="5906"/>
                  </a:lnTo>
                  <a:lnTo>
                    <a:pt x="10133" y="989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959750" y="1355375"/>
              <a:ext cx="258325" cy="163600"/>
            </a:xfrm>
            <a:custGeom>
              <a:rect b="b" l="l" r="r" t="t"/>
              <a:pathLst>
                <a:path extrusionOk="0" h="6544" w="10333">
                  <a:moveTo>
                    <a:pt x="3310" y="714"/>
                  </a:moveTo>
                  <a:cubicBezTo>
                    <a:pt x="3341" y="714"/>
                    <a:pt x="3371" y="715"/>
                    <a:pt x="3402" y="718"/>
                  </a:cubicBezTo>
                  <a:cubicBezTo>
                    <a:pt x="3872" y="777"/>
                    <a:pt x="4214" y="1201"/>
                    <a:pt x="4155" y="1672"/>
                  </a:cubicBezTo>
                  <a:lnTo>
                    <a:pt x="3731" y="5472"/>
                  </a:lnTo>
                  <a:lnTo>
                    <a:pt x="2013" y="5284"/>
                  </a:lnTo>
                  <a:lnTo>
                    <a:pt x="2449" y="1483"/>
                  </a:lnTo>
                  <a:cubicBezTo>
                    <a:pt x="2493" y="1032"/>
                    <a:pt x="2867" y="714"/>
                    <a:pt x="3310" y="714"/>
                  </a:cubicBezTo>
                  <a:close/>
                  <a:moveTo>
                    <a:pt x="5591" y="971"/>
                  </a:moveTo>
                  <a:cubicBezTo>
                    <a:pt x="5626" y="971"/>
                    <a:pt x="5661" y="973"/>
                    <a:pt x="5696" y="977"/>
                  </a:cubicBezTo>
                  <a:cubicBezTo>
                    <a:pt x="6167" y="1024"/>
                    <a:pt x="6508" y="1460"/>
                    <a:pt x="6461" y="1930"/>
                  </a:cubicBezTo>
                  <a:lnTo>
                    <a:pt x="6026" y="5727"/>
                  </a:lnTo>
                  <a:lnTo>
                    <a:pt x="6026" y="5727"/>
                  </a:lnTo>
                  <a:lnTo>
                    <a:pt x="4320" y="5531"/>
                  </a:lnTo>
                  <a:lnTo>
                    <a:pt x="4743" y="1730"/>
                  </a:lnTo>
                  <a:cubicBezTo>
                    <a:pt x="4798" y="1295"/>
                    <a:pt x="5164" y="971"/>
                    <a:pt x="5591" y="971"/>
                  </a:cubicBezTo>
                  <a:close/>
                  <a:moveTo>
                    <a:pt x="7895" y="1230"/>
                  </a:moveTo>
                  <a:cubicBezTo>
                    <a:pt x="7930" y="1230"/>
                    <a:pt x="7966" y="1232"/>
                    <a:pt x="8003" y="1236"/>
                  </a:cubicBezTo>
                  <a:cubicBezTo>
                    <a:pt x="8474" y="1283"/>
                    <a:pt x="8815" y="1719"/>
                    <a:pt x="8756" y="2189"/>
                  </a:cubicBezTo>
                  <a:lnTo>
                    <a:pt x="8332" y="5990"/>
                  </a:lnTo>
                  <a:lnTo>
                    <a:pt x="6614" y="5802"/>
                  </a:lnTo>
                  <a:lnTo>
                    <a:pt x="7050" y="1989"/>
                  </a:lnTo>
                  <a:cubicBezTo>
                    <a:pt x="7093" y="1554"/>
                    <a:pt x="7459" y="1230"/>
                    <a:pt x="7895" y="1230"/>
                  </a:cubicBezTo>
                  <a:close/>
                  <a:moveTo>
                    <a:pt x="2013" y="1"/>
                  </a:moveTo>
                  <a:lnTo>
                    <a:pt x="1425" y="5214"/>
                  </a:lnTo>
                  <a:lnTo>
                    <a:pt x="36" y="5072"/>
                  </a:lnTo>
                  <a:lnTo>
                    <a:pt x="1" y="5390"/>
                  </a:lnTo>
                  <a:lnTo>
                    <a:pt x="10298" y="6543"/>
                  </a:lnTo>
                  <a:lnTo>
                    <a:pt x="10333" y="6226"/>
                  </a:lnTo>
                  <a:lnTo>
                    <a:pt x="8956" y="6061"/>
                  </a:lnTo>
                  <a:lnTo>
                    <a:pt x="9544" y="836"/>
                  </a:lnTo>
                  <a:lnTo>
                    <a:pt x="2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010650" y="1196825"/>
              <a:ext cx="194500" cy="172400"/>
            </a:xfrm>
            <a:custGeom>
              <a:rect b="b" l="l" r="r" t="t"/>
              <a:pathLst>
                <a:path extrusionOk="0" h="6896" w="7780">
                  <a:moveTo>
                    <a:pt x="507" y="4154"/>
                  </a:moveTo>
                  <a:lnTo>
                    <a:pt x="1660" y="4283"/>
                  </a:lnTo>
                  <a:lnTo>
                    <a:pt x="1566" y="5131"/>
                  </a:lnTo>
                  <a:lnTo>
                    <a:pt x="413" y="4989"/>
                  </a:lnTo>
                  <a:lnTo>
                    <a:pt x="507" y="4154"/>
                  </a:lnTo>
                  <a:close/>
                  <a:moveTo>
                    <a:pt x="1966" y="4319"/>
                  </a:moveTo>
                  <a:lnTo>
                    <a:pt x="3119" y="4448"/>
                  </a:lnTo>
                  <a:lnTo>
                    <a:pt x="3025" y="5284"/>
                  </a:lnTo>
                  <a:lnTo>
                    <a:pt x="1872" y="5154"/>
                  </a:lnTo>
                  <a:lnTo>
                    <a:pt x="1966" y="4319"/>
                  </a:lnTo>
                  <a:close/>
                  <a:moveTo>
                    <a:pt x="3413" y="4483"/>
                  </a:moveTo>
                  <a:lnTo>
                    <a:pt x="4578" y="4613"/>
                  </a:lnTo>
                  <a:lnTo>
                    <a:pt x="4484" y="5448"/>
                  </a:lnTo>
                  <a:lnTo>
                    <a:pt x="3319" y="5319"/>
                  </a:lnTo>
                  <a:lnTo>
                    <a:pt x="3413" y="4483"/>
                  </a:lnTo>
                  <a:close/>
                  <a:moveTo>
                    <a:pt x="4872" y="4648"/>
                  </a:moveTo>
                  <a:lnTo>
                    <a:pt x="6026" y="4778"/>
                  </a:lnTo>
                  <a:lnTo>
                    <a:pt x="5932" y="5613"/>
                  </a:lnTo>
                  <a:lnTo>
                    <a:pt x="4778" y="5484"/>
                  </a:lnTo>
                  <a:lnTo>
                    <a:pt x="4872" y="4648"/>
                  </a:lnTo>
                  <a:close/>
                  <a:moveTo>
                    <a:pt x="6320" y="4801"/>
                  </a:moveTo>
                  <a:lnTo>
                    <a:pt x="7485" y="4931"/>
                  </a:lnTo>
                  <a:lnTo>
                    <a:pt x="7391" y="5778"/>
                  </a:lnTo>
                  <a:lnTo>
                    <a:pt x="6226" y="5648"/>
                  </a:lnTo>
                  <a:lnTo>
                    <a:pt x="6320" y="4801"/>
                  </a:lnTo>
                  <a:close/>
                  <a:moveTo>
                    <a:pt x="4449" y="0"/>
                  </a:moveTo>
                  <a:lnTo>
                    <a:pt x="3966" y="4295"/>
                  </a:lnTo>
                  <a:lnTo>
                    <a:pt x="248" y="3871"/>
                  </a:lnTo>
                  <a:lnTo>
                    <a:pt x="1" y="6048"/>
                  </a:lnTo>
                  <a:lnTo>
                    <a:pt x="7532" y="6896"/>
                  </a:lnTo>
                  <a:lnTo>
                    <a:pt x="7779" y="4719"/>
                  </a:lnTo>
                  <a:lnTo>
                    <a:pt x="4108" y="4307"/>
                  </a:lnTo>
                  <a:lnTo>
                    <a:pt x="4461" y="1071"/>
                  </a:lnTo>
                  <a:lnTo>
                    <a:pt x="6226" y="1271"/>
                  </a:lnTo>
                  <a:lnTo>
                    <a:pt x="5873" y="706"/>
                  </a:lnTo>
                  <a:lnTo>
                    <a:pt x="6367" y="212"/>
                  </a:lnTo>
                  <a:lnTo>
                    <a:pt x="4602" y="12"/>
                  </a:lnTo>
                  <a:lnTo>
                    <a:pt x="4531" y="12"/>
                  </a:lnTo>
                  <a:lnTo>
                    <a:pt x="44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5836200" y="2318550"/>
              <a:ext cx="285400" cy="174475"/>
            </a:xfrm>
            <a:custGeom>
              <a:rect b="b" l="l" r="r" t="t"/>
              <a:pathLst>
                <a:path extrusionOk="0" h="6979" w="11416">
                  <a:moveTo>
                    <a:pt x="3367" y="875"/>
                  </a:moveTo>
                  <a:cubicBezTo>
                    <a:pt x="3409" y="875"/>
                    <a:pt x="3452" y="877"/>
                    <a:pt x="3496" y="883"/>
                  </a:cubicBezTo>
                  <a:cubicBezTo>
                    <a:pt x="4072" y="942"/>
                    <a:pt x="4484" y="1459"/>
                    <a:pt x="4425" y="2036"/>
                  </a:cubicBezTo>
                  <a:lnTo>
                    <a:pt x="3943" y="6319"/>
                  </a:lnTo>
                  <a:lnTo>
                    <a:pt x="1825" y="6319"/>
                  </a:lnTo>
                  <a:lnTo>
                    <a:pt x="2331" y="1801"/>
                  </a:lnTo>
                  <a:cubicBezTo>
                    <a:pt x="2385" y="1267"/>
                    <a:pt x="2842" y="875"/>
                    <a:pt x="3367" y="875"/>
                  </a:cubicBezTo>
                  <a:close/>
                  <a:moveTo>
                    <a:pt x="8999" y="1501"/>
                  </a:moveTo>
                  <a:cubicBezTo>
                    <a:pt x="9035" y="1501"/>
                    <a:pt x="9072" y="1503"/>
                    <a:pt x="9109" y="1506"/>
                  </a:cubicBezTo>
                  <a:cubicBezTo>
                    <a:pt x="9685" y="1565"/>
                    <a:pt x="10097" y="2095"/>
                    <a:pt x="10038" y="2671"/>
                  </a:cubicBezTo>
                  <a:lnTo>
                    <a:pt x="9615" y="6319"/>
                  </a:lnTo>
                  <a:lnTo>
                    <a:pt x="7496" y="6319"/>
                  </a:lnTo>
                  <a:lnTo>
                    <a:pt x="7944" y="2436"/>
                  </a:lnTo>
                  <a:cubicBezTo>
                    <a:pt x="7999" y="1896"/>
                    <a:pt x="8466" y="1501"/>
                    <a:pt x="8999" y="1501"/>
                  </a:cubicBezTo>
                  <a:close/>
                  <a:moveTo>
                    <a:pt x="6187" y="1183"/>
                  </a:moveTo>
                  <a:cubicBezTo>
                    <a:pt x="6223" y="1183"/>
                    <a:pt x="6259" y="1185"/>
                    <a:pt x="6296" y="1189"/>
                  </a:cubicBezTo>
                  <a:cubicBezTo>
                    <a:pt x="6873" y="1259"/>
                    <a:pt x="7285" y="1777"/>
                    <a:pt x="7226" y="2354"/>
                  </a:cubicBezTo>
                  <a:lnTo>
                    <a:pt x="6779" y="6331"/>
                  </a:lnTo>
                  <a:lnTo>
                    <a:pt x="4661" y="6319"/>
                  </a:lnTo>
                  <a:lnTo>
                    <a:pt x="5131" y="2118"/>
                  </a:lnTo>
                  <a:cubicBezTo>
                    <a:pt x="5197" y="1578"/>
                    <a:pt x="5655" y="1183"/>
                    <a:pt x="6187" y="1183"/>
                  </a:cubicBezTo>
                  <a:close/>
                  <a:moveTo>
                    <a:pt x="1801" y="0"/>
                  </a:moveTo>
                  <a:lnTo>
                    <a:pt x="1095" y="6319"/>
                  </a:lnTo>
                  <a:lnTo>
                    <a:pt x="1" y="6319"/>
                  </a:lnTo>
                  <a:lnTo>
                    <a:pt x="1" y="6978"/>
                  </a:lnTo>
                  <a:lnTo>
                    <a:pt x="11415" y="6978"/>
                  </a:lnTo>
                  <a:lnTo>
                    <a:pt x="11415" y="6319"/>
                  </a:lnTo>
                  <a:lnTo>
                    <a:pt x="10380" y="6319"/>
                  </a:lnTo>
                  <a:lnTo>
                    <a:pt x="10980" y="102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742198" y="3739346"/>
            <a:ext cx="790412" cy="850731"/>
            <a:chOff x="238125" y="3014875"/>
            <a:chExt cx="481900" cy="518675"/>
          </a:xfrm>
        </p:grpSpPr>
        <p:sp>
          <p:nvSpPr>
            <p:cNvPr id="784" name="Google Shape;784;p39"/>
            <p:cNvSpPr/>
            <p:nvPr/>
          </p:nvSpPr>
          <p:spPr>
            <a:xfrm>
              <a:off x="283425" y="3136675"/>
              <a:ext cx="392175" cy="44150"/>
            </a:xfrm>
            <a:custGeom>
              <a:rect b="b" l="l" r="r" t="t"/>
              <a:pathLst>
                <a:path extrusionOk="0" h="1766" w="15687">
                  <a:moveTo>
                    <a:pt x="1165" y="412"/>
                  </a:moveTo>
                  <a:lnTo>
                    <a:pt x="1165" y="1342"/>
                  </a:lnTo>
                  <a:lnTo>
                    <a:pt x="847" y="1342"/>
                  </a:lnTo>
                  <a:lnTo>
                    <a:pt x="847" y="412"/>
                  </a:lnTo>
                  <a:close/>
                  <a:moveTo>
                    <a:pt x="1812" y="412"/>
                  </a:moveTo>
                  <a:lnTo>
                    <a:pt x="1812" y="1342"/>
                  </a:lnTo>
                  <a:lnTo>
                    <a:pt x="1506" y="1342"/>
                  </a:lnTo>
                  <a:lnTo>
                    <a:pt x="1506" y="412"/>
                  </a:lnTo>
                  <a:close/>
                  <a:moveTo>
                    <a:pt x="2471" y="412"/>
                  </a:moveTo>
                  <a:lnTo>
                    <a:pt x="2460" y="1342"/>
                  </a:lnTo>
                  <a:lnTo>
                    <a:pt x="2165" y="1342"/>
                  </a:lnTo>
                  <a:lnTo>
                    <a:pt x="2165" y="412"/>
                  </a:lnTo>
                  <a:close/>
                  <a:moveTo>
                    <a:pt x="3119" y="412"/>
                  </a:moveTo>
                  <a:lnTo>
                    <a:pt x="3107" y="1342"/>
                  </a:lnTo>
                  <a:lnTo>
                    <a:pt x="2801" y="1342"/>
                  </a:lnTo>
                  <a:lnTo>
                    <a:pt x="2801" y="412"/>
                  </a:lnTo>
                  <a:close/>
                  <a:moveTo>
                    <a:pt x="3766" y="412"/>
                  </a:moveTo>
                  <a:lnTo>
                    <a:pt x="3766" y="1342"/>
                  </a:lnTo>
                  <a:lnTo>
                    <a:pt x="3460" y="1342"/>
                  </a:lnTo>
                  <a:lnTo>
                    <a:pt x="3460" y="412"/>
                  </a:lnTo>
                  <a:close/>
                  <a:moveTo>
                    <a:pt x="4413" y="412"/>
                  </a:moveTo>
                  <a:lnTo>
                    <a:pt x="4413" y="1342"/>
                  </a:lnTo>
                  <a:lnTo>
                    <a:pt x="4107" y="1342"/>
                  </a:lnTo>
                  <a:lnTo>
                    <a:pt x="4107" y="412"/>
                  </a:lnTo>
                  <a:close/>
                  <a:moveTo>
                    <a:pt x="5060" y="412"/>
                  </a:moveTo>
                  <a:lnTo>
                    <a:pt x="5060" y="1342"/>
                  </a:lnTo>
                  <a:lnTo>
                    <a:pt x="4754" y="1342"/>
                  </a:lnTo>
                  <a:lnTo>
                    <a:pt x="4754" y="412"/>
                  </a:lnTo>
                  <a:close/>
                  <a:moveTo>
                    <a:pt x="5719" y="412"/>
                  </a:moveTo>
                  <a:lnTo>
                    <a:pt x="5719" y="1342"/>
                  </a:lnTo>
                  <a:lnTo>
                    <a:pt x="5413" y="1342"/>
                  </a:lnTo>
                  <a:lnTo>
                    <a:pt x="5413" y="412"/>
                  </a:lnTo>
                  <a:close/>
                  <a:moveTo>
                    <a:pt x="6366" y="412"/>
                  </a:moveTo>
                  <a:lnTo>
                    <a:pt x="6366" y="1342"/>
                  </a:lnTo>
                  <a:lnTo>
                    <a:pt x="6060" y="1342"/>
                  </a:lnTo>
                  <a:lnTo>
                    <a:pt x="6060" y="412"/>
                  </a:lnTo>
                  <a:close/>
                  <a:moveTo>
                    <a:pt x="7014" y="412"/>
                  </a:moveTo>
                  <a:lnTo>
                    <a:pt x="7014" y="1342"/>
                  </a:lnTo>
                  <a:lnTo>
                    <a:pt x="6708" y="1342"/>
                  </a:lnTo>
                  <a:lnTo>
                    <a:pt x="6708" y="412"/>
                  </a:lnTo>
                  <a:close/>
                  <a:moveTo>
                    <a:pt x="7673" y="412"/>
                  </a:moveTo>
                  <a:lnTo>
                    <a:pt x="7673" y="1342"/>
                  </a:lnTo>
                  <a:lnTo>
                    <a:pt x="7367" y="1342"/>
                  </a:lnTo>
                  <a:lnTo>
                    <a:pt x="7367" y="412"/>
                  </a:lnTo>
                  <a:close/>
                  <a:moveTo>
                    <a:pt x="8320" y="412"/>
                  </a:moveTo>
                  <a:lnTo>
                    <a:pt x="8320" y="1342"/>
                  </a:lnTo>
                  <a:lnTo>
                    <a:pt x="8014" y="1342"/>
                  </a:lnTo>
                  <a:lnTo>
                    <a:pt x="8014" y="412"/>
                  </a:lnTo>
                  <a:close/>
                  <a:moveTo>
                    <a:pt x="8967" y="412"/>
                  </a:moveTo>
                  <a:lnTo>
                    <a:pt x="8967" y="1342"/>
                  </a:lnTo>
                  <a:lnTo>
                    <a:pt x="8661" y="1342"/>
                  </a:lnTo>
                  <a:lnTo>
                    <a:pt x="8661" y="412"/>
                  </a:lnTo>
                  <a:close/>
                  <a:moveTo>
                    <a:pt x="9626" y="412"/>
                  </a:moveTo>
                  <a:lnTo>
                    <a:pt x="9626" y="1342"/>
                  </a:lnTo>
                  <a:lnTo>
                    <a:pt x="9308" y="1342"/>
                  </a:lnTo>
                  <a:lnTo>
                    <a:pt x="9308" y="412"/>
                  </a:lnTo>
                  <a:close/>
                  <a:moveTo>
                    <a:pt x="10273" y="412"/>
                  </a:moveTo>
                  <a:lnTo>
                    <a:pt x="10273" y="1342"/>
                  </a:lnTo>
                  <a:lnTo>
                    <a:pt x="9967" y="1342"/>
                  </a:lnTo>
                  <a:lnTo>
                    <a:pt x="9967" y="412"/>
                  </a:lnTo>
                  <a:close/>
                  <a:moveTo>
                    <a:pt x="10920" y="412"/>
                  </a:moveTo>
                  <a:lnTo>
                    <a:pt x="10920" y="1342"/>
                  </a:lnTo>
                  <a:lnTo>
                    <a:pt x="10614" y="1342"/>
                  </a:lnTo>
                  <a:lnTo>
                    <a:pt x="10614" y="412"/>
                  </a:lnTo>
                  <a:close/>
                  <a:moveTo>
                    <a:pt x="11579" y="412"/>
                  </a:moveTo>
                  <a:lnTo>
                    <a:pt x="11579" y="1342"/>
                  </a:lnTo>
                  <a:lnTo>
                    <a:pt x="11262" y="1342"/>
                  </a:lnTo>
                  <a:lnTo>
                    <a:pt x="11262" y="412"/>
                  </a:lnTo>
                  <a:close/>
                  <a:moveTo>
                    <a:pt x="12227" y="412"/>
                  </a:moveTo>
                  <a:lnTo>
                    <a:pt x="12227" y="1342"/>
                  </a:lnTo>
                  <a:lnTo>
                    <a:pt x="11921" y="1342"/>
                  </a:lnTo>
                  <a:lnTo>
                    <a:pt x="11921" y="412"/>
                  </a:lnTo>
                  <a:close/>
                  <a:moveTo>
                    <a:pt x="12874" y="412"/>
                  </a:moveTo>
                  <a:lnTo>
                    <a:pt x="12874" y="1342"/>
                  </a:lnTo>
                  <a:lnTo>
                    <a:pt x="12568" y="1342"/>
                  </a:lnTo>
                  <a:lnTo>
                    <a:pt x="12568" y="412"/>
                  </a:lnTo>
                  <a:close/>
                  <a:moveTo>
                    <a:pt x="13521" y="412"/>
                  </a:moveTo>
                  <a:lnTo>
                    <a:pt x="13521" y="1342"/>
                  </a:lnTo>
                  <a:lnTo>
                    <a:pt x="13215" y="1342"/>
                  </a:lnTo>
                  <a:lnTo>
                    <a:pt x="13215" y="412"/>
                  </a:lnTo>
                  <a:close/>
                  <a:moveTo>
                    <a:pt x="14180" y="412"/>
                  </a:moveTo>
                  <a:lnTo>
                    <a:pt x="14180" y="1342"/>
                  </a:lnTo>
                  <a:lnTo>
                    <a:pt x="13874" y="1342"/>
                  </a:lnTo>
                  <a:lnTo>
                    <a:pt x="13874" y="412"/>
                  </a:lnTo>
                  <a:close/>
                  <a:moveTo>
                    <a:pt x="14827" y="412"/>
                  </a:moveTo>
                  <a:lnTo>
                    <a:pt x="14827" y="1342"/>
                  </a:lnTo>
                  <a:lnTo>
                    <a:pt x="14521" y="1342"/>
                  </a:lnTo>
                  <a:lnTo>
                    <a:pt x="14521" y="412"/>
                  </a:lnTo>
                  <a:close/>
                  <a:moveTo>
                    <a:pt x="0" y="0"/>
                  </a:moveTo>
                  <a:lnTo>
                    <a:pt x="0" y="1765"/>
                  </a:lnTo>
                  <a:lnTo>
                    <a:pt x="15686" y="1765"/>
                  </a:lnTo>
                  <a:lnTo>
                    <a:pt x="156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28800" y="3207275"/>
              <a:ext cx="41500" cy="223600"/>
            </a:xfrm>
            <a:custGeom>
              <a:rect b="b" l="l" r="r" t="t"/>
              <a:pathLst>
                <a:path extrusionOk="0" h="8944" w="1660">
                  <a:moveTo>
                    <a:pt x="0" y="0"/>
                  </a:moveTo>
                  <a:lnTo>
                    <a:pt x="0" y="777"/>
                  </a:lnTo>
                  <a:lnTo>
                    <a:pt x="330" y="777"/>
                  </a:lnTo>
                  <a:lnTo>
                    <a:pt x="141" y="8944"/>
                  </a:lnTo>
                  <a:lnTo>
                    <a:pt x="753" y="8944"/>
                  </a:lnTo>
                  <a:lnTo>
                    <a:pt x="753" y="777"/>
                  </a:lnTo>
                  <a:lnTo>
                    <a:pt x="906" y="777"/>
                  </a:lnTo>
                  <a:lnTo>
                    <a:pt x="906" y="8944"/>
                  </a:lnTo>
                  <a:lnTo>
                    <a:pt x="1518" y="8944"/>
                  </a:lnTo>
                  <a:lnTo>
                    <a:pt x="1330" y="777"/>
                  </a:lnTo>
                  <a:lnTo>
                    <a:pt x="1659" y="777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560825" y="3207275"/>
              <a:ext cx="41525" cy="223600"/>
            </a:xfrm>
            <a:custGeom>
              <a:rect b="b" l="l" r="r" t="t"/>
              <a:pathLst>
                <a:path extrusionOk="0" h="8944" w="1661">
                  <a:moveTo>
                    <a:pt x="1" y="0"/>
                  </a:moveTo>
                  <a:lnTo>
                    <a:pt x="1" y="777"/>
                  </a:lnTo>
                  <a:lnTo>
                    <a:pt x="330" y="777"/>
                  </a:lnTo>
                  <a:lnTo>
                    <a:pt x="142" y="8944"/>
                  </a:lnTo>
                  <a:lnTo>
                    <a:pt x="754" y="8944"/>
                  </a:lnTo>
                  <a:lnTo>
                    <a:pt x="754" y="777"/>
                  </a:lnTo>
                  <a:lnTo>
                    <a:pt x="907" y="777"/>
                  </a:lnTo>
                  <a:lnTo>
                    <a:pt x="907" y="8944"/>
                  </a:lnTo>
                  <a:lnTo>
                    <a:pt x="1519" y="8944"/>
                  </a:lnTo>
                  <a:lnTo>
                    <a:pt x="1331" y="777"/>
                  </a:lnTo>
                  <a:lnTo>
                    <a:pt x="1660" y="777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492575" y="3207275"/>
              <a:ext cx="41525" cy="223600"/>
            </a:xfrm>
            <a:custGeom>
              <a:rect b="b" l="l" r="r" t="t"/>
              <a:pathLst>
                <a:path extrusionOk="0" h="8944" w="1661">
                  <a:moveTo>
                    <a:pt x="1" y="0"/>
                  </a:moveTo>
                  <a:lnTo>
                    <a:pt x="1" y="777"/>
                  </a:lnTo>
                  <a:lnTo>
                    <a:pt x="330" y="777"/>
                  </a:lnTo>
                  <a:lnTo>
                    <a:pt x="142" y="8944"/>
                  </a:lnTo>
                  <a:lnTo>
                    <a:pt x="754" y="8944"/>
                  </a:lnTo>
                  <a:lnTo>
                    <a:pt x="754" y="777"/>
                  </a:lnTo>
                  <a:lnTo>
                    <a:pt x="919" y="777"/>
                  </a:lnTo>
                  <a:lnTo>
                    <a:pt x="919" y="8944"/>
                  </a:lnTo>
                  <a:lnTo>
                    <a:pt x="1531" y="8944"/>
                  </a:lnTo>
                  <a:lnTo>
                    <a:pt x="1342" y="777"/>
                  </a:lnTo>
                  <a:lnTo>
                    <a:pt x="1660" y="777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424625" y="3207275"/>
              <a:ext cx="41500" cy="223600"/>
            </a:xfrm>
            <a:custGeom>
              <a:rect b="b" l="l" r="r" t="t"/>
              <a:pathLst>
                <a:path extrusionOk="0" h="8944" w="1660">
                  <a:moveTo>
                    <a:pt x="1" y="0"/>
                  </a:moveTo>
                  <a:lnTo>
                    <a:pt x="1" y="777"/>
                  </a:lnTo>
                  <a:lnTo>
                    <a:pt x="330" y="777"/>
                  </a:lnTo>
                  <a:lnTo>
                    <a:pt x="142" y="8944"/>
                  </a:lnTo>
                  <a:lnTo>
                    <a:pt x="754" y="8944"/>
                  </a:lnTo>
                  <a:lnTo>
                    <a:pt x="754" y="777"/>
                  </a:lnTo>
                  <a:lnTo>
                    <a:pt x="907" y="777"/>
                  </a:lnTo>
                  <a:lnTo>
                    <a:pt x="907" y="8944"/>
                  </a:lnTo>
                  <a:lnTo>
                    <a:pt x="1519" y="8944"/>
                  </a:lnTo>
                  <a:lnTo>
                    <a:pt x="1330" y="777"/>
                  </a:lnTo>
                  <a:lnTo>
                    <a:pt x="1660" y="777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356675" y="3207275"/>
              <a:ext cx="41500" cy="223600"/>
            </a:xfrm>
            <a:custGeom>
              <a:rect b="b" l="l" r="r" t="t"/>
              <a:pathLst>
                <a:path extrusionOk="0" h="8944" w="1660">
                  <a:moveTo>
                    <a:pt x="0" y="0"/>
                  </a:moveTo>
                  <a:lnTo>
                    <a:pt x="0" y="777"/>
                  </a:lnTo>
                  <a:lnTo>
                    <a:pt x="318" y="777"/>
                  </a:lnTo>
                  <a:lnTo>
                    <a:pt x="130" y="8944"/>
                  </a:lnTo>
                  <a:lnTo>
                    <a:pt x="753" y="8944"/>
                  </a:lnTo>
                  <a:lnTo>
                    <a:pt x="753" y="777"/>
                  </a:lnTo>
                  <a:lnTo>
                    <a:pt x="906" y="777"/>
                  </a:lnTo>
                  <a:lnTo>
                    <a:pt x="906" y="8944"/>
                  </a:lnTo>
                  <a:lnTo>
                    <a:pt x="1518" y="8944"/>
                  </a:lnTo>
                  <a:lnTo>
                    <a:pt x="1330" y="777"/>
                  </a:lnTo>
                  <a:lnTo>
                    <a:pt x="1660" y="777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88425" y="3207275"/>
              <a:ext cx="41500" cy="223600"/>
            </a:xfrm>
            <a:custGeom>
              <a:rect b="b" l="l" r="r" t="t"/>
              <a:pathLst>
                <a:path extrusionOk="0" h="8944" w="1660">
                  <a:moveTo>
                    <a:pt x="0" y="0"/>
                  </a:moveTo>
                  <a:lnTo>
                    <a:pt x="0" y="777"/>
                  </a:lnTo>
                  <a:lnTo>
                    <a:pt x="330" y="777"/>
                  </a:lnTo>
                  <a:lnTo>
                    <a:pt x="141" y="8944"/>
                  </a:lnTo>
                  <a:lnTo>
                    <a:pt x="753" y="8944"/>
                  </a:lnTo>
                  <a:lnTo>
                    <a:pt x="753" y="777"/>
                  </a:lnTo>
                  <a:lnTo>
                    <a:pt x="906" y="777"/>
                  </a:lnTo>
                  <a:lnTo>
                    <a:pt x="906" y="8944"/>
                  </a:lnTo>
                  <a:lnTo>
                    <a:pt x="1518" y="8944"/>
                  </a:lnTo>
                  <a:lnTo>
                    <a:pt x="1330" y="777"/>
                  </a:lnTo>
                  <a:lnTo>
                    <a:pt x="1659" y="777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270475" y="3180500"/>
              <a:ext cx="418075" cy="26800"/>
            </a:xfrm>
            <a:custGeom>
              <a:rect b="b" l="l" r="r" t="t"/>
              <a:pathLst>
                <a:path extrusionOk="0" h="1072" w="16723">
                  <a:moveTo>
                    <a:pt x="0" y="1"/>
                  </a:moveTo>
                  <a:lnTo>
                    <a:pt x="0" y="1071"/>
                  </a:lnTo>
                  <a:lnTo>
                    <a:pt x="16722" y="1071"/>
                  </a:lnTo>
                  <a:lnTo>
                    <a:pt x="16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270475" y="3014875"/>
              <a:ext cx="418075" cy="121825"/>
            </a:xfrm>
            <a:custGeom>
              <a:rect b="b" l="l" r="r" t="t"/>
              <a:pathLst>
                <a:path extrusionOk="0" h="4873" w="16723">
                  <a:moveTo>
                    <a:pt x="8096" y="1"/>
                  </a:moveTo>
                  <a:lnTo>
                    <a:pt x="0" y="3801"/>
                  </a:lnTo>
                  <a:lnTo>
                    <a:pt x="0" y="4872"/>
                  </a:lnTo>
                  <a:lnTo>
                    <a:pt x="16722" y="4872"/>
                  </a:lnTo>
                  <a:lnTo>
                    <a:pt x="16722" y="3801"/>
                  </a:lnTo>
                  <a:lnTo>
                    <a:pt x="12050" y="2025"/>
                  </a:lnTo>
                  <a:lnTo>
                    <a:pt x="11591" y="1542"/>
                  </a:lnTo>
                  <a:lnTo>
                    <a:pt x="10356" y="1424"/>
                  </a:lnTo>
                  <a:lnTo>
                    <a:pt x="9767" y="742"/>
                  </a:lnTo>
                  <a:lnTo>
                    <a:pt x="8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370200" y="3501450"/>
              <a:ext cx="7975" cy="15025"/>
            </a:xfrm>
            <a:custGeom>
              <a:rect b="b" l="l" r="r" t="t"/>
              <a:pathLst>
                <a:path extrusionOk="0" h="601" w="319">
                  <a:moveTo>
                    <a:pt x="1" y="1"/>
                  </a:moveTo>
                  <a:lnTo>
                    <a:pt x="1" y="601"/>
                  </a:lnTo>
                  <a:lnTo>
                    <a:pt x="318" y="60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545250" y="3501450"/>
              <a:ext cx="7950" cy="15025"/>
            </a:xfrm>
            <a:custGeom>
              <a:rect b="b" l="l" r="r" t="t"/>
              <a:pathLst>
                <a:path extrusionOk="0" h="601" w="318">
                  <a:moveTo>
                    <a:pt x="0" y="1"/>
                  </a:moveTo>
                  <a:lnTo>
                    <a:pt x="0" y="601"/>
                  </a:lnTo>
                  <a:lnTo>
                    <a:pt x="318" y="60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335200" y="3501450"/>
              <a:ext cx="7950" cy="15025"/>
            </a:xfrm>
            <a:custGeom>
              <a:rect b="b" l="l" r="r" t="t"/>
              <a:pathLst>
                <a:path extrusionOk="0" h="601" w="318">
                  <a:moveTo>
                    <a:pt x="0" y="1"/>
                  </a:moveTo>
                  <a:lnTo>
                    <a:pt x="0" y="601"/>
                  </a:lnTo>
                  <a:lnTo>
                    <a:pt x="318" y="60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405200" y="3501450"/>
              <a:ext cx="7975" cy="15025"/>
            </a:xfrm>
            <a:custGeom>
              <a:rect b="b" l="l" r="r" t="t"/>
              <a:pathLst>
                <a:path extrusionOk="0" h="601" w="319">
                  <a:moveTo>
                    <a:pt x="1" y="1"/>
                  </a:moveTo>
                  <a:lnTo>
                    <a:pt x="1" y="601"/>
                  </a:lnTo>
                  <a:lnTo>
                    <a:pt x="319" y="601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510225" y="3501450"/>
              <a:ext cx="7975" cy="15025"/>
            </a:xfrm>
            <a:custGeom>
              <a:rect b="b" l="l" r="r" t="t"/>
              <a:pathLst>
                <a:path extrusionOk="0" h="601" w="319">
                  <a:moveTo>
                    <a:pt x="1" y="1"/>
                  </a:moveTo>
                  <a:lnTo>
                    <a:pt x="1" y="601"/>
                  </a:lnTo>
                  <a:lnTo>
                    <a:pt x="319" y="601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475225" y="3501450"/>
              <a:ext cx="7675" cy="15025"/>
            </a:xfrm>
            <a:custGeom>
              <a:rect b="b" l="l" r="r" t="t"/>
              <a:pathLst>
                <a:path extrusionOk="0" h="601" w="307">
                  <a:moveTo>
                    <a:pt x="1" y="1"/>
                  </a:moveTo>
                  <a:lnTo>
                    <a:pt x="1" y="601"/>
                  </a:lnTo>
                  <a:lnTo>
                    <a:pt x="307" y="601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580250" y="3501450"/>
              <a:ext cx="7675" cy="15025"/>
            </a:xfrm>
            <a:custGeom>
              <a:rect b="b" l="l" r="r" t="t"/>
              <a:pathLst>
                <a:path extrusionOk="0" h="601" w="307">
                  <a:moveTo>
                    <a:pt x="1" y="1"/>
                  </a:moveTo>
                  <a:lnTo>
                    <a:pt x="1" y="601"/>
                  </a:lnTo>
                  <a:lnTo>
                    <a:pt x="307" y="601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84975" y="3501450"/>
              <a:ext cx="7975" cy="15025"/>
            </a:xfrm>
            <a:custGeom>
              <a:rect b="b" l="l" r="r" t="t"/>
              <a:pathLst>
                <a:path extrusionOk="0" h="601" w="319">
                  <a:moveTo>
                    <a:pt x="1" y="1"/>
                  </a:moveTo>
                  <a:lnTo>
                    <a:pt x="1" y="601"/>
                  </a:lnTo>
                  <a:lnTo>
                    <a:pt x="319" y="601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264875" y="3501450"/>
              <a:ext cx="7975" cy="15025"/>
            </a:xfrm>
            <a:custGeom>
              <a:rect b="b" l="l" r="r" t="t"/>
              <a:pathLst>
                <a:path extrusionOk="0" h="601" w="319">
                  <a:moveTo>
                    <a:pt x="1" y="1"/>
                  </a:moveTo>
                  <a:lnTo>
                    <a:pt x="1" y="601"/>
                  </a:lnTo>
                  <a:lnTo>
                    <a:pt x="319" y="601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238125" y="3430850"/>
              <a:ext cx="481900" cy="102700"/>
            </a:xfrm>
            <a:custGeom>
              <a:rect b="b" l="l" r="r" t="t"/>
              <a:pathLst>
                <a:path extrusionOk="0" h="4108" w="19276">
                  <a:moveTo>
                    <a:pt x="2048" y="318"/>
                  </a:moveTo>
                  <a:lnTo>
                    <a:pt x="2048" y="742"/>
                  </a:lnTo>
                  <a:lnTo>
                    <a:pt x="1742" y="742"/>
                  </a:lnTo>
                  <a:lnTo>
                    <a:pt x="1753" y="318"/>
                  </a:lnTo>
                  <a:close/>
                  <a:moveTo>
                    <a:pt x="2648" y="318"/>
                  </a:moveTo>
                  <a:lnTo>
                    <a:pt x="2648" y="742"/>
                  </a:lnTo>
                  <a:lnTo>
                    <a:pt x="2330" y="742"/>
                  </a:lnTo>
                  <a:lnTo>
                    <a:pt x="2353" y="318"/>
                  </a:lnTo>
                  <a:close/>
                  <a:moveTo>
                    <a:pt x="3236" y="318"/>
                  </a:moveTo>
                  <a:lnTo>
                    <a:pt x="3236" y="742"/>
                  </a:lnTo>
                  <a:lnTo>
                    <a:pt x="2930" y="742"/>
                  </a:lnTo>
                  <a:lnTo>
                    <a:pt x="2942" y="318"/>
                  </a:lnTo>
                  <a:close/>
                  <a:moveTo>
                    <a:pt x="3848" y="318"/>
                  </a:moveTo>
                  <a:lnTo>
                    <a:pt x="3848" y="742"/>
                  </a:lnTo>
                  <a:lnTo>
                    <a:pt x="3530" y="742"/>
                  </a:lnTo>
                  <a:lnTo>
                    <a:pt x="3542" y="318"/>
                  </a:lnTo>
                  <a:close/>
                  <a:moveTo>
                    <a:pt x="4448" y="318"/>
                  </a:moveTo>
                  <a:lnTo>
                    <a:pt x="4448" y="742"/>
                  </a:lnTo>
                  <a:lnTo>
                    <a:pt x="4119" y="742"/>
                  </a:lnTo>
                  <a:lnTo>
                    <a:pt x="4142" y="318"/>
                  </a:lnTo>
                  <a:close/>
                  <a:moveTo>
                    <a:pt x="5048" y="318"/>
                  </a:moveTo>
                  <a:lnTo>
                    <a:pt x="5048" y="742"/>
                  </a:lnTo>
                  <a:lnTo>
                    <a:pt x="4719" y="742"/>
                  </a:lnTo>
                  <a:lnTo>
                    <a:pt x="4731" y="318"/>
                  </a:lnTo>
                  <a:close/>
                  <a:moveTo>
                    <a:pt x="5637" y="318"/>
                  </a:moveTo>
                  <a:lnTo>
                    <a:pt x="5637" y="742"/>
                  </a:lnTo>
                  <a:lnTo>
                    <a:pt x="5319" y="742"/>
                  </a:lnTo>
                  <a:lnTo>
                    <a:pt x="5331" y="318"/>
                  </a:lnTo>
                  <a:close/>
                  <a:moveTo>
                    <a:pt x="6237" y="318"/>
                  </a:moveTo>
                  <a:lnTo>
                    <a:pt x="6237" y="742"/>
                  </a:lnTo>
                  <a:lnTo>
                    <a:pt x="5919" y="742"/>
                  </a:lnTo>
                  <a:lnTo>
                    <a:pt x="5931" y="318"/>
                  </a:lnTo>
                  <a:close/>
                  <a:moveTo>
                    <a:pt x="6837" y="318"/>
                  </a:moveTo>
                  <a:lnTo>
                    <a:pt x="6837" y="742"/>
                  </a:lnTo>
                  <a:lnTo>
                    <a:pt x="6519" y="742"/>
                  </a:lnTo>
                  <a:lnTo>
                    <a:pt x="6531" y="318"/>
                  </a:lnTo>
                  <a:close/>
                  <a:moveTo>
                    <a:pt x="7437" y="318"/>
                  </a:moveTo>
                  <a:lnTo>
                    <a:pt x="7437" y="742"/>
                  </a:lnTo>
                  <a:lnTo>
                    <a:pt x="7108" y="742"/>
                  </a:lnTo>
                  <a:lnTo>
                    <a:pt x="7119" y="318"/>
                  </a:lnTo>
                  <a:close/>
                  <a:moveTo>
                    <a:pt x="8025" y="318"/>
                  </a:moveTo>
                  <a:lnTo>
                    <a:pt x="8025" y="742"/>
                  </a:lnTo>
                  <a:lnTo>
                    <a:pt x="7708" y="742"/>
                  </a:lnTo>
                  <a:lnTo>
                    <a:pt x="7719" y="318"/>
                  </a:lnTo>
                  <a:close/>
                  <a:moveTo>
                    <a:pt x="8626" y="318"/>
                  </a:moveTo>
                  <a:lnTo>
                    <a:pt x="8626" y="742"/>
                  </a:lnTo>
                  <a:lnTo>
                    <a:pt x="8308" y="742"/>
                  </a:lnTo>
                  <a:lnTo>
                    <a:pt x="8320" y="318"/>
                  </a:lnTo>
                  <a:close/>
                  <a:moveTo>
                    <a:pt x="9214" y="318"/>
                  </a:moveTo>
                  <a:lnTo>
                    <a:pt x="9214" y="742"/>
                  </a:lnTo>
                  <a:lnTo>
                    <a:pt x="8896" y="742"/>
                  </a:lnTo>
                  <a:lnTo>
                    <a:pt x="8920" y="318"/>
                  </a:lnTo>
                  <a:close/>
                  <a:moveTo>
                    <a:pt x="9814" y="318"/>
                  </a:moveTo>
                  <a:lnTo>
                    <a:pt x="9814" y="742"/>
                  </a:lnTo>
                  <a:lnTo>
                    <a:pt x="9496" y="742"/>
                  </a:lnTo>
                  <a:lnTo>
                    <a:pt x="9508" y="318"/>
                  </a:lnTo>
                  <a:close/>
                  <a:moveTo>
                    <a:pt x="10414" y="318"/>
                  </a:moveTo>
                  <a:lnTo>
                    <a:pt x="10414" y="742"/>
                  </a:lnTo>
                  <a:lnTo>
                    <a:pt x="10097" y="742"/>
                  </a:lnTo>
                  <a:lnTo>
                    <a:pt x="10108" y="318"/>
                  </a:lnTo>
                  <a:close/>
                  <a:moveTo>
                    <a:pt x="11014" y="318"/>
                  </a:moveTo>
                  <a:lnTo>
                    <a:pt x="11014" y="742"/>
                  </a:lnTo>
                  <a:lnTo>
                    <a:pt x="10697" y="742"/>
                  </a:lnTo>
                  <a:lnTo>
                    <a:pt x="10708" y="318"/>
                  </a:lnTo>
                  <a:close/>
                  <a:moveTo>
                    <a:pt x="11615" y="318"/>
                  </a:moveTo>
                  <a:lnTo>
                    <a:pt x="11615" y="742"/>
                  </a:lnTo>
                  <a:lnTo>
                    <a:pt x="11285" y="742"/>
                  </a:lnTo>
                  <a:lnTo>
                    <a:pt x="11309" y="318"/>
                  </a:lnTo>
                  <a:close/>
                  <a:moveTo>
                    <a:pt x="12203" y="318"/>
                  </a:moveTo>
                  <a:lnTo>
                    <a:pt x="12203" y="742"/>
                  </a:lnTo>
                  <a:lnTo>
                    <a:pt x="11885" y="742"/>
                  </a:lnTo>
                  <a:lnTo>
                    <a:pt x="11897" y="318"/>
                  </a:lnTo>
                  <a:close/>
                  <a:moveTo>
                    <a:pt x="12803" y="318"/>
                  </a:moveTo>
                  <a:lnTo>
                    <a:pt x="12803" y="742"/>
                  </a:lnTo>
                  <a:lnTo>
                    <a:pt x="12485" y="742"/>
                  </a:lnTo>
                  <a:lnTo>
                    <a:pt x="12485" y="318"/>
                  </a:lnTo>
                  <a:close/>
                  <a:moveTo>
                    <a:pt x="13391" y="318"/>
                  </a:moveTo>
                  <a:lnTo>
                    <a:pt x="13391" y="742"/>
                  </a:lnTo>
                  <a:lnTo>
                    <a:pt x="13085" y="742"/>
                  </a:lnTo>
                  <a:lnTo>
                    <a:pt x="13085" y="318"/>
                  </a:lnTo>
                  <a:close/>
                  <a:moveTo>
                    <a:pt x="13992" y="318"/>
                  </a:moveTo>
                  <a:lnTo>
                    <a:pt x="13992" y="742"/>
                  </a:lnTo>
                  <a:lnTo>
                    <a:pt x="13686" y="742"/>
                  </a:lnTo>
                  <a:lnTo>
                    <a:pt x="13686" y="318"/>
                  </a:lnTo>
                  <a:close/>
                  <a:moveTo>
                    <a:pt x="14592" y="318"/>
                  </a:moveTo>
                  <a:lnTo>
                    <a:pt x="14592" y="742"/>
                  </a:lnTo>
                  <a:lnTo>
                    <a:pt x="14274" y="742"/>
                  </a:lnTo>
                  <a:lnTo>
                    <a:pt x="14286" y="318"/>
                  </a:lnTo>
                  <a:close/>
                  <a:moveTo>
                    <a:pt x="15192" y="318"/>
                  </a:moveTo>
                  <a:lnTo>
                    <a:pt x="15192" y="742"/>
                  </a:lnTo>
                  <a:lnTo>
                    <a:pt x="14874" y="742"/>
                  </a:lnTo>
                  <a:lnTo>
                    <a:pt x="14874" y="318"/>
                  </a:lnTo>
                  <a:close/>
                  <a:moveTo>
                    <a:pt x="15780" y="318"/>
                  </a:moveTo>
                  <a:lnTo>
                    <a:pt x="15780" y="742"/>
                  </a:lnTo>
                  <a:lnTo>
                    <a:pt x="15474" y="742"/>
                  </a:lnTo>
                  <a:lnTo>
                    <a:pt x="15474" y="318"/>
                  </a:lnTo>
                  <a:close/>
                  <a:moveTo>
                    <a:pt x="16380" y="318"/>
                  </a:moveTo>
                  <a:lnTo>
                    <a:pt x="16380" y="742"/>
                  </a:lnTo>
                  <a:lnTo>
                    <a:pt x="16074" y="742"/>
                  </a:lnTo>
                  <a:lnTo>
                    <a:pt x="16074" y="318"/>
                  </a:lnTo>
                  <a:close/>
                  <a:moveTo>
                    <a:pt x="16969" y="318"/>
                  </a:moveTo>
                  <a:lnTo>
                    <a:pt x="16969" y="742"/>
                  </a:lnTo>
                  <a:lnTo>
                    <a:pt x="16663" y="742"/>
                  </a:lnTo>
                  <a:lnTo>
                    <a:pt x="16663" y="318"/>
                  </a:lnTo>
                  <a:close/>
                  <a:moveTo>
                    <a:pt x="17569" y="318"/>
                  </a:moveTo>
                  <a:lnTo>
                    <a:pt x="17569" y="742"/>
                  </a:lnTo>
                  <a:lnTo>
                    <a:pt x="17263" y="742"/>
                  </a:lnTo>
                  <a:lnTo>
                    <a:pt x="17263" y="318"/>
                  </a:lnTo>
                  <a:close/>
                  <a:moveTo>
                    <a:pt x="1695" y="2507"/>
                  </a:moveTo>
                  <a:lnTo>
                    <a:pt x="1706" y="3719"/>
                  </a:lnTo>
                  <a:lnTo>
                    <a:pt x="765" y="3719"/>
                  </a:lnTo>
                  <a:lnTo>
                    <a:pt x="765" y="2507"/>
                  </a:lnTo>
                  <a:close/>
                  <a:moveTo>
                    <a:pt x="3107" y="2507"/>
                  </a:moveTo>
                  <a:lnTo>
                    <a:pt x="3118" y="3719"/>
                  </a:lnTo>
                  <a:lnTo>
                    <a:pt x="2177" y="3719"/>
                  </a:lnTo>
                  <a:lnTo>
                    <a:pt x="2177" y="2507"/>
                  </a:lnTo>
                  <a:close/>
                  <a:moveTo>
                    <a:pt x="4507" y="2507"/>
                  </a:moveTo>
                  <a:lnTo>
                    <a:pt x="4519" y="3719"/>
                  </a:lnTo>
                  <a:lnTo>
                    <a:pt x="3577" y="3719"/>
                  </a:lnTo>
                  <a:lnTo>
                    <a:pt x="3577" y="2507"/>
                  </a:lnTo>
                  <a:close/>
                  <a:moveTo>
                    <a:pt x="5907" y="2507"/>
                  </a:moveTo>
                  <a:lnTo>
                    <a:pt x="5919" y="3719"/>
                  </a:lnTo>
                  <a:lnTo>
                    <a:pt x="4978" y="3719"/>
                  </a:lnTo>
                  <a:lnTo>
                    <a:pt x="4978" y="2507"/>
                  </a:lnTo>
                  <a:close/>
                  <a:moveTo>
                    <a:pt x="7308" y="2507"/>
                  </a:moveTo>
                  <a:lnTo>
                    <a:pt x="7319" y="3719"/>
                  </a:lnTo>
                  <a:lnTo>
                    <a:pt x="6378" y="3719"/>
                  </a:lnTo>
                  <a:lnTo>
                    <a:pt x="6378" y="2507"/>
                  </a:lnTo>
                  <a:close/>
                  <a:moveTo>
                    <a:pt x="8708" y="2507"/>
                  </a:moveTo>
                  <a:lnTo>
                    <a:pt x="8720" y="3719"/>
                  </a:lnTo>
                  <a:lnTo>
                    <a:pt x="7778" y="3719"/>
                  </a:lnTo>
                  <a:lnTo>
                    <a:pt x="7778" y="2507"/>
                  </a:lnTo>
                  <a:close/>
                  <a:moveTo>
                    <a:pt x="10108" y="2507"/>
                  </a:moveTo>
                  <a:lnTo>
                    <a:pt x="10120" y="3719"/>
                  </a:lnTo>
                  <a:lnTo>
                    <a:pt x="9179" y="3719"/>
                  </a:lnTo>
                  <a:lnTo>
                    <a:pt x="9179" y="2507"/>
                  </a:lnTo>
                  <a:close/>
                  <a:moveTo>
                    <a:pt x="11509" y="2507"/>
                  </a:moveTo>
                  <a:lnTo>
                    <a:pt x="11520" y="3719"/>
                  </a:lnTo>
                  <a:lnTo>
                    <a:pt x="10579" y="3719"/>
                  </a:lnTo>
                  <a:lnTo>
                    <a:pt x="10579" y="2507"/>
                  </a:lnTo>
                  <a:close/>
                  <a:moveTo>
                    <a:pt x="12909" y="2507"/>
                  </a:moveTo>
                  <a:lnTo>
                    <a:pt x="12921" y="3719"/>
                  </a:lnTo>
                  <a:lnTo>
                    <a:pt x="11979" y="3719"/>
                  </a:lnTo>
                  <a:lnTo>
                    <a:pt x="11979" y="2507"/>
                  </a:lnTo>
                  <a:close/>
                  <a:moveTo>
                    <a:pt x="14309" y="2507"/>
                  </a:moveTo>
                  <a:lnTo>
                    <a:pt x="14321" y="3719"/>
                  </a:lnTo>
                  <a:lnTo>
                    <a:pt x="13380" y="3719"/>
                  </a:lnTo>
                  <a:lnTo>
                    <a:pt x="13380" y="2507"/>
                  </a:lnTo>
                  <a:close/>
                  <a:moveTo>
                    <a:pt x="15721" y="2507"/>
                  </a:moveTo>
                  <a:lnTo>
                    <a:pt x="15721" y="3719"/>
                  </a:lnTo>
                  <a:lnTo>
                    <a:pt x="14792" y="3719"/>
                  </a:lnTo>
                  <a:lnTo>
                    <a:pt x="14792" y="2507"/>
                  </a:lnTo>
                  <a:close/>
                  <a:moveTo>
                    <a:pt x="17110" y="2507"/>
                  </a:moveTo>
                  <a:lnTo>
                    <a:pt x="17122" y="3719"/>
                  </a:lnTo>
                  <a:lnTo>
                    <a:pt x="16180" y="3719"/>
                  </a:lnTo>
                  <a:lnTo>
                    <a:pt x="16180" y="2507"/>
                  </a:lnTo>
                  <a:close/>
                  <a:moveTo>
                    <a:pt x="18510" y="2507"/>
                  </a:moveTo>
                  <a:lnTo>
                    <a:pt x="18510" y="3719"/>
                  </a:lnTo>
                  <a:lnTo>
                    <a:pt x="17581" y="3719"/>
                  </a:lnTo>
                  <a:lnTo>
                    <a:pt x="17581" y="2507"/>
                  </a:lnTo>
                  <a:close/>
                  <a:moveTo>
                    <a:pt x="1294" y="1"/>
                  </a:moveTo>
                  <a:lnTo>
                    <a:pt x="1294" y="1060"/>
                  </a:lnTo>
                  <a:lnTo>
                    <a:pt x="788" y="1060"/>
                  </a:lnTo>
                  <a:lnTo>
                    <a:pt x="788" y="2131"/>
                  </a:lnTo>
                  <a:lnTo>
                    <a:pt x="0" y="2131"/>
                  </a:lnTo>
                  <a:lnTo>
                    <a:pt x="0" y="4108"/>
                  </a:lnTo>
                  <a:lnTo>
                    <a:pt x="19275" y="4108"/>
                  </a:lnTo>
                  <a:lnTo>
                    <a:pt x="19275" y="2131"/>
                  </a:lnTo>
                  <a:lnTo>
                    <a:pt x="18510" y="2131"/>
                  </a:lnTo>
                  <a:lnTo>
                    <a:pt x="18510" y="1060"/>
                  </a:lnTo>
                  <a:lnTo>
                    <a:pt x="18016" y="1060"/>
                  </a:lnTo>
                  <a:lnTo>
                    <a:pt x="180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440225" y="3501450"/>
              <a:ext cx="7950" cy="15025"/>
            </a:xfrm>
            <a:custGeom>
              <a:rect b="b" l="l" r="r" t="t"/>
              <a:pathLst>
                <a:path extrusionOk="0" h="601" w="318">
                  <a:moveTo>
                    <a:pt x="0" y="1"/>
                  </a:moveTo>
                  <a:lnTo>
                    <a:pt x="0" y="601"/>
                  </a:lnTo>
                  <a:lnTo>
                    <a:pt x="318" y="60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15250" y="3501450"/>
              <a:ext cx="7975" cy="15025"/>
            </a:xfrm>
            <a:custGeom>
              <a:rect b="b" l="l" r="r" t="t"/>
              <a:pathLst>
                <a:path extrusionOk="0" h="601" w="319">
                  <a:moveTo>
                    <a:pt x="1" y="1"/>
                  </a:moveTo>
                  <a:lnTo>
                    <a:pt x="1" y="601"/>
                  </a:lnTo>
                  <a:lnTo>
                    <a:pt x="319" y="601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300175" y="3501450"/>
              <a:ext cx="7975" cy="15025"/>
            </a:xfrm>
            <a:custGeom>
              <a:rect b="b" l="l" r="r" t="t"/>
              <a:pathLst>
                <a:path extrusionOk="0" h="601" w="319">
                  <a:moveTo>
                    <a:pt x="1" y="1"/>
                  </a:moveTo>
                  <a:lnTo>
                    <a:pt x="1" y="601"/>
                  </a:lnTo>
                  <a:lnTo>
                    <a:pt x="319" y="601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50275" y="3501450"/>
              <a:ext cx="7675" cy="15025"/>
            </a:xfrm>
            <a:custGeom>
              <a:rect b="b" l="l" r="r" t="t"/>
              <a:pathLst>
                <a:path extrusionOk="0" h="601" w="307">
                  <a:moveTo>
                    <a:pt x="0" y="1"/>
                  </a:moveTo>
                  <a:lnTo>
                    <a:pt x="0" y="601"/>
                  </a:lnTo>
                  <a:lnTo>
                    <a:pt x="306" y="601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orful Skyline by Slidesgo">
  <a:themeElements>
    <a:clrScheme name="Simple Light">
      <a:dk1>
        <a:srgbClr val="003B58"/>
      </a:dk1>
      <a:lt1>
        <a:srgbClr val="FFFFFF"/>
      </a:lt1>
      <a:dk2>
        <a:srgbClr val="2A7AA2"/>
      </a:dk2>
      <a:lt2>
        <a:srgbClr val="CADFE9"/>
      </a:lt2>
      <a:accent1>
        <a:srgbClr val="FFD92D"/>
      </a:accent1>
      <a:accent2>
        <a:srgbClr val="E87C84"/>
      </a:accent2>
      <a:accent3>
        <a:srgbClr val="8FDFD6"/>
      </a:accent3>
      <a:accent4>
        <a:srgbClr val="005B88"/>
      </a:accent4>
      <a:accent5>
        <a:srgbClr val="9ED1DD"/>
      </a:accent5>
      <a:accent6>
        <a:srgbClr val="5FB2D8"/>
      </a:accent6>
      <a:hlink>
        <a:srgbClr val="003B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