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Fjalla One"/>
      <p:regular r:id="rId6"/>
    </p:embeddedFont>
    <p:embeddedFont>
      <p:font typeface="Josefin Sans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JosefinSans-italic.fntdata"/><Relationship Id="rId5" Type="http://schemas.openxmlformats.org/officeDocument/2006/relationships/slide" Target="slides/slide1.xml"/><Relationship Id="rId6" Type="http://schemas.openxmlformats.org/officeDocument/2006/relationships/font" Target="fonts/FjallaOne-regular.fntdata"/><Relationship Id="rId7" Type="http://schemas.openxmlformats.org/officeDocument/2006/relationships/font" Target="fonts/JosefinSans-regular.fntdata"/><Relationship Id="rId8" Type="http://schemas.openxmlformats.org/officeDocument/2006/relationships/font" Target="fonts/JosefinSans-bold.fntdata"/><Relationship Id="rId11" Type="http://schemas.openxmlformats.org/officeDocument/2006/relationships/font" Target="fonts/Oswald-regular.fntdata"/><Relationship Id="rId10" Type="http://schemas.openxmlformats.org/officeDocument/2006/relationships/font" Target="fonts/JosefinSans-boldItalic.fntdata"/><Relationship Id="rId13" Type="http://schemas.openxmlformats.org/officeDocument/2006/relationships/font" Target="fonts/OpenSans-regular.fntdata"/><Relationship Id="rId12" Type="http://schemas.openxmlformats.org/officeDocument/2006/relationships/font" Target="fonts/Oswald-bold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1"/>
          <p:cNvSpPr txBox="1"/>
          <p:nvPr>
            <p:ph hasCustomPrompt="1" idx="2" type="title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0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title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4" type="title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5" type="subTitle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6" type="title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7" type="title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8" type="subTitle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9" type="title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13" type="title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14" type="subTitle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_1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2" type="subTitle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5" type="title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6" type="title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7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5" type="title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6" type="subTitle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7" type="title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8" type="subTitle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166" name="Google Shape;166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rgbClr val="74D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rgbClr val="449E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177" name="Google Shape;177;p1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180" name="Google Shape;180;p18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183" name="Google Shape;183;p18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8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86" name="Google Shape;186;p18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8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8"/>
          <p:cNvSpPr txBox="1"/>
          <p:nvPr>
            <p:ph idx="2" type="title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1" type="subTitle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3" type="title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3" name="Google Shape;193;p18"/>
          <p:cNvSpPr txBox="1"/>
          <p:nvPr>
            <p:ph idx="4" type="subTitle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4" name="Google Shape;194;p18"/>
          <p:cNvSpPr txBox="1"/>
          <p:nvPr>
            <p:ph idx="5" type="title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6" type="subTitle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19"/>
          <p:cNvSpPr txBox="1"/>
          <p:nvPr>
            <p:ph idx="2" type="title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3" type="title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4" type="subTitle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5" type="title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6" type="subTitle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rect b="b" l="l" r="r" t="t"/>
              <a:pathLst>
                <a:path extrusionOk="0" h="21075" w="40363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rect b="b" l="l" r="r" t="t"/>
              <a:pathLst>
                <a:path extrusionOk="0" h="42149" w="80737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rect b="b" l="l" r="r" t="t"/>
              <a:pathLst>
                <a:path extrusionOk="0" h="28409" w="285572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0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3" type="subTitle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5" type="subTitle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3"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7"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29" name="Google Shape;229;p22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230" name="Google Shape;230;p22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496559" y="4663290"/>
              <a:ext cx="1937483" cy="500521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3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23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8" name="Google Shape;248;p23"/>
          <p:cNvSpPr txBox="1"/>
          <p:nvPr>
            <p:ph idx="1" type="subTitle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0" name="Google Shape;250;p23"/>
          <p:cNvSpPr txBox="1"/>
          <p:nvPr>
            <p:ph idx="4" type="subTitle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8">
    <p:bg>
      <p:bgPr>
        <a:solidFill>
          <a:schemeClr val="dk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24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1" type="subTitle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4" type="subTitle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6" type="subTitle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9" name="Google Shape;259;p24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0" name="Google Shape;260;p24"/>
          <p:cNvSpPr txBox="1"/>
          <p:nvPr>
            <p:ph idx="8" type="subTitle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2" name="Google Shape;262;p24"/>
          <p:cNvSpPr txBox="1"/>
          <p:nvPr>
            <p:ph idx="13" type="subTitle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idx="15" type="subTitle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5" name="Google Shape;265;p24"/>
          <p:cNvSpPr/>
          <p:nvPr/>
        </p:nvSpPr>
        <p:spPr>
          <a:xfrm>
            <a:off x="1" y="4090039"/>
            <a:ext cx="2424373" cy="1053465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0109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268" name="Google Shape;268;p24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5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86" name="Google Shape;286;p2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87" name="Google Shape;287;p25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15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92" name="Google Shape;292;p26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293" name="Google Shape;293;p2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6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296" name="Google Shape;296;p26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5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1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0" name="Google Shape;310;p28"/>
          <p:cNvSpPr txBox="1"/>
          <p:nvPr>
            <p:ph idx="1" type="subTitle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311" name="Google Shape;311;p28"/>
          <p:cNvSpPr txBox="1"/>
          <p:nvPr>
            <p:ph idx="2" type="title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28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/>
        </p:nvSpPr>
        <p:spPr>
          <a:xfrm>
            <a:off x="-312650" y="756938"/>
            <a:ext cx="95211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EXPORT TO PASCAL VOC </a:t>
            </a:r>
            <a:endParaRPr b="1" sz="5500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325" y="1151738"/>
            <a:ext cx="2965550" cy="32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0"/>
          <p:cNvPicPr preferRelativeResize="0"/>
          <p:nvPr/>
        </p:nvPicPr>
        <p:blipFill rotWithShape="1">
          <a:blip r:embed="rId4">
            <a:alphaModFix/>
          </a:blip>
          <a:srcRect b="13621" l="0" r="22762" t="0"/>
          <a:stretch/>
        </p:blipFill>
        <p:spPr>
          <a:xfrm>
            <a:off x="7765347" y="2363643"/>
            <a:ext cx="177600" cy="25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30"/>
          <p:cNvPicPr preferRelativeResize="0"/>
          <p:nvPr/>
        </p:nvPicPr>
        <p:blipFill rotWithShape="1">
          <a:blip r:embed="rId5">
            <a:alphaModFix/>
          </a:blip>
          <a:srcRect b="13621" l="0" r="17403" t="0"/>
          <a:stretch/>
        </p:blipFill>
        <p:spPr>
          <a:xfrm>
            <a:off x="7017394" y="2109202"/>
            <a:ext cx="189900" cy="25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2" name="Google Shape;3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0970" y="2152135"/>
            <a:ext cx="1062600" cy="162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3" name="Google Shape;32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2088" y="2151752"/>
            <a:ext cx="1062600" cy="163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4" name="Google Shape;32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9863" y="2151736"/>
            <a:ext cx="1062600" cy="1630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5" name="Google Shape;32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19524" y="3226288"/>
            <a:ext cx="2105576" cy="8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/>
          <p:nvPr/>
        </p:nvSpPr>
        <p:spPr>
          <a:xfrm>
            <a:off x="888625" y="3898888"/>
            <a:ext cx="7692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854725" y="3872938"/>
            <a:ext cx="8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JPEGImage</a:t>
            </a:r>
            <a:endParaRPr b="1" sz="1200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2157675" y="3898888"/>
            <a:ext cx="7692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2157675" y="3857488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CLASS</a:t>
            </a:r>
            <a:endParaRPr b="1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3358800" y="3898888"/>
            <a:ext cx="769200" cy="31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3358800" y="3857488"/>
            <a:ext cx="7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rPr>
              <a:t>OBJECT</a:t>
            </a:r>
            <a:endParaRPr b="1">
              <a:solidFill>
                <a:schemeClr val="dk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