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3"/>
  </p:sldMasterIdLst>
  <p:notesMasterIdLst>
    <p:notesMasterId r:id="rId4"/>
  </p:notesMasterIdLst>
  <p:sldIdLst>
    <p:sldId id="256" r:id="rId5"/>
    <p:sldId id="257" r:id="rId6"/>
  </p:sldIdLst>
  <p:sldSz cy="5143500" cx="9144000"/>
  <p:notesSz cx="7560000" cy="10692000"/>
  <p:embeddedFontLst>
    <p:embeddedFont>
      <p:font typeface="Nuni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Nunit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Nuni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4057e519dd_0_0:notes"/>
          <p:cNvSpPr/>
          <p:nvPr>
            <p:ph idx="2" type="sldImg"/>
          </p:nvPr>
        </p:nvSpPr>
        <p:spPr>
          <a:xfrm>
            <a:off x="38131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4057e519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5265F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46313" y="2712723"/>
            <a:ext cx="9572425" cy="2595760"/>
          </a:xfrm>
          <a:custGeom>
            <a:rect b="b" l="l" r="r" t="t"/>
            <a:pathLst>
              <a:path extrusionOk="0" h="152602" w="447728">
                <a:moveTo>
                  <a:pt x="419845" y="26011"/>
                </a:moveTo>
                <a:cubicBezTo>
                  <a:pt x="406513" y="2859"/>
                  <a:pt x="363721" y="-5284"/>
                  <a:pt x="332666" y="3498"/>
                </a:cubicBezTo>
                <a:cubicBezTo>
                  <a:pt x="301611" y="12280"/>
                  <a:pt x="262652" y="68483"/>
                  <a:pt x="233513" y="78702"/>
                </a:cubicBezTo>
                <a:cubicBezTo>
                  <a:pt x="204374" y="88921"/>
                  <a:pt x="186570" y="54671"/>
                  <a:pt x="157830" y="64810"/>
                </a:cubicBezTo>
                <a:cubicBezTo>
                  <a:pt x="129090" y="74949"/>
                  <a:pt x="83665" y="125963"/>
                  <a:pt x="61072" y="139535"/>
                </a:cubicBezTo>
                <a:cubicBezTo>
                  <a:pt x="38479" y="153107"/>
                  <a:pt x="-36325" y="145762"/>
                  <a:pt x="22273" y="146241"/>
                </a:cubicBezTo>
                <a:cubicBezTo>
                  <a:pt x="80871" y="146720"/>
                  <a:pt x="346398" y="162447"/>
                  <a:pt x="412660" y="142409"/>
                </a:cubicBezTo>
                <a:cubicBezTo>
                  <a:pt x="478922" y="122371"/>
                  <a:pt x="433177" y="49163"/>
                  <a:pt x="419845" y="26011"/>
                </a:cubicBezTo>
                <a:close/>
              </a:path>
            </a:pathLst>
          </a:custGeom>
          <a:solidFill>
            <a:srgbClr val="5F72FC"/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793993" y="-104804"/>
            <a:ext cx="10807291" cy="3056612"/>
          </a:xfrm>
          <a:custGeom>
            <a:rect b="b" l="l" r="r" t="t"/>
            <a:pathLst>
              <a:path extrusionOk="0" h="179695" w="505486">
                <a:moveTo>
                  <a:pt x="468642" y="20263"/>
                </a:moveTo>
                <a:cubicBezTo>
                  <a:pt x="456906" y="38146"/>
                  <a:pt x="435830" y="100176"/>
                  <a:pt x="401102" y="109836"/>
                </a:cubicBezTo>
                <a:cubicBezTo>
                  <a:pt x="366374" y="119496"/>
                  <a:pt x="301071" y="69520"/>
                  <a:pt x="260276" y="78222"/>
                </a:cubicBezTo>
                <a:cubicBezTo>
                  <a:pt x="219481" y="86924"/>
                  <a:pt x="195531" y="147279"/>
                  <a:pt x="156332" y="162048"/>
                </a:cubicBezTo>
                <a:cubicBezTo>
                  <a:pt x="117134" y="176817"/>
                  <a:pt x="47918" y="190469"/>
                  <a:pt x="25085" y="166838"/>
                </a:cubicBezTo>
                <a:cubicBezTo>
                  <a:pt x="2253" y="143207"/>
                  <a:pt x="16862" y="47726"/>
                  <a:pt x="19337" y="20263"/>
                </a:cubicBezTo>
                <a:cubicBezTo>
                  <a:pt x="21812" y="-7200"/>
                  <a:pt x="-35429" y="5015"/>
                  <a:pt x="39934" y="2061"/>
                </a:cubicBezTo>
                <a:cubicBezTo>
                  <a:pt x="115297" y="-893"/>
                  <a:pt x="400065" y="-494"/>
                  <a:pt x="471516" y="2540"/>
                </a:cubicBezTo>
                <a:cubicBezTo>
                  <a:pt x="542967" y="5574"/>
                  <a:pt x="480378" y="2380"/>
                  <a:pt x="468642" y="20263"/>
                </a:cubicBezTo>
                <a:close/>
              </a:path>
            </a:pathLst>
          </a:custGeom>
          <a:solidFill>
            <a:srgbClr val="5F72FC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641800" y="1254017"/>
            <a:ext cx="4865700" cy="19494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300"/>
              <a:buNone/>
              <a:defRPr sz="48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749835" y="3412705"/>
            <a:ext cx="4492500" cy="2388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11150" lvl="0" marL="4572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 algn="ctr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>
            <a:lvl1pPr lvl="0" rtl="0">
              <a:buNone/>
              <a:defRPr sz="1100"/>
            </a:lvl1pPr>
            <a:lvl2pPr lvl="1" rtl="0">
              <a:buNone/>
              <a:defRPr sz="1100"/>
            </a:lvl2pPr>
            <a:lvl3pPr lvl="2" rtl="0">
              <a:buNone/>
              <a:defRPr sz="1100"/>
            </a:lvl3pPr>
            <a:lvl4pPr lvl="3" rtl="0">
              <a:buNone/>
              <a:defRPr sz="1100"/>
            </a:lvl4pPr>
            <a:lvl5pPr lvl="4" rtl="0">
              <a:buNone/>
              <a:defRPr sz="1100"/>
            </a:lvl5pPr>
            <a:lvl6pPr lvl="5" rtl="0">
              <a:buNone/>
              <a:defRPr sz="1100"/>
            </a:lvl6pPr>
            <a:lvl7pPr lvl="6" rtl="0">
              <a:buNone/>
              <a:defRPr sz="1100"/>
            </a:lvl7pPr>
            <a:lvl8pPr lvl="7" rtl="0">
              <a:buNone/>
              <a:defRPr sz="1100"/>
            </a:lvl8pPr>
            <a:lvl9pPr lvl="8" rtl="0"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>
            <a:lvl1pPr lvl="0" rtl="0">
              <a:buNone/>
              <a:defRPr sz="1100"/>
            </a:lvl1pPr>
            <a:lvl2pPr lvl="1" rtl="0">
              <a:buNone/>
              <a:defRPr sz="1100"/>
            </a:lvl2pPr>
            <a:lvl3pPr lvl="2" rtl="0">
              <a:buNone/>
              <a:defRPr sz="1100"/>
            </a:lvl3pPr>
            <a:lvl4pPr lvl="3" rtl="0">
              <a:buNone/>
              <a:defRPr sz="1100"/>
            </a:lvl4pPr>
            <a:lvl5pPr lvl="4" rtl="0">
              <a:buNone/>
              <a:defRPr sz="1100"/>
            </a:lvl5pPr>
            <a:lvl6pPr lvl="5" rtl="0">
              <a:buNone/>
              <a:defRPr sz="1100"/>
            </a:lvl6pPr>
            <a:lvl7pPr lvl="6" rtl="0">
              <a:buNone/>
              <a:defRPr sz="1100"/>
            </a:lvl7pPr>
            <a:lvl8pPr lvl="7" rtl="0">
              <a:buNone/>
              <a:defRPr sz="1100"/>
            </a:lvl8pPr>
            <a:lvl9pPr lvl="8" rtl="0"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BODY_1">
    <p:bg>
      <p:bgPr>
        <a:solidFill>
          <a:srgbClr val="5265F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 flipH="1" rot="10800000">
            <a:off x="-2076386" y="-244967"/>
            <a:ext cx="12712117" cy="3446898"/>
          </a:xfrm>
          <a:custGeom>
            <a:rect b="b" l="l" r="r" t="t"/>
            <a:pathLst>
              <a:path extrusionOk="0" h="152602" w="447728">
                <a:moveTo>
                  <a:pt x="419845" y="26011"/>
                </a:moveTo>
                <a:cubicBezTo>
                  <a:pt x="406513" y="2859"/>
                  <a:pt x="363721" y="-5284"/>
                  <a:pt x="332666" y="3498"/>
                </a:cubicBezTo>
                <a:cubicBezTo>
                  <a:pt x="301611" y="12280"/>
                  <a:pt x="262652" y="68483"/>
                  <a:pt x="233513" y="78702"/>
                </a:cubicBezTo>
                <a:cubicBezTo>
                  <a:pt x="204374" y="88921"/>
                  <a:pt x="186570" y="54671"/>
                  <a:pt x="157830" y="64810"/>
                </a:cubicBezTo>
                <a:cubicBezTo>
                  <a:pt x="129090" y="74949"/>
                  <a:pt x="83665" y="125963"/>
                  <a:pt x="61072" y="139535"/>
                </a:cubicBezTo>
                <a:cubicBezTo>
                  <a:pt x="38479" y="153107"/>
                  <a:pt x="-36325" y="145762"/>
                  <a:pt x="22273" y="146241"/>
                </a:cubicBezTo>
                <a:cubicBezTo>
                  <a:pt x="80871" y="146720"/>
                  <a:pt x="346398" y="162447"/>
                  <a:pt x="412660" y="142409"/>
                </a:cubicBezTo>
                <a:cubicBezTo>
                  <a:pt x="478922" y="122371"/>
                  <a:pt x="433177" y="49163"/>
                  <a:pt x="419845" y="26011"/>
                </a:cubicBezTo>
                <a:close/>
              </a:path>
            </a:pathLst>
          </a:custGeom>
          <a:solidFill>
            <a:srgbClr val="5F72FC"/>
          </a:solidFill>
          <a:ln>
            <a:noFill/>
          </a:ln>
        </p:spPr>
      </p:sp>
      <p:sp>
        <p:nvSpPr>
          <p:cNvPr id="51" name="Google Shape;51;p13"/>
          <p:cNvSpPr txBox="1"/>
          <p:nvPr>
            <p:ph type="title"/>
          </p:nvPr>
        </p:nvSpPr>
        <p:spPr>
          <a:xfrm>
            <a:off x="439839" y="445022"/>
            <a:ext cx="82641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940335" y="1311967"/>
            <a:ext cx="3480900" cy="31083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000">
                <a:solidFill>
                  <a:srgbClr val="FFFFFF"/>
                </a:solidFill>
              </a:defRPr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722709" y="1311967"/>
            <a:ext cx="3480900" cy="31083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111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 sz="1000">
                <a:solidFill>
                  <a:srgbClr val="FFFFFF"/>
                </a:solidFill>
              </a:defRPr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●"/>
              <a:defRPr>
                <a:solidFill>
                  <a:srgbClr val="FFFFFF"/>
                </a:solidFill>
              </a:defRPr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○"/>
              <a:defRPr>
                <a:solidFill>
                  <a:srgbClr val="FFFFFF"/>
                </a:solidFill>
              </a:defRPr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Char char="■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">
    <p:bg>
      <p:bgPr>
        <a:solidFill>
          <a:srgbClr val="5265F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546313" y="2712723"/>
            <a:ext cx="9572425" cy="2595760"/>
          </a:xfrm>
          <a:custGeom>
            <a:rect b="b" l="l" r="r" t="t"/>
            <a:pathLst>
              <a:path extrusionOk="0" h="152602" w="447728">
                <a:moveTo>
                  <a:pt x="419845" y="26011"/>
                </a:moveTo>
                <a:cubicBezTo>
                  <a:pt x="406513" y="2859"/>
                  <a:pt x="363721" y="-5284"/>
                  <a:pt x="332666" y="3498"/>
                </a:cubicBezTo>
                <a:cubicBezTo>
                  <a:pt x="301611" y="12280"/>
                  <a:pt x="262652" y="68483"/>
                  <a:pt x="233513" y="78702"/>
                </a:cubicBezTo>
                <a:cubicBezTo>
                  <a:pt x="204374" y="88921"/>
                  <a:pt x="186570" y="54671"/>
                  <a:pt x="157830" y="64810"/>
                </a:cubicBezTo>
                <a:cubicBezTo>
                  <a:pt x="129090" y="74949"/>
                  <a:pt x="83665" y="125963"/>
                  <a:pt x="61072" y="139535"/>
                </a:cubicBezTo>
                <a:cubicBezTo>
                  <a:pt x="38479" y="153107"/>
                  <a:pt x="-36325" y="145762"/>
                  <a:pt x="22273" y="146241"/>
                </a:cubicBezTo>
                <a:cubicBezTo>
                  <a:pt x="80871" y="146720"/>
                  <a:pt x="346398" y="162447"/>
                  <a:pt x="412660" y="142409"/>
                </a:cubicBezTo>
                <a:cubicBezTo>
                  <a:pt x="478922" y="122371"/>
                  <a:pt x="433177" y="49163"/>
                  <a:pt x="419845" y="26011"/>
                </a:cubicBezTo>
                <a:close/>
              </a:path>
            </a:pathLst>
          </a:custGeom>
          <a:solidFill>
            <a:srgbClr val="5F72FC"/>
          </a:solidFill>
          <a:ln>
            <a:noFill/>
          </a:ln>
        </p:spPr>
      </p:sp>
      <p:sp>
        <p:nvSpPr>
          <p:cNvPr id="56" name="Google Shape;56;p14"/>
          <p:cNvSpPr/>
          <p:nvPr/>
        </p:nvSpPr>
        <p:spPr>
          <a:xfrm>
            <a:off x="-793993" y="-104804"/>
            <a:ext cx="10807291" cy="3056612"/>
          </a:xfrm>
          <a:custGeom>
            <a:rect b="b" l="l" r="r" t="t"/>
            <a:pathLst>
              <a:path extrusionOk="0" h="179695" w="505486">
                <a:moveTo>
                  <a:pt x="468642" y="20263"/>
                </a:moveTo>
                <a:cubicBezTo>
                  <a:pt x="456906" y="38146"/>
                  <a:pt x="435830" y="100176"/>
                  <a:pt x="401102" y="109836"/>
                </a:cubicBezTo>
                <a:cubicBezTo>
                  <a:pt x="366374" y="119496"/>
                  <a:pt x="301071" y="69520"/>
                  <a:pt x="260276" y="78222"/>
                </a:cubicBezTo>
                <a:cubicBezTo>
                  <a:pt x="219481" y="86924"/>
                  <a:pt x="195531" y="147279"/>
                  <a:pt x="156332" y="162048"/>
                </a:cubicBezTo>
                <a:cubicBezTo>
                  <a:pt x="117134" y="176817"/>
                  <a:pt x="47918" y="190469"/>
                  <a:pt x="25085" y="166838"/>
                </a:cubicBezTo>
                <a:cubicBezTo>
                  <a:pt x="2253" y="143207"/>
                  <a:pt x="16862" y="47726"/>
                  <a:pt x="19337" y="20263"/>
                </a:cubicBezTo>
                <a:cubicBezTo>
                  <a:pt x="21812" y="-7200"/>
                  <a:pt x="-35429" y="5015"/>
                  <a:pt x="39934" y="2061"/>
                </a:cubicBezTo>
                <a:cubicBezTo>
                  <a:pt x="115297" y="-893"/>
                  <a:pt x="400065" y="-494"/>
                  <a:pt x="471516" y="2540"/>
                </a:cubicBezTo>
                <a:cubicBezTo>
                  <a:pt x="542967" y="5574"/>
                  <a:pt x="480378" y="2380"/>
                  <a:pt x="468642" y="20263"/>
                </a:cubicBezTo>
                <a:close/>
              </a:path>
            </a:pathLst>
          </a:custGeom>
          <a:solidFill>
            <a:srgbClr val="5F72FC"/>
          </a:solidFill>
          <a:ln>
            <a:noFill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1211246" y="747985"/>
            <a:ext cx="6721500" cy="8202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64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2325768" y="2221978"/>
            <a:ext cx="4492500" cy="7857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16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59" name="Google Shape;59;p14"/>
          <p:cNvSpPr txBox="1"/>
          <p:nvPr>
            <p:ph idx="2" type="ctrTitle"/>
          </p:nvPr>
        </p:nvSpPr>
        <p:spPr>
          <a:xfrm>
            <a:off x="2758851" y="1753127"/>
            <a:ext cx="3626400" cy="2838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FFFFFF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14"/>
          <p:cNvSpPr txBox="1"/>
          <p:nvPr/>
        </p:nvSpPr>
        <p:spPr>
          <a:xfrm>
            <a:off x="2325725" y="4158513"/>
            <a:ext cx="4492500" cy="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72850" lIns="72850" spcFirstLastPara="1" rIns="72850" wrap="square" tIns="72850">
            <a:no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CREDITS:</a:t>
            </a: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This presentation template was created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including icons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, infographics &amp; images by </a:t>
            </a:r>
            <a:r>
              <a:rPr b="1" lang="en" sz="1000">
                <a:solidFill>
                  <a:schemeClr val="lt1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b="1" sz="1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>
            <a:lvl1pPr lvl="0" rtl="0">
              <a:buNone/>
              <a:defRPr sz="1100"/>
            </a:lvl1pPr>
            <a:lvl2pPr lvl="1" rtl="0">
              <a:buNone/>
              <a:defRPr sz="1100"/>
            </a:lvl2pPr>
            <a:lvl3pPr lvl="2" rtl="0">
              <a:buNone/>
              <a:defRPr sz="1100"/>
            </a:lvl3pPr>
            <a:lvl4pPr lvl="3" rtl="0">
              <a:buNone/>
              <a:defRPr sz="1100"/>
            </a:lvl4pPr>
            <a:lvl5pPr lvl="4" rtl="0">
              <a:buNone/>
              <a:defRPr sz="1100"/>
            </a:lvl5pPr>
            <a:lvl6pPr lvl="5" rtl="0">
              <a:buNone/>
              <a:defRPr sz="1100"/>
            </a:lvl6pPr>
            <a:lvl7pPr lvl="6" rtl="0">
              <a:buNone/>
              <a:defRPr sz="1100"/>
            </a:lvl7pPr>
            <a:lvl8pPr lvl="7" rtl="0">
              <a:buNone/>
              <a:defRPr sz="1100"/>
            </a:lvl8pPr>
            <a:lvl9pPr lvl="8" rtl="0"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5265F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-2076386" y="-244967"/>
            <a:ext cx="12712117" cy="3446898"/>
          </a:xfrm>
          <a:custGeom>
            <a:rect b="b" l="l" r="r" t="t"/>
            <a:pathLst>
              <a:path extrusionOk="0" h="152602" w="447728">
                <a:moveTo>
                  <a:pt x="419845" y="26011"/>
                </a:moveTo>
                <a:cubicBezTo>
                  <a:pt x="406513" y="2859"/>
                  <a:pt x="363721" y="-5284"/>
                  <a:pt x="332666" y="3498"/>
                </a:cubicBezTo>
                <a:cubicBezTo>
                  <a:pt x="301611" y="12280"/>
                  <a:pt x="262652" y="68483"/>
                  <a:pt x="233513" y="78702"/>
                </a:cubicBezTo>
                <a:cubicBezTo>
                  <a:pt x="204374" y="88921"/>
                  <a:pt x="186570" y="54671"/>
                  <a:pt x="157830" y="64810"/>
                </a:cubicBezTo>
                <a:cubicBezTo>
                  <a:pt x="129090" y="74949"/>
                  <a:pt x="83665" y="125963"/>
                  <a:pt x="61072" y="139535"/>
                </a:cubicBezTo>
                <a:cubicBezTo>
                  <a:pt x="38479" y="153107"/>
                  <a:pt x="-36325" y="145762"/>
                  <a:pt x="22273" y="146241"/>
                </a:cubicBezTo>
                <a:cubicBezTo>
                  <a:pt x="80871" y="146720"/>
                  <a:pt x="346398" y="162447"/>
                  <a:pt x="412660" y="142409"/>
                </a:cubicBezTo>
                <a:cubicBezTo>
                  <a:pt x="478922" y="122371"/>
                  <a:pt x="433177" y="49163"/>
                  <a:pt x="419845" y="26011"/>
                </a:cubicBezTo>
                <a:close/>
              </a:path>
            </a:pathLst>
          </a:custGeom>
          <a:solidFill>
            <a:srgbClr val="5F72FC"/>
          </a:solidFill>
          <a:ln>
            <a:noFill/>
          </a:ln>
        </p:spPr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439839" y="445022"/>
            <a:ext cx="82641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900"/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186702" y="1072464"/>
            <a:ext cx="6770400" cy="35325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Barlow"/>
              <a:buAutoNum type="arabicPeriod"/>
              <a:defRPr sz="1100">
                <a:solidFill>
                  <a:srgbClr val="FFFFFF"/>
                </a:solidFill>
              </a:defRPr>
            </a:lvl1pPr>
            <a:lvl2pPr indent="-2921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2pPr>
            <a:lvl3pPr indent="-2921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3pPr>
            <a:lvl4pPr indent="-2921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4pPr>
            <a:lvl5pPr indent="-2921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5pPr>
            <a:lvl6pPr indent="-2921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6pPr>
            <a:lvl7pPr indent="-2921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rabicPeriod"/>
              <a:defRPr>
                <a:solidFill>
                  <a:srgbClr val="FFFFFF"/>
                </a:solidFill>
              </a:defRPr>
            </a:lvl7pPr>
            <a:lvl8pPr indent="-2921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alphaLcPeriod"/>
              <a:defRPr>
                <a:solidFill>
                  <a:srgbClr val="FFFFFF"/>
                </a:solidFill>
              </a:defRPr>
            </a:lvl8pPr>
            <a:lvl9pPr indent="-2921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Roboto Condensed Light"/>
              <a:buAutoNum type="romanLcPeriod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39839" y="445022"/>
            <a:ext cx="82641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>
            <a:lvl1pPr lvl="0" rtl="0">
              <a:buNone/>
              <a:defRPr sz="1100"/>
            </a:lvl1pPr>
            <a:lvl2pPr lvl="1" rtl="0">
              <a:buNone/>
              <a:defRPr sz="1100"/>
            </a:lvl2pPr>
            <a:lvl3pPr lvl="2" rtl="0">
              <a:buNone/>
              <a:defRPr sz="1100"/>
            </a:lvl3pPr>
            <a:lvl4pPr lvl="3" rtl="0">
              <a:buNone/>
              <a:defRPr sz="1100"/>
            </a:lvl4pPr>
            <a:lvl5pPr lvl="4" rtl="0">
              <a:buNone/>
              <a:defRPr sz="1100"/>
            </a:lvl5pPr>
            <a:lvl6pPr lvl="5" rtl="0">
              <a:buNone/>
              <a:defRPr sz="1100"/>
            </a:lvl6pPr>
            <a:lvl7pPr lvl="6" rtl="0">
              <a:buNone/>
              <a:defRPr sz="1100"/>
            </a:lvl7pPr>
            <a:lvl8pPr lvl="7" rtl="0">
              <a:buNone/>
              <a:defRPr sz="1100"/>
            </a:lvl8pPr>
            <a:lvl9pPr lvl="8" rtl="0"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39839" y="445022"/>
            <a:ext cx="8264100" cy="5727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>
            <a:lvl1pPr lvl="0" rtl="0">
              <a:buNone/>
              <a:defRPr sz="1100"/>
            </a:lvl1pPr>
            <a:lvl2pPr lvl="1" rtl="0">
              <a:buNone/>
              <a:defRPr sz="1100"/>
            </a:lvl2pPr>
            <a:lvl3pPr lvl="2" rtl="0">
              <a:buNone/>
              <a:defRPr sz="1100"/>
            </a:lvl3pPr>
            <a:lvl4pPr lvl="3" rtl="0">
              <a:buNone/>
              <a:defRPr sz="1100"/>
            </a:lvl4pPr>
            <a:lvl5pPr lvl="4" rtl="0">
              <a:buNone/>
              <a:defRPr sz="1100"/>
            </a:lvl5pPr>
            <a:lvl6pPr lvl="5" rtl="0">
              <a:buNone/>
              <a:defRPr sz="1100"/>
            </a:lvl6pPr>
            <a:lvl7pPr lvl="6" rtl="0">
              <a:buNone/>
              <a:defRPr sz="1100"/>
            </a:lvl7pPr>
            <a:lvl8pPr lvl="7" rtl="0">
              <a:buNone/>
              <a:defRPr sz="1100"/>
            </a:lvl8pPr>
            <a:lvl9pPr lvl="8" rtl="0"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rtl="0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>
            <a:lvl1pPr lvl="0" rtl="0">
              <a:buNone/>
              <a:defRPr sz="1100"/>
            </a:lvl1pPr>
            <a:lvl2pPr lvl="1" rtl="0">
              <a:buNone/>
              <a:defRPr sz="1100"/>
            </a:lvl2pPr>
            <a:lvl3pPr lvl="2" rtl="0">
              <a:buNone/>
              <a:defRPr sz="1100"/>
            </a:lvl3pPr>
            <a:lvl4pPr lvl="3" rtl="0">
              <a:buNone/>
              <a:defRPr sz="1100"/>
            </a:lvl4pPr>
            <a:lvl5pPr lvl="4" rtl="0">
              <a:buNone/>
              <a:defRPr sz="1100"/>
            </a:lvl5pPr>
            <a:lvl6pPr lvl="5" rtl="0">
              <a:buNone/>
              <a:defRPr sz="1100"/>
            </a:lvl6pPr>
            <a:lvl7pPr lvl="6" rtl="0">
              <a:buNone/>
              <a:defRPr sz="1100"/>
            </a:lvl7pPr>
            <a:lvl8pPr lvl="7" rtl="0">
              <a:buNone/>
              <a:defRPr sz="1100"/>
            </a:lvl8pPr>
            <a:lvl9pPr lvl="8" rtl="0"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7" name="Google Shape;37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2475" lIns="92475" spcFirstLastPara="1" rIns="92475" wrap="square" tIns="924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311150" lvl="1" marL="9144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indent="-311150" lvl="2" marL="13716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1150" lvl="3" marL="18288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indent="-311150" lvl="4" marL="22860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indent="-311150" lvl="5" marL="27432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indent="-311150" lvl="6" marL="32004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indent="-311150" lvl="8" marL="4114800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>
            <a:lvl1pPr lvl="0" rtl="0">
              <a:buNone/>
              <a:defRPr sz="1100"/>
            </a:lvl1pPr>
            <a:lvl2pPr lvl="1" rtl="0">
              <a:buNone/>
              <a:defRPr sz="1100"/>
            </a:lvl2pPr>
            <a:lvl3pPr lvl="2" rtl="0">
              <a:buNone/>
              <a:defRPr sz="1100"/>
            </a:lvl3pPr>
            <a:lvl4pPr lvl="3" rtl="0">
              <a:buNone/>
              <a:defRPr sz="1100"/>
            </a:lvl4pPr>
            <a:lvl5pPr lvl="4" rtl="0">
              <a:buNone/>
              <a:defRPr sz="1100"/>
            </a:lvl5pPr>
            <a:lvl6pPr lvl="5" rtl="0">
              <a:buNone/>
              <a:defRPr sz="1100"/>
            </a:lvl6pPr>
            <a:lvl7pPr lvl="6" rtl="0">
              <a:buNone/>
              <a:defRPr sz="1100"/>
            </a:lvl7pPr>
            <a:lvl8pPr lvl="7" rtl="0">
              <a:buNone/>
              <a:defRPr sz="1100"/>
            </a:lvl8pPr>
            <a:lvl9pPr lvl="8" rtl="0"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850" lIns="72850" spcFirstLastPara="1" rIns="72850" wrap="square" tIns="72850">
            <a:noAutofit/>
          </a:bodyPr>
          <a:lstStyle>
            <a:lvl1pPr lvl="0" rtl="0">
              <a:buNone/>
              <a:defRPr sz="1100"/>
            </a:lvl1pPr>
            <a:lvl2pPr lvl="1" rtl="0">
              <a:buNone/>
              <a:defRPr sz="1100"/>
            </a:lvl2pPr>
            <a:lvl3pPr lvl="2" rtl="0">
              <a:buNone/>
              <a:defRPr sz="1100"/>
            </a:lvl3pPr>
            <a:lvl4pPr lvl="3" rtl="0">
              <a:buNone/>
              <a:defRPr sz="1100"/>
            </a:lvl4pPr>
            <a:lvl5pPr lvl="4" rtl="0">
              <a:buNone/>
              <a:defRPr sz="1100"/>
            </a:lvl5pPr>
            <a:lvl6pPr lvl="5" rtl="0">
              <a:buNone/>
              <a:defRPr sz="1100"/>
            </a:lvl6pPr>
            <a:lvl7pPr lvl="6" rtl="0">
              <a:buNone/>
              <a:defRPr sz="1100"/>
            </a:lvl7pPr>
            <a:lvl8pPr lvl="7" rtl="0">
              <a:buNone/>
              <a:defRPr sz="1100"/>
            </a:lvl8pPr>
            <a:lvl9pPr lvl="8" rtl="0">
              <a:buNone/>
              <a:defRPr sz="11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39839" y="445022"/>
            <a:ext cx="8264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redoka One"/>
              <a:buNone/>
              <a:defRPr sz="2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redoka One"/>
              <a:buNone/>
              <a:defRPr sz="2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redoka One"/>
              <a:buNone/>
              <a:defRPr sz="2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redoka One"/>
              <a:buNone/>
              <a:defRPr sz="2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redoka One"/>
              <a:buNone/>
              <a:defRPr sz="2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redoka One"/>
              <a:buNone/>
              <a:defRPr sz="2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redoka One"/>
              <a:buNone/>
              <a:defRPr sz="2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redoka One"/>
              <a:buNone/>
              <a:defRPr sz="2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Fredoka One"/>
              <a:buNone/>
              <a:defRPr sz="29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39839" y="1188533"/>
            <a:ext cx="8264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2475" lIns="92475" spcFirstLastPara="1" rIns="92475" wrap="square" tIns="92475">
            <a:no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11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11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■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11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11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11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■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11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11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○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11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■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77">
          <p15:clr>
            <a:srgbClr val="EA4335"/>
          </p15:clr>
        </p15:guide>
        <p15:guide id="2" pos="5483">
          <p15:clr>
            <a:srgbClr val="EA4335"/>
          </p15:clr>
        </p15:guide>
        <p15:guide id="3" orient="horz" pos="245">
          <p15:clr>
            <a:srgbClr val="EA4335"/>
          </p15:clr>
        </p15:guide>
        <p15:guide id="4" orient="horz" pos="2995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265F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2356338" y="326875"/>
            <a:ext cx="4509600" cy="13107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ImgAug </a:t>
            </a:r>
            <a:r>
              <a:rPr lang="en">
                <a:solidFill>
                  <a:srgbClr val="FFB142"/>
                </a:solidFill>
              </a:rPr>
              <a:t>Studio</a:t>
            </a:r>
            <a:endParaRPr/>
          </a:p>
        </p:txBody>
      </p:sp>
      <p:grpSp>
        <p:nvGrpSpPr>
          <p:cNvPr id="66" name="Google Shape;66;p15"/>
          <p:cNvGrpSpPr/>
          <p:nvPr/>
        </p:nvGrpSpPr>
        <p:grpSpPr>
          <a:xfrm>
            <a:off x="-773826" y="2080045"/>
            <a:ext cx="10692019" cy="2674631"/>
            <a:chOff x="-369125" y="3490975"/>
            <a:chExt cx="12994675" cy="3250250"/>
          </a:xfrm>
        </p:grpSpPr>
        <p:pic>
          <p:nvPicPr>
            <p:cNvPr id="67" name="Google Shape;67;p15"/>
            <p:cNvPicPr preferRelativeResize="0"/>
            <p:nvPr/>
          </p:nvPicPr>
          <p:blipFill rotWithShape="1">
            <a:blip r:embed="rId3">
              <a:alphaModFix/>
            </a:blip>
            <a:srcRect b="50034" l="0" r="0" t="0"/>
            <a:stretch/>
          </p:blipFill>
          <p:spPr>
            <a:xfrm>
              <a:off x="-369125" y="3490975"/>
              <a:ext cx="6505300" cy="325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5"/>
            <p:cNvPicPr preferRelativeResize="0"/>
            <p:nvPr/>
          </p:nvPicPr>
          <p:blipFill rotWithShape="1">
            <a:blip r:embed="rId3">
              <a:alphaModFix/>
            </a:blip>
            <a:srcRect b="0" l="0" r="0" t="50034"/>
            <a:stretch/>
          </p:blipFill>
          <p:spPr>
            <a:xfrm>
              <a:off x="6120250" y="3490975"/>
              <a:ext cx="6505300" cy="32502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2356338" y="1570250"/>
            <a:ext cx="5434800" cy="3510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Build, vi</a:t>
            </a:r>
            <a:r>
              <a:rPr lang="en"/>
              <a:t>s</a:t>
            </a:r>
            <a:r>
              <a:rPr lang="en"/>
              <a:t>ualize and export custom augmentation pipeline</a:t>
            </a:r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1352855" y="627065"/>
            <a:ext cx="842737" cy="1310594"/>
            <a:chOff x="566652" y="1042750"/>
            <a:chExt cx="3226404" cy="5017589"/>
          </a:xfrm>
        </p:grpSpPr>
        <p:grpSp>
          <p:nvGrpSpPr>
            <p:cNvPr id="71" name="Google Shape;71;p15"/>
            <p:cNvGrpSpPr/>
            <p:nvPr/>
          </p:nvGrpSpPr>
          <p:grpSpPr>
            <a:xfrm>
              <a:off x="640705" y="1042750"/>
              <a:ext cx="3152351" cy="5017589"/>
              <a:chOff x="640705" y="1075900"/>
              <a:chExt cx="3152351" cy="5017589"/>
            </a:xfrm>
          </p:grpSpPr>
          <p:sp>
            <p:nvSpPr>
              <p:cNvPr id="72" name="Google Shape;72;p15"/>
              <p:cNvSpPr/>
              <p:nvPr/>
            </p:nvSpPr>
            <p:spPr>
              <a:xfrm>
                <a:off x="927964" y="5273807"/>
                <a:ext cx="460215" cy="460215"/>
              </a:xfrm>
              <a:custGeom>
                <a:rect b="b" l="l" r="r" t="t"/>
                <a:pathLst>
                  <a:path extrusionOk="0" h="3499" w="3499">
                    <a:moveTo>
                      <a:pt x="1750" y="0"/>
                    </a:moveTo>
                    <a:lnTo>
                      <a:pt x="1453" y="1453"/>
                    </a:lnTo>
                    <a:lnTo>
                      <a:pt x="0" y="1749"/>
                    </a:lnTo>
                    <a:lnTo>
                      <a:pt x="1453" y="2046"/>
                    </a:lnTo>
                    <a:lnTo>
                      <a:pt x="1750" y="3499"/>
                    </a:lnTo>
                    <a:lnTo>
                      <a:pt x="2046" y="2046"/>
                    </a:lnTo>
                    <a:lnTo>
                      <a:pt x="3499" y="1749"/>
                    </a:lnTo>
                    <a:lnTo>
                      <a:pt x="2046" y="1453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1223989" y="1075900"/>
                <a:ext cx="460215" cy="460215"/>
              </a:xfrm>
              <a:custGeom>
                <a:rect b="b" l="l" r="r" t="t"/>
                <a:pathLst>
                  <a:path extrusionOk="0" h="3499" w="3499">
                    <a:moveTo>
                      <a:pt x="1749" y="0"/>
                    </a:moveTo>
                    <a:lnTo>
                      <a:pt x="1453" y="1453"/>
                    </a:lnTo>
                    <a:lnTo>
                      <a:pt x="0" y="1750"/>
                    </a:lnTo>
                    <a:lnTo>
                      <a:pt x="1453" y="2046"/>
                    </a:lnTo>
                    <a:lnTo>
                      <a:pt x="1749" y="3499"/>
                    </a:lnTo>
                    <a:lnTo>
                      <a:pt x="2046" y="2046"/>
                    </a:lnTo>
                    <a:lnTo>
                      <a:pt x="3499" y="1750"/>
                    </a:lnTo>
                    <a:lnTo>
                      <a:pt x="2046" y="1453"/>
                    </a:lnTo>
                    <a:lnTo>
                      <a:pt x="1749" y="0"/>
                    </a:ln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595752" y="1930318"/>
                <a:ext cx="460346" cy="460346"/>
              </a:xfrm>
              <a:custGeom>
                <a:rect b="b" l="l" r="r" t="t"/>
                <a:pathLst>
                  <a:path extrusionOk="0" h="3500" w="3500">
                    <a:moveTo>
                      <a:pt x="1749" y="1"/>
                    </a:moveTo>
                    <a:lnTo>
                      <a:pt x="1453" y="1453"/>
                    </a:lnTo>
                    <a:lnTo>
                      <a:pt x="0" y="1750"/>
                    </a:lnTo>
                    <a:lnTo>
                      <a:pt x="1453" y="2046"/>
                    </a:lnTo>
                    <a:lnTo>
                      <a:pt x="1749" y="3499"/>
                    </a:lnTo>
                    <a:lnTo>
                      <a:pt x="2046" y="2046"/>
                    </a:lnTo>
                    <a:lnTo>
                      <a:pt x="3499" y="1750"/>
                    </a:lnTo>
                    <a:lnTo>
                      <a:pt x="2046" y="1453"/>
                    </a:lnTo>
                    <a:lnTo>
                      <a:pt x="1749" y="1"/>
                    </a:ln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3092274" y="3842499"/>
                <a:ext cx="460346" cy="460346"/>
              </a:xfrm>
              <a:custGeom>
                <a:rect b="b" l="l" r="r" t="t"/>
                <a:pathLst>
                  <a:path extrusionOk="0" h="3500" w="3500">
                    <a:moveTo>
                      <a:pt x="1750" y="1"/>
                    </a:moveTo>
                    <a:lnTo>
                      <a:pt x="1453" y="1454"/>
                    </a:lnTo>
                    <a:lnTo>
                      <a:pt x="1" y="1750"/>
                    </a:lnTo>
                    <a:lnTo>
                      <a:pt x="1453" y="2047"/>
                    </a:lnTo>
                    <a:lnTo>
                      <a:pt x="1750" y="3499"/>
                    </a:lnTo>
                    <a:lnTo>
                      <a:pt x="2046" y="2047"/>
                    </a:lnTo>
                    <a:lnTo>
                      <a:pt x="3499" y="1750"/>
                    </a:lnTo>
                    <a:lnTo>
                      <a:pt x="2046" y="1454"/>
                    </a:lnTo>
                    <a:lnTo>
                      <a:pt x="1750" y="1"/>
                    </a:ln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49302" y="1255701"/>
                <a:ext cx="170328" cy="170460"/>
              </a:xfrm>
              <a:custGeom>
                <a:rect b="b" l="l" r="r" t="t"/>
                <a:pathLst>
                  <a:path extrusionOk="0" h="1296" w="1295">
                    <a:moveTo>
                      <a:pt x="643" y="0"/>
                    </a:moveTo>
                    <a:lnTo>
                      <a:pt x="534" y="544"/>
                    </a:lnTo>
                    <a:lnTo>
                      <a:pt x="1" y="652"/>
                    </a:lnTo>
                    <a:lnTo>
                      <a:pt x="534" y="762"/>
                    </a:lnTo>
                    <a:lnTo>
                      <a:pt x="643" y="1295"/>
                    </a:lnTo>
                    <a:lnTo>
                      <a:pt x="752" y="762"/>
                    </a:lnTo>
                    <a:lnTo>
                      <a:pt x="1295" y="652"/>
                    </a:lnTo>
                    <a:lnTo>
                      <a:pt x="752" y="544"/>
                    </a:lnTo>
                    <a:lnTo>
                      <a:pt x="643" y="0"/>
                    </a:ln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3571960" y="4717436"/>
                <a:ext cx="170460" cy="170328"/>
              </a:xfrm>
              <a:custGeom>
                <a:rect b="b" l="l" r="r" t="t"/>
                <a:pathLst>
                  <a:path extrusionOk="0" h="1295" w="1296">
                    <a:moveTo>
                      <a:pt x="653" y="0"/>
                    </a:moveTo>
                    <a:lnTo>
                      <a:pt x="544" y="534"/>
                    </a:lnTo>
                    <a:lnTo>
                      <a:pt x="0" y="642"/>
                    </a:lnTo>
                    <a:lnTo>
                      <a:pt x="544" y="751"/>
                    </a:lnTo>
                    <a:lnTo>
                      <a:pt x="653" y="1295"/>
                    </a:lnTo>
                    <a:lnTo>
                      <a:pt x="762" y="751"/>
                    </a:lnTo>
                    <a:lnTo>
                      <a:pt x="1295" y="642"/>
                    </a:lnTo>
                    <a:lnTo>
                      <a:pt x="762" y="534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1939291" y="5148985"/>
                <a:ext cx="170460" cy="170328"/>
              </a:xfrm>
              <a:custGeom>
                <a:rect b="b" l="l" r="r" t="t"/>
                <a:pathLst>
                  <a:path extrusionOk="0" h="1295" w="1296">
                    <a:moveTo>
                      <a:pt x="652" y="0"/>
                    </a:moveTo>
                    <a:lnTo>
                      <a:pt x="544" y="544"/>
                    </a:lnTo>
                    <a:lnTo>
                      <a:pt x="0" y="653"/>
                    </a:lnTo>
                    <a:lnTo>
                      <a:pt x="544" y="761"/>
                    </a:lnTo>
                    <a:lnTo>
                      <a:pt x="652" y="1295"/>
                    </a:lnTo>
                    <a:lnTo>
                      <a:pt x="761" y="761"/>
                    </a:lnTo>
                    <a:lnTo>
                      <a:pt x="1295" y="653"/>
                    </a:lnTo>
                    <a:lnTo>
                      <a:pt x="761" y="544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1307425" y="4107663"/>
                <a:ext cx="180982" cy="167829"/>
              </a:xfrm>
              <a:custGeom>
                <a:rect b="b" l="l" r="r" t="t"/>
                <a:pathLst>
                  <a:path extrusionOk="0" h="1276" w="1376">
                    <a:moveTo>
                      <a:pt x="367" y="1"/>
                    </a:moveTo>
                    <a:cubicBezTo>
                      <a:pt x="229" y="277"/>
                      <a:pt x="110" y="584"/>
                      <a:pt x="1" y="930"/>
                    </a:cubicBezTo>
                    <a:lnTo>
                      <a:pt x="1187" y="1276"/>
                    </a:lnTo>
                    <a:cubicBezTo>
                      <a:pt x="1237" y="1078"/>
                      <a:pt x="1305" y="910"/>
                      <a:pt x="1375" y="752"/>
                    </a:cubicBezTo>
                    <a:cubicBezTo>
                      <a:pt x="1029" y="515"/>
                      <a:pt x="683" y="268"/>
                      <a:pt x="367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355565" y="3975081"/>
                <a:ext cx="202947" cy="231488"/>
              </a:xfrm>
              <a:custGeom>
                <a:rect b="b" l="l" r="r" t="t"/>
                <a:pathLst>
                  <a:path extrusionOk="0" h="1760" w="1543">
                    <a:moveTo>
                      <a:pt x="702" y="1"/>
                    </a:moveTo>
                    <a:cubicBezTo>
                      <a:pt x="445" y="268"/>
                      <a:pt x="199" y="604"/>
                      <a:pt x="1" y="1009"/>
                    </a:cubicBezTo>
                    <a:cubicBezTo>
                      <a:pt x="317" y="1276"/>
                      <a:pt x="663" y="1523"/>
                      <a:pt x="1009" y="1760"/>
                    </a:cubicBezTo>
                    <a:cubicBezTo>
                      <a:pt x="1157" y="1404"/>
                      <a:pt x="1345" y="1118"/>
                      <a:pt x="1543" y="900"/>
                    </a:cubicBezTo>
                    <a:cubicBezTo>
                      <a:pt x="1256" y="604"/>
                      <a:pt x="979" y="307"/>
                      <a:pt x="702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1447898" y="3867227"/>
                <a:ext cx="226227" cy="226359"/>
              </a:xfrm>
              <a:custGeom>
                <a:rect b="b" l="l" r="r" t="t"/>
                <a:pathLst>
                  <a:path extrusionOk="0" h="1721" w="1720">
                    <a:moveTo>
                      <a:pt x="1147" y="1"/>
                    </a:moveTo>
                    <a:cubicBezTo>
                      <a:pt x="751" y="179"/>
                      <a:pt x="356" y="436"/>
                      <a:pt x="0" y="821"/>
                    </a:cubicBezTo>
                    <a:cubicBezTo>
                      <a:pt x="277" y="1127"/>
                      <a:pt x="554" y="1424"/>
                      <a:pt x="841" y="1720"/>
                    </a:cubicBezTo>
                    <a:cubicBezTo>
                      <a:pt x="1117" y="1404"/>
                      <a:pt x="1423" y="1206"/>
                      <a:pt x="1720" y="1088"/>
                    </a:cubicBezTo>
                    <a:cubicBezTo>
                      <a:pt x="1513" y="732"/>
                      <a:pt x="1315" y="376"/>
                      <a:pt x="1147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598631" y="3830793"/>
                <a:ext cx="166514" cy="179535"/>
              </a:xfrm>
              <a:custGeom>
                <a:rect b="b" l="l" r="r" t="t"/>
                <a:pathLst>
                  <a:path extrusionOk="0" h="1365" w="1266">
                    <a:moveTo>
                      <a:pt x="870" y="1"/>
                    </a:moveTo>
                    <a:cubicBezTo>
                      <a:pt x="594" y="60"/>
                      <a:pt x="297" y="139"/>
                      <a:pt x="1" y="278"/>
                    </a:cubicBezTo>
                    <a:cubicBezTo>
                      <a:pt x="169" y="653"/>
                      <a:pt x="367" y="1009"/>
                      <a:pt x="574" y="1365"/>
                    </a:cubicBezTo>
                    <a:cubicBezTo>
                      <a:pt x="821" y="1256"/>
                      <a:pt x="1059" y="1207"/>
                      <a:pt x="1266" y="1187"/>
                    </a:cubicBezTo>
                    <a:cubicBezTo>
                      <a:pt x="1098" y="811"/>
                      <a:pt x="949" y="426"/>
                      <a:pt x="870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1713061" y="3823690"/>
                <a:ext cx="179535" cy="167171"/>
              </a:xfrm>
              <a:custGeom>
                <a:rect b="b" l="l" r="r" t="t"/>
                <a:pathLst>
                  <a:path extrusionOk="0" h="1271" w="1365">
                    <a:moveTo>
                      <a:pt x="645" y="0"/>
                    </a:moveTo>
                    <a:cubicBezTo>
                      <a:pt x="442" y="0"/>
                      <a:pt x="225" y="17"/>
                      <a:pt x="0" y="55"/>
                    </a:cubicBezTo>
                    <a:cubicBezTo>
                      <a:pt x="79" y="480"/>
                      <a:pt x="228" y="865"/>
                      <a:pt x="396" y="1241"/>
                    </a:cubicBezTo>
                    <a:cubicBezTo>
                      <a:pt x="476" y="1234"/>
                      <a:pt x="553" y="1231"/>
                      <a:pt x="624" y="1231"/>
                    </a:cubicBezTo>
                    <a:cubicBezTo>
                      <a:pt x="867" y="1231"/>
                      <a:pt x="1046" y="1263"/>
                      <a:pt x="1107" y="1270"/>
                    </a:cubicBezTo>
                    <a:lnTo>
                      <a:pt x="1364" y="75"/>
                    </a:lnTo>
                    <a:cubicBezTo>
                      <a:pt x="1161" y="30"/>
                      <a:pt x="916" y="0"/>
                      <a:pt x="645" y="0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1221668" y="4135285"/>
                <a:ext cx="329082" cy="296463"/>
              </a:xfrm>
              <a:custGeom>
                <a:rect b="b" l="l" r="r" t="t"/>
                <a:pathLst>
                  <a:path extrusionOk="0" h="2254" w="2502">
                    <a:moveTo>
                      <a:pt x="1253" y="1"/>
                    </a:moveTo>
                    <a:cubicBezTo>
                      <a:pt x="755" y="1"/>
                      <a:pt x="300" y="333"/>
                      <a:pt x="159" y="838"/>
                    </a:cubicBezTo>
                    <a:cubicBezTo>
                      <a:pt x="1" y="1431"/>
                      <a:pt x="356" y="2054"/>
                      <a:pt x="960" y="2212"/>
                    </a:cubicBezTo>
                    <a:cubicBezTo>
                      <a:pt x="1061" y="2241"/>
                      <a:pt x="1162" y="2254"/>
                      <a:pt x="1261" y="2254"/>
                    </a:cubicBezTo>
                    <a:cubicBezTo>
                      <a:pt x="1755" y="2254"/>
                      <a:pt x="2203" y="1923"/>
                      <a:pt x="2343" y="1422"/>
                    </a:cubicBezTo>
                    <a:cubicBezTo>
                      <a:pt x="2501" y="819"/>
                      <a:pt x="2146" y="206"/>
                      <a:pt x="1542" y="38"/>
                    </a:cubicBezTo>
                    <a:cubicBezTo>
                      <a:pt x="1446" y="13"/>
                      <a:pt x="1349" y="1"/>
                      <a:pt x="1253" y="1"/>
                    </a:cubicBezTo>
                    <a:close/>
                  </a:path>
                </a:pathLst>
              </a:custGeom>
              <a:solidFill>
                <a:srgbClr val="5B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1125521" y="4296146"/>
                <a:ext cx="416021" cy="326451"/>
              </a:xfrm>
              <a:custGeom>
                <a:rect b="b" l="l" r="r" t="t"/>
                <a:pathLst>
                  <a:path extrusionOk="0" h="2482" w="3163">
                    <a:moveTo>
                      <a:pt x="1570" y="0"/>
                    </a:moveTo>
                    <a:cubicBezTo>
                      <a:pt x="933" y="0"/>
                      <a:pt x="352" y="422"/>
                      <a:pt x="178" y="1058"/>
                    </a:cubicBezTo>
                    <a:lnTo>
                      <a:pt x="0" y="1741"/>
                    </a:lnTo>
                    <a:lnTo>
                      <a:pt x="1078" y="2027"/>
                    </a:lnTo>
                    <a:lnTo>
                      <a:pt x="1265" y="1355"/>
                    </a:lnTo>
                    <a:cubicBezTo>
                      <a:pt x="1298" y="1208"/>
                      <a:pt x="1425" y="1115"/>
                      <a:pt x="1563" y="1115"/>
                    </a:cubicBezTo>
                    <a:cubicBezTo>
                      <a:pt x="1592" y="1115"/>
                      <a:pt x="1622" y="1119"/>
                      <a:pt x="1651" y="1128"/>
                    </a:cubicBezTo>
                    <a:cubicBezTo>
                      <a:pt x="1829" y="1167"/>
                      <a:pt x="1928" y="1345"/>
                      <a:pt x="1878" y="1523"/>
                    </a:cubicBezTo>
                    <a:lnTo>
                      <a:pt x="1700" y="2195"/>
                    </a:lnTo>
                    <a:lnTo>
                      <a:pt x="2778" y="2481"/>
                    </a:lnTo>
                    <a:lnTo>
                      <a:pt x="2956" y="1809"/>
                    </a:lnTo>
                    <a:cubicBezTo>
                      <a:pt x="3163" y="1049"/>
                      <a:pt x="2708" y="258"/>
                      <a:pt x="1948" y="50"/>
                    </a:cubicBezTo>
                    <a:cubicBezTo>
                      <a:pt x="1821" y="16"/>
                      <a:pt x="1695" y="0"/>
                      <a:pt x="1570" y="0"/>
                    </a:cubicBezTo>
                    <a:close/>
                  </a:path>
                </a:pathLst>
              </a:custGeom>
              <a:solidFill>
                <a:srgbClr val="FF53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855785" y="3171697"/>
                <a:ext cx="165067" cy="130212"/>
              </a:xfrm>
              <a:custGeom>
                <a:rect b="b" l="l" r="r" t="t"/>
                <a:pathLst>
                  <a:path extrusionOk="0" h="990" w="1255">
                    <a:moveTo>
                      <a:pt x="1235" y="1"/>
                    </a:moveTo>
                    <a:lnTo>
                      <a:pt x="10" y="60"/>
                    </a:lnTo>
                    <a:cubicBezTo>
                      <a:pt x="20" y="258"/>
                      <a:pt x="10" y="436"/>
                      <a:pt x="0" y="614"/>
                    </a:cubicBezTo>
                    <a:cubicBezTo>
                      <a:pt x="405" y="723"/>
                      <a:pt x="800" y="841"/>
                      <a:pt x="1196" y="989"/>
                    </a:cubicBezTo>
                    <a:cubicBezTo>
                      <a:pt x="1235" y="693"/>
                      <a:pt x="1255" y="357"/>
                      <a:pt x="1235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825796" y="3252324"/>
                <a:ext cx="187295" cy="205577"/>
              </a:xfrm>
              <a:custGeom>
                <a:rect b="b" l="l" r="r" t="t"/>
                <a:pathLst>
                  <a:path extrusionOk="0" h="1563" w="1424">
                    <a:moveTo>
                      <a:pt x="228" y="1"/>
                    </a:moveTo>
                    <a:cubicBezTo>
                      <a:pt x="198" y="386"/>
                      <a:pt x="109" y="712"/>
                      <a:pt x="0" y="989"/>
                    </a:cubicBezTo>
                    <a:cubicBezTo>
                      <a:pt x="366" y="1177"/>
                      <a:pt x="732" y="1364"/>
                      <a:pt x="1087" y="1562"/>
                    </a:cubicBezTo>
                    <a:cubicBezTo>
                      <a:pt x="1246" y="1226"/>
                      <a:pt x="1364" y="831"/>
                      <a:pt x="1424" y="376"/>
                    </a:cubicBezTo>
                    <a:cubicBezTo>
                      <a:pt x="1028" y="228"/>
                      <a:pt x="633" y="110"/>
                      <a:pt x="228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742538" y="3382276"/>
                <a:ext cx="226359" cy="227674"/>
              </a:xfrm>
              <a:custGeom>
                <a:rect b="b" l="l" r="r" t="t"/>
                <a:pathLst>
                  <a:path extrusionOk="0" h="1731" w="1721">
                    <a:moveTo>
                      <a:pt x="633" y="1"/>
                    </a:moveTo>
                    <a:cubicBezTo>
                      <a:pt x="475" y="387"/>
                      <a:pt x="248" y="673"/>
                      <a:pt x="1" y="881"/>
                    </a:cubicBezTo>
                    <a:cubicBezTo>
                      <a:pt x="317" y="1158"/>
                      <a:pt x="624" y="1424"/>
                      <a:pt x="901" y="1731"/>
                    </a:cubicBezTo>
                    <a:cubicBezTo>
                      <a:pt x="1217" y="1424"/>
                      <a:pt x="1503" y="1049"/>
                      <a:pt x="1720" y="574"/>
                    </a:cubicBezTo>
                    <a:cubicBezTo>
                      <a:pt x="1365" y="376"/>
                      <a:pt x="999" y="189"/>
                      <a:pt x="633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664542" y="3498022"/>
                <a:ext cx="196502" cy="182166"/>
              </a:xfrm>
              <a:custGeom>
                <a:rect b="b" l="l" r="r" t="t"/>
                <a:pathLst>
                  <a:path extrusionOk="0" h="1385" w="1494">
                    <a:moveTo>
                      <a:pt x="594" y="1"/>
                    </a:moveTo>
                    <a:cubicBezTo>
                      <a:pt x="396" y="179"/>
                      <a:pt x="189" y="297"/>
                      <a:pt x="1" y="386"/>
                    </a:cubicBezTo>
                    <a:cubicBezTo>
                      <a:pt x="278" y="693"/>
                      <a:pt x="554" y="1009"/>
                      <a:pt x="752" y="1385"/>
                    </a:cubicBezTo>
                    <a:cubicBezTo>
                      <a:pt x="1009" y="1246"/>
                      <a:pt x="1256" y="1068"/>
                      <a:pt x="1494" y="851"/>
                    </a:cubicBezTo>
                    <a:cubicBezTo>
                      <a:pt x="1217" y="544"/>
                      <a:pt x="910" y="278"/>
                      <a:pt x="594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574970" y="3548661"/>
                <a:ext cx="188479" cy="187427"/>
              </a:xfrm>
              <a:custGeom>
                <a:rect b="b" l="l" r="r" t="t"/>
                <a:pathLst>
                  <a:path extrusionOk="0" h="1425" w="1433">
                    <a:moveTo>
                      <a:pt x="682" y="1"/>
                    </a:moveTo>
                    <a:cubicBezTo>
                      <a:pt x="346" y="150"/>
                      <a:pt x="79" y="199"/>
                      <a:pt x="0" y="209"/>
                    </a:cubicBezTo>
                    <a:lnTo>
                      <a:pt x="139" y="1424"/>
                    </a:lnTo>
                    <a:cubicBezTo>
                      <a:pt x="504" y="1385"/>
                      <a:pt x="969" y="1256"/>
                      <a:pt x="1433" y="1000"/>
                    </a:cubicBezTo>
                    <a:cubicBezTo>
                      <a:pt x="1235" y="624"/>
                      <a:pt x="959" y="308"/>
                      <a:pt x="682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773842" y="2997288"/>
                <a:ext cx="306854" cy="297121"/>
              </a:xfrm>
              <a:custGeom>
                <a:rect b="b" l="l" r="r" t="t"/>
                <a:pathLst>
                  <a:path extrusionOk="0" h="2259" w="2333">
                    <a:moveTo>
                      <a:pt x="1160" y="0"/>
                    </a:moveTo>
                    <a:cubicBezTo>
                      <a:pt x="1136" y="0"/>
                      <a:pt x="1111" y="1"/>
                      <a:pt x="1087" y="3"/>
                    </a:cubicBezTo>
                    <a:cubicBezTo>
                      <a:pt x="465" y="52"/>
                      <a:pt x="0" y="586"/>
                      <a:pt x="40" y="1208"/>
                    </a:cubicBezTo>
                    <a:cubicBezTo>
                      <a:pt x="78" y="1806"/>
                      <a:pt x="571" y="2258"/>
                      <a:pt x="1162" y="2258"/>
                    </a:cubicBezTo>
                    <a:cubicBezTo>
                      <a:pt x="1186" y="2258"/>
                      <a:pt x="1211" y="2257"/>
                      <a:pt x="1236" y="2256"/>
                    </a:cubicBezTo>
                    <a:cubicBezTo>
                      <a:pt x="1858" y="2216"/>
                      <a:pt x="2332" y="1683"/>
                      <a:pt x="2283" y="1060"/>
                    </a:cubicBezTo>
                    <a:cubicBezTo>
                      <a:pt x="2245" y="462"/>
                      <a:pt x="1751" y="0"/>
                      <a:pt x="1160" y="0"/>
                    </a:cubicBezTo>
                    <a:close/>
                  </a:path>
                </a:pathLst>
              </a:custGeom>
              <a:solidFill>
                <a:srgbClr val="5B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717942" y="2833796"/>
                <a:ext cx="390111" cy="293175"/>
              </a:xfrm>
              <a:custGeom>
                <a:rect b="b" l="l" r="r" t="t"/>
                <a:pathLst>
                  <a:path extrusionOk="0" h="2229" w="2966">
                    <a:moveTo>
                      <a:pt x="2867" y="0"/>
                    </a:moveTo>
                    <a:lnTo>
                      <a:pt x="1760" y="70"/>
                    </a:lnTo>
                    <a:lnTo>
                      <a:pt x="1799" y="771"/>
                    </a:lnTo>
                    <a:cubicBezTo>
                      <a:pt x="1819" y="949"/>
                      <a:pt x="1681" y="1098"/>
                      <a:pt x="1503" y="1117"/>
                    </a:cubicBezTo>
                    <a:cubicBezTo>
                      <a:pt x="1497" y="1118"/>
                      <a:pt x="1491" y="1118"/>
                      <a:pt x="1485" y="1118"/>
                    </a:cubicBezTo>
                    <a:cubicBezTo>
                      <a:pt x="1315" y="1118"/>
                      <a:pt x="1176" y="983"/>
                      <a:pt x="1167" y="811"/>
                    </a:cubicBezTo>
                    <a:lnTo>
                      <a:pt x="1117" y="119"/>
                    </a:lnTo>
                    <a:lnTo>
                      <a:pt x="0" y="188"/>
                    </a:lnTo>
                    <a:lnTo>
                      <a:pt x="49" y="890"/>
                    </a:lnTo>
                    <a:cubicBezTo>
                      <a:pt x="97" y="1644"/>
                      <a:pt x="729" y="2228"/>
                      <a:pt x="1474" y="2228"/>
                    </a:cubicBezTo>
                    <a:cubicBezTo>
                      <a:pt x="1510" y="2228"/>
                      <a:pt x="1546" y="2227"/>
                      <a:pt x="1582" y="2224"/>
                    </a:cubicBezTo>
                    <a:cubicBezTo>
                      <a:pt x="2372" y="2175"/>
                      <a:pt x="2965" y="1493"/>
                      <a:pt x="2916" y="702"/>
                    </a:cubicBezTo>
                    <a:lnTo>
                      <a:pt x="2867" y="0"/>
                    </a:lnTo>
                    <a:close/>
                  </a:path>
                </a:pathLst>
              </a:custGeom>
              <a:solidFill>
                <a:srgbClr val="FF53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754624" y="3440938"/>
                <a:ext cx="668291" cy="356308"/>
              </a:xfrm>
              <a:custGeom>
                <a:rect b="b" l="l" r="r" t="t"/>
                <a:pathLst>
                  <a:path extrusionOk="0" h="2709" w="5081">
                    <a:moveTo>
                      <a:pt x="4715" y="0"/>
                    </a:moveTo>
                    <a:lnTo>
                      <a:pt x="1" y="1729"/>
                    </a:lnTo>
                    <a:lnTo>
                      <a:pt x="356" y="2708"/>
                    </a:lnTo>
                    <a:lnTo>
                      <a:pt x="5081" y="988"/>
                    </a:lnTo>
                    <a:lnTo>
                      <a:pt x="4715" y="0"/>
                    </a:ln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1611652" y="2361999"/>
                <a:ext cx="111930" cy="208077"/>
              </a:xfrm>
              <a:custGeom>
                <a:rect b="b" l="l" r="r" t="t"/>
                <a:pathLst>
                  <a:path extrusionOk="0" h="1582" w="851">
                    <a:moveTo>
                      <a:pt x="317" y="0"/>
                    </a:moveTo>
                    <a:lnTo>
                      <a:pt x="1" y="119"/>
                    </a:lnTo>
                    <a:lnTo>
                      <a:pt x="534" y="1581"/>
                    </a:lnTo>
                    <a:lnTo>
                      <a:pt x="850" y="1463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5B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1551806" y="2479586"/>
                <a:ext cx="325136" cy="210049"/>
              </a:xfrm>
              <a:custGeom>
                <a:rect b="b" l="l" r="r" t="t"/>
                <a:pathLst>
                  <a:path extrusionOk="0" h="1597" w="2472">
                    <a:moveTo>
                      <a:pt x="1355" y="1"/>
                    </a:moveTo>
                    <a:cubicBezTo>
                      <a:pt x="1217" y="1"/>
                      <a:pt x="1077" y="24"/>
                      <a:pt x="940" y="75"/>
                    </a:cubicBezTo>
                    <a:cubicBezTo>
                      <a:pt x="327" y="292"/>
                      <a:pt x="1" y="984"/>
                      <a:pt x="229" y="1597"/>
                    </a:cubicBezTo>
                    <a:lnTo>
                      <a:pt x="2472" y="776"/>
                    </a:lnTo>
                    <a:cubicBezTo>
                      <a:pt x="2295" y="298"/>
                      <a:pt x="1841" y="1"/>
                      <a:pt x="1355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1525895" y="2262825"/>
                <a:ext cx="199001" cy="176247"/>
              </a:xfrm>
              <a:custGeom>
                <a:rect b="b" l="l" r="r" t="t"/>
                <a:pathLst>
                  <a:path extrusionOk="0" h="1340" w="1513">
                    <a:moveTo>
                      <a:pt x="755" y="1"/>
                    </a:moveTo>
                    <a:cubicBezTo>
                      <a:pt x="679" y="1"/>
                      <a:pt x="601" y="14"/>
                      <a:pt x="524" y="42"/>
                    </a:cubicBezTo>
                    <a:cubicBezTo>
                      <a:pt x="178" y="171"/>
                      <a:pt x="0" y="556"/>
                      <a:pt x="129" y="902"/>
                    </a:cubicBezTo>
                    <a:cubicBezTo>
                      <a:pt x="229" y="1172"/>
                      <a:pt x="485" y="1339"/>
                      <a:pt x="757" y="1339"/>
                    </a:cubicBezTo>
                    <a:cubicBezTo>
                      <a:pt x="834" y="1339"/>
                      <a:pt x="912" y="1326"/>
                      <a:pt x="989" y="1297"/>
                    </a:cubicBezTo>
                    <a:cubicBezTo>
                      <a:pt x="1335" y="1179"/>
                      <a:pt x="1513" y="794"/>
                      <a:pt x="1384" y="447"/>
                    </a:cubicBezTo>
                    <a:cubicBezTo>
                      <a:pt x="1284" y="170"/>
                      <a:pt x="1027" y="1"/>
                      <a:pt x="755" y="1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899291" y="3318747"/>
                <a:ext cx="300409" cy="161253"/>
              </a:xfrm>
              <a:custGeom>
                <a:rect b="b" l="l" r="r" t="t"/>
                <a:pathLst>
                  <a:path extrusionOk="0" h="1226" w="2284">
                    <a:moveTo>
                      <a:pt x="2116" y="0"/>
                    </a:moveTo>
                    <a:lnTo>
                      <a:pt x="1" y="771"/>
                    </a:lnTo>
                    <a:lnTo>
                      <a:pt x="169" y="1226"/>
                    </a:lnTo>
                    <a:lnTo>
                      <a:pt x="2284" y="444"/>
                    </a:lnTo>
                    <a:lnTo>
                      <a:pt x="2116" y="0"/>
                    </a:lnTo>
                    <a:close/>
                  </a:path>
                </a:pathLst>
              </a:custGeom>
              <a:solidFill>
                <a:srgbClr val="5B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1039632" y="3096330"/>
                <a:ext cx="333028" cy="439170"/>
              </a:xfrm>
              <a:custGeom>
                <a:rect b="b" l="l" r="r" t="t"/>
                <a:pathLst>
                  <a:path extrusionOk="0" h="3339" w="2532">
                    <a:moveTo>
                      <a:pt x="1345" y="1"/>
                    </a:moveTo>
                    <a:cubicBezTo>
                      <a:pt x="456" y="327"/>
                      <a:pt x="1" y="1315"/>
                      <a:pt x="328" y="2214"/>
                    </a:cubicBezTo>
                    <a:cubicBezTo>
                      <a:pt x="582" y="2909"/>
                      <a:pt x="1240" y="3338"/>
                      <a:pt x="1939" y="3338"/>
                    </a:cubicBezTo>
                    <a:cubicBezTo>
                      <a:pt x="2136" y="3338"/>
                      <a:pt x="2336" y="3304"/>
                      <a:pt x="2531" y="3233"/>
                    </a:cubicBezTo>
                    <a:lnTo>
                      <a:pt x="1345" y="1"/>
                    </a:ln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739483" y="3332032"/>
                <a:ext cx="287388" cy="254769"/>
              </a:xfrm>
              <a:custGeom>
                <a:rect b="b" l="l" r="r" t="t"/>
                <a:pathLst>
                  <a:path extrusionOk="0" h="1937" w="2185">
                    <a:moveTo>
                      <a:pt x="1088" y="1"/>
                    </a:moveTo>
                    <a:cubicBezTo>
                      <a:pt x="980" y="1"/>
                      <a:pt x="869" y="19"/>
                      <a:pt x="761" y="57"/>
                    </a:cubicBezTo>
                    <a:cubicBezTo>
                      <a:pt x="257" y="245"/>
                      <a:pt x="0" y="798"/>
                      <a:pt x="188" y="1302"/>
                    </a:cubicBezTo>
                    <a:cubicBezTo>
                      <a:pt x="326" y="1694"/>
                      <a:pt x="698" y="1937"/>
                      <a:pt x="1089" y="1937"/>
                    </a:cubicBezTo>
                    <a:cubicBezTo>
                      <a:pt x="1201" y="1937"/>
                      <a:pt x="1314" y="1917"/>
                      <a:pt x="1424" y="1876"/>
                    </a:cubicBezTo>
                    <a:cubicBezTo>
                      <a:pt x="1927" y="1698"/>
                      <a:pt x="2184" y="1144"/>
                      <a:pt x="2006" y="640"/>
                    </a:cubicBezTo>
                    <a:cubicBezTo>
                      <a:pt x="1859" y="244"/>
                      <a:pt x="1486" y="1"/>
                      <a:pt x="1088" y="1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591806" y="2701214"/>
                <a:ext cx="299094" cy="160069"/>
              </a:xfrm>
              <a:custGeom>
                <a:rect b="b" l="l" r="r" t="t"/>
                <a:pathLst>
                  <a:path extrusionOk="0" h="1217" w="2274">
                    <a:moveTo>
                      <a:pt x="2106" y="0"/>
                    </a:moveTo>
                    <a:lnTo>
                      <a:pt x="0" y="771"/>
                    </a:lnTo>
                    <a:lnTo>
                      <a:pt x="159" y="1216"/>
                    </a:lnTo>
                    <a:lnTo>
                      <a:pt x="2273" y="445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rgbClr val="5B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417662" y="2644393"/>
                <a:ext cx="334211" cy="439039"/>
              </a:xfrm>
              <a:custGeom>
                <a:rect b="b" l="l" r="r" t="t"/>
                <a:pathLst>
                  <a:path extrusionOk="0" h="3338" w="2541">
                    <a:moveTo>
                      <a:pt x="597" y="1"/>
                    </a:moveTo>
                    <a:cubicBezTo>
                      <a:pt x="399" y="1"/>
                      <a:pt x="197" y="35"/>
                      <a:pt x="0" y="106"/>
                    </a:cubicBezTo>
                    <a:lnTo>
                      <a:pt x="1186" y="3338"/>
                    </a:lnTo>
                    <a:cubicBezTo>
                      <a:pt x="2076" y="3012"/>
                      <a:pt x="2540" y="2024"/>
                      <a:pt x="2214" y="1134"/>
                    </a:cubicBezTo>
                    <a:cubicBezTo>
                      <a:pt x="1960" y="432"/>
                      <a:pt x="1302" y="1"/>
                      <a:pt x="597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763320" y="2592965"/>
                <a:ext cx="287519" cy="254900"/>
              </a:xfrm>
              <a:custGeom>
                <a:rect b="b" l="l" r="r" t="t"/>
                <a:pathLst>
                  <a:path extrusionOk="0" h="1938" w="2186">
                    <a:moveTo>
                      <a:pt x="1101" y="1"/>
                    </a:moveTo>
                    <a:cubicBezTo>
                      <a:pt x="989" y="1"/>
                      <a:pt x="874" y="21"/>
                      <a:pt x="762" y="63"/>
                    </a:cubicBezTo>
                    <a:cubicBezTo>
                      <a:pt x="258" y="240"/>
                      <a:pt x="1" y="803"/>
                      <a:pt x="179" y="1298"/>
                    </a:cubicBezTo>
                    <a:cubicBezTo>
                      <a:pt x="327" y="1694"/>
                      <a:pt x="700" y="1937"/>
                      <a:pt x="1097" y="1937"/>
                    </a:cubicBezTo>
                    <a:cubicBezTo>
                      <a:pt x="1206" y="1937"/>
                      <a:pt x="1316" y="1919"/>
                      <a:pt x="1424" y="1881"/>
                    </a:cubicBezTo>
                    <a:cubicBezTo>
                      <a:pt x="1929" y="1693"/>
                      <a:pt x="2186" y="1139"/>
                      <a:pt x="1997" y="636"/>
                    </a:cubicBezTo>
                    <a:cubicBezTo>
                      <a:pt x="1859" y="244"/>
                      <a:pt x="1494" y="1"/>
                      <a:pt x="1101" y="1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1087904" y="2372258"/>
                <a:ext cx="1614500" cy="1435228"/>
              </a:xfrm>
              <a:custGeom>
                <a:rect b="b" l="l" r="r" t="t"/>
                <a:pathLst>
                  <a:path extrusionOk="0" h="10912" w="12275">
                    <a:moveTo>
                      <a:pt x="9471" y="1"/>
                    </a:moveTo>
                    <a:cubicBezTo>
                      <a:pt x="9454" y="1"/>
                      <a:pt x="9436" y="4"/>
                      <a:pt x="9418" y="11"/>
                    </a:cubicBezTo>
                    <a:lnTo>
                      <a:pt x="119" y="3410"/>
                    </a:lnTo>
                    <a:cubicBezTo>
                      <a:pt x="40" y="3430"/>
                      <a:pt x="0" y="3520"/>
                      <a:pt x="29" y="3599"/>
                    </a:cubicBezTo>
                    <a:lnTo>
                      <a:pt x="2668" y="10813"/>
                    </a:lnTo>
                    <a:cubicBezTo>
                      <a:pt x="2691" y="10874"/>
                      <a:pt x="2750" y="10912"/>
                      <a:pt x="2807" y="10912"/>
                    </a:cubicBezTo>
                    <a:cubicBezTo>
                      <a:pt x="2824" y="10912"/>
                      <a:pt x="2840" y="10909"/>
                      <a:pt x="2856" y="10902"/>
                    </a:cubicBezTo>
                    <a:lnTo>
                      <a:pt x="12156" y="7512"/>
                    </a:lnTo>
                    <a:cubicBezTo>
                      <a:pt x="12235" y="7482"/>
                      <a:pt x="12275" y="7394"/>
                      <a:pt x="12245" y="7315"/>
                    </a:cubicBezTo>
                    <a:lnTo>
                      <a:pt x="9606" y="100"/>
                    </a:lnTo>
                    <a:cubicBezTo>
                      <a:pt x="9583" y="39"/>
                      <a:pt x="9530" y="1"/>
                      <a:pt x="9471" y="1"/>
                    </a:cubicBezTo>
                    <a:close/>
                  </a:path>
                </a:pathLst>
              </a:custGeom>
              <a:solidFill>
                <a:srgbClr val="5B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1250342" y="2590729"/>
                <a:ext cx="1197295" cy="745629"/>
              </a:xfrm>
              <a:custGeom>
                <a:rect b="b" l="l" r="r" t="t"/>
                <a:pathLst>
                  <a:path extrusionOk="0" h="5669" w="9103">
                    <a:moveTo>
                      <a:pt x="8018" y="0"/>
                    </a:moveTo>
                    <a:cubicBezTo>
                      <a:pt x="8001" y="0"/>
                      <a:pt x="7983" y="3"/>
                      <a:pt x="7966" y="10"/>
                    </a:cubicBezTo>
                    <a:lnTo>
                      <a:pt x="119" y="2876"/>
                    </a:lnTo>
                    <a:cubicBezTo>
                      <a:pt x="40" y="2906"/>
                      <a:pt x="0" y="2985"/>
                      <a:pt x="30" y="3064"/>
                    </a:cubicBezTo>
                    <a:lnTo>
                      <a:pt x="949" y="5575"/>
                    </a:lnTo>
                    <a:cubicBezTo>
                      <a:pt x="974" y="5631"/>
                      <a:pt x="1032" y="5668"/>
                      <a:pt x="1096" y="5668"/>
                    </a:cubicBezTo>
                    <a:cubicBezTo>
                      <a:pt x="1109" y="5668"/>
                      <a:pt x="1123" y="5667"/>
                      <a:pt x="1137" y="5663"/>
                    </a:cubicBezTo>
                    <a:lnTo>
                      <a:pt x="8984" y="2797"/>
                    </a:lnTo>
                    <a:cubicBezTo>
                      <a:pt x="9063" y="2768"/>
                      <a:pt x="9103" y="2678"/>
                      <a:pt x="9073" y="2599"/>
                    </a:cubicBezTo>
                    <a:lnTo>
                      <a:pt x="8154" y="99"/>
                    </a:lnTo>
                    <a:cubicBezTo>
                      <a:pt x="8131" y="38"/>
                      <a:pt x="8078" y="0"/>
                      <a:pt x="8018" y="0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1378977" y="2969667"/>
                <a:ext cx="254900" cy="226359"/>
              </a:xfrm>
              <a:custGeom>
                <a:rect b="b" l="l" r="r" t="t"/>
                <a:pathLst>
                  <a:path extrusionOk="0" h="1721" w="1938">
                    <a:moveTo>
                      <a:pt x="968" y="0"/>
                    </a:moveTo>
                    <a:cubicBezTo>
                      <a:pt x="870" y="0"/>
                      <a:pt x="770" y="18"/>
                      <a:pt x="673" y="54"/>
                    </a:cubicBezTo>
                    <a:cubicBezTo>
                      <a:pt x="228" y="213"/>
                      <a:pt x="1" y="707"/>
                      <a:pt x="159" y="1152"/>
                    </a:cubicBezTo>
                    <a:cubicBezTo>
                      <a:pt x="289" y="1505"/>
                      <a:pt x="617" y="1721"/>
                      <a:pt x="965" y="1721"/>
                    </a:cubicBezTo>
                    <a:cubicBezTo>
                      <a:pt x="1065" y="1721"/>
                      <a:pt x="1167" y="1703"/>
                      <a:pt x="1266" y="1666"/>
                    </a:cubicBezTo>
                    <a:cubicBezTo>
                      <a:pt x="1710" y="1508"/>
                      <a:pt x="1938" y="1013"/>
                      <a:pt x="1780" y="568"/>
                    </a:cubicBezTo>
                    <a:cubicBezTo>
                      <a:pt x="1648" y="221"/>
                      <a:pt x="1318" y="0"/>
                      <a:pt x="968" y="0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060166" y="2720549"/>
                <a:ext cx="254900" cy="226490"/>
              </a:xfrm>
              <a:custGeom>
                <a:rect b="b" l="l" r="r" t="t"/>
                <a:pathLst>
                  <a:path extrusionOk="0" h="1722" w="1938">
                    <a:moveTo>
                      <a:pt x="967" y="1"/>
                    </a:moveTo>
                    <a:cubicBezTo>
                      <a:pt x="870" y="1"/>
                      <a:pt x="770" y="17"/>
                      <a:pt x="673" y="51"/>
                    </a:cubicBezTo>
                    <a:cubicBezTo>
                      <a:pt x="228" y="219"/>
                      <a:pt x="1" y="713"/>
                      <a:pt x="168" y="1158"/>
                    </a:cubicBezTo>
                    <a:cubicBezTo>
                      <a:pt x="292" y="1507"/>
                      <a:pt x="623" y="1722"/>
                      <a:pt x="975" y="1722"/>
                    </a:cubicBezTo>
                    <a:cubicBezTo>
                      <a:pt x="1072" y="1722"/>
                      <a:pt x="1170" y="1706"/>
                      <a:pt x="1266" y="1672"/>
                    </a:cubicBezTo>
                    <a:cubicBezTo>
                      <a:pt x="1710" y="1504"/>
                      <a:pt x="1938" y="1010"/>
                      <a:pt x="1780" y="565"/>
                    </a:cubicBezTo>
                    <a:cubicBezTo>
                      <a:pt x="1647" y="216"/>
                      <a:pt x="1321" y="1"/>
                      <a:pt x="967" y="1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1358196" y="3353734"/>
                <a:ext cx="247140" cy="219914"/>
              </a:xfrm>
              <a:custGeom>
                <a:rect b="b" l="l" r="r" t="t"/>
                <a:pathLst>
                  <a:path extrusionOk="0" h="1672" w="1879">
                    <a:moveTo>
                      <a:pt x="939" y="0"/>
                    </a:moveTo>
                    <a:cubicBezTo>
                      <a:pt x="851" y="0"/>
                      <a:pt x="752" y="20"/>
                      <a:pt x="653" y="50"/>
                    </a:cubicBezTo>
                    <a:cubicBezTo>
                      <a:pt x="218" y="208"/>
                      <a:pt x="1" y="692"/>
                      <a:pt x="159" y="1127"/>
                    </a:cubicBezTo>
                    <a:cubicBezTo>
                      <a:pt x="277" y="1463"/>
                      <a:pt x="603" y="1671"/>
                      <a:pt x="939" y="1671"/>
                    </a:cubicBezTo>
                    <a:cubicBezTo>
                      <a:pt x="1038" y="1671"/>
                      <a:pt x="1137" y="1651"/>
                      <a:pt x="1226" y="1621"/>
                    </a:cubicBezTo>
                    <a:cubicBezTo>
                      <a:pt x="1661" y="1463"/>
                      <a:pt x="1879" y="979"/>
                      <a:pt x="1720" y="554"/>
                    </a:cubicBezTo>
                    <a:cubicBezTo>
                      <a:pt x="1602" y="218"/>
                      <a:pt x="1286" y="0"/>
                      <a:pt x="939" y="0"/>
                    </a:cubicBezTo>
                    <a:close/>
                  </a:path>
                </a:pathLst>
              </a:custGeom>
              <a:solidFill>
                <a:srgbClr val="4E88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327959" y="3000182"/>
                <a:ext cx="248324" cy="218467"/>
              </a:xfrm>
              <a:custGeom>
                <a:rect b="b" l="l" r="r" t="t"/>
                <a:pathLst>
                  <a:path extrusionOk="0" h="1661" w="1888">
                    <a:moveTo>
                      <a:pt x="949" y="0"/>
                    </a:moveTo>
                    <a:cubicBezTo>
                      <a:pt x="850" y="0"/>
                      <a:pt x="752" y="11"/>
                      <a:pt x="662" y="50"/>
                    </a:cubicBezTo>
                    <a:cubicBezTo>
                      <a:pt x="227" y="208"/>
                      <a:pt x="1" y="683"/>
                      <a:pt x="159" y="1117"/>
                    </a:cubicBezTo>
                    <a:cubicBezTo>
                      <a:pt x="287" y="1453"/>
                      <a:pt x="603" y="1661"/>
                      <a:pt x="949" y="1661"/>
                    </a:cubicBezTo>
                    <a:cubicBezTo>
                      <a:pt x="1038" y="1661"/>
                      <a:pt x="1137" y="1651"/>
                      <a:pt x="1236" y="1612"/>
                    </a:cubicBezTo>
                    <a:cubicBezTo>
                      <a:pt x="1661" y="1453"/>
                      <a:pt x="1888" y="979"/>
                      <a:pt x="1730" y="544"/>
                    </a:cubicBezTo>
                    <a:cubicBezTo>
                      <a:pt x="1602" y="208"/>
                      <a:pt x="1285" y="0"/>
                      <a:pt x="949" y="0"/>
                    </a:cubicBezTo>
                    <a:close/>
                  </a:path>
                </a:pathLst>
              </a:custGeom>
              <a:solidFill>
                <a:srgbClr val="4E88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1654662" y="3165778"/>
                <a:ext cx="694202" cy="388269"/>
              </a:xfrm>
              <a:custGeom>
                <a:rect b="b" l="l" r="r" t="t"/>
                <a:pathLst>
                  <a:path extrusionOk="0" h="2952" w="5278">
                    <a:moveTo>
                      <a:pt x="4260" y="0"/>
                    </a:moveTo>
                    <a:cubicBezTo>
                      <a:pt x="4052" y="0"/>
                      <a:pt x="3839" y="63"/>
                      <a:pt x="3657" y="184"/>
                    </a:cubicBezTo>
                    <a:cubicBezTo>
                      <a:pt x="2669" y="817"/>
                      <a:pt x="2095" y="1034"/>
                      <a:pt x="929" y="1183"/>
                    </a:cubicBezTo>
                    <a:cubicBezTo>
                      <a:pt x="425" y="1242"/>
                      <a:pt x="10" y="1627"/>
                      <a:pt x="10" y="2121"/>
                    </a:cubicBezTo>
                    <a:cubicBezTo>
                      <a:pt x="1" y="2566"/>
                      <a:pt x="440" y="2952"/>
                      <a:pt x="994" y="2952"/>
                    </a:cubicBezTo>
                    <a:cubicBezTo>
                      <a:pt x="1044" y="2952"/>
                      <a:pt x="1095" y="2949"/>
                      <a:pt x="1147" y="2942"/>
                    </a:cubicBezTo>
                    <a:cubicBezTo>
                      <a:pt x="2510" y="2655"/>
                      <a:pt x="3390" y="2329"/>
                      <a:pt x="4615" y="1677"/>
                    </a:cubicBezTo>
                    <a:cubicBezTo>
                      <a:pt x="5149" y="1331"/>
                      <a:pt x="5278" y="678"/>
                      <a:pt x="4961" y="313"/>
                    </a:cubicBezTo>
                    <a:cubicBezTo>
                      <a:pt x="4784" y="102"/>
                      <a:pt x="4526" y="0"/>
                      <a:pt x="4260" y="0"/>
                    </a:cubicBez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1808025" y="3316116"/>
                <a:ext cx="40379" cy="230173"/>
              </a:xfrm>
              <a:custGeom>
                <a:rect b="b" l="l" r="r" t="t"/>
                <a:pathLst>
                  <a:path extrusionOk="0" h="1750" w="307">
                    <a:moveTo>
                      <a:pt x="0" y="0"/>
                    </a:moveTo>
                    <a:cubicBezTo>
                      <a:pt x="119" y="702"/>
                      <a:pt x="178" y="1048"/>
                      <a:pt x="297" y="1749"/>
                    </a:cubicBezTo>
                    <a:lnTo>
                      <a:pt x="306" y="1749"/>
                    </a:lnTo>
                    <a:cubicBezTo>
                      <a:pt x="188" y="1048"/>
                      <a:pt x="128" y="702"/>
                      <a:pt x="20" y="0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1962571" y="3274553"/>
                <a:ext cx="82073" cy="221098"/>
              </a:xfrm>
              <a:custGeom>
                <a:rect b="b" l="l" r="r" t="t"/>
                <a:pathLst>
                  <a:path extrusionOk="0" h="1681" w="624">
                    <a:moveTo>
                      <a:pt x="11" y="0"/>
                    </a:moveTo>
                    <a:lnTo>
                      <a:pt x="1" y="9"/>
                    </a:lnTo>
                    <a:cubicBezTo>
                      <a:pt x="238" y="672"/>
                      <a:pt x="357" y="1008"/>
                      <a:pt x="604" y="1680"/>
                    </a:cubicBezTo>
                    <a:lnTo>
                      <a:pt x="624" y="1670"/>
                    </a:lnTo>
                    <a:cubicBezTo>
                      <a:pt x="377" y="1008"/>
                      <a:pt x="258" y="672"/>
                      <a:pt x="11" y="0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105675" y="3206947"/>
                <a:ext cx="121005" cy="201500"/>
              </a:xfrm>
              <a:custGeom>
                <a:rect b="b" l="l" r="r" t="t"/>
                <a:pathLst>
                  <a:path extrusionOk="0" h="1532" w="920">
                    <a:moveTo>
                      <a:pt x="20" y="0"/>
                    </a:moveTo>
                    <a:lnTo>
                      <a:pt x="0" y="10"/>
                    </a:lnTo>
                    <a:cubicBezTo>
                      <a:pt x="366" y="613"/>
                      <a:pt x="544" y="919"/>
                      <a:pt x="909" y="1532"/>
                    </a:cubicBezTo>
                    <a:lnTo>
                      <a:pt x="920" y="1522"/>
                    </a:lnTo>
                    <a:cubicBezTo>
                      <a:pt x="564" y="909"/>
                      <a:pt x="376" y="613"/>
                      <a:pt x="20" y="0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1655846" y="3205500"/>
                <a:ext cx="651456" cy="240695"/>
              </a:xfrm>
              <a:custGeom>
                <a:rect b="b" l="l" r="r" t="t"/>
                <a:pathLst>
                  <a:path extrusionOk="0" h="1830" w="4953">
                    <a:moveTo>
                      <a:pt x="4942" y="1"/>
                    </a:moveTo>
                    <a:cubicBezTo>
                      <a:pt x="3608" y="1207"/>
                      <a:pt x="1770" y="1790"/>
                      <a:pt x="1" y="1810"/>
                    </a:cubicBezTo>
                    <a:lnTo>
                      <a:pt x="1" y="1830"/>
                    </a:lnTo>
                    <a:cubicBezTo>
                      <a:pt x="1780" y="1810"/>
                      <a:pt x="3618" y="1226"/>
                      <a:pt x="4952" y="11"/>
                    </a:cubicBezTo>
                    <a:lnTo>
                      <a:pt x="4942" y="1"/>
                    </a:ln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1665053" y="2657020"/>
                <a:ext cx="393925" cy="574644"/>
              </a:xfrm>
              <a:custGeom>
                <a:rect b="b" l="l" r="r" t="t"/>
                <a:pathLst>
                  <a:path extrusionOk="0" h="4369" w="2995">
                    <a:moveTo>
                      <a:pt x="1265" y="0"/>
                    </a:moveTo>
                    <a:lnTo>
                      <a:pt x="0" y="455"/>
                    </a:lnTo>
                    <a:lnTo>
                      <a:pt x="1018" y="4368"/>
                    </a:lnTo>
                    <a:lnTo>
                      <a:pt x="2994" y="3647"/>
                    </a:lnTo>
                    <a:lnTo>
                      <a:pt x="1265" y="0"/>
                    </a:lnTo>
                    <a:close/>
                  </a:path>
                </a:pathLst>
              </a:custGeom>
              <a:solidFill>
                <a:srgbClr val="FF53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025048" y="4631547"/>
                <a:ext cx="208077" cy="165199"/>
              </a:xfrm>
              <a:custGeom>
                <a:rect b="b" l="l" r="r" t="t"/>
                <a:pathLst>
                  <a:path extrusionOk="0" h="1256" w="1582">
                    <a:moveTo>
                      <a:pt x="1483" y="1"/>
                    </a:moveTo>
                    <a:cubicBezTo>
                      <a:pt x="999" y="100"/>
                      <a:pt x="514" y="179"/>
                      <a:pt x="40" y="238"/>
                    </a:cubicBezTo>
                    <a:cubicBezTo>
                      <a:pt x="11" y="811"/>
                      <a:pt x="0" y="1256"/>
                      <a:pt x="0" y="1256"/>
                    </a:cubicBezTo>
                    <a:lnTo>
                      <a:pt x="1582" y="1147"/>
                    </a:lnTo>
                    <a:lnTo>
                      <a:pt x="1483" y="1"/>
                    </a:ln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035438" y="4296277"/>
                <a:ext cx="170460" cy="215837"/>
              </a:xfrm>
              <a:custGeom>
                <a:rect b="b" l="l" r="r" t="t"/>
                <a:pathLst>
                  <a:path extrusionOk="0" h="1641" w="1296">
                    <a:moveTo>
                      <a:pt x="1167" y="0"/>
                    </a:moveTo>
                    <a:lnTo>
                      <a:pt x="50" y="247"/>
                    </a:lnTo>
                    <a:cubicBezTo>
                      <a:pt x="50" y="286"/>
                      <a:pt x="30" y="919"/>
                      <a:pt x="0" y="1641"/>
                    </a:cubicBezTo>
                    <a:cubicBezTo>
                      <a:pt x="426" y="1532"/>
                      <a:pt x="861" y="1472"/>
                      <a:pt x="1296" y="1413"/>
                    </a:cubicBezTo>
                    <a:lnTo>
                      <a:pt x="1167" y="0"/>
                    </a:ln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030177" y="4481997"/>
                <a:ext cx="189926" cy="180982"/>
              </a:xfrm>
              <a:custGeom>
                <a:rect b="b" l="l" r="r" t="t"/>
                <a:pathLst>
                  <a:path extrusionOk="0" h="1376" w="1444">
                    <a:moveTo>
                      <a:pt x="1336" y="1"/>
                    </a:moveTo>
                    <a:cubicBezTo>
                      <a:pt x="901" y="60"/>
                      <a:pt x="466" y="120"/>
                      <a:pt x="40" y="229"/>
                    </a:cubicBezTo>
                    <a:cubicBezTo>
                      <a:pt x="21" y="614"/>
                      <a:pt x="11" y="1019"/>
                      <a:pt x="1" y="1375"/>
                    </a:cubicBezTo>
                    <a:cubicBezTo>
                      <a:pt x="475" y="1316"/>
                      <a:pt x="960" y="1237"/>
                      <a:pt x="1444" y="1138"/>
                    </a:cubicBezTo>
                    <a:lnTo>
                      <a:pt x="1336" y="1"/>
                    </a:ln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1800133" y="4738218"/>
                <a:ext cx="459031" cy="213338"/>
              </a:xfrm>
              <a:custGeom>
                <a:rect b="b" l="l" r="r" t="t"/>
                <a:pathLst>
                  <a:path extrusionOk="0" h="1622" w="3490">
                    <a:moveTo>
                      <a:pt x="3489" y="0"/>
                    </a:moveTo>
                    <a:lnTo>
                      <a:pt x="139" y="30"/>
                    </a:lnTo>
                    <a:lnTo>
                      <a:pt x="1" y="1404"/>
                    </a:lnTo>
                    <a:lnTo>
                      <a:pt x="3470" y="1621"/>
                    </a:lnTo>
                    <a:lnTo>
                      <a:pt x="3489" y="0"/>
                    </a:lnTo>
                    <a:close/>
                  </a:path>
                </a:pathLst>
              </a:custGeom>
              <a:solidFill>
                <a:srgbClr val="5B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641129" y="4379404"/>
                <a:ext cx="255032" cy="222413"/>
              </a:xfrm>
              <a:custGeom>
                <a:rect b="b" l="l" r="r" t="t"/>
                <a:pathLst>
                  <a:path extrusionOk="0" h="1691" w="1939">
                    <a:moveTo>
                      <a:pt x="1256" y="1"/>
                    </a:moveTo>
                    <a:cubicBezTo>
                      <a:pt x="851" y="267"/>
                      <a:pt x="426" y="515"/>
                      <a:pt x="1" y="752"/>
                    </a:cubicBezTo>
                    <a:lnTo>
                      <a:pt x="653" y="1690"/>
                    </a:lnTo>
                    <a:lnTo>
                      <a:pt x="1938" y="752"/>
                    </a:lnTo>
                    <a:cubicBezTo>
                      <a:pt x="1938" y="752"/>
                      <a:pt x="1642" y="425"/>
                      <a:pt x="1256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447519" y="4132391"/>
                <a:ext cx="257531" cy="222413"/>
              </a:xfrm>
              <a:custGeom>
                <a:rect b="b" l="l" r="r" t="t"/>
                <a:pathLst>
                  <a:path extrusionOk="0" h="1691" w="1958">
                    <a:moveTo>
                      <a:pt x="1018" y="1"/>
                    </a:moveTo>
                    <a:lnTo>
                      <a:pt x="1" y="524"/>
                    </a:lnTo>
                    <a:lnTo>
                      <a:pt x="821" y="1690"/>
                    </a:lnTo>
                    <a:cubicBezTo>
                      <a:pt x="1187" y="1453"/>
                      <a:pt x="1562" y="1216"/>
                      <a:pt x="1958" y="1029"/>
                    </a:cubicBezTo>
                    <a:cubicBezTo>
                      <a:pt x="1463" y="495"/>
                      <a:pt x="1048" y="21"/>
                      <a:pt x="1018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555373" y="4267604"/>
                <a:ext cx="251086" cy="210707"/>
              </a:xfrm>
              <a:custGeom>
                <a:rect b="b" l="l" r="r" t="t"/>
                <a:pathLst>
                  <a:path extrusionOk="0" h="1602" w="1909">
                    <a:moveTo>
                      <a:pt x="1138" y="1"/>
                    </a:moveTo>
                    <a:cubicBezTo>
                      <a:pt x="742" y="188"/>
                      <a:pt x="367" y="425"/>
                      <a:pt x="1" y="662"/>
                    </a:cubicBezTo>
                    <a:lnTo>
                      <a:pt x="653" y="1602"/>
                    </a:lnTo>
                    <a:cubicBezTo>
                      <a:pt x="1078" y="1365"/>
                      <a:pt x="1503" y="1117"/>
                      <a:pt x="1908" y="851"/>
                    </a:cubicBezTo>
                    <a:cubicBezTo>
                      <a:pt x="1671" y="583"/>
                      <a:pt x="1395" y="287"/>
                      <a:pt x="1138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678878" y="4304037"/>
                <a:ext cx="470737" cy="442064"/>
              </a:xfrm>
              <a:custGeom>
                <a:rect b="b" l="l" r="r" t="t"/>
                <a:pathLst>
                  <a:path extrusionOk="0" h="3361" w="3579">
                    <a:moveTo>
                      <a:pt x="2590" y="0"/>
                    </a:moveTo>
                    <a:lnTo>
                      <a:pt x="1" y="2135"/>
                    </a:lnTo>
                    <a:lnTo>
                      <a:pt x="1068" y="3361"/>
                    </a:lnTo>
                    <a:lnTo>
                      <a:pt x="3579" y="959"/>
                    </a:lnTo>
                    <a:lnTo>
                      <a:pt x="2590" y="0"/>
                    </a:lnTo>
                    <a:close/>
                  </a:path>
                </a:pathLst>
              </a:custGeom>
              <a:solidFill>
                <a:srgbClr val="5B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1661107" y="3508019"/>
                <a:ext cx="1114169" cy="931741"/>
              </a:xfrm>
              <a:custGeom>
                <a:rect b="b" l="l" r="r" t="t"/>
                <a:pathLst>
                  <a:path extrusionOk="0" h="7084" w="8471">
                    <a:moveTo>
                      <a:pt x="6753" y="0"/>
                    </a:moveTo>
                    <a:cubicBezTo>
                      <a:pt x="6746" y="0"/>
                      <a:pt x="6738" y="1"/>
                      <a:pt x="6731" y="4"/>
                    </a:cubicBezTo>
                    <a:lnTo>
                      <a:pt x="40" y="2445"/>
                    </a:lnTo>
                    <a:cubicBezTo>
                      <a:pt x="10" y="2455"/>
                      <a:pt x="0" y="2484"/>
                      <a:pt x="10" y="2514"/>
                    </a:cubicBezTo>
                    <a:lnTo>
                      <a:pt x="1660" y="7050"/>
                    </a:lnTo>
                    <a:cubicBezTo>
                      <a:pt x="1668" y="7073"/>
                      <a:pt x="1692" y="7084"/>
                      <a:pt x="1712" y="7084"/>
                    </a:cubicBezTo>
                    <a:cubicBezTo>
                      <a:pt x="1719" y="7084"/>
                      <a:pt x="1725" y="7083"/>
                      <a:pt x="1730" y="7080"/>
                    </a:cubicBezTo>
                    <a:lnTo>
                      <a:pt x="8431" y="4639"/>
                    </a:lnTo>
                    <a:cubicBezTo>
                      <a:pt x="8460" y="4629"/>
                      <a:pt x="8470" y="4590"/>
                      <a:pt x="8460" y="4570"/>
                    </a:cubicBezTo>
                    <a:lnTo>
                      <a:pt x="6810" y="33"/>
                    </a:lnTo>
                    <a:cubicBezTo>
                      <a:pt x="6795" y="11"/>
                      <a:pt x="6775" y="0"/>
                      <a:pt x="6753" y="0"/>
                    </a:cubicBezTo>
                    <a:close/>
                  </a:path>
                </a:pathLst>
              </a:custGeom>
              <a:solidFill>
                <a:srgbClr val="5BB0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1823545" y="3657437"/>
                <a:ext cx="809946" cy="609498"/>
              </a:xfrm>
              <a:custGeom>
                <a:rect b="b" l="l" r="r" t="t"/>
                <a:pathLst>
                  <a:path extrusionOk="0" h="4634" w="6158">
                    <a:moveTo>
                      <a:pt x="5130" y="0"/>
                    </a:moveTo>
                    <a:cubicBezTo>
                      <a:pt x="5126" y="0"/>
                      <a:pt x="5123" y="2"/>
                      <a:pt x="5120" y="4"/>
                    </a:cubicBezTo>
                    <a:lnTo>
                      <a:pt x="30" y="1862"/>
                    </a:lnTo>
                    <a:cubicBezTo>
                      <a:pt x="10" y="1872"/>
                      <a:pt x="1" y="1882"/>
                      <a:pt x="10" y="1902"/>
                    </a:cubicBezTo>
                    <a:lnTo>
                      <a:pt x="999" y="4610"/>
                    </a:lnTo>
                    <a:cubicBezTo>
                      <a:pt x="1006" y="4624"/>
                      <a:pt x="1013" y="4633"/>
                      <a:pt x="1024" y="4633"/>
                    </a:cubicBezTo>
                    <a:cubicBezTo>
                      <a:pt x="1028" y="4633"/>
                      <a:pt x="1033" y="4632"/>
                      <a:pt x="1038" y="4629"/>
                    </a:cubicBezTo>
                    <a:lnTo>
                      <a:pt x="6128" y="2771"/>
                    </a:lnTo>
                    <a:cubicBezTo>
                      <a:pt x="6148" y="2771"/>
                      <a:pt x="6158" y="2752"/>
                      <a:pt x="6148" y="2732"/>
                    </a:cubicBezTo>
                    <a:lnTo>
                      <a:pt x="5160" y="24"/>
                    </a:lnTo>
                    <a:cubicBezTo>
                      <a:pt x="5152" y="9"/>
                      <a:pt x="5140" y="0"/>
                      <a:pt x="5130" y="0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1897596" y="3777523"/>
                <a:ext cx="447325" cy="270552"/>
              </a:xfrm>
              <a:custGeom>
                <a:rect b="b" l="l" r="r" t="t"/>
                <a:pathLst>
                  <a:path extrusionOk="0" h="2057" w="3401">
                    <a:moveTo>
                      <a:pt x="3045" y="0"/>
                    </a:moveTo>
                    <a:lnTo>
                      <a:pt x="21" y="1107"/>
                    </a:lnTo>
                    <a:cubicBezTo>
                      <a:pt x="11" y="1118"/>
                      <a:pt x="1" y="1127"/>
                      <a:pt x="11" y="1137"/>
                    </a:cubicBezTo>
                    <a:lnTo>
                      <a:pt x="337" y="2036"/>
                    </a:lnTo>
                    <a:cubicBezTo>
                      <a:pt x="347" y="2047"/>
                      <a:pt x="357" y="2056"/>
                      <a:pt x="367" y="2056"/>
                    </a:cubicBezTo>
                    <a:lnTo>
                      <a:pt x="3391" y="949"/>
                    </a:lnTo>
                    <a:cubicBezTo>
                      <a:pt x="3401" y="949"/>
                      <a:pt x="3401" y="929"/>
                      <a:pt x="3401" y="920"/>
                    </a:cubicBezTo>
                    <a:lnTo>
                      <a:pt x="3075" y="20"/>
                    </a:lnTo>
                    <a:cubicBezTo>
                      <a:pt x="3065" y="11"/>
                      <a:pt x="3055" y="0"/>
                      <a:pt x="3045" y="0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342164" y="3738722"/>
                <a:ext cx="149678" cy="132843"/>
              </a:xfrm>
              <a:custGeom>
                <a:rect b="b" l="l" r="r" t="t"/>
                <a:pathLst>
                  <a:path extrusionOk="0" h="1010" w="1138">
                    <a:moveTo>
                      <a:pt x="568" y="1"/>
                    </a:moveTo>
                    <a:cubicBezTo>
                      <a:pt x="511" y="1"/>
                      <a:pt x="453" y="10"/>
                      <a:pt x="396" y="29"/>
                    </a:cubicBezTo>
                    <a:cubicBezTo>
                      <a:pt x="139" y="128"/>
                      <a:pt x="1" y="414"/>
                      <a:pt x="100" y="681"/>
                    </a:cubicBezTo>
                    <a:cubicBezTo>
                      <a:pt x="169" y="882"/>
                      <a:pt x="365" y="1010"/>
                      <a:pt x="569" y="1010"/>
                    </a:cubicBezTo>
                    <a:cubicBezTo>
                      <a:pt x="627" y="1010"/>
                      <a:pt x="686" y="999"/>
                      <a:pt x="742" y="978"/>
                    </a:cubicBezTo>
                    <a:cubicBezTo>
                      <a:pt x="1009" y="888"/>
                      <a:pt x="1138" y="592"/>
                      <a:pt x="1048" y="335"/>
                    </a:cubicBezTo>
                    <a:cubicBezTo>
                      <a:pt x="971" y="125"/>
                      <a:pt x="777" y="1"/>
                      <a:pt x="568" y="1"/>
                    </a:cubicBez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399379" y="3894190"/>
                <a:ext cx="149678" cy="132843"/>
              </a:xfrm>
              <a:custGeom>
                <a:rect b="b" l="l" r="r" t="t"/>
                <a:pathLst>
                  <a:path extrusionOk="0" h="1010" w="1138">
                    <a:moveTo>
                      <a:pt x="569" y="1"/>
                    </a:moveTo>
                    <a:cubicBezTo>
                      <a:pt x="511" y="1"/>
                      <a:pt x="453" y="11"/>
                      <a:pt x="396" y="33"/>
                    </a:cubicBezTo>
                    <a:cubicBezTo>
                      <a:pt x="130" y="121"/>
                      <a:pt x="1" y="418"/>
                      <a:pt x="90" y="675"/>
                    </a:cubicBezTo>
                    <a:cubicBezTo>
                      <a:pt x="168" y="885"/>
                      <a:pt x="362" y="1010"/>
                      <a:pt x="571" y="1010"/>
                    </a:cubicBezTo>
                    <a:cubicBezTo>
                      <a:pt x="628" y="1010"/>
                      <a:pt x="686" y="1000"/>
                      <a:pt x="742" y="982"/>
                    </a:cubicBezTo>
                    <a:cubicBezTo>
                      <a:pt x="999" y="883"/>
                      <a:pt x="1138" y="596"/>
                      <a:pt x="1039" y="329"/>
                    </a:cubicBezTo>
                    <a:cubicBezTo>
                      <a:pt x="969" y="129"/>
                      <a:pt x="774" y="1"/>
                      <a:pt x="569" y="1"/>
                    </a:cubicBezTo>
                    <a:close/>
                  </a:path>
                </a:pathLst>
              </a:custGeom>
              <a:solidFill>
                <a:srgbClr val="3A49E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1954811" y="4066100"/>
                <a:ext cx="82073" cy="137972"/>
              </a:xfrm>
              <a:custGeom>
                <a:rect b="b" l="l" r="r" t="t"/>
                <a:pathLst>
                  <a:path extrusionOk="0" h="1049" w="624">
                    <a:moveTo>
                      <a:pt x="277" y="0"/>
                    </a:moveTo>
                    <a:lnTo>
                      <a:pt x="1" y="99"/>
                    </a:lnTo>
                    <a:lnTo>
                      <a:pt x="347" y="1048"/>
                    </a:lnTo>
                    <a:lnTo>
                      <a:pt x="624" y="949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FF53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015972" y="4044003"/>
                <a:ext cx="81942" cy="137972"/>
              </a:xfrm>
              <a:custGeom>
                <a:rect b="b" l="l" r="r" t="t"/>
                <a:pathLst>
                  <a:path extrusionOk="0" h="1049" w="623">
                    <a:moveTo>
                      <a:pt x="277" y="1"/>
                    </a:moveTo>
                    <a:lnTo>
                      <a:pt x="1" y="100"/>
                    </a:lnTo>
                    <a:lnTo>
                      <a:pt x="346" y="1048"/>
                    </a:lnTo>
                    <a:lnTo>
                      <a:pt x="623" y="95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rgbClr val="FF53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077002" y="4021906"/>
                <a:ext cx="82073" cy="137841"/>
              </a:xfrm>
              <a:custGeom>
                <a:rect b="b" l="l" r="r" t="t"/>
                <a:pathLst>
                  <a:path extrusionOk="0" h="1048" w="624">
                    <a:moveTo>
                      <a:pt x="277" y="0"/>
                    </a:moveTo>
                    <a:lnTo>
                      <a:pt x="1" y="99"/>
                    </a:lnTo>
                    <a:lnTo>
                      <a:pt x="347" y="1048"/>
                    </a:lnTo>
                    <a:lnTo>
                      <a:pt x="624" y="949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FF53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136847" y="3999809"/>
                <a:ext cx="83257" cy="137972"/>
              </a:xfrm>
              <a:custGeom>
                <a:rect b="b" l="l" r="r" t="t"/>
                <a:pathLst>
                  <a:path extrusionOk="0" h="1049" w="633">
                    <a:moveTo>
                      <a:pt x="287" y="1"/>
                    </a:moveTo>
                    <a:lnTo>
                      <a:pt x="0" y="100"/>
                    </a:lnTo>
                    <a:lnTo>
                      <a:pt x="356" y="1048"/>
                    </a:lnTo>
                    <a:lnTo>
                      <a:pt x="633" y="950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rgbClr val="FF53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198008" y="3976397"/>
                <a:ext cx="83257" cy="139156"/>
              </a:xfrm>
              <a:custGeom>
                <a:rect b="b" l="l" r="r" t="t"/>
                <a:pathLst>
                  <a:path extrusionOk="0" h="1058" w="633">
                    <a:moveTo>
                      <a:pt x="286" y="1"/>
                    </a:moveTo>
                    <a:lnTo>
                      <a:pt x="0" y="109"/>
                    </a:lnTo>
                    <a:lnTo>
                      <a:pt x="346" y="1058"/>
                    </a:lnTo>
                    <a:lnTo>
                      <a:pt x="633" y="950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FF53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259038" y="3954299"/>
                <a:ext cx="83257" cy="139288"/>
              </a:xfrm>
              <a:custGeom>
                <a:rect b="b" l="l" r="r" t="t"/>
                <a:pathLst>
                  <a:path extrusionOk="0" h="1059" w="633">
                    <a:moveTo>
                      <a:pt x="287" y="0"/>
                    </a:moveTo>
                    <a:lnTo>
                      <a:pt x="0" y="110"/>
                    </a:lnTo>
                    <a:lnTo>
                      <a:pt x="347" y="1058"/>
                    </a:lnTo>
                    <a:lnTo>
                      <a:pt x="633" y="949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FF53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320199" y="3932202"/>
                <a:ext cx="83257" cy="137972"/>
              </a:xfrm>
              <a:custGeom>
                <a:rect b="b" l="l" r="r" t="t"/>
                <a:pathLst>
                  <a:path extrusionOk="0" h="1049" w="633">
                    <a:moveTo>
                      <a:pt x="286" y="1"/>
                    </a:moveTo>
                    <a:lnTo>
                      <a:pt x="0" y="109"/>
                    </a:lnTo>
                    <a:lnTo>
                      <a:pt x="346" y="1048"/>
                    </a:lnTo>
                    <a:lnTo>
                      <a:pt x="633" y="950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FF535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641889" y="1900460"/>
                <a:ext cx="204262" cy="101539"/>
              </a:xfrm>
              <a:custGeom>
                <a:rect b="b" l="l" r="r" t="t"/>
                <a:pathLst>
                  <a:path extrusionOk="0" h="772" w="1553">
                    <a:moveTo>
                      <a:pt x="910" y="0"/>
                    </a:moveTo>
                    <a:cubicBezTo>
                      <a:pt x="455" y="0"/>
                      <a:pt x="70" y="327"/>
                      <a:pt x="1" y="771"/>
                    </a:cubicBezTo>
                    <a:cubicBezTo>
                      <a:pt x="515" y="593"/>
                      <a:pt x="1029" y="426"/>
                      <a:pt x="1553" y="248"/>
                    </a:cubicBezTo>
                    <a:cubicBezTo>
                      <a:pt x="1384" y="90"/>
                      <a:pt x="1157" y="0"/>
                      <a:pt x="910" y="0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640705" y="1932948"/>
                <a:ext cx="243194" cy="210707"/>
              </a:xfrm>
              <a:custGeom>
                <a:rect b="b" l="l" r="r" t="t"/>
                <a:pathLst>
                  <a:path extrusionOk="0" h="1602" w="1849">
                    <a:moveTo>
                      <a:pt x="1562" y="1"/>
                    </a:moveTo>
                    <a:cubicBezTo>
                      <a:pt x="1038" y="179"/>
                      <a:pt x="524" y="346"/>
                      <a:pt x="10" y="524"/>
                    </a:cubicBezTo>
                    <a:cubicBezTo>
                      <a:pt x="0" y="574"/>
                      <a:pt x="0" y="623"/>
                      <a:pt x="0" y="673"/>
                    </a:cubicBezTo>
                    <a:cubicBezTo>
                      <a:pt x="0" y="1187"/>
                      <a:pt x="415" y="1602"/>
                      <a:pt x="919" y="1602"/>
                    </a:cubicBezTo>
                    <a:cubicBezTo>
                      <a:pt x="1433" y="1602"/>
                      <a:pt x="1848" y="1187"/>
                      <a:pt x="1848" y="673"/>
                    </a:cubicBezTo>
                    <a:cubicBezTo>
                      <a:pt x="1848" y="405"/>
                      <a:pt x="1740" y="168"/>
                      <a:pt x="1562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1011091" y="1610568"/>
                <a:ext cx="209523" cy="209392"/>
              </a:xfrm>
              <a:custGeom>
                <a:rect b="b" l="l" r="r" t="t"/>
                <a:pathLst>
                  <a:path extrusionOk="0" h="1592" w="1593">
                    <a:moveTo>
                      <a:pt x="791" y="1"/>
                    </a:moveTo>
                    <a:cubicBezTo>
                      <a:pt x="356" y="1"/>
                      <a:pt x="1" y="356"/>
                      <a:pt x="1" y="801"/>
                    </a:cubicBezTo>
                    <a:cubicBezTo>
                      <a:pt x="1" y="1236"/>
                      <a:pt x="356" y="1591"/>
                      <a:pt x="791" y="1591"/>
                    </a:cubicBezTo>
                    <a:cubicBezTo>
                      <a:pt x="1236" y="1591"/>
                      <a:pt x="1592" y="1236"/>
                      <a:pt x="1592" y="801"/>
                    </a:cubicBezTo>
                    <a:cubicBezTo>
                      <a:pt x="1592" y="356"/>
                      <a:pt x="1236" y="1"/>
                      <a:pt x="791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3399131" y="3446068"/>
                <a:ext cx="393925" cy="393925"/>
              </a:xfrm>
              <a:custGeom>
                <a:rect b="b" l="l" r="r" t="t"/>
                <a:pathLst>
                  <a:path extrusionOk="0" h="2995" w="2995">
                    <a:moveTo>
                      <a:pt x="1492" y="1"/>
                    </a:moveTo>
                    <a:cubicBezTo>
                      <a:pt x="672" y="1"/>
                      <a:pt x="0" y="673"/>
                      <a:pt x="0" y="1493"/>
                    </a:cubicBezTo>
                    <a:cubicBezTo>
                      <a:pt x="0" y="2323"/>
                      <a:pt x="672" y="2995"/>
                      <a:pt x="1492" y="2995"/>
                    </a:cubicBezTo>
                    <a:cubicBezTo>
                      <a:pt x="2322" y="2995"/>
                      <a:pt x="2994" y="2323"/>
                      <a:pt x="2994" y="1493"/>
                    </a:cubicBezTo>
                    <a:cubicBezTo>
                      <a:pt x="2994" y="673"/>
                      <a:pt x="2322" y="1"/>
                      <a:pt x="1492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133033" y="5228166"/>
                <a:ext cx="393925" cy="394056"/>
              </a:xfrm>
              <a:custGeom>
                <a:rect b="b" l="l" r="r" t="t"/>
                <a:pathLst>
                  <a:path extrusionOk="0" h="2996" w="2995">
                    <a:moveTo>
                      <a:pt x="1492" y="1"/>
                    </a:moveTo>
                    <a:cubicBezTo>
                      <a:pt x="672" y="1"/>
                      <a:pt x="0" y="673"/>
                      <a:pt x="0" y="1494"/>
                    </a:cubicBezTo>
                    <a:cubicBezTo>
                      <a:pt x="0" y="2324"/>
                      <a:pt x="672" y="2996"/>
                      <a:pt x="1492" y="2996"/>
                    </a:cubicBezTo>
                    <a:cubicBezTo>
                      <a:pt x="2322" y="2996"/>
                      <a:pt x="2994" y="2324"/>
                      <a:pt x="2994" y="1494"/>
                    </a:cubicBezTo>
                    <a:cubicBezTo>
                      <a:pt x="2994" y="673"/>
                      <a:pt x="2322" y="1"/>
                      <a:pt x="1492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3508300" y="4283256"/>
                <a:ext cx="149547" cy="148231"/>
              </a:xfrm>
              <a:custGeom>
                <a:rect b="b" l="l" r="r" t="t"/>
                <a:pathLst>
                  <a:path extrusionOk="0" h="1127" w="1137">
                    <a:moveTo>
                      <a:pt x="574" y="0"/>
                    </a:moveTo>
                    <a:cubicBezTo>
                      <a:pt x="257" y="0"/>
                      <a:pt x="0" y="257"/>
                      <a:pt x="0" y="563"/>
                    </a:cubicBezTo>
                    <a:cubicBezTo>
                      <a:pt x="0" y="879"/>
                      <a:pt x="257" y="1127"/>
                      <a:pt x="574" y="1127"/>
                    </a:cubicBezTo>
                    <a:cubicBezTo>
                      <a:pt x="880" y="1127"/>
                      <a:pt x="1137" y="879"/>
                      <a:pt x="1137" y="563"/>
                    </a:cubicBezTo>
                    <a:cubicBezTo>
                      <a:pt x="1137" y="257"/>
                      <a:pt x="880" y="0"/>
                      <a:pt x="574" y="0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1421264" y="1645026"/>
                <a:ext cx="170328" cy="170460"/>
              </a:xfrm>
              <a:custGeom>
                <a:rect b="b" l="l" r="r" t="t"/>
                <a:pathLst>
                  <a:path extrusionOk="0" h="1296" w="1295">
                    <a:moveTo>
                      <a:pt x="643" y="0"/>
                    </a:moveTo>
                    <a:lnTo>
                      <a:pt x="534" y="544"/>
                    </a:lnTo>
                    <a:lnTo>
                      <a:pt x="1" y="652"/>
                    </a:lnTo>
                    <a:lnTo>
                      <a:pt x="534" y="762"/>
                    </a:lnTo>
                    <a:lnTo>
                      <a:pt x="643" y="1295"/>
                    </a:lnTo>
                    <a:lnTo>
                      <a:pt x="752" y="762"/>
                    </a:lnTo>
                    <a:lnTo>
                      <a:pt x="1295" y="652"/>
                    </a:lnTo>
                    <a:lnTo>
                      <a:pt x="752" y="544"/>
                    </a:lnTo>
                    <a:lnTo>
                      <a:pt x="643" y="0"/>
                    </a:ln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1952178" y="1948443"/>
                <a:ext cx="209523" cy="209392"/>
              </a:xfrm>
              <a:custGeom>
                <a:rect b="b" l="l" r="r" t="t"/>
                <a:pathLst>
                  <a:path extrusionOk="0" h="1592" w="1593">
                    <a:moveTo>
                      <a:pt x="791" y="1"/>
                    </a:moveTo>
                    <a:cubicBezTo>
                      <a:pt x="356" y="1"/>
                      <a:pt x="1" y="356"/>
                      <a:pt x="1" y="801"/>
                    </a:cubicBezTo>
                    <a:cubicBezTo>
                      <a:pt x="1" y="1236"/>
                      <a:pt x="356" y="1591"/>
                      <a:pt x="791" y="1591"/>
                    </a:cubicBezTo>
                    <a:cubicBezTo>
                      <a:pt x="1236" y="1591"/>
                      <a:pt x="1592" y="1236"/>
                      <a:pt x="1592" y="801"/>
                    </a:cubicBezTo>
                    <a:cubicBezTo>
                      <a:pt x="1592" y="356"/>
                      <a:pt x="1236" y="1"/>
                      <a:pt x="791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3092339" y="5622232"/>
                <a:ext cx="460215" cy="460215"/>
              </a:xfrm>
              <a:custGeom>
                <a:rect b="b" l="l" r="r" t="t"/>
                <a:pathLst>
                  <a:path extrusionOk="0" h="3499" w="3499">
                    <a:moveTo>
                      <a:pt x="1750" y="0"/>
                    </a:moveTo>
                    <a:lnTo>
                      <a:pt x="1453" y="1453"/>
                    </a:lnTo>
                    <a:lnTo>
                      <a:pt x="0" y="1749"/>
                    </a:lnTo>
                    <a:lnTo>
                      <a:pt x="1453" y="2046"/>
                    </a:lnTo>
                    <a:lnTo>
                      <a:pt x="1750" y="3499"/>
                    </a:lnTo>
                    <a:lnTo>
                      <a:pt x="2046" y="2046"/>
                    </a:lnTo>
                    <a:lnTo>
                      <a:pt x="3499" y="1749"/>
                    </a:lnTo>
                    <a:lnTo>
                      <a:pt x="2046" y="1453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770498" y="5923161"/>
                <a:ext cx="170460" cy="170328"/>
              </a:xfrm>
              <a:custGeom>
                <a:rect b="b" l="l" r="r" t="t"/>
                <a:pathLst>
                  <a:path extrusionOk="0" h="1295" w="1296">
                    <a:moveTo>
                      <a:pt x="653" y="0"/>
                    </a:moveTo>
                    <a:lnTo>
                      <a:pt x="544" y="534"/>
                    </a:lnTo>
                    <a:lnTo>
                      <a:pt x="0" y="642"/>
                    </a:lnTo>
                    <a:lnTo>
                      <a:pt x="544" y="751"/>
                    </a:lnTo>
                    <a:lnTo>
                      <a:pt x="653" y="1295"/>
                    </a:lnTo>
                    <a:lnTo>
                      <a:pt x="762" y="751"/>
                    </a:lnTo>
                    <a:lnTo>
                      <a:pt x="1295" y="642"/>
                    </a:lnTo>
                    <a:lnTo>
                      <a:pt x="762" y="534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5" name="Google Shape;145;p15"/>
            <p:cNvSpPr/>
            <p:nvPr/>
          </p:nvSpPr>
          <p:spPr>
            <a:xfrm>
              <a:off x="566652" y="4073213"/>
              <a:ext cx="170328" cy="170460"/>
            </a:xfrm>
            <a:custGeom>
              <a:rect b="b" l="l" r="r" t="t"/>
              <a:pathLst>
                <a:path extrusionOk="0" h="1296" w="1295">
                  <a:moveTo>
                    <a:pt x="643" y="0"/>
                  </a:moveTo>
                  <a:lnTo>
                    <a:pt x="534" y="544"/>
                  </a:lnTo>
                  <a:lnTo>
                    <a:pt x="1" y="652"/>
                  </a:lnTo>
                  <a:lnTo>
                    <a:pt x="534" y="762"/>
                  </a:lnTo>
                  <a:lnTo>
                    <a:pt x="643" y="1295"/>
                  </a:lnTo>
                  <a:lnTo>
                    <a:pt x="752" y="762"/>
                  </a:lnTo>
                  <a:lnTo>
                    <a:pt x="1295" y="652"/>
                  </a:lnTo>
                  <a:lnTo>
                    <a:pt x="752" y="544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FD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5"/>
            <p:cNvSpPr/>
            <p:nvPr/>
          </p:nvSpPr>
          <p:spPr>
            <a:xfrm>
              <a:off x="3484952" y="2625563"/>
              <a:ext cx="170328" cy="170460"/>
            </a:xfrm>
            <a:custGeom>
              <a:rect b="b" l="l" r="r" t="t"/>
              <a:pathLst>
                <a:path extrusionOk="0" h="1296" w="1295">
                  <a:moveTo>
                    <a:pt x="643" y="0"/>
                  </a:moveTo>
                  <a:lnTo>
                    <a:pt x="534" y="544"/>
                  </a:lnTo>
                  <a:lnTo>
                    <a:pt x="1" y="652"/>
                  </a:lnTo>
                  <a:lnTo>
                    <a:pt x="534" y="762"/>
                  </a:lnTo>
                  <a:lnTo>
                    <a:pt x="643" y="1295"/>
                  </a:lnTo>
                  <a:lnTo>
                    <a:pt x="752" y="762"/>
                  </a:lnTo>
                  <a:lnTo>
                    <a:pt x="1295" y="652"/>
                  </a:lnTo>
                  <a:lnTo>
                    <a:pt x="752" y="544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FDFC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ctrTitle"/>
          </p:nvPr>
        </p:nvSpPr>
        <p:spPr>
          <a:xfrm>
            <a:off x="2139116" y="907256"/>
            <a:ext cx="4865700" cy="891600"/>
          </a:xfrm>
          <a:prstGeom prst="rect">
            <a:avLst/>
          </a:prstGeom>
        </p:spPr>
        <p:txBody>
          <a:bodyPr anchorCtr="0" anchor="b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ImgAug </a:t>
            </a:r>
            <a:r>
              <a:rPr lang="en">
                <a:solidFill>
                  <a:srgbClr val="FFB142"/>
                </a:solidFill>
              </a:rPr>
              <a:t>Studio</a:t>
            </a:r>
            <a:endParaRPr/>
          </a:p>
        </p:txBody>
      </p:sp>
      <p:sp>
        <p:nvSpPr>
          <p:cNvPr id="152" name="Google Shape;152;p16"/>
          <p:cNvSpPr txBox="1"/>
          <p:nvPr>
            <p:ph idx="1" type="subTitle"/>
          </p:nvPr>
        </p:nvSpPr>
        <p:spPr>
          <a:xfrm>
            <a:off x="2139116" y="1753193"/>
            <a:ext cx="6138900" cy="238800"/>
          </a:xfrm>
          <a:prstGeom prst="rect">
            <a:avLst/>
          </a:prstGeom>
        </p:spPr>
        <p:txBody>
          <a:bodyPr anchorCtr="0" anchor="ctr" bIns="92475" lIns="92475" spcFirstLastPara="1" rIns="92475" wrap="square" tIns="92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Build, visualize and export custom augmentation pipeline</a:t>
            </a:r>
            <a:endParaRPr/>
          </a:p>
        </p:txBody>
      </p:sp>
      <p:grpSp>
        <p:nvGrpSpPr>
          <p:cNvPr id="153" name="Google Shape;153;p16"/>
          <p:cNvGrpSpPr/>
          <p:nvPr/>
        </p:nvGrpSpPr>
        <p:grpSpPr>
          <a:xfrm>
            <a:off x="1280928" y="1111483"/>
            <a:ext cx="720779" cy="891626"/>
            <a:chOff x="566652" y="1042750"/>
            <a:chExt cx="3226404" cy="5017589"/>
          </a:xfrm>
        </p:grpSpPr>
        <p:grpSp>
          <p:nvGrpSpPr>
            <p:cNvPr id="154" name="Google Shape;154;p16"/>
            <p:cNvGrpSpPr/>
            <p:nvPr/>
          </p:nvGrpSpPr>
          <p:grpSpPr>
            <a:xfrm>
              <a:off x="640705" y="1042750"/>
              <a:ext cx="3152351" cy="5017589"/>
              <a:chOff x="640705" y="1075900"/>
              <a:chExt cx="3152351" cy="5017589"/>
            </a:xfrm>
          </p:grpSpPr>
          <p:sp>
            <p:nvSpPr>
              <p:cNvPr id="155" name="Google Shape;155;p16"/>
              <p:cNvSpPr/>
              <p:nvPr/>
            </p:nvSpPr>
            <p:spPr>
              <a:xfrm>
                <a:off x="927964" y="5273807"/>
                <a:ext cx="460215" cy="460215"/>
              </a:xfrm>
              <a:custGeom>
                <a:rect b="b" l="l" r="r" t="t"/>
                <a:pathLst>
                  <a:path extrusionOk="0" h="3499" w="3499">
                    <a:moveTo>
                      <a:pt x="1750" y="0"/>
                    </a:moveTo>
                    <a:lnTo>
                      <a:pt x="1453" y="1453"/>
                    </a:lnTo>
                    <a:lnTo>
                      <a:pt x="0" y="1749"/>
                    </a:lnTo>
                    <a:lnTo>
                      <a:pt x="1453" y="2046"/>
                    </a:lnTo>
                    <a:lnTo>
                      <a:pt x="1750" y="3499"/>
                    </a:lnTo>
                    <a:lnTo>
                      <a:pt x="2046" y="2046"/>
                    </a:lnTo>
                    <a:lnTo>
                      <a:pt x="3499" y="1749"/>
                    </a:lnTo>
                    <a:lnTo>
                      <a:pt x="2046" y="1453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6"/>
              <p:cNvSpPr/>
              <p:nvPr/>
            </p:nvSpPr>
            <p:spPr>
              <a:xfrm>
                <a:off x="1223989" y="1075900"/>
                <a:ext cx="460215" cy="460215"/>
              </a:xfrm>
              <a:custGeom>
                <a:rect b="b" l="l" r="r" t="t"/>
                <a:pathLst>
                  <a:path extrusionOk="0" h="3499" w="3499">
                    <a:moveTo>
                      <a:pt x="1749" y="0"/>
                    </a:moveTo>
                    <a:lnTo>
                      <a:pt x="1453" y="1453"/>
                    </a:lnTo>
                    <a:lnTo>
                      <a:pt x="0" y="1750"/>
                    </a:lnTo>
                    <a:lnTo>
                      <a:pt x="1453" y="2046"/>
                    </a:lnTo>
                    <a:lnTo>
                      <a:pt x="1749" y="3499"/>
                    </a:lnTo>
                    <a:lnTo>
                      <a:pt x="2046" y="2046"/>
                    </a:lnTo>
                    <a:lnTo>
                      <a:pt x="3499" y="1750"/>
                    </a:lnTo>
                    <a:lnTo>
                      <a:pt x="2046" y="1453"/>
                    </a:lnTo>
                    <a:lnTo>
                      <a:pt x="1749" y="0"/>
                    </a:ln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2595752" y="1930318"/>
                <a:ext cx="460346" cy="460346"/>
              </a:xfrm>
              <a:custGeom>
                <a:rect b="b" l="l" r="r" t="t"/>
                <a:pathLst>
                  <a:path extrusionOk="0" h="3500" w="3500">
                    <a:moveTo>
                      <a:pt x="1749" y="1"/>
                    </a:moveTo>
                    <a:lnTo>
                      <a:pt x="1453" y="1453"/>
                    </a:lnTo>
                    <a:lnTo>
                      <a:pt x="0" y="1750"/>
                    </a:lnTo>
                    <a:lnTo>
                      <a:pt x="1453" y="2046"/>
                    </a:lnTo>
                    <a:lnTo>
                      <a:pt x="1749" y="3499"/>
                    </a:lnTo>
                    <a:lnTo>
                      <a:pt x="2046" y="2046"/>
                    </a:lnTo>
                    <a:lnTo>
                      <a:pt x="3499" y="1750"/>
                    </a:lnTo>
                    <a:lnTo>
                      <a:pt x="2046" y="1453"/>
                    </a:lnTo>
                    <a:lnTo>
                      <a:pt x="1749" y="1"/>
                    </a:ln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3092274" y="3842499"/>
                <a:ext cx="460346" cy="460346"/>
              </a:xfrm>
              <a:custGeom>
                <a:rect b="b" l="l" r="r" t="t"/>
                <a:pathLst>
                  <a:path extrusionOk="0" h="3500" w="3500">
                    <a:moveTo>
                      <a:pt x="1750" y="1"/>
                    </a:moveTo>
                    <a:lnTo>
                      <a:pt x="1453" y="1454"/>
                    </a:lnTo>
                    <a:lnTo>
                      <a:pt x="1" y="1750"/>
                    </a:lnTo>
                    <a:lnTo>
                      <a:pt x="1453" y="2047"/>
                    </a:lnTo>
                    <a:lnTo>
                      <a:pt x="1750" y="3499"/>
                    </a:lnTo>
                    <a:lnTo>
                      <a:pt x="2046" y="2047"/>
                    </a:lnTo>
                    <a:lnTo>
                      <a:pt x="3499" y="1750"/>
                    </a:lnTo>
                    <a:lnTo>
                      <a:pt x="2046" y="1454"/>
                    </a:lnTo>
                    <a:lnTo>
                      <a:pt x="1750" y="1"/>
                    </a:ln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2949302" y="1255701"/>
                <a:ext cx="170328" cy="170460"/>
              </a:xfrm>
              <a:custGeom>
                <a:rect b="b" l="l" r="r" t="t"/>
                <a:pathLst>
                  <a:path extrusionOk="0" h="1296" w="1295">
                    <a:moveTo>
                      <a:pt x="643" y="0"/>
                    </a:moveTo>
                    <a:lnTo>
                      <a:pt x="534" y="544"/>
                    </a:lnTo>
                    <a:lnTo>
                      <a:pt x="1" y="652"/>
                    </a:lnTo>
                    <a:lnTo>
                      <a:pt x="534" y="762"/>
                    </a:lnTo>
                    <a:lnTo>
                      <a:pt x="643" y="1295"/>
                    </a:lnTo>
                    <a:lnTo>
                      <a:pt x="752" y="762"/>
                    </a:lnTo>
                    <a:lnTo>
                      <a:pt x="1295" y="652"/>
                    </a:lnTo>
                    <a:lnTo>
                      <a:pt x="752" y="544"/>
                    </a:lnTo>
                    <a:lnTo>
                      <a:pt x="643" y="0"/>
                    </a:ln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>
                <a:off x="3571960" y="4717436"/>
                <a:ext cx="170460" cy="170328"/>
              </a:xfrm>
              <a:custGeom>
                <a:rect b="b" l="l" r="r" t="t"/>
                <a:pathLst>
                  <a:path extrusionOk="0" h="1295" w="1296">
                    <a:moveTo>
                      <a:pt x="653" y="0"/>
                    </a:moveTo>
                    <a:lnTo>
                      <a:pt x="544" y="534"/>
                    </a:lnTo>
                    <a:lnTo>
                      <a:pt x="0" y="642"/>
                    </a:lnTo>
                    <a:lnTo>
                      <a:pt x="544" y="751"/>
                    </a:lnTo>
                    <a:lnTo>
                      <a:pt x="653" y="1295"/>
                    </a:lnTo>
                    <a:lnTo>
                      <a:pt x="762" y="751"/>
                    </a:lnTo>
                    <a:lnTo>
                      <a:pt x="1295" y="642"/>
                    </a:lnTo>
                    <a:lnTo>
                      <a:pt x="762" y="534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6"/>
              <p:cNvSpPr/>
              <p:nvPr/>
            </p:nvSpPr>
            <p:spPr>
              <a:xfrm>
                <a:off x="1939291" y="5148985"/>
                <a:ext cx="170460" cy="170328"/>
              </a:xfrm>
              <a:custGeom>
                <a:rect b="b" l="l" r="r" t="t"/>
                <a:pathLst>
                  <a:path extrusionOk="0" h="1295" w="1296">
                    <a:moveTo>
                      <a:pt x="652" y="0"/>
                    </a:moveTo>
                    <a:lnTo>
                      <a:pt x="544" y="544"/>
                    </a:lnTo>
                    <a:lnTo>
                      <a:pt x="0" y="653"/>
                    </a:lnTo>
                    <a:lnTo>
                      <a:pt x="544" y="761"/>
                    </a:lnTo>
                    <a:lnTo>
                      <a:pt x="652" y="1295"/>
                    </a:lnTo>
                    <a:lnTo>
                      <a:pt x="761" y="761"/>
                    </a:lnTo>
                    <a:lnTo>
                      <a:pt x="1295" y="653"/>
                    </a:lnTo>
                    <a:lnTo>
                      <a:pt x="761" y="544"/>
                    </a:lnTo>
                    <a:lnTo>
                      <a:pt x="652" y="0"/>
                    </a:ln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6"/>
              <p:cNvSpPr/>
              <p:nvPr/>
            </p:nvSpPr>
            <p:spPr>
              <a:xfrm>
                <a:off x="1307425" y="4107663"/>
                <a:ext cx="180982" cy="167829"/>
              </a:xfrm>
              <a:custGeom>
                <a:rect b="b" l="l" r="r" t="t"/>
                <a:pathLst>
                  <a:path extrusionOk="0" h="1276" w="1376">
                    <a:moveTo>
                      <a:pt x="367" y="1"/>
                    </a:moveTo>
                    <a:cubicBezTo>
                      <a:pt x="229" y="277"/>
                      <a:pt x="110" y="584"/>
                      <a:pt x="1" y="930"/>
                    </a:cubicBezTo>
                    <a:lnTo>
                      <a:pt x="1187" y="1276"/>
                    </a:lnTo>
                    <a:cubicBezTo>
                      <a:pt x="1237" y="1078"/>
                      <a:pt x="1305" y="910"/>
                      <a:pt x="1375" y="752"/>
                    </a:cubicBezTo>
                    <a:cubicBezTo>
                      <a:pt x="1029" y="515"/>
                      <a:pt x="683" y="268"/>
                      <a:pt x="367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16"/>
              <p:cNvSpPr/>
              <p:nvPr/>
            </p:nvSpPr>
            <p:spPr>
              <a:xfrm>
                <a:off x="1355565" y="3975081"/>
                <a:ext cx="202947" cy="231488"/>
              </a:xfrm>
              <a:custGeom>
                <a:rect b="b" l="l" r="r" t="t"/>
                <a:pathLst>
                  <a:path extrusionOk="0" h="1760" w="1543">
                    <a:moveTo>
                      <a:pt x="702" y="1"/>
                    </a:moveTo>
                    <a:cubicBezTo>
                      <a:pt x="445" y="268"/>
                      <a:pt x="199" y="604"/>
                      <a:pt x="1" y="1009"/>
                    </a:cubicBezTo>
                    <a:cubicBezTo>
                      <a:pt x="317" y="1276"/>
                      <a:pt x="663" y="1523"/>
                      <a:pt x="1009" y="1760"/>
                    </a:cubicBezTo>
                    <a:cubicBezTo>
                      <a:pt x="1157" y="1404"/>
                      <a:pt x="1345" y="1118"/>
                      <a:pt x="1543" y="900"/>
                    </a:cubicBezTo>
                    <a:cubicBezTo>
                      <a:pt x="1256" y="604"/>
                      <a:pt x="979" y="307"/>
                      <a:pt x="702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6"/>
              <p:cNvSpPr/>
              <p:nvPr/>
            </p:nvSpPr>
            <p:spPr>
              <a:xfrm>
                <a:off x="1447898" y="3867227"/>
                <a:ext cx="226227" cy="226359"/>
              </a:xfrm>
              <a:custGeom>
                <a:rect b="b" l="l" r="r" t="t"/>
                <a:pathLst>
                  <a:path extrusionOk="0" h="1721" w="1720">
                    <a:moveTo>
                      <a:pt x="1147" y="1"/>
                    </a:moveTo>
                    <a:cubicBezTo>
                      <a:pt x="751" y="179"/>
                      <a:pt x="356" y="436"/>
                      <a:pt x="0" y="821"/>
                    </a:cubicBezTo>
                    <a:cubicBezTo>
                      <a:pt x="277" y="1127"/>
                      <a:pt x="554" y="1424"/>
                      <a:pt x="841" y="1720"/>
                    </a:cubicBezTo>
                    <a:cubicBezTo>
                      <a:pt x="1117" y="1404"/>
                      <a:pt x="1423" y="1206"/>
                      <a:pt x="1720" y="1088"/>
                    </a:cubicBezTo>
                    <a:cubicBezTo>
                      <a:pt x="1513" y="732"/>
                      <a:pt x="1315" y="376"/>
                      <a:pt x="1147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6"/>
              <p:cNvSpPr/>
              <p:nvPr/>
            </p:nvSpPr>
            <p:spPr>
              <a:xfrm>
                <a:off x="1598631" y="3830793"/>
                <a:ext cx="166514" cy="179535"/>
              </a:xfrm>
              <a:custGeom>
                <a:rect b="b" l="l" r="r" t="t"/>
                <a:pathLst>
                  <a:path extrusionOk="0" h="1365" w="1266">
                    <a:moveTo>
                      <a:pt x="870" y="1"/>
                    </a:moveTo>
                    <a:cubicBezTo>
                      <a:pt x="594" y="60"/>
                      <a:pt x="297" y="139"/>
                      <a:pt x="1" y="278"/>
                    </a:cubicBezTo>
                    <a:cubicBezTo>
                      <a:pt x="169" y="653"/>
                      <a:pt x="367" y="1009"/>
                      <a:pt x="574" y="1365"/>
                    </a:cubicBezTo>
                    <a:cubicBezTo>
                      <a:pt x="821" y="1256"/>
                      <a:pt x="1059" y="1207"/>
                      <a:pt x="1266" y="1187"/>
                    </a:cubicBezTo>
                    <a:cubicBezTo>
                      <a:pt x="1098" y="811"/>
                      <a:pt x="949" y="426"/>
                      <a:pt x="870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6"/>
              <p:cNvSpPr/>
              <p:nvPr/>
            </p:nvSpPr>
            <p:spPr>
              <a:xfrm>
                <a:off x="1713061" y="3823690"/>
                <a:ext cx="179535" cy="167171"/>
              </a:xfrm>
              <a:custGeom>
                <a:rect b="b" l="l" r="r" t="t"/>
                <a:pathLst>
                  <a:path extrusionOk="0" h="1271" w="1365">
                    <a:moveTo>
                      <a:pt x="645" y="0"/>
                    </a:moveTo>
                    <a:cubicBezTo>
                      <a:pt x="442" y="0"/>
                      <a:pt x="225" y="17"/>
                      <a:pt x="0" y="55"/>
                    </a:cubicBezTo>
                    <a:cubicBezTo>
                      <a:pt x="79" y="480"/>
                      <a:pt x="228" y="865"/>
                      <a:pt x="396" y="1241"/>
                    </a:cubicBezTo>
                    <a:cubicBezTo>
                      <a:pt x="476" y="1234"/>
                      <a:pt x="553" y="1231"/>
                      <a:pt x="624" y="1231"/>
                    </a:cubicBezTo>
                    <a:cubicBezTo>
                      <a:pt x="867" y="1231"/>
                      <a:pt x="1046" y="1263"/>
                      <a:pt x="1107" y="1270"/>
                    </a:cubicBezTo>
                    <a:lnTo>
                      <a:pt x="1364" y="75"/>
                    </a:lnTo>
                    <a:cubicBezTo>
                      <a:pt x="1161" y="30"/>
                      <a:pt x="916" y="0"/>
                      <a:pt x="645" y="0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1221668" y="4135285"/>
                <a:ext cx="329082" cy="296463"/>
              </a:xfrm>
              <a:custGeom>
                <a:rect b="b" l="l" r="r" t="t"/>
                <a:pathLst>
                  <a:path extrusionOk="0" h="2254" w="2502">
                    <a:moveTo>
                      <a:pt x="1253" y="1"/>
                    </a:moveTo>
                    <a:cubicBezTo>
                      <a:pt x="755" y="1"/>
                      <a:pt x="300" y="333"/>
                      <a:pt x="159" y="838"/>
                    </a:cubicBezTo>
                    <a:cubicBezTo>
                      <a:pt x="1" y="1431"/>
                      <a:pt x="356" y="2054"/>
                      <a:pt x="960" y="2212"/>
                    </a:cubicBezTo>
                    <a:cubicBezTo>
                      <a:pt x="1061" y="2241"/>
                      <a:pt x="1162" y="2254"/>
                      <a:pt x="1261" y="2254"/>
                    </a:cubicBezTo>
                    <a:cubicBezTo>
                      <a:pt x="1755" y="2254"/>
                      <a:pt x="2203" y="1923"/>
                      <a:pt x="2343" y="1422"/>
                    </a:cubicBezTo>
                    <a:cubicBezTo>
                      <a:pt x="2501" y="819"/>
                      <a:pt x="2146" y="206"/>
                      <a:pt x="1542" y="38"/>
                    </a:cubicBezTo>
                    <a:cubicBezTo>
                      <a:pt x="1446" y="13"/>
                      <a:pt x="1349" y="1"/>
                      <a:pt x="1253" y="1"/>
                    </a:cubicBezTo>
                    <a:close/>
                  </a:path>
                </a:pathLst>
              </a:custGeom>
              <a:solidFill>
                <a:srgbClr val="5BB0FF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1125521" y="4296146"/>
                <a:ext cx="416021" cy="326451"/>
              </a:xfrm>
              <a:custGeom>
                <a:rect b="b" l="l" r="r" t="t"/>
                <a:pathLst>
                  <a:path extrusionOk="0" h="2482" w="3163">
                    <a:moveTo>
                      <a:pt x="1570" y="0"/>
                    </a:moveTo>
                    <a:cubicBezTo>
                      <a:pt x="933" y="0"/>
                      <a:pt x="352" y="422"/>
                      <a:pt x="178" y="1058"/>
                    </a:cubicBezTo>
                    <a:lnTo>
                      <a:pt x="0" y="1741"/>
                    </a:lnTo>
                    <a:lnTo>
                      <a:pt x="1078" y="2027"/>
                    </a:lnTo>
                    <a:lnTo>
                      <a:pt x="1265" y="1355"/>
                    </a:lnTo>
                    <a:cubicBezTo>
                      <a:pt x="1298" y="1208"/>
                      <a:pt x="1425" y="1115"/>
                      <a:pt x="1563" y="1115"/>
                    </a:cubicBezTo>
                    <a:cubicBezTo>
                      <a:pt x="1592" y="1115"/>
                      <a:pt x="1622" y="1119"/>
                      <a:pt x="1651" y="1128"/>
                    </a:cubicBezTo>
                    <a:cubicBezTo>
                      <a:pt x="1829" y="1167"/>
                      <a:pt x="1928" y="1345"/>
                      <a:pt x="1878" y="1523"/>
                    </a:cubicBezTo>
                    <a:lnTo>
                      <a:pt x="1700" y="2195"/>
                    </a:lnTo>
                    <a:lnTo>
                      <a:pt x="2778" y="2481"/>
                    </a:lnTo>
                    <a:lnTo>
                      <a:pt x="2956" y="1809"/>
                    </a:lnTo>
                    <a:cubicBezTo>
                      <a:pt x="3163" y="1049"/>
                      <a:pt x="2708" y="258"/>
                      <a:pt x="1948" y="50"/>
                    </a:cubicBezTo>
                    <a:cubicBezTo>
                      <a:pt x="1821" y="16"/>
                      <a:pt x="1695" y="0"/>
                      <a:pt x="1570" y="0"/>
                    </a:cubicBezTo>
                    <a:close/>
                  </a:path>
                </a:pathLst>
              </a:custGeom>
              <a:solidFill>
                <a:srgbClr val="FF5353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2855785" y="3171697"/>
                <a:ext cx="165067" cy="130212"/>
              </a:xfrm>
              <a:custGeom>
                <a:rect b="b" l="l" r="r" t="t"/>
                <a:pathLst>
                  <a:path extrusionOk="0" h="990" w="1255">
                    <a:moveTo>
                      <a:pt x="1235" y="1"/>
                    </a:moveTo>
                    <a:lnTo>
                      <a:pt x="10" y="60"/>
                    </a:lnTo>
                    <a:cubicBezTo>
                      <a:pt x="20" y="258"/>
                      <a:pt x="10" y="436"/>
                      <a:pt x="0" y="614"/>
                    </a:cubicBezTo>
                    <a:cubicBezTo>
                      <a:pt x="405" y="723"/>
                      <a:pt x="800" y="841"/>
                      <a:pt x="1196" y="989"/>
                    </a:cubicBezTo>
                    <a:cubicBezTo>
                      <a:pt x="1235" y="693"/>
                      <a:pt x="1255" y="357"/>
                      <a:pt x="1235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16"/>
              <p:cNvSpPr/>
              <p:nvPr/>
            </p:nvSpPr>
            <p:spPr>
              <a:xfrm>
                <a:off x="2825796" y="3252324"/>
                <a:ext cx="187295" cy="205577"/>
              </a:xfrm>
              <a:custGeom>
                <a:rect b="b" l="l" r="r" t="t"/>
                <a:pathLst>
                  <a:path extrusionOk="0" h="1563" w="1424">
                    <a:moveTo>
                      <a:pt x="228" y="1"/>
                    </a:moveTo>
                    <a:cubicBezTo>
                      <a:pt x="198" y="386"/>
                      <a:pt x="109" y="712"/>
                      <a:pt x="0" y="989"/>
                    </a:cubicBezTo>
                    <a:cubicBezTo>
                      <a:pt x="366" y="1177"/>
                      <a:pt x="732" y="1364"/>
                      <a:pt x="1087" y="1562"/>
                    </a:cubicBezTo>
                    <a:cubicBezTo>
                      <a:pt x="1246" y="1226"/>
                      <a:pt x="1364" y="831"/>
                      <a:pt x="1424" y="376"/>
                    </a:cubicBezTo>
                    <a:cubicBezTo>
                      <a:pt x="1028" y="228"/>
                      <a:pt x="633" y="110"/>
                      <a:pt x="228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6"/>
              <p:cNvSpPr/>
              <p:nvPr/>
            </p:nvSpPr>
            <p:spPr>
              <a:xfrm>
                <a:off x="2742538" y="3382276"/>
                <a:ext cx="226359" cy="227674"/>
              </a:xfrm>
              <a:custGeom>
                <a:rect b="b" l="l" r="r" t="t"/>
                <a:pathLst>
                  <a:path extrusionOk="0" h="1731" w="1721">
                    <a:moveTo>
                      <a:pt x="633" y="1"/>
                    </a:moveTo>
                    <a:cubicBezTo>
                      <a:pt x="475" y="387"/>
                      <a:pt x="248" y="673"/>
                      <a:pt x="1" y="881"/>
                    </a:cubicBezTo>
                    <a:cubicBezTo>
                      <a:pt x="317" y="1158"/>
                      <a:pt x="624" y="1424"/>
                      <a:pt x="901" y="1731"/>
                    </a:cubicBezTo>
                    <a:cubicBezTo>
                      <a:pt x="1217" y="1424"/>
                      <a:pt x="1503" y="1049"/>
                      <a:pt x="1720" y="574"/>
                    </a:cubicBezTo>
                    <a:cubicBezTo>
                      <a:pt x="1365" y="376"/>
                      <a:pt x="999" y="189"/>
                      <a:pt x="633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2664542" y="3498022"/>
                <a:ext cx="196502" cy="182166"/>
              </a:xfrm>
              <a:custGeom>
                <a:rect b="b" l="l" r="r" t="t"/>
                <a:pathLst>
                  <a:path extrusionOk="0" h="1385" w="1494">
                    <a:moveTo>
                      <a:pt x="594" y="1"/>
                    </a:moveTo>
                    <a:cubicBezTo>
                      <a:pt x="396" y="179"/>
                      <a:pt x="189" y="297"/>
                      <a:pt x="1" y="386"/>
                    </a:cubicBezTo>
                    <a:cubicBezTo>
                      <a:pt x="278" y="693"/>
                      <a:pt x="554" y="1009"/>
                      <a:pt x="752" y="1385"/>
                    </a:cubicBezTo>
                    <a:cubicBezTo>
                      <a:pt x="1009" y="1246"/>
                      <a:pt x="1256" y="1068"/>
                      <a:pt x="1494" y="851"/>
                    </a:cubicBezTo>
                    <a:cubicBezTo>
                      <a:pt x="1217" y="544"/>
                      <a:pt x="910" y="278"/>
                      <a:pt x="594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2574970" y="3548661"/>
                <a:ext cx="188479" cy="187427"/>
              </a:xfrm>
              <a:custGeom>
                <a:rect b="b" l="l" r="r" t="t"/>
                <a:pathLst>
                  <a:path extrusionOk="0" h="1425" w="1433">
                    <a:moveTo>
                      <a:pt x="682" y="1"/>
                    </a:moveTo>
                    <a:cubicBezTo>
                      <a:pt x="346" y="150"/>
                      <a:pt x="79" y="199"/>
                      <a:pt x="0" y="209"/>
                    </a:cubicBezTo>
                    <a:lnTo>
                      <a:pt x="139" y="1424"/>
                    </a:lnTo>
                    <a:cubicBezTo>
                      <a:pt x="504" y="1385"/>
                      <a:pt x="969" y="1256"/>
                      <a:pt x="1433" y="1000"/>
                    </a:cubicBezTo>
                    <a:cubicBezTo>
                      <a:pt x="1235" y="624"/>
                      <a:pt x="959" y="308"/>
                      <a:pt x="682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2773842" y="2997288"/>
                <a:ext cx="306854" cy="297121"/>
              </a:xfrm>
              <a:custGeom>
                <a:rect b="b" l="l" r="r" t="t"/>
                <a:pathLst>
                  <a:path extrusionOk="0" h="2259" w="2333">
                    <a:moveTo>
                      <a:pt x="1160" y="0"/>
                    </a:moveTo>
                    <a:cubicBezTo>
                      <a:pt x="1136" y="0"/>
                      <a:pt x="1111" y="1"/>
                      <a:pt x="1087" y="3"/>
                    </a:cubicBezTo>
                    <a:cubicBezTo>
                      <a:pt x="465" y="52"/>
                      <a:pt x="0" y="586"/>
                      <a:pt x="40" y="1208"/>
                    </a:cubicBezTo>
                    <a:cubicBezTo>
                      <a:pt x="78" y="1806"/>
                      <a:pt x="571" y="2258"/>
                      <a:pt x="1162" y="2258"/>
                    </a:cubicBezTo>
                    <a:cubicBezTo>
                      <a:pt x="1186" y="2258"/>
                      <a:pt x="1211" y="2257"/>
                      <a:pt x="1236" y="2256"/>
                    </a:cubicBezTo>
                    <a:cubicBezTo>
                      <a:pt x="1858" y="2216"/>
                      <a:pt x="2332" y="1683"/>
                      <a:pt x="2283" y="1060"/>
                    </a:cubicBezTo>
                    <a:cubicBezTo>
                      <a:pt x="2245" y="462"/>
                      <a:pt x="1751" y="0"/>
                      <a:pt x="1160" y="0"/>
                    </a:cubicBezTo>
                    <a:close/>
                  </a:path>
                </a:pathLst>
              </a:custGeom>
              <a:solidFill>
                <a:srgbClr val="5BB0FF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" name="Google Shape;175;p16"/>
              <p:cNvSpPr/>
              <p:nvPr/>
            </p:nvSpPr>
            <p:spPr>
              <a:xfrm>
                <a:off x="2717942" y="2833796"/>
                <a:ext cx="390111" cy="293175"/>
              </a:xfrm>
              <a:custGeom>
                <a:rect b="b" l="l" r="r" t="t"/>
                <a:pathLst>
                  <a:path extrusionOk="0" h="2229" w="2966">
                    <a:moveTo>
                      <a:pt x="2867" y="0"/>
                    </a:moveTo>
                    <a:lnTo>
                      <a:pt x="1760" y="70"/>
                    </a:lnTo>
                    <a:lnTo>
                      <a:pt x="1799" y="771"/>
                    </a:lnTo>
                    <a:cubicBezTo>
                      <a:pt x="1819" y="949"/>
                      <a:pt x="1681" y="1098"/>
                      <a:pt x="1503" y="1117"/>
                    </a:cubicBezTo>
                    <a:cubicBezTo>
                      <a:pt x="1497" y="1118"/>
                      <a:pt x="1491" y="1118"/>
                      <a:pt x="1485" y="1118"/>
                    </a:cubicBezTo>
                    <a:cubicBezTo>
                      <a:pt x="1315" y="1118"/>
                      <a:pt x="1176" y="983"/>
                      <a:pt x="1167" y="811"/>
                    </a:cubicBezTo>
                    <a:lnTo>
                      <a:pt x="1117" y="119"/>
                    </a:lnTo>
                    <a:lnTo>
                      <a:pt x="0" y="188"/>
                    </a:lnTo>
                    <a:lnTo>
                      <a:pt x="49" y="890"/>
                    </a:lnTo>
                    <a:cubicBezTo>
                      <a:pt x="97" y="1644"/>
                      <a:pt x="729" y="2228"/>
                      <a:pt x="1474" y="2228"/>
                    </a:cubicBezTo>
                    <a:cubicBezTo>
                      <a:pt x="1510" y="2228"/>
                      <a:pt x="1546" y="2227"/>
                      <a:pt x="1582" y="2224"/>
                    </a:cubicBezTo>
                    <a:cubicBezTo>
                      <a:pt x="2372" y="2175"/>
                      <a:pt x="2965" y="1493"/>
                      <a:pt x="2916" y="702"/>
                    </a:cubicBezTo>
                    <a:lnTo>
                      <a:pt x="2867" y="0"/>
                    </a:lnTo>
                    <a:close/>
                  </a:path>
                </a:pathLst>
              </a:custGeom>
              <a:solidFill>
                <a:srgbClr val="FF5353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6"/>
              <p:cNvSpPr/>
              <p:nvPr/>
            </p:nvSpPr>
            <p:spPr>
              <a:xfrm>
                <a:off x="1754624" y="3440938"/>
                <a:ext cx="668291" cy="356308"/>
              </a:xfrm>
              <a:custGeom>
                <a:rect b="b" l="l" r="r" t="t"/>
                <a:pathLst>
                  <a:path extrusionOk="0" h="2709" w="5081">
                    <a:moveTo>
                      <a:pt x="4715" y="0"/>
                    </a:moveTo>
                    <a:lnTo>
                      <a:pt x="1" y="1729"/>
                    </a:lnTo>
                    <a:lnTo>
                      <a:pt x="356" y="2708"/>
                    </a:lnTo>
                    <a:lnTo>
                      <a:pt x="5081" y="988"/>
                    </a:lnTo>
                    <a:lnTo>
                      <a:pt x="4715" y="0"/>
                    </a:ln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1611652" y="2361999"/>
                <a:ext cx="111930" cy="208077"/>
              </a:xfrm>
              <a:custGeom>
                <a:rect b="b" l="l" r="r" t="t"/>
                <a:pathLst>
                  <a:path extrusionOk="0" h="1582" w="851">
                    <a:moveTo>
                      <a:pt x="317" y="0"/>
                    </a:moveTo>
                    <a:lnTo>
                      <a:pt x="1" y="119"/>
                    </a:lnTo>
                    <a:lnTo>
                      <a:pt x="534" y="1581"/>
                    </a:lnTo>
                    <a:lnTo>
                      <a:pt x="850" y="1463"/>
                    </a:lnTo>
                    <a:lnTo>
                      <a:pt x="317" y="0"/>
                    </a:lnTo>
                    <a:close/>
                  </a:path>
                </a:pathLst>
              </a:custGeom>
              <a:solidFill>
                <a:srgbClr val="5BB0FF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1551806" y="2479586"/>
                <a:ext cx="325136" cy="210049"/>
              </a:xfrm>
              <a:custGeom>
                <a:rect b="b" l="l" r="r" t="t"/>
                <a:pathLst>
                  <a:path extrusionOk="0" h="1597" w="2472">
                    <a:moveTo>
                      <a:pt x="1355" y="1"/>
                    </a:moveTo>
                    <a:cubicBezTo>
                      <a:pt x="1217" y="1"/>
                      <a:pt x="1077" y="24"/>
                      <a:pt x="940" y="75"/>
                    </a:cubicBezTo>
                    <a:cubicBezTo>
                      <a:pt x="327" y="292"/>
                      <a:pt x="1" y="984"/>
                      <a:pt x="229" y="1597"/>
                    </a:cubicBezTo>
                    <a:lnTo>
                      <a:pt x="2472" y="776"/>
                    </a:lnTo>
                    <a:cubicBezTo>
                      <a:pt x="2295" y="298"/>
                      <a:pt x="1841" y="1"/>
                      <a:pt x="1355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1525895" y="2262825"/>
                <a:ext cx="199001" cy="176247"/>
              </a:xfrm>
              <a:custGeom>
                <a:rect b="b" l="l" r="r" t="t"/>
                <a:pathLst>
                  <a:path extrusionOk="0" h="1340" w="1513">
                    <a:moveTo>
                      <a:pt x="755" y="1"/>
                    </a:moveTo>
                    <a:cubicBezTo>
                      <a:pt x="679" y="1"/>
                      <a:pt x="601" y="14"/>
                      <a:pt x="524" y="42"/>
                    </a:cubicBezTo>
                    <a:cubicBezTo>
                      <a:pt x="178" y="171"/>
                      <a:pt x="0" y="556"/>
                      <a:pt x="129" y="902"/>
                    </a:cubicBezTo>
                    <a:cubicBezTo>
                      <a:pt x="229" y="1172"/>
                      <a:pt x="485" y="1339"/>
                      <a:pt x="757" y="1339"/>
                    </a:cubicBezTo>
                    <a:cubicBezTo>
                      <a:pt x="834" y="1339"/>
                      <a:pt x="912" y="1326"/>
                      <a:pt x="989" y="1297"/>
                    </a:cubicBezTo>
                    <a:cubicBezTo>
                      <a:pt x="1335" y="1179"/>
                      <a:pt x="1513" y="794"/>
                      <a:pt x="1384" y="447"/>
                    </a:cubicBezTo>
                    <a:cubicBezTo>
                      <a:pt x="1284" y="170"/>
                      <a:pt x="1027" y="1"/>
                      <a:pt x="755" y="1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899291" y="3318747"/>
                <a:ext cx="300409" cy="161253"/>
              </a:xfrm>
              <a:custGeom>
                <a:rect b="b" l="l" r="r" t="t"/>
                <a:pathLst>
                  <a:path extrusionOk="0" h="1226" w="2284">
                    <a:moveTo>
                      <a:pt x="2116" y="0"/>
                    </a:moveTo>
                    <a:lnTo>
                      <a:pt x="1" y="771"/>
                    </a:lnTo>
                    <a:lnTo>
                      <a:pt x="169" y="1226"/>
                    </a:lnTo>
                    <a:lnTo>
                      <a:pt x="2284" y="444"/>
                    </a:lnTo>
                    <a:lnTo>
                      <a:pt x="2116" y="0"/>
                    </a:lnTo>
                    <a:close/>
                  </a:path>
                </a:pathLst>
              </a:custGeom>
              <a:solidFill>
                <a:srgbClr val="5BB0FF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1039632" y="3096330"/>
                <a:ext cx="333028" cy="439170"/>
              </a:xfrm>
              <a:custGeom>
                <a:rect b="b" l="l" r="r" t="t"/>
                <a:pathLst>
                  <a:path extrusionOk="0" h="3339" w="2532">
                    <a:moveTo>
                      <a:pt x="1345" y="1"/>
                    </a:moveTo>
                    <a:cubicBezTo>
                      <a:pt x="456" y="327"/>
                      <a:pt x="1" y="1315"/>
                      <a:pt x="328" y="2214"/>
                    </a:cubicBezTo>
                    <a:cubicBezTo>
                      <a:pt x="582" y="2909"/>
                      <a:pt x="1240" y="3338"/>
                      <a:pt x="1939" y="3338"/>
                    </a:cubicBezTo>
                    <a:cubicBezTo>
                      <a:pt x="2136" y="3338"/>
                      <a:pt x="2336" y="3304"/>
                      <a:pt x="2531" y="3233"/>
                    </a:cubicBezTo>
                    <a:lnTo>
                      <a:pt x="1345" y="1"/>
                    </a:ln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6"/>
              <p:cNvSpPr/>
              <p:nvPr/>
            </p:nvSpPr>
            <p:spPr>
              <a:xfrm>
                <a:off x="739483" y="3332032"/>
                <a:ext cx="287388" cy="254769"/>
              </a:xfrm>
              <a:custGeom>
                <a:rect b="b" l="l" r="r" t="t"/>
                <a:pathLst>
                  <a:path extrusionOk="0" h="1937" w="2185">
                    <a:moveTo>
                      <a:pt x="1088" y="1"/>
                    </a:moveTo>
                    <a:cubicBezTo>
                      <a:pt x="980" y="1"/>
                      <a:pt x="869" y="19"/>
                      <a:pt x="761" y="57"/>
                    </a:cubicBezTo>
                    <a:cubicBezTo>
                      <a:pt x="257" y="245"/>
                      <a:pt x="0" y="798"/>
                      <a:pt x="188" y="1302"/>
                    </a:cubicBezTo>
                    <a:cubicBezTo>
                      <a:pt x="326" y="1694"/>
                      <a:pt x="698" y="1937"/>
                      <a:pt x="1089" y="1937"/>
                    </a:cubicBezTo>
                    <a:cubicBezTo>
                      <a:pt x="1201" y="1937"/>
                      <a:pt x="1314" y="1917"/>
                      <a:pt x="1424" y="1876"/>
                    </a:cubicBezTo>
                    <a:cubicBezTo>
                      <a:pt x="1927" y="1698"/>
                      <a:pt x="2184" y="1144"/>
                      <a:pt x="2006" y="640"/>
                    </a:cubicBezTo>
                    <a:cubicBezTo>
                      <a:pt x="1859" y="244"/>
                      <a:pt x="1486" y="1"/>
                      <a:pt x="1088" y="1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6"/>
              <p:cNvSpPr/>
              <p:nvPr/>
            </p:nvSpPr>
            <p:spPr>
              <a:xfrm>
                <a:off x="2591806" y="2701214"/>
                <a:ext cx="299094" cy="160069"/>
              </a:xfrm>
              <a:custGeom>
                <a:rect b="b" l="l" r="r" t="t"/>
                <a:pathLst>
                  <a:path extrusionOk="0" h="1217" w="2274">
                    <a:moveTo>
                      <a:pt x="2106" y="0"/>
                    </a:moveTo>
                    <a:lnTo>
                      <a:pt x="0" y="771"/>
                    </a:lnTo>
                    <a:lnTo>
                      <a:pt x="159" y="1216"/>
                    </a:lnTo>
                    <a:lnTo>
                      <a:pt x="2273" y="445"/>
                    </a:lnTo>
                    <a:lnTo>
                      <a:pt x="2106" y="0"/>
                    </a:lnTo>
                    <a:close/>
                  </a:path>
                </a:pathLst>
              </a:custGeom>
              <a:solidFill>
                <a:srgbClr val="5BB0FF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6"/>
              <p:cNvSpPr/>
              <p:nvPr/>
            </p:nvSpPr>
            <p:spPr>
              <a:xfrm>
                <a:off x="2417662" y="2644393"/>
                <a:ext cx="334211" cy="439039"/>
              </a:xfrm>
              <a:custGeom>
                <a:rect b="b" l="l" r="r" t="t"/>
                <a:pathLst>
                  <a:path extrusionOk="0" h="3338" w="2541">
                    <a:moveTo>
                      <a:pt x="597" y="1"/>
                    </a:moveTo>
                    <a:cubicBezTo>
                      <a:pt x="399" y="1"/>
                      <a:pt x="197" y="35"/>
                      <a:pt x="0" y="106"/>
                    </a:cubicBezTo>
                    <a:lnTo>
                      <a:pt x="1186" y="3338"/>
                    </a:lnTo>
                    <a:cubicBezTo>
                      <a:pt x="2076" y="3012"/>
                      <a:pt x="2540" y="2024"/>
                      <a:pt x="2214" y="1134"/>
                    </a:cubicBezTo>
                    <a:cubicBezTo>
                      <a:pt x="1960" y="432"/>
                      <a:pt x="1302" y="1"/>
                      <a:pt x="597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6"/>
              <p:cNvSpPr/>
              <p:nvPr/>
            </p:nvSpPr>
            <p:spPr>
              <a:xfrm>
                <a:off x="2763320" y="2592965"/>
                <a:ext cx="287519" cy="254900"/>
              </a:xfrm>
              <a:custGeom>
                <a:rect b="b" l="l" r="r" t="t"/>
                <a:pathLst>
                  <a:path extrusionOk="0" h="1938" w="2186">
                    <a:moveTo>
                      <a:pt x="1101" y="1"/>
                    </a:moveTo>
                    <a:cubicBezTo>
                      <a:pt x="989" y="1"/>
                      <a:pt x="874" y="21"/>
                      <a:pt x="762" y="63"/>
                    </a:cubicBezTo>
                    <a:cubicBezTo>
                      <a:pt x="258" y="240"/>
                      <a:pt x="1" y="803"/>
                      <a:pt x="179" y="1298"/>
                    </a:cubicBezTo>
                    <a:cubicBezTo>
                      <a:pt x="327" y="1694"/>
                      <a:pt x="700" y="1937"/>
                      <a:pt x="1097" y="1937"/>
                    </a:cubicBezTo>
                    <a:cubicBezTo>
                      <a:pt x="1206" y="1937"/>
                      <a:pt x="1316" y="1919"/>
                      <a:pt x="1424" y="1881"/>
                    </a:cubicBezTo>
                    <a:cubicBezTo>
                      <a:pt x="1929" y="1693"/>
                      <a:pt x="2186" y="1139"/>
                      <a:pt x="1997" y="636"/>
                    </a:cubicBezTo>
                    <a:cubicBezTo>
                      <a:pt x="1859" y="244"/>
                      <a:pt x="1494" y="1"/>
                      <a:pt x="1101" y="1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6"/>
              <p:cNvSpPr/>
              <p:nvPr/>
            </p:nvSpPr>
            <p:spPr>
              <a:xfrm>
                <a:off x="1087904" y="2372258"/>
                <a:ext cx="1614500" cy="1435228"/>
              </a:xfrm>
              <a:custGeom>
                <a:rect b="b" l="l" r="r" t="t"/>
                <a:pathLst>
                  <a:path extrusionOk="0" h="10912" w="12275">
                    <a:moveTo>
                      <a:pt x="9471" y="1"/>
                    </a:moveTo>
                    <a:cubicBezTo>
                      <a:pt x="9454" y="1"/>
                      <a:pt x="9436" y="4"/>
                      <a:pt x="9418" y="11"/>
                    </a:cubicBezTo>
                    <a:lnTo>
                      <a:pt x="119" y="3410"/>
                    </a:lnTo>
                    <a:cubicBezTo>
                      <a:pt x="40" y="3430"/>
                      <a:pt x="0" y="3520"/>
                      <a:pt x="29" y="3599"/>
                    </a:cubicBezTo>
                    <a:lnTo>
                      <a:pt x="2668" y="10813"/>
                    </a:lnTo>
                    <a:cubicBezTo>
                      <a:pt x="2691" y="10874"/>
                      <a:pt x="2750" y="10912"/>
                      <a:pt x="2807" y="10912"/>
                    </a:cubicBezTo>
                    <a:cubicBezTo>
                      <a:pt x="2824" y="10912"/>
                      <a:pt x="2840" y="10909"/>
                      <a:pt x="2856" y="10902"/>
                    </a:cubicBezTo>
                    <a:lnTo>
                      <a:pt x="12156" y="7512"/>
                    </a:lnTo>
                    <a:cubicBezTo>
                      <a:pt x="12235" y="7482"/>
                      <a:pt x="12275" y="7394"/>
                      <a:pt x="12245" y="7315"/>
                    </a:cubicBezTo>
                    <a:lnTo>
                      <a:pt x="9606" y="100"/>
                    </a:lnTo>
                    <a:cubicBezTo>
                      <a:pt x="9583" y="39"/>
                      <a:pt x="9530" y="1"/>
                      <a:pt x="9471" y="1"/>
                    </a:cubicBezTo>
                    <a:close/>
                  </a:path>
                </a:pathLst>
              </a:custGeom>
              <a:solidFill>
                <a:srgbClr val="5BB0FF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6"/>
              <p:cNvSpPr/>
              <p:nvPr/>
            </p:nvSpPr>
            <p:spPr>
              <a:xfrm>
                <a:off x="1250342" y="2590729"/>
                <a:ext cx="1197295" cy="745629"/>
              </a:xfrm>
              <a:custGeom>
                <a:rect b="b" l="l" r="r" t="t"/>
                <a:pathLst>
                  <a:path extrusionOk="0" h="5669" w="9103">
                    <a:moveTo>
                      <a:pt x="8018" y="0"/>
                    </a:moveTo>
                    <a:cubicBezTo>
                      <a:pt x="8001" y="0"/>
                      <a:pt x="7983" y="3"/>
                      <a:pt x="7966" y="10"/>
                    </a:cubicBezTo>
                    <a:lnTo>
                      <a:pt x="119" y="2876"/>
                    </a:lnTo>
                    <a:cubicBezTo>
                      <a:pt x="40" y="2906"/>
                      <a:pt x="0" y="2985"/>
                      <a:pt x="30" y="3064"/>
                    </a:cubicBezTo>
                    <a:lnTo>
                      <a:pt x="949" y="5575"/>
                    </a:lnTo>
                    <a:cubicBezTo>
                      <a:pt x="974" y="5631"/>
                      <a:pt x="1032" y="5668"/>
                      <a:pt x="1096" y="5668"/>
                    </a:cubicBezTo>
                    <a:cubicBezTo>
                      <a:pt x="1109" y="5668"/>
                      <a:pt x="1123" y="5667"/>
                      <a:pt x="1137" y="5663"/>
                    </a:cubicBezTo>
                    <a:lnTo>
                      <a:pt x="8984" y="2797"/>
                    </a:lnTo>
                    <a:cubicBezTo>
                      <a:pt x="9063" y="2768"/>
                      <a:pt x="9103" y="2678"/>
                      <a:pt x="9073" y="2599"/>
                    </a:cubicBezTo>
                    <a:lnTo>
                      <a:pt x="8154" y="99"/>
                    </a:lnTo>
                    <a:cubicBezTo>
                      <a:pt x="8131" y="38"/>
                      <a:pt x="8078" y="0"/>
                      <a:pt x="8018" y="0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6"/>
              <p:cNvSpPr/>
              <p:nvPr/>
            </p:nvSpPr>
            <p:spPr>
              <a:xfrm>
                <a:off x="1378977" y="2969667"/>
                <a:ext cx="254900" cy="226359"/>
              </a:xfrm>
              <a:custGeom>
                <a:rect b="b" l="l" r="r" t="t"/>
                <a:pathLst>
                  <a:path extrusionOk="0" h="1721" w="1938">
                    <a:moveTo>
                      <a:pt x="968" y="0"/>
                    </a:moveTo>
                    <a:cubicBezTo>
                      <a:pt x="870" y="0"/>
                      <a:pt x="770" y="18"/>
                      <a:pt x="673" y="54"/>
                    </a:cubicBezTo>
                    <a:cubicBezTo>
                      <a:pt x="228" y="213"/>
                      <a:pt x="1" y="707"/>
                      <a:pt x="159" y="1152"/>
                    </a:cubicBezTo>
                    <a:cubicBezTo>
                      <a:pt x="289" y="1505"/>
                      <a:pt x="617" y="1721"/>
                      <a:pt x="965" y="1721"/>
                    </a:cubicBezTo>
                    <a:cubicBezTo>
                      <a:pt x="1065" y="1721"/>
                      <a:pt x="1167" y="1703"/>
                      <a:pt x="1266" y="1666"/>
                    </a:cubicBezTo>
                    <a:cubicBezTo>
                      <a:pt x="1710" y="1508"/>
                      <a:pt x="1938" y="1013"/>
                      <a:pt x="1780" y="568"/>
                    </a:cubicBezTo>
                    <a:cubicBezTo>
                      <a:pt x="1648" y="221"/>
                      <a:pt x="1318" y="0"/>
                      <a:pt x="968" y="0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6"/>
              <p:cNvSpPr/>
              <p:nvPr/>
            </p:nvSpPr>
            <p:spPr>
              <a:xfrm>
                <a:off x="2060166" y="2720549"/>
                <a:ext cx="254900" cy="226490"/>
              </a:xfrm>
              <a:custGeom>
                <a:rect b="b" l="l" r="r" t="t"/>
                <a:pathLst>
                  <a:path extrusionOk="0" h="1722" w="1938">
                    <a:moveTo>
                      <a:pt x="967" y="1"/>
                    </a:moveTo>
                    <a:cubicBezTo>
                      <a:pt x="870" y="1"/>
                      <a:pt x="770" y="17"/>
                      <a:pt x="673" y="51"/>
                    </a:cubicBezTo>
                    <a:cubicBezTo>
                      <a:pt x="228" y="219"/>
                      <a:pt x="1" y="713"/>
                      <a:pt x="168" y="1158"/>
                    </a:cubicBezTo>
                    <a:cubicBezTo>
                      <a:pt x="292" y="1507"/>
                      <a:pt x="623" y="1722"/>
                      <a:pt x="975" y="1722"/>
                    </a:cubicBezTo>
                    <a:cubicBezTo>
                      <a:pt x="1072" y="1722"/>
                      <a:pt x="1170" y="1706"/>
                      <a:pt x="1266" y="1672"/>
                    </a:cubicBezTo>
                    <a:cubicBezTo>
                      <a:pt x="1710" y="1504"/>
                      <a:pt x="1938" y="1010"/>
                      <a:pt x="1780" y="565"/>
                    </a:cubicBezTo>
                    <a:cubicBezTo>
                      <a:pt x="1647" y="216"/>
                      <a:pt x="1321" y="1"/>
                      <a:pt x="967" y="1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6"/>
              <p:cNvSpPr/>
              <p:nvPr/>
            </p:nvSpPr>
            <p:spPr>
              <a:xfrm>
                <a:off x="1358196" y="3353734"/>
                <a:ext cx="247140" cy="219914"/>
              </a:xfrm>
              <a:custGeom>
                <a:rect b="b" l="l" r="r" t="t"/>
                <a:pathLst>
                  <a:path extrusionOk="0" h="1672" w="1879">
                    <a:moveTo>
                      <a:pt x="939" y="0"/>
                    </a:moveTo>
                    <a:cubicBezTo>
                      <a:pt x="851" y="0"/>
                      <a:pt x="752" y="20"/>
                      <a:pt x="653" y="50"/>
                    </a:cubicBezTo>
                    <a:cubicBezTo>
                      <a:pt x="218" y="208"/>
                      <a:pt x="1" y="692"/>
                      <a:pt x="159" y="1127"/>
                    </a:cubicBezTo>
                    <a:cubicBezTo>
                      <a:pt x="277" y="1463"/>
                      <a:pt x="603" y="1671"/>
                      <a:pt x="939" y="1671"/>
                    </a:cubicBezTo>
                    <a:cubicBezTo>
                      <a:pt x="1038" y="1671"/>
                      <a:pt x="1137" y="1651"/>
                      <a:pt x="1226" y="1621"/>
                    </a:cubicBezTo>
                    <a:cubicBezTo>
                      <a:pt x="1661" y="1463"/>
                      <a:pt x="1879" y="979"/>
                      <a:pt x="1720" y="554"/>
                    </a:cubicBezTo>
                    <a:cubicBezTo>
                      <a:pt x="1602" y="218"/>
                      <a:pt x="1286" y="0"/>
                      <a:pt x="939" y="0"/>
                    </a:cubicBezTo>
                    <a:close/>
                  </a:path>
                </a:pathLst>
              </a:custGeom>
              <a:solidFill>
                <a:srgbClr val="4E88F3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6"/>
              <p:cNvSpPr/>
              <p:nvPr/>
            </p:nvSpPr>
            <p:spPr>
              <a:xfrm>
                <a:off x="2327959" y="3000182"/>
                <a:ext cx="248324" cy="218467"/>
              </a:xfrm>
              <a:custGeom>
                <a:rect b="b" l="l" r="r" t="t"/>
                <a:pathLst>
                  <a:path extrusionOk="0" h="1661" w="1888">
                    <a:moveTo>
                      <a:pt x="949" y="0"/>
                    </a:moveTo>
                    <a:cubicBezTo>
                      <a:pt x="850" y="0"/>
                      <a:pt x="752" y="11"/>
                      <a:pt x="662" y="50"/>
                    </a:cubicBezTo>
                    <a:cubicBezTo>
                      <a:pt x="227" y="208"/>
                      <a:pt x="1" y="683"/>
                      <a:pt x="159" y="1117"/>
                    </a:cubicBezTo>
                    <a:cubicBezTo>
                      <a:pt x="287" y="1453"/>
                      <a:pt x="603" y="1661"/>
                      <a:pt x="949" y="1661"/>
                    </a:cubicBezTo>
                    <a:cubicBezTo>
                      <a:pt x="1038" y="1661"/>
                      <a:pt x="1137" y="1651"/>
                      <a:pt x="1236" y="1612"/>
                    </a:cubicBezTo>
                    <a:cubicBezTo>
                      <a:pt x="1661" y="1453"/>
                      <a:pt x="1888" y="979"/>
                      <a:pt x="1730" y="544"/>
                    </a:cubicBezTo>
                    <a:cubicBezTo>
                      <a:pt x="1602" y="208"/>
                      <a:pt x="1285" y="0"/>
                      <a:pt x="949" y="0"/>
                    </a:cubicBezTo>
                    <a:close/>
                  </a:path>
                </a:pathLst>
              </a:custGeom>
              <a:solidFill>
                <a:srgbClr val="4E88F3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6"/>
              <p:cNvSpPr/>
              <p:nvPr/>
            </p:nvSpPr>
            <p:spPr>
              <a:xfrm>
                <a:off x="1654662" y="3165778"/>
                <a:ext cx="694202" cy="388269"/>
              </a:xfrm>
              <a:custGeom>
                <a:rect b="b" l="l" r="r" t="t"/>
                <a:pathLst>
                  <a:path extrusionOk="0" h="2952" w="5278">
                    <a:moveTo>
                      <a:pt x="4260" y="0"/>
                    </a:moveTo>
                    <a:cubicBezTo>
                      <a:pt x="4052" y="0"/>
                      <a:pt x="3839" y="63"/>
                      <a:pt x="3657" y="184"/>
                    </a:cubicBezTo>
                    <a:cubicBezTo>
                      <a:pt x="2669" y="817"/>
                      <a:pt x="2095" y="1034"/>
                      <a:pt x="929" y="1183"/>
                    </a:cubicBezTo>
                    <a:cubicBezTo>
                      <a:pt x="425" y="1242"/>
                      <a:pt x="10" y="1627"/>
                      <a:pt x="10" y="2121"/>
                    </a:cubicBezTo>
                    <a:cubicBezTo>
                      <a:pt x="1" y="2566"/>
                      <a:pt x="440" y="2952"/>
                      <a:pt x="994" y="2952"/>
                    </a:cubicBezTo>
                    <a:cubicBezTo>
                      <a:pt x="1044" y="2952"/>
                      <a:pt x="1095" y="2949"/>
                      <a:pt x="1147" y="2942"/>
                    </a:cubicBezTo>
                    <a:cubicBezTo>
                      <a:pt x="2510" y="2655"/>
                      <a:pt x="3390" y="2329"/>
                      <a:pt x="4615" y="1677"/>
                    </a:cubicBezTo>
                    <a:cubicBezTo>
                      <a:pt x="5149" y="1331"/>
                      <a:pt x="5278" y="678"/>
                      <a:pt x="4961" y="313"/>
                    </a:cubicBezTo>
                    <a:cubicBezTo>
                      <a:pt x="4784" y="102"/>
                      <a:pt x="4526" y="0"/>
                      <a:pt x="4260" y="0"/>
                    </a:cubicBez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6"/>
              <p:cNvSpPr/>
              <p:nvPr/>
            </p:nvSpPr>
            <p:spPr>
              <a:xfrm>
                <a:off x="1808025" y="3316116"/>
                <a:ext cx="40379" cy="230173"/>
              </a:xfrm>
              <a:custGeom>
                <a:rect b="b" l="l" r="r" t="t"/>
                <a:pathLst>
                  <a:path extrusionOk="0" h="1750" w="307">
                    <a:moveTo>
                      <a:pt x="0" y="0"/>
                    </a:moveTo>
                    <a:cubicBezTo>
                      <a:pt x="119" y="702"/>
                      <a:pt x="178" y="1048"/>
                      <a:pt x="297" y="1749"/>
                    </a:cubicBezTo>
                    <a:lnTo>
                      <a:pt x="306" y="1749"/>
                    </a:lnTo>
                    <a:cubicBezTo>
                      <a:pt x="188" y="1048"/>
                      <a:pt x="128" y="702"/>
                      <a:pt x="20" y="0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16"/>
              <p:cNvSpPr/>
              <p:nvPr/>
            </p:nvSpPr>
            <p:spPr>
              <a:xfrm>
                <a:off x="1962571" y="3274553"/>
                <a:ext cx="82073" cy="221098"/>
              </a:xfrm>
              <a:custGeom>
                <a:rect b="b" l="l" r="r" t="t"/>
                <a:pathLst>
                  <a:path extrusionOk="0" h="1681" w="624">
                    <a:moveTo>
                      <a:pt x="11" y="0"/>
                    </a:moveTo>
                    <a:lnTo>
                      <a:pt x="1" y="9"/>
                    </a:lnTo>
                    <a:cubicBezTo>
                      <a:pt x="238" y="672"/>
                      <a:pt x="357" y="1008"/>
                      <a:pt x="604" y="1680"/>
                    </a:cubicBezTo>
                    <a:lnTo>
                      <a:pt x="624" y="1670"/>
                    </a:lnTo>
                    <a:cubicBezTo>
                      <a:pt x="377" y="1008"/>
                      <a:pt x="258" y="672"/>
                      <a:pt x="11" y="0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16"/>
              <p:cNvSpPr/>
              <p:nvPr/>
            </p:nvSpPr>
            <p:spPr>
              <a:xfrm>
                <a:off x="2105675" y="3206947"/>
                <a:ext cx="121005" cy="201500"/>
              </a:xfrm>
              <a:custGeom>
                <a:rect b="b" l="l" r="r" t="t"/>
                <a:pathLst>
                  <a:path extrusionOk="0" h="1532" w="920">
                    <a:moveTo>
                      <a:pt x="20" y="0"/>
                    </a:moveTo>
                    <a:lnTo>
                      <a:pt x="0" y="10"/>
                    </a:lnTo>
                    <a:cubicBezTo>
                      <a:pt x="366" y="613"/>
                      <a:pt x="544" y="919"/>
                      <a:pt x="909" y="1532"/>
                    </a:cubicBezTo>
                    <a:lnTo>
                      <a:pt x="920" y="1522"/>
                    </a:lnTo>
                    <a:cubicBezTo>
                      <a:pt x="564" y="909"/>
                      <a:pt x="376" y="613"/>
                      <a:pt x="20" y="0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1655846" y="3205500"/>
                <a:ext cx="651456" cy="240695"/>
              </a:xfrm>
              <a:custGeom>
                <a:rect b="b" l="l" r="r" t="t"/>
                <a:pathLst>
                  <a:path extrusionOk="0" h="1830" w="4953">
                    <a:moveTo>
                      <a:pt x="4942" y="1"/>
                    </a:moveTo>
                    <a:cubicBezTo>
                      <a:pt x="3608" y="1207"/>
                      <a:pt x="1770" y="1790"/>
                      <a:pt x="1" y="1810"/>
                    </a:cubicBezTo>
                    <a:lnTo>
                      <a:pt x="1" y="1830"/>
                    </a:lnTo>
                    <a:cubicBezTo>
                      <a:pt x="1780" y="1810"/>
                      <a:pt x="3618" y="1226"/>
                      <a:pt x="4952" y="11"/>
                    </a:cubicBezTo>
                    <a:lnTo>
                      <a:pt x="4942" y="1"/>
                    </a:ln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6"/>
              <p:cNvSpPr/>
              <p:nvPr/>
            </p:nvSpPr>
            <p:spPr>
              <a:xfrm>
                <a:off x="1665053" y="2657020"/>
                <a:ext cx="393925" cy="574644"/>
              </a:xfrm>
              <a:custGeom>
                <a:rect b="b" l="l" r="r" t="t"/>
                <a:pathLst>
                  <a:path extrusionOk="0" h="4369" w="2995">
                    <a:moveTo>
                      <a:pt x="1265" y="0"/>
                    </a:moveTo>
                    <a:lnTo>
                      <a:pt x="0" y="455"/>
                    </a:lnTo>
                    <a:lnTo>
                      <a:pt x="1018" y="4368"/>
                    </a:lnTo>
                    <a:lnTo>
                      <a:pt x="2994" y="3647"/>
                    </a:lnTo>
                    <a:lnTo>
                      <a:pt x="1265" y="0"/>
                    </a:lnTo>
                    <a:close/>
                  </a:path>
                </a:pathLst>
              </a:custGeom>
              <a:solidFill>
                <a:srgbClr val="FF5353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6"/>
              <p:cNvSpPr/>
              <p:nvPr/>
            </p:nvSpPr>
            <p:spPr>
              <a:xfrm>
                <a:off x="2025048" y="4631547"/>
                <a:ext cx="208077" cy="165199"/>
              </a:xfrm>
              <a:custGeom>
                <a:rect b="b" l="l" r="r" t="t"/>
                <a:pathLst>
                  <a:path extrusionOk="0" h="1256" w="1582">
                    <a:moveTo>
                      <a:pt x="1483" y="1"/>
                    </a:moveTo>
                    <a:cubicBezTo>
                      <a:pt x="999" y="100"/>
                      <a:pt x="514" y="179"/>
                      <a:pt x="40" y="238"/>
                    </a:cubicBezTo>
                    <a:cubicBezTo>
                      <a:pt x="11" y="811"/>
                      <a:pt x="0" y="1256"/>
                      <a:pt x="0" y="1256"/>
                    </a:cubicBezTo>
                    <a:lnTo>
                      <a:pt x="1582" y="1147"/>
                    </a:lnTo>
                    <a:lnTo>
                      <a:pt x="1483" y="1"/>
                    </a:ln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2035438" y="4296277"/>
                <a:ext cx="170460" cy="215837"/>
              </a:xfrm>
              <a:custGeom>
                <a:rect b="b" l="l" r="r" t="t"/>
                <a:pathLst>
                  <a:path extrusionOk="0" h="1641" w="1296">
                    <a:moveTo>
                      <a:pt x="1167" y="0"/>
                    </a:moveTo>
                    <a:lnTo>
                      <a:pt x="50" y="247"/>
                    </a:lnTo>
                    <a:cubicBezTo>
                      <a:pt x="50" y="286"/>
                      <a:pt x="30" y="919"/>
                      <a:pt x="0" y="1641"/>
                    </a:cubicBezTo>
                    <a:cubicBezTo>
                      <a:pt x="426" y="1532"/>
                      <a:pt x="861" y="1472"/>
                      <a:pt x="1296" y="1413"/>
                    </a:cubicBezTo>
                    <a:lnTo>
                      <a:pt x="1167" y="0"/>
                    </a:ln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2030177" y="4481997"/>
                <a:ext cx="189926" cy="180982"/>
              </a:xfrm>
              <a:custGeom>
                <a:rect b="b" l="l" r="r" t="t"/>
                <a:pathLst>
                  <a:path extrusionOk="0" h="1376" w="1444">
                    <a:moveTo>
                      <a:pt x="1336" y="1"/>
                    </a:moveTo>
                    <a:cubicBezTo>
                      <a:pt x="901" y="60"/>
                      <a:pt x="466" y="120"/>
                      <a:pt x="40" y="229"/>
                    </a:cubicBezTo>
                    <a:cubicBezTo>
                      <a:pt x="21" y="614"/>
                      <a:pt x="11" y="1019"/>
                      <a:pt x="1" y="1375"/>
                    </a:cubicBezTo>
                    <a:cubicBezTo>
                      <a:pt x="475" y="1316"/>
                      <a:pt x="960" y="1237"/>
                      <a:pt x="1444" y="1138"/>
                    </a:cubicBezTo>
                    <a:lnTo>
                      <a:pt x="1336" y="1"/>
                    </a:ln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6"/>
              <p:cNvSpPr/>
              <p:nvPr/>
            </p:nvSpPr>
            <p:spPr>
              <a:xfrm>
                <a:off x="1800133" y="4738218"/>
                <a:ext cx="459031" cy="213338"/>
              </a:xfrm>
              <a:custGeom>
                <a:rect b="b" l="l" r="r" t="t"/>
                <a:pathLst>
                  <a:path extrusionOk="0" h="1622" w="3490">
                    <a:moveTo>
                      <a:pt x="3489" y="0"/>
                    </a:moveTo>
                    <a:lnTo>
                      <a:pt x="139" y="30"/>
                    </a:lnTo>
                    <a:lnTo>
                      <a:pt x="1" y="1404"/>
                    </a:lnTo>
                    <a:lnTo>
                      <a:pt x="3470" y="1621"/>
                    </a:lnTo>
                    <a:lnTo>
                      <a:pt x="3489" y="0"/>
                    </a:lnTo>
                    <a:close/>
                  </a:path>
                </a:pathLst>
              </a:custGeom>
              <a:solidFill>
                <a:srgbClr val="5BB0FF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6"/>
              <p:cNvSpPr/>
              <p:nvPr/>
            </p:nvSpPr>
            <p:spPr>
              <a:xfrm>
                <a:off x="2641129" y="4379404"/>
                <a:ext cx="255032" cy="222413"/>
              </a:xfrm>
              <a:custGeom>
                <a:rect b="b" l="l" r="r" t="t"/>
                <a:pathLst>
                  <a:path extrusionOk="0" h="1691" w="1939">
                    <a:moveTo>
                      <a:pt x="1256" y="1"/>
                    </a:moveTo>
                    <a:cubicBezTo>
                      <a:pt x="851" y="267"/>
                      <a:pt x="426" y="515"/>
                      <a:pt x="1" y="752"/>
                    </a:cubicBezTo>
                    <a:lnTo>
                      <a:pt x="653" y="1690"/>
                    </a:lnTo>
                    <a:lnTo>
                      <a:pt x="1938" y="752"/>
                    </a:lnTo>
                    <a:cubicBezTo>
                      <a:pt x="1938" y="752"/>
                      <a:pt x="1642" y="425"/>
                      <a:pt x="1256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2447519" y="4132391"/>
                <a:ext cx="257531" cy="222413"/>
              </a:xfrm>
              <a:custGeom>
                <a:rect b="b" l="l" r="r" t="t"/>
                <a:pathLst>
                  <a:path extrusionOk="0" h="1691" w="1958">
                    <a:moveTo>
                      <a:pt x="1018" y="1"/>
                    </a:moveTo>
                    <a:lnTo>
                      <a:pt x="1" y="524"/>
                    </a:lnTo>
                    <a:lnTo>
                      <a:pt x="821" y="1690"/>
                    </a:lnTo>
                    <a:cubicBezTo>
                      <a:pt x="1187" y="1453"/>
                      <a:pt x="1562" y="1216"/>
                      <a:pt x="1958" y="1029"/>
                    </a:cubicBezTo>
                    <a:cubicBezTo>
                      <a:pt x="1463" y="495"/>
                      <a:pt x="1048" y="21"/>
                      <a:pt x="1018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6"/>
              <p:cNvSpPr/>
              <p:nvPr/>
            </p:nvSpPr>
            <p:spPr>
              <a:xfrm>
                <a:off x="2555373" y="4267604"/>
                <a:ext cx="251086" cy="210707"/>
              </a:xfrm>
              <a:custGeom>
                <a:rect b="b" l="l" r="r" t="t"/>
                <a:pathLst>
                  <a:path extrusionOk="0" h="1602" w="1909">
                    <a:moveTo>
                      <a:pt x="1138" y="1"/>
                    </a:moveTo>
                    <a:cubicBezTo>
                      <a:pt x="742" y="188"/>
                      <a:pt x="367" y="425"/>
                      <a:pt x="1" y="662"/>
                    </a:cubicBezTo>
                    <a:lnTo>
                      <a:pt x="653" y="1602"/>
                    </a:lnTo>
                    <a:cubicBezTo>
                      <a:pt x="1078" y="1365"/>
                      <a:pt x="1503" y="1117"/>
                      <a:pt x="1908" y="851"/>
                    </a:cubicBezTo>
                    <a:cubicBezTo>
                      <a:pt x="1671" y="583"/>
                      <a:pt x="1395" y="287"/>
                      <a:pt x="1138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 cap="flat" cmpd="sng" w="9525">
                <a:solidFill>
                  <a:srgbClr val="30306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6"/>
              <p:cNvSpPr/>
              <p:nvPr/>
            </p:nvSpPr>
            <p:spPr>
              <a:xfrm>
                <a:off x="2678878" y="4304037"/>
                <a:ext cx="470737" cy="442064"/>
              </a:xfrm>
              <a:custGeom>
                <a:rect b="b" l="l" r="r" t="t"/>
                <a:pathLst>
                  <a:path extrusionOk="0" h="3361" w="3579">
                    <a:moveTo>
                      <a:pt x="2590" y="0"/>
                    </a:moveTo>
                    <a:lnTo>
                      <a:pt x="1" y="2135"/>
                    </a:lnTo>
                    <a:lnTo>
                      <a:pt x="1068" y="3361"/>
                    </a:lnTo>
                    <a:lnTo>
                      <a:pt x="3579" y="959"/>
                    </a:lnTo>
                    <a:lnTo>
                      <a:pt x="2590" y="0"/>
                    </a:lnTo>
                    <a:close/>
                  </a:path>
                </a:pathLst>
              </a:custGeom>
              <a:solidFill>
                <a:srgbClr val="5BB0FF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6"/>
              <p:cNvSpPr/>
              <p:nvPr/>
            </p:nvSpPr>
            <p:spPr>
              <a:xfrm>
                <a:off x="1661107" y="3508019"/>
                <a:ext cx="1114169" cy="931741"/>
              </a:xfrm>
              <a:custGeom>
                <a:rect b="b" l="l" r="r" t="t"/>
                <a:pathLst>
                  <a:path extrusionOk="0" h="7084" w="8471">
                    <a:moveTo>
                      <a:pt x="6753" y="0"/>
                    </a:moveTo>
                    <a:cubicBezTo>
                      <a:pt x="6746" y="0"/>
                      <a:pt x="6738" y="1"/>
                      <a:pt x="6731" y="4"/>
                    </a:cubicBezTo>
                    <a:lnTo>
                      <a:pt x="40" y="2445"/>
                    </a:lnTo>
                    <a:cubicBezTo>
                      <a:pt x="10" y="2455"/>
                      <a:pt x="0" y="2484"/>
                      <a:pt x="10" y="2514"/>
                    </a:cubicBezTo>
                    <a:lnTo>
                      <a:pt x="1660" y="7050"/>
                    </a:lnTo>
                    <a:cubicBezTo>
                      <a:pt x="1668" y="7073"/>
                      <a:pt x="1692" y="7084"/>
                      <a:pt x="1712" y="7084"/>
                    </a:cubicBezTo>
                    <a:cubicBezTo>
                      <a:pt x="1719" y="7084"/>
                      <a:pt x="1725" y="7083"/>
                      <a:pt x="1730" y="7080"/>
                    </a:cubicBezTo>
                    <a:lnTo>
                      <a:pt x="8431" y="4639"/>
                    </a:lnTo>
                    <a:cubicBezTo>
                      <a:pt x="8460" y="4629"/>
                      <a:pt x="8470" y="4590"/>
                      <a:pt x="8460" y="4570"/>
                    </a:cubicBezTo>
                    <a:lnTo>
                      <a:pt x="6810" y="33"/>
                    </a:lnTo>
                    <a:cubicBezTo>
                      <a:pt x="6795" y="11"/>
                      <a:pt x="6775" y="0"/>
                      <a:pt x="6753" y="0"/>
                    </a:cubicBezTo>
                    <a:close/>
                  </a:path>
                </a:pathLst>
              </a:custGeom>
              <a:solidFill>
                <a:srgbClr val="5BB0FF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6"/>
              <p:cNvSpPr/>
              <p:nvPr/>
            </p:nvSpPr>
            <p:spPr>
              <a:xfrm>
                <a:off x="1823545" y="3657437"/>
                <a:ext cx="809946" cy="609498"/>
              </a:xfrm>
              <a:custGeom>
                <a:rect b="b" l="l" r="r" t="t"/>
                <a:pathLst>
                  <a:path extrusionOk="0" h="4634" w="6158">
                    <a:moveTo>
                      <a:pt x="5130" y="0"/>
                    </a:moveTo>
                    <a:cubicBezTo>
                      <a:pt x="5126" y="0"/>
                      <a:pt x="5123" y="2"/>
                      <a:pt x="5120" y="4"/>
                    </a:cubicBezTo>
                    <a:lnTo>
                      <a:pt x="30" y="1862"/>
                    </a:lnTo>
                    <a:cubicBezTo>
                      <a:pt x="10" y="1872"/>
                      <a:pt x="1" y="1882"/>
                      <a:pt x="10" y="1902"/>
                    </a:cubicBezTo>
                    <a:lnTo>
                      <a:pt x="999" y="4610"/>
                    </a:lnTo>
                    <a:cubicBezTo>
                      <a:pt x="1006" y="4624"/>
                      <a:pt x="1013" y="4633"/>
                      <a:pt x="1024" y="4633"/>
                    </a:cubicBezTo>
                    <a:cubicBezTo>
                      <a:pt x="1028" y="4633"/>
                      <a:pt x="1033" y="4632"/>
                      <a:pt x="1038" y="4629"/>
                    </a:cubicBezTo>
                    <a:lnTo>
                      <a:pt x="6128" y="2771"/>
                    </a:lnTo>
                    <a:cubicBezTo>
                      <a:pt x="6148" y="2771"/>
                      <a:pt x="6158" y="2752"/>
                      <a:pt x="6148" y="2732"/>
                    </a:cubicBezTo>
                    <a:lnTo>
                      <a:pt x="5160" y="24"/>
                    </a:lnTo>
                    <a:cubicBezTo>
                      <a:pt x="5152" y="9"/>
                      <a:pt x="5140" y="0"/>
                      <a:pt x="5130" y="0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16"/>
              <p:cNvSpPr/>
              <p:nvPr/>
            </p:nvSpPr>
            <p:spPr>
              <a:xfrm>
                <a:off x="1897596" y="3777523"/>
                <a:ext cx="447325" cy="270552"/>
              </a:xfrm>
              <a:custGeom>
                <a:rect b="b" l="l" r="r" t="t"/>
                <a:pathLst>
                  <a:path extrusionOk="0" h="2057" w="3401">
                    <a:moveTo>
                      <a:pt x="3045" y="0"/>
                    </a:moveTo>
                    <a:lnTo>
                      <a:pt x="21" y="1107"/>
                    </a:lnTo>
                    <a:cubicBezTo>
                      <a:pt x="11" y="1118"/>
                      <a:pt x="1" y="1127"/>
                      <a:pt x="11" y="1137"/>
                    </a:cubicBezTo>
                    <a:lnTo>
                      <a:pt x="337" y="2036"/>
                    </a:lnTo>
                    <a:cubicBezTo>
                      <a:pt x="347" y="2047"/>
                      <a:pt x="357" y="2056"/>
                      <a:pt x="367" y="2056"/>
                    </a:cubicBezTo>
                    <a:lnTo>
                      <a:pt x="3391" y="949"/>
                    </a:lnTo>
                    <a:cubicBezTo>
                      <a:pt x="3401" y="949"/>
                      <a:pt x="3401" y="929"/>
                      <a:pt x="3401" y="920"/>
                    </a:cubicBezTo>
                    <a:lnTo>
                      <a:pt x="3075" y="20"/>
                    </a:lnTo>
                    <a:cubicBezTo>
                      <a:pt x="3065" y="11"/>
                      <a:pt x="3055" y="0"/>
                      <a:pt x="3045" y="0"/>
                    </a:cubicBezTo>
                    <a:close/>
                  </a:path>
                </a:pathLst>
              </a:custGeom>
              <a:solidFill>
                <a:srgbClr val="FFB142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6"/>
              <p:cNvSpPr/>
              <p:nvPr/>
            </p:nvSpPr>
            <p:spPr>
              <a:xfrm>
                <a:off x="2342164" y="3738722"/>
                <a:ext cx="149678" cy="132843"/>
              </a:xfrm>
              <a:custGeom>
                <a:rect b="b" l="l" r="r" t="t"/>
                <a:pathLst>
                  <a:path extrusionOk="0" h="1010" w="1138">
                    <a:moveTo>
                      <a:pt x="568" y="1"/>
                    </a:moveTo>
                    <a:cubicBezTo>
                      <a:pt x="511" y="1"/>
                      <a:pt x="453" y="10"/>
                      <a:pt x="396" y="29"/>
                    </a:cubicBezTo>
                    <a:cubicBezTo>
                      <a:pt x="139" y="128"/>
                      <a:pt x="1" y="414"/>
                      <a:pt x="100" y="681"/>
                    </a:cubicBezTo>
                    <a:cubicBezTo>
                      <a:pt x="169" y="882"/>
                      <a:pt x="365" y="1010"/>
                      <a:pt x="569" y="1010"/>
                    </a:cubicBezTo>
                    <a:cubicBezTo>
                      <a:pt x="627" y="1010"/>
                      <a:pt x="686" y="999"/>
                      <a:pt x="742" y="978"/>
                    </a:cubicBezTo>
                    <a:cubicBezTo>
                      <a:pt x="1009" y="888"/>
                      <a:pt x="1138" y="592"/>
                      <a:pt x="1048" y="335"/>
                    </a:cubicBezTo>
                    <a:cubicBezTo>
                      <a:pt x="971" y="125"/>
                      <a:pt x="777" y="1"/>
                      <a:pt x="568" y="1"/>
                    </a:cubicBez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6"/>
              <p:cNvSpPr/>
              <p:nvPr/>
            </p:nvSpPr>
            <p:spPr>
              <a:xfrm>
                <a:off x="2399379" y="3894190"/>
                <a:ext cx="149678" cy="132843"/>
              </a:xfrm>
              <a:custGeom>
                <a:rect b="b" l="l" r="r" t="t"/>
                <a:pathLst>
                  <a:path extrusionOk="0" h="1010" w="1138">
                    <a:moveTo>
                      <a:pt x="569" y="1"/>
                    </a:moveTo>
                    <a:cubicBezTo>
                      <a:pt x="511" y="1"/>
                      <a:pt x="453" y="11"/>
                      <a:pt x="396" y="33"/>
                    </a:cubicBezTo>
                    <a:cubicBezTo>
                      <a:pt x="130" y="121"/>
                      <a:pt x="1" y="418"/>
                      <a:pt x="90" y="675"/>
                    </a:cubicBezTo>
                    <a:cubicBezTo>
                      <a:pt x="168" y="885"/>
                      <a:pt x="362" y="1010"/>
                      <a:pt x="571" y="1010"/>
                    </a:cubicBezTo>
                    <a:cubicBezTo>
                      <a:pt x="628" y="1010"/>
                      <a:pt x="686" y="1000"/>
                      <a:pt x="742" y="982"/>
                    </a:cubicBezTo>
                    <a:cubicBezTo>
                      <a:pt x="999" y="883"/>
                      <a:pt x="1138" y="596"/>
                      <a:pt x="1039" y="329"/>
                    </a:cubicBezTo>
                    <a:cubicBezTo>
                      <a:pt x="969" y="129"/>
                      <a:pt x="774" y="1"/>
                      <a:pt x="569" y="1"/>
                    </a:cubicBezTo>
                    <a:close/>
                  </a:path>
                </a:pathLst>
              </a:custGeom>
              <a:solidFill>
                <a:srgbClr val="3A49E0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6"/>
              <p:cNvSpPr/>
              <p:nvPr/>
            </p:nvSpPr>
            <p:spPr>
              <a:xfrm>
                <a:off x="1954811" y="4066100"/>
                <a:ext cx="82073" cy="137972"/>
              </a:xfrm>
              <a:custGeom>
                <a:rect b="b" l="l" r="r" t="t"/>
                <a:pathLst>
                  <a:path extrusionOk="0" h="1049" w="624">
                    <a:moveTo>
                      <a:pt x="277" y="0"/>
                    </a:moveTo>
                    <a:lnTo>
                      <a:pt x="1" y="99"/>
                    </a:lnTo>
                    <a:lnTo>
                      <a:pt x="347" y="1048"/>
                    </a:lnTo>
                    <a:lnTo>
                      <a:pt x="624" y="949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FF5353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6"/>
              <p:cNvSpPr/>
              <p:nvPr/>
            </p:nvSpPr>
            <p:spPr>
              <a:xfrm>
                <a:off x="2015972" y="4044003"/>
                <a:ext cx="81942" cy="137972"/>
              </a:xfrm>
              <a:custGeom>
                <a:rect b="b" l="l" r="r" t="t"/>
                <a:pathLst>
                  <a:path extrusionOk="0" h="1049" w="623">
                    <a:moveTo>
                      <a:pt x="277" y="1"/>
                    </a:moveTo>
                    <a:lnTo>
                      <a:pt x="1" y="100"/>
                    </a:lnTo>
                    <a:lnTo>
                      <a:pt x="346" y="1048"/>
                    </a:lnTo>
                    <a:lnTo>
                      <a:pt x="623" y="950"/>
                    </a:lnTo>
                    <a:lnTo>
                      <a:pt x="277" y="1"/>
                    </a:lnTo>
                    <a:close/>
                  </a:path>
                </a:pathLst>
              </a:custGeom>
              <a:solidFill>
                <a:srgbClr val="FF5353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2077002" y="4021906"/>
                <a:ext cx="82073" cy="137841"/>
              </a:xfrm>
              <a:custGeom>
                <a:rect b="b" l="l" r="r" t="t"/>
                <a:pathLst>
                  <a:path extrusionOk="0" h="1048" w="624">
                    <a:moveTo>
                      <a:pt x="277" y="0"/>
                    </a:moveTo>
                    <a:lnTo>
                      <a:pt x="1" y="99"/>
                    </a:lnTo>
                    <a:lnTo>
                      <a:pt x="347" y="1048"/>
                    </a:lnTo>
                    <a:lnTo>
                      <a:pt x="624" y="949"/>
                    </a:lnTo>
                    <a:lnTo>
                      <a:pt x="277" y="0"/>
                    </a:lnTo>
                    <a:close/>
                  </a:path>
                </a:pathLst>
              </a:custGeom>
              <a:solidFill>
                <a:srgbClr val="FF5353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2136847" y="3999809"/>
                <a:ext cx="83257" cy="137972"/>
              </a:xfrm>
              <a:custGeom>
                <a:rect b="b" l="l" r="r" t="t"/>
                <a:pathLst>
                  <a:path extrusionOk="0" h="1049" w="633">
                    <a:moveTo>
                      <a:pt x="287" y="1"/>
                    </a:moveTo>
                    <a:lnTo>
                      <a:pt x="0" y="100"/>
                    </a:lnTo>
                    <a:lnTo>
                      <a:pt x="356" y="1048"/>
                    </a:lnTo>
                    <a:lnTo>
                      <a:pt x="633" y="950"/>
                    </a:lnTo>
                    <a:lnTo>
                      <a:pt x="287" y="1"/>
                    </a:lnTo>
                    <a:close/>
                  </a:path>
                </a:pathLst>
              </a:custGeom>
              <a:solidFill>
                <a:srgbClr val="FF5353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2198008" y="3976397"/>
                <a:ext cx="83257" cy="139156"/>
              </a:xfrm>
              <a:custGeom>
                <a:rect b="b" l="l" r="r" t="t"/>
                <a:pathLst>
                  <a:path extrusionOk="0" h="1058" w="633">
                    <a:moveTo>
                      <a:pt x="286" y="1"/>
                    </a:moveTo>
                    <a:lnTo>
                      <a:pt x="0" y="109"/>
                    </a:lnTo>
                    <a:lnTo>
                      <a:pt x="346" y="1058"/>
                    </a:lnTo>
                    <a:lnTo>
                      <a:pt x="633" y="950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FF5353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6"/>
              <p:cNvSpPr/>
              <p:nvPr/>
            </p:nvSpPr>
            <p:spPr>
              <a:xfrm>
                <a:off x="2259038" y="3954299"/>
                <a:ext cx="83257" cy="139288"/>
              </a:xfrm>
              <a:custGeom>
                <a:rect b="b" l="l" r="r" t="t"/>
                <a:pathLst>
                  <a:path extrusionOk="0" h="1059" w="633">
                    <a:moveTo>
                      <a:pt x="287" y="0"/>
                    </a:moveTo>
                    <a:lnTo>
                      <a:pt x="0" y="110"/>
                    </a:lnTo>
                    <a:lnTo>
                      <a:pt x="347" y="1058"/>
                    </a:lnTo>
                    <a:lnTo>
                      <a:pt x="633" y="949"/>
                    </a:lnTo>
                    <a:lnTo>
                      <a:pt x="287" y="0"/>
                    </a:lnTo>
                    <a:close/>
                  </a:path>
                </a:pathLst>
              </a:custGeom>
              <a:solidFill>
                <a:srgbClr val="FF5353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6"/>
              <p:cNvSpPr/>
              <p:nvPr/>
            </p:nvSpPr>
            <p:spPr>
              <a:xfrm>
                <a:off x="2320199" y="3932202"/>
                <a:ext cx="83257" cy="137972"/>
              </a:xfrm>
              <a:custGeom>
                <a:rect b="b" l="l" r="r" t="t"/>
                <a:pathLst>
                  <a:path extrusionOk="0" h="1049" w="633">
                    <a:moveTo>
                      <a:pt x="286" y="1"/>
                    </a:moveTo>
                    <a:lnTo>
                      <a:pt x="0" y="109"/>
                    </a:lnTo>
                    <a:lnTo>
                      <a:pt x="346" y="1048"/>
                    </a:lnTo>
                    <a:lnTo>
                      <a:pt x="633" y="950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rgbClr val="FF5353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641889" y="1900460"/>
                <a:ext cx="204262" cy="101539"/>
              </a:xfrm>
              <a:custGeom>
                <a:rect b="b" l="l" r="r" t="t"/>
                <a:pathLst>
                  <a:path extrusionOk="0" h="772" w="1553">
                    <a:moveTo>
                      <a:pt x="910" y="0"/>
                    </a:moveTo>
                    <a:cubicBezTo>
                      <a:pt x="455" y="0"/>
                      <a:pt x="70" y="327"/>
                      <a:pt x="1" y="771"/>
                    </a:cubicBezTo>
                    <a:cubicBezTo>
                      <a:pt x="515" y="593"/>
                      <a:pt x="1029" y="426"/>
                      <a:pt x="1553" y="248"/>
                    </a:cubicBezTo>
                    <a:cubicBezTo>
                      <a:pt x="1384" y="90"/>
                      <a:pt x="1157" y="0"/>
                      <a:pt x="910" y="0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640705" y="1932948"/>
                <a:ext cx="243194" cy="210707"/>
              </a:xfrm>
              <a:custGeom>
                <a:rect b="b" l="l" r="r" t="t"/>
                <a:pathLst>
                  <a:path extrusionOk="0" h="1602" w="1849">
                    <a:moveTo>
                      <a:pt x="1562" y="1"/>
                    </a:moveTo>
                    <a:cubicBezTo>
                      <a:pt x="1038" y="179"/>
                      <a:pt x="524" y="346"/>
                      <a:pt x="10" y="524"/>
                    </a:cubicBezTo>
                    <a:cubicBezTo>
                      <a:pt x="0" y="574"/>
                      <a:pt x="0" y="623"/>
                      <a:pt x="0" y="673"/>
                    </a:cubicBezTo>
                    <a:cubicBezTo>
                      <a:pt x="0" y="1187"/>
                      <a:pt x="415" y="1602"/>
                      <a:pt x="919" y="1602"/>
                    </a:cubicBezTo>
                    <a:cubicBezTo>
                      <a:pt x="1433" y="1602"/>
                      <a:pt x="1848" y="1187"/>
                      <a:pt x="1848" y="673"/>
                    </a:cubicBezTo>
                    <a:cubicBezTo>
                      <a:pt x="1848" y="405"/>
                      <a:pt x="1740" y="168"/>
                      <a:pt x="1562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1011091" y="1610568"/>
                <a:ext cx="209523" cy="209392"/>
              </a:xfrm>
              <a:custGeom>
                <a:rect b="b" l="l" r="r" t="t"/>
                <a:pathLst>
                  <a:path extrusionOk="0" h="1592" w="1593">
                    <a:moveTo>
                      <a:pt x="791" y="1"/>
                    </a:moveTo>
                    <a:cubicBezTo>
                      <a:pt x="356" y="1"/>
                      <a:pt x="1" y="356"/>
                      <a:pt x="1" y="801"/>
                    </a:cubicBezTo>
                    <a:cubicBezTo>
                      <a:pt x="1" y="1236"/>
                      <a:pt x="356" y="1591"/>
                      <a:pt x="791" y="1591"/>
                    </a:cubicBezTo>
                    <a:cubicBezTo>
                      <a:pt x="1236" y="1591"/>
                      <a:pt x="1592" y="1236"/>
                      <a:pt x="1592" y="801"/>
                    </a:cubicBezTo>
                    <a:cubicBezTo>
                      <a:pt x="1592" y="356"/>
                      <a:pt x="1236" y="1"/>
                      <a:pt x="791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3399131" y="3446068"/>
                <a:ext cx="393925" cy="393925"/>
              </a:xfrm>
              <a:custGeom>
                <a:rect b="b" l="l" r="r" t="t"/>
                <a:pathLst>
                  <a:path extrusionOk="0" h="2995" w="2995">
                    <a:moveTo>
                      <a:pt x="1492" y="1"/>
                    </a:moveTo>
                    <a:cubicBezTo>
                      <a:pt x="672" y="1"/>
                      <a:pt x="0" y="673"/>
                      <a:pt x="0" y="1493"/>
                    </a:cubicBezTo>
                    <a:cubicBezTo>
                      <a:pt x="0" y="2323"/>
                      <a:pt x="672" y="2995"/>
                      <a:pt x="1492" y="2995"/>
                    </a:cubicBezTo>
                    <a:cubicBezTo>
                      <a:pt x="2322" y="2995"/>
                      <a:pt x="2994" y="2323"/>
                      <a:pt x="2994" y="1493"/>
                    </a:cubicBezTo>
                    <a:cubicBezTo>
                      <a:pt x="2994" y="673"/>
                      <a:pt x="2322" y="1"/>
                      <a:pt x="1492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2133033" y="5228166"/>
                <a:ext cx="393925" cy="394056"/>
              </a:xfrm>
              <a:custGeom>
                <a:rect b="b" l="l" r="r" t="t"/>
                <a:pathLst>
                  <a:path extrusionOk="0" h="2996" w="2995">
                    <a:moveTo>
                      <a:pt x="1492" y="1"/>
                    </a:moveTo>
                    <a:cubicBezTo>
                      <a:pt x="672" y="1"/>
                      <a:pt x="0" y="673"/>
                      <a:pt x="0" y="1494"/>
                    </a:cubicBezTo>
                    <a:cubicBezTo>
                      <a:pt x="0" y="2324"/>
                      <a:pt x="672" y="2996"/>
                      <a:pt x="1492" y="2996"/>
                    </a:cubicBezTo>
                    <a:cubicBezTo>
                      <a:pt x="2322" y="2996"/>
                      <a:pt x="2994" y="2324"/>
                      <a:pt x="2994" y="1494"/>
                    </a:cubicBezTo>
                    <a:cubicBezTo>
                      <a:pt x="2994" y="673"/>
                      <a:pt x="2322" y="1"/>
                      <a:pt x="1492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3508300" y="4283256"/>
                <a:ext cx="149547" cy="148231"/>
              </a:xfrm>
              <a:custGeom>
                <a:rect b="b" l="l" r="r" t="t"/>
                <a:pathLst>
                  <a:path extrusionOk="0" h="1127" w="1137">
                    <a:moveTo>
                      <a:pt x="574" y="0"/>
                    </a:moveTo>
                    <a:cubicBezTo>
                      <a:pt x="257" y="0"/>
                      <a:pt x="0" y="257"/>
                      <a:pt x="0" y="563"/>
                    </a:cubicBezTo>
                    <a:cubicBezTo>
                      <a:pt x="0" y="879"/>
                      <a:pt x="257" y="1127"/>
                      <a:pt x="574" y="1127"/>
                    </a:cubicBezTo>
                    <a:cubicBezTo>
                      <a:pt x="880" y="1127"/>
                      <a:pt x="1137" y="879"/>
                      <a:pt x="1137" y="563"/>
                    </a:cubicBezTo>
                    <a:cubicBezTo>
                      <a:pt x="1137" y="257"/>
                      <a:pt x="880" y="0"/>
                      <a:pt x="574" y="0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6"/>
              <p:cNvSpPr/>
              <p:nvPr/>
            </p:nvSpPr>
            <p:spPr>
              <a:xfrm>
                <a:off x="1421264" y="1645026"/>
                <a:ext cx="170328" cy="170460"/>
              </a:xfrm>
              <a:custGeom>
                <a:rect b="b" l="l" r="r" t="t"/>
                <a:pathLst>
                  <a:path extrusionOk="0" h="1296" w="1295">
                    <a:moveTo>
                      <a:pt x="643" y="0"/>
                    </a:moveTo>
                    <a:lnTo>
                      <a:pt x="534" y="544"/>
                    </a:lnTo>
                    <a:lnTo>
                      <a:pt x="1" y="652"/>
                    </a:lnTo>
                    <a:lnTo>
                      <a:pt x="534" y="762"/>
                    </a:lnTo>
                    <a:lnTo>
                      <a:pt x="643" y="1295"/>
                    </a:lnTo>
                    <a:lnTo>
                      <a:pt x="752" y="762"/>
                    </a:lnTo>
                    <a:lnTo>
                      <a:pt x="1295" y="652"/>
                    </a:lnTo>
                    <a:lnTo>
                      <a:pt x="752" y="544"/>
                    </a:lnTo>
                    <a:lnTo>
                      <a:pt x="643" y="0"/>
                    </a:ln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6"/>
              <p:cNvSpPr/>
              <p:nvPr/>
            </p:nvSpPr>
            <p:spPr>
              <a:xfrm>
                <a:off x="1952178" y="1948443"/>
                <a:ext cx="209523" cy="209392"/>
              </a:xfrm>
              <a:custGeom>
                <a:rect b="b" l="l" r="r" t="t"/>
                <a:pathLst>
                  <a:path extrusionOk="0" h="1592" w="1593">
                    <a:moveTo>
                      <a:pt x="791" y="1"/>
                    </a:moveTo>
                    <a:cubicBezTo>
                      <a:pt x="356" y="1"/>
                      <a:pt x="1" y="356"/>
                      <a:pt x="1" y="801"/>
                    </a:cubicBezTo>
                    <a:cubicBezTo>
                      <a:pt x="1" y="1236"/>
                      <a:pt x="356" y="1591"/>
                      <a:pt x="791" y="1591"/>
                    </a:cubicBezTo>
                    <a:cubicBezTo>
                      <a:pt x="1236" y="1591"/>
                      <a:pt x="1592" y="1236"/>
                      <a:pt x="1592" y="801"/>
                    </a:cubicBezTo>
                    <a:cubicBezTo>
                      <a:pt x="1592" y="356"/>
                      <a:pt x="1236" y="1"/>
                      <a:pt x="791" y="1"/>
                    </a:cubicBezTo>
                    <a:close/>
                  </a:path>
                </a:pathLst>
              </a:custGeom>
              <a:solidFill>
                <a:srgbClr val="303068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6"/>
              <p:cNvSpPr/>
              <p:nvPr/>
            </p:nvSpPr>
            <p:spPr>
              <a:xfrm>
                <a:off x="3092339" y="5622232"/>
                <a:ext cx="460215" cy="460215"/>
              </a:xfrm>
              <a:custGeom>
                <a:rect b="b" l="l" r="r" t="t"/>
                <a:pathLst>
                  <a:path extrusionOk="0" h="3499" w="3499">
                    <a:moveTo>
                      <a:pt x="1750" y="0"/>
                    </a:moveTo>
                    <a:lnTo>
                      <a:pt x="1453" y="1453"/>
                    </a:lnTo>
                    <a:lnTo>
                      <a:pt x="0" y="1749"/>
                    </a:lnTo>
                    <a:lnTo>
                      <a:pt x="1453" y="2046"/>
                    </a:lnTo>
                    <a:lnTo>
                      <a:pt x="1750" y="3499"/>
                    </a:lnTo>
                    <a:lnTo>
                      <a:pt x="2046" y="2046"/>
                    </a:lnTo>
                    <a:lnTo>
                      <a:pt x="3499" y="1749"/>
                    </a:lnTo>
                    <a:lnTo>
                      <a:pt x="2046" y="1453"/>
                    </a:lnTo>
                    <a:lnTo>
                      <a:pt x="1750" y="0"/>
                    </a:ln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6"/>
              <p:cNvSpPr/>
              <p:nvPr/>
            </p:nvSpPr>
            <p:spPr>
              <a:xfrm>
                <a:off x="2770498" y="5923161"/>
                <a:ext cx="170460" cy="170328"/>
              </a:xfrm>
              <a:custGeom>
                <a:rect b="b" l="l" r="r" t="t"/>
                <a:pathLst>
                  <a:path extrusionOk="0" h="1295" w="1296">
                    <a:moveTo>
                      <a:pt x="653" y="0"/>
                    </a:moveTo>
                    <a:lnTo>
                      <a:pt x="544" y="534"/>
                    </a:lnTo>
                    <a:lnTo>
                      <a:pt x="0" y="642"/>
                    </a:lnTo>
                    <a:lnTo>
                      <a:pt x="544" y="751"/>
                    </a:lnTo>
                    <a:lnTo>
                      <a:pt x="653" y="1295"/>
                    </a:lnTo>
                    <a:lnTo>
                      <a:pt x="762" y="751"/>
                    </a:lnTo>
                    <a:lnTo>
                      <a:pt x="1295" y="642"/>
                    </a:lnTo>
                    <a:lnTo>
                      <a:pt x="762" y="534"/>
                    </a:lnTo>
                    <a:lnTo>
                      <a:pt x="653" y="0"/>
                    </a:lnTo>
                    <a:close/>
                  </a:path>
                </a:pathLst>
              </a:custGeom>
              <a:solidFill>
                <a:srgbClr val="FDFCFF"/>
              </a:solidFill>
              <a:ln>
                <a:noFill/>
              </a:ln>
            </p:spPr>
            <p:txBody>
              <a:bodyPr anchorCtr="0" anchor="ctr" bIns="72850" lIns="72850" spcFirstLastPara="1" rIns="72850" wrap="square" tIns="728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8" name="Google Shape;228;p16"/>
            <p:cNvSpPr/>
            <p:nvPr/>
          </p:nvSpPr>
          <p:spPr>
            <a:xfrm>
              <a:off x="566652" y="4073213"/>
              <a:ext cx="170328" cy="170460"/>
            </a:xfrm>
            <a:custGeom>
              <a:rect b="b" l="l" r="r" t="t"/>
              <a:pathLst>
                <a:path extrusionOk="0" h="1296" w="1295">
                  <a:moveTo>
                    <a:pt x="643" y="0"/>
                  </a:moveTo>
                  <a:lnTo>
                    <a:pt x="534" y="544"/>
                  </a:lnTo>
                  <a:lnTo>
                    <a:pt x="1" y="652"/>
                  </a:lnTo>
                  <a:lnTo>
                    <a:pt x="534" y="762"/>
                  </a:lnTo>
                  <a:lnTo>
                    <a:pt x="643" y="1295"/>
                  </a:lnTo>
                  <a:lnTo>
                    <a:pt x="752" y="762"/>
                  </a:lnTo>
                  <a:lnTo>
                    <a:pt x="1295" y="652"/>
                  </a:lnTo>
                  <a:lnTo>
                    <a:pt x="752" y="544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FDFCFF"/>
            </a:solid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3484952" y="2625563"/>
              <a:ext cx="170328" cy="170460"/>
            </a:xfrm>
            <a:custGeom>
              <a:rect b="b" l="l" r="r" t="t"/>
              <a:pathLst>
                <a:path extrusionOk="0" h="1296" w="1295">
                  <a:moveTo>
                    <a:pt x="643" y="0"/>
                  </a:moveTo>
                  <a:lnTo>
                    <a:pt x="534" y="544"/>
                  </a:lnTo>
                  <a:lnTo>
                    <a:pt x="1" y="652"/>
                  </a:lnTo>
                  <a:lnTo>
                    <a:pt x="534" y="762"/>
                  </a:lnTo>
                  <a:lnTo>
                    <a:pt x="643" y="1295"/>
                  </a:lnTo>
                  <a:lnTo>
                    <a:pt x="752" y="762"/>
                  </a:lnTo>
                  <a:lnTo>
                    <a:pt x="1295" y="652"/>
                  </a:lnTo>
                  <a:lnTo>
                    <a:pt x="752" y="544"/>
                  </a:lnTo>
                  <a:lnTo>
                    <a:pt x="643" y="0"/>
                  </a:lnTo>
                  <a:close/>
                </a:path>
              </a:pathLst>
            </a:custGeom>
            <a:solidFill>
              <a:srgbClr val="FDFCFF"/>
            </a:solidFill>
            <a:ln>
              <a:noFill/>
            </a:ln>
          </p:spPr>
          <p:txBody>
            <a:bodyPr anchorCtr="0" anchor="ctr" bIns="72850" lIns="72850" spcFirstLastPara="1" rIns="72850" wrap="square" tIns="728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" name="Google Shape;230;p16"/>
          <p:cNvGrpSpPr/>
          <p:nvPr/>
        </p:nvGrpSpPr>
        <p:grpSpPr>
          <a:xfrm>
            <a:off x="11" y="2150504"/>
            <a:ext cx="9144353" cy="1819815"/>
            <a:chOff x="-369125" y="3490975"/>
            <a:chExt cx="12994675" cy="3250250"/>
          </a:xfrm>
        </p:grpSpPr>
        <p:pic>
          <p:nvPicPr>
            <p:cNvPr id="231" name="Google Shape;231;p16"/>
            <p:cNvPicPr preferRelativeResize="0"/>
            <p:nvPr/>
          </p:nvPicPr>
          <p:blipFill rotWithShape="1">
            <a:blip r:embed="rId3">
              <a:alphaModFix/>
            </a:blip>
            <a:srcRect b="50034" l="0" r="0" t="0"/>
            <a:stretch/>
          </p:blipFill>
          <p:spPr>
            <a:xfrm>
              <a:off x="-369125" y="3490975"/>
              <a:ext cx="6505300" cy="3250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2" name="Google Shape;232;p16"/>
            <p:cNvPicPr preferRelativeResize="0"/>
            <p:nvPr/>
          </p:nvPicPr>
          <p:blipFill rotWithShape="1">
            <a:blip r:embed="rId3">
              <a:alphaModFix/>
            </a:blip>
            <a:srcRect b="0" l="0" r="0" t="50034"/>
            <a:stretch/>
          </p:blipFill>
          <p:spPr>
            <a:xfrm>
              <a:off x="6120250" y="3490975"/>
              <a:ext cx="6505300" cy="325024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intable Brain Breaks for Classroom by Slidesgo">
  <a:themeElements>
    <a:clrScheme name="Simple Light">
      <a:dk1>
        <a:srgbClr val="303068"/>
      </a:dk1>
      <a:lt1>
        <a:srgbClr val="FFFFFF"/>
      </a:lt1>
      <a:dk2>
        <a:srgbClr val="3A49E0"/>
      </a:dk2>
      <a:lt2>
        <a:srgbClr val="5BB0FF"/>
      </a:lt2>
      <a:accent1>
        <a:srgbClr val="4CB597"/>
      </a:accent1>
      <a:accent2>
        <a:srgbClr val="FF5353"/>
      </a:accent2>
      <a:accent3>
        <a:srgbClr val="B43A39"/>
      </a:accent3>
      <a:accent4>
        <a:srgbClr val="FFB142"/>
      </a:accent4>
      <a:accent5>
        <a:srgbClr val="EA952F"/>
      </a:accent5>
      <a:accent6>
        <a:srgbClr val="D5954E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