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Proxima Nova"/>
      <p:regular r:id="rId43"/>
      <p:bold r:id="rId44"/>
      <p:italic r:id="rId45"/>
      <p:boldItalic r:id="rId46"/>
    </p:embeddedFont>
    <p:embeddedFont>
      <p:font typeface="Palanquin Dark"/>
      <p:regular r:id="rId47"/>
      <p:bold r:id="rId48"/>
    </p:embeddedFont>
    <p:embeddedFont>
      <p:font typeface="Cabin"/>
      <p:regular r:id="rId49"/>
      <p:bold r:id="rId50"/>
      <p:italic r:id="rId51"/>
      <p:boldItalic r:id="rId52"/>
    </p:embeddedFont>
    <p:embeddedFont>
      <p:font typeface="Proxima Nova Semibold"/>
      <p:regular r:id="rId53"/>
      <p:bold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C0987B-DC8A-4BC6-8E6F-D828491975C0}">
  <a:tblStyle styleId="{73C0987B-DC8A-4BC6-8E6F-D828491975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alanquinDark-bold.fntdata"/><Relationship Id="rId47" Type="http://schemas.openxmlformats.org/officeDocument/2006/relationships/font" Target="fonts/PalanquinDark-regular.fntdata"/><Relationship Id="rId49" Type="http://schemas.openxmlformats.org/officeDocument/2006/relationships/font" Target="fonts/Cabin-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abin-italic.fntdata"/><Relationship Id="rId50" Type="http://schemas.openxmlformats.org/officeDocument/2006/relationships/font" Target="fonts/Cabin-bold.fntdata"/><Relationship Id="rId53" Type="http://schemas.openxmlformats.org/officeDocument/2006/relationships/font" Target="fonts/ProximaNovaSemibold-regular.fntdata"/><Relationship Id="rId52" Type="http://schemas.openxmlformats.org/officeDocument/2006/relationships/font" Target="fonts/Cabin-boldItalic.fntdata"/><Relationship Id="rId11" Type="http://schemas.openxmlformats.org/officeDocument/2006/relationships/slide" Target="slides/slide4.xml"/><Relationship Id="rId55" Type="http://schemas.openxmlformats.org/officeDocument/2006/relationships/font" Target="fonts/ProximaNovaSemibold-boldItalic.fntdata"/><Relationship Id="rId10" Type="http://schemas.openxmlformats.org/officeDocument/2006/relationships/slide" Target="slides/slide3.xml"/><Relationship Id="rId54" Type="http://schemas.openxmlformats.org/officeDocument/2006/relationships/font" Target="fonts/ProximaNovaSemibold-bold.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059a75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059a75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5d1c7d3d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5d1c7d3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5d1c7d3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5d1c7d3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5d1c7d3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5d1c7d3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f5d1c7d3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f5d1c7d3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f5d1c7d3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f5d1c7d3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f5d1c7d3d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f5d1c7d3d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f5d1c7d3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f5d1c7d3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f5d1c7d3d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f5d1c7d3d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f5d1c7d3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f5d1c7d3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f5d1c7d3d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f5d1c7d3d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f5d1c7d3d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f5d1c7d3d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f5d1c7d3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f5d1c7d3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f5d1c7d3d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f5d1c7d3d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f5d1c7d3d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f5d1c7d3d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f5d1c7d3d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f5d1c7d3d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f5d1c7d3d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f5d1c7d3d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f5d1c7d3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f5d1c7d3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f5d1c7d3d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f5d1c7d3d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f5d1c7d3d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f5d1c7d3d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f5d1c7d3d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f5d1c7d3d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005d698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005d698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f5d1c7d3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f5d1c7d3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f6b4a269d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f6b4a269d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f5a1fff2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f5a1fff2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f6b4a269d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f6b4a269d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f6b4a269d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0" name="Google Shape;2220;gf6b4a269d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f6b4a269d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f6b4a269d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005d698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005d698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005d698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005d698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05d698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005d698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5d1c7d3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5d1c7d3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5d1c7d3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5d1c7d3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5d1c7d3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5d1c7d3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9801083">
            <a:off x="-2203581" y="-301080"/>
            <a:ext cx="5186694" cy="3745340"/>
          </a:xfrm>
          <a:custGeom>
            <a:rect b="b" l="l" r="r" t="t"/>
            <a:pathLst>
              <a:path extrusionOk="0" h="59838" w="82866">
                <a:moveTo>
                  <a:pt x="51210" y="1"/>
                </a:moveTo>
                <a:cubicBezTo>
                  <a:pt x="48271" y="1"/>
                  <a:pt x="45233" y="1001"/>
                  <a:pt x="40973" y="3222"/>
                </a:cubicBezTo>
                <a:cubicBezTo>
                  <a:pt x="32268" y="7742"/>
                  <a:pt x="33816" y="15945"/>
                  <a:pt x="20466" y="21134"/>
                </a:cubicBezTo>
                <a:cubicBezTo>
                  <a:pt x="17327" y="22390"/>
                  <a:pt x="14439" y="24106"/>
                  <a:pt x="11886" y="26282"/>
                </a:cubicBezTo>
                <a:cubicBezTo>
                  <a:pt x="6697" y="30551"/>
                  <a:pt x="2846" y="36243"/>
                  <a:pt x="796" y="42604"/>
                </a:cubicBezTo>
                <a:cubicBezTo>
                  <a:pt x="628" y="43023"/>
                  <a:pt x="670" y="43441"/>
                  <a:pt x="879" y="43776"/>
                </a:cubicBezTo>
                <a:cubicBezTo>
                  <a:pt x="0" y="48087"/>
                  <a:pt x="754" y="52481"/>
                  <a:pt x="4395" y="55704"/>
                </a:cubicBezTo>
                <a:cubicBezTo>
                  <a:pt x="7730" y="58655"/>
                  <a:pt x="12065" y="59838"/>
                  <a:pt x="16415" y="59838"/>
                </a:cubicBezTo>
                <a:cubicBezTo>
                  <a:pt x="18233" y="59838"/>
                  <a:pt x="20053" y="59631"/>
                  <a:pt x="21805" y="59261"/>
                </a:cubicBezTo>
                <a:cubicBezTo>
                  <a:pt x="29171" y="57671"/>
                  <a:pt x="35490" y="53109"/>
                  <a:pt x="41684" y="49007"/>
                </a:cubicBezTo>
                <a:cubicBezTo>
                  <a:pt x="47878" y="44948"/>
                  <a:pt x="54323" y="41139"/>
                  <a:pt x="59973" y="36368"/>
                </a:cubicBezTo>
                <a:cubicBezTo>
                  <a:pt x="67465" y="30091"/>
                  <a:pt x="82866" y="13350"/>
                  <a:pt x="67925" y="6193"/>
                </a:cubicBezTo>
                <a:cubicBezTo>
                  <a:pt x="59938" y="2326"/>
                  <a:pt x="55691" y="1"/>
                  <a:pt x="51210" y="1"/>
                </a:cubicBezTo>
                <a:close/>
              </a:path>
            </a:pathLst>
          </a:custGeom>
          <a:solidFill>
            <a:srgbClr val="F8D6C0">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4221785" y="-1232155"/>
            <a:ext cx="4512818" cy="3732581"/>
          </a:xfrm>
          <a:custGeom>
            <a:rect b="b" l="l" r="r" t="t"/>
            <a:pathLst>
              <a:path extrusionOk="0" h="42268" w="51102">
                <a:moveTo>
                  <a:pt x="40229" y="1"/>
                </a:moveTo>
                <a:cubicBezTo>
                  <a:pt x="33182" y="1"/>
                  <a:pt x="26838" y="6532"/>
                  <a:pt x="22600" y="11845"/>
                </a:cubicBezTo>
                <a:cubicBezTo>
                  <a:pt x="20968" y="13938"/>
                  <a:pt x="19210" y="15905"/>
                  <a:pt x="17327" y="17746"/>
                </a:cubicBezTo>
                <a:cubicBezTo>
                  <a:pt x="15235" y="19713"/>
                  <a:pt x="12765" y="21178"/>
                  <a:pt x="10380" y="22768"/>
                </a:cubicBezTo>
                <a:cubicBezTo>
                  <a:pt x="6488" y="25363"/>
                  <a:pt x="2093" y="28586"/>
                  <a:pt x="963" y="33357"/>
                </a:cubicBezTo>
                <a:cubicBezTo>
                  <a:pt x="1" y="37416"/>
                  <a:pt x="2261" y="41643"/>
                  <a:pt x="6530" y="42187"/>
                </a:cubicBezTo>
                <a:cubicBezTo>
                  <a:pt x="6947" y="42242"/>
                  <a:pt x="7362" y="42268"/>
                  <a:pt x="7777" y="42268"/>
                </a:cubicBezTo>
                <a:cubicBezTo>
                  <a:pt x="12101" y="42268"/>
                  <a:pt x="16255" y="39459"/>
                  <a:pt x="19922" y="37626"/>
                </a:cubicBezTo>
                <a:cubicBezTo>
                  <a:pt x="22433" y="36328"/>
                  <a:pt x="24944" y="35407"/>
                  <a:pt x="27790" y="35282"/>
                </a:cubicBezTo>
                <a:cubicBezTo>
                  <a:pt x="30510" y="35156"/>
                  <a:pt x="33272" y="35449"/>
                  <a:pt x="35909" y="34570"/>
                </a:cubicBezTo>
                <a:cubicBezTo>
                  <a:pt x="39969" y="33273"/>
                  <a:pt x="43066" y="30176"/>
                  <a:pt x="45409" y="26744"/>
                </a:cubicBezTo>
                <a:cubicBezTo>
                  <a:pt x="48339" y="22350"/>
                  <a:pt x="51101" y="16658"/>
                  <a:pt x="51101" y="11301"/>
                </a:cubicBezTo>
                <a:cubicBezTo>
                  <a:pt x="51101" y="7869"/>
                  <a:pt x="49594" y="4437"/>
                  <a:pt x="46958" y="2429"/>
                </a:cubicBezTo>
                <a:cubicBezTo>
                  <a:pt x="46832" y="2136"/>
                  <a:pt x="46623" y="1926"/>
                  <a:pt x="46372" y="1759"/>
                </a:cubicBezTo>
                <a:cubicBezTo>
                  <a:pt x="44289" y="528"/>
                  <a:pt x="42231" y="1"/>
                  <a:pt x="40229"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443345">
            <a:off x="3777765" y="67687"/>
            <a:ext cx="6807804" cy="5407863"/>
          </a:xfrm>
          <a:custGeom>
            <a:rect b="b" l="l" r="r" t="t"/>
            <a:pathLst>
              <a:path extrusionOk="0" h="43651" w="54951">
                <a:moveTo>
                  <a:pt x="41232" y="0"/>
                </a:moveTo>
                <a:cubicBezTo>
                  <a:pt x="38979" y="0"/>
                  <a:pt x="36690" y="517"/>
                  <a:pt x="34527" y="1443"/>
                </a:cubicBezTo>
                <a:cubicBezTo>
                  <a:pt x="32058" y="2573"/>
                  <a:pt x="29756" y="4038"/>
                  <a:pt x="27748" y="5796"/>
                </a:cubicBezTo>
                <a:cubicBezTo>
                  <a:pt x="25069" y="8098"/>
                  <a:pt x="22935" y="10985"/>
                  <a:pt x="20005" y="12952"/>
                </a:cubicBezTo>
                <a:cubicBezTo>
                  <a:pt x="15318" y="16133"/>
                  <a:pt x="9333" y="16803"/>
                  <a:pt x="4939" y="20528"/>
                </a:cubicBezTo>
                <a:cubicBezTo>
                  <a:pt x="1298" y="23583"/>
                  <a:pt x="0" y="28647"/>
                  <a:pt x="1758" y="33041"/>
                </a:cubicBezTo>
                <a:cubicBezTo>
                  <a:pt x="1800" y="34004"/>
                  <a:pt x="2009" y="34924"/>
                  <a:pt x="2260" y="35803"/>
                </a:cubicBezTo>
                <a:cubicBezTo>
                  <a:pt x="3767" y="40574"/>
                  <a:pt x="8078" y="43211"/>
                  <a:pt x="12890" y="43588"/>
                </a:cubicBezTo>
                <a:cubicBezTo>
                  <a:pt x="13416" y="43631"/>
                  <a:pt x="13943" y="43651"/>
                  <a:pt x="14471" y="43651"/>
                </a:cubicBezTo>
                <a:cubicBezTo>
                  <a:pt x="19617" y="43651"/>
                  <a:pt x="24837" y="41715"/>
                  <a:pt x="29505" y="39779"/>
                </a:cubicBezTo>
                <a:cubicBezTo>
                  <a:pt x="34569" y="37687"/>
                  <a:pt x="39591" y="35008"/>
                  <a:pt x="43191" y="30781"/>
                </a:cubicBezTo>
                <a:cubicBezTo>
                  <a:pt x="44865" y="28730"/>
                  <a:pt x="46246" y="26470"/>
                  <a:pt x="47334" y="24085"/>
                </a:cubicBezTo>
                <a:cubicBezTo>
                  <a:pt x="48799" y="21155"/>
                  <a:pt x="51017" y="18686"/>
                  <a:pt x="52524" y="15757"/>
                </a:cubicBezTo>
                <a:cubicBezTo>
                  <a:pt x="54951" y="11153"/>
                  <a:pt x="53486" y="6089"/>
                  <a:pt x="49510" y="2866"/>
                </a:cubicBezTo>
                <a:cubicBezTo>
                  <a:pt x="47048" y="877"/>
                  <a:pt x="44169" y="0"/>
                  <a:pt x="41232" y="0"/>
                </a:cubicBezTo>
                <a:close/>
              </a:path>
            </a:pathLst>
          </a:custGeom>
          <a:solidFill>
            <a:srgbClr val="F7BCAF">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447747">
            <a:off x="7337271" y="2059987"/>
            <a:ext cx="4356918" cy="3900306"/>
          </a:xfrm>
          <a:custGeom>
            <a:rect b="b" l="l" r="r" t="t"/>
            <a:pathLst>
              <a:path extrusionOk="0" h="93926" w="104922">
                <a:moveTo>
                  <a:pt x="87299" y="1"/>
                </a:moveTo>
                <a:cubicBezTo>
                  <a:pt x="84060" y="1"/>
                  <a:pt x="80758" y="1074"/>
                  <a:pt x="77928" y="3179"/>
                </a:cubicBezTo>
                <a:cubicBezTo>
                  <a:pt x="69808" y="9248"/>
                  <a:pt x="66418" y="22138"/>
                  <a:pt x="56249" y="25235"/>
                </a:cubicBezTo>
                <a:cubicBezTo>
                  <a:pt x="55265" y="25544"/>
                  <a:pt x="54304" y="25646"/>
                  <a:pt x="53350" y="25646"/>
                </a:cubicBezTo>
                <a:cubicBezTo>
                  <a:pt x="51527" y="25646"/>
                  <a:pt x="49727" y="25276"/>
                  <a:pt x="47827" y="25276"/>
                </a:cubicBezTo>
                <a:cubicBezTo>
                  <a:pt x="47761" y="25276"/>
                  <a:pt x="47694" y="25276"/>
                  <a:pt x="47627" y="25277"/>
                </a:cubicBezTo>
                <a:cubicBezTo>
                  <a:pt x="45242" y="25403"/>
                  <a:pt x="42940" y="26240"/>
                  <a:pt x="41057" y="27746"/>
                </a:cubicBezTo>
                <a:cubicBezTo>
                  <a:pt x="36453" y="31094"/>
                  <a:pt x="32812" y="36116"/>
                  <a:pt x="29799" y="40846"/>
                </a:cubicBezTo>
                <a:cubicBezTo>
                  <a:pt x="29715" y="40929"/>
                  <a:pt x="29673" y="41055"/>
                  <a:pt x="29631" y="41139"/>
                </a:cubicBezTo>
                <a:cubicBezTo>
                  <a:pt x="23395" y="46077"/>
                  <a:pt x="17745" y="51727"/>
                  <a:pt x="12807" y="57963"/>
                </a:cubicBezTo>
                <a:cubicBezTo>
                  <a:pt x="7366" y="64910"/>
                  <a:pt x="1" y="74452"/>
                  <a:pt x="4186" y="83743"/>
                </a:cubicBezTo>
                <a:cubicBezTo>
                  <a:pt x="7489" y="91065"/>
                  <a:pt x="15115" y="93925"/>
                  <a:pt x="22622" y="93925"/>
                </a:cubicBezTo>
                <a:cubicBezTo>
                  <a:pt x="24340" y="93925"/>
                  <a:pt x="26053" y="93775"/>
                  <a:pt x="27706" y="93495"/>
                </a:cubicBezTo>
                <a:cubicBezTo>
                  <a:pt x="38420" y="91695"/>
                  <a:pt x="48004" y="85710"/>
                  <a:pt x="56876" y="79768"/>
                </a:cubicBezTo>
                <a:cubicBezTo>
                  <a:pt x="64912" y="74369"/>
                  <a:pt x="72738" y="68300"/>
                  <a:pt x="78765" y="60641"/>
                </a:cubicBezTo>
                <a:cubicBezTo>
                  <a:pt x="81694" y="56875"/>
                  <a:pt x="84121" y="52732"/>
                  <a:pt x="85921" y="48295"/>
                </a:cubicBezTo>
                <a:cubicBezTo>
                  <a:pt x="88181" y="42855"/>
                  <a:pt x="90023" y="37372"/>
                  <a:pt x="93245" y="32392"/>
                </a:cubicBezTo>
                <a:cubicBezTo>
                  <a:pt x="98058" y="24900"/>
                  <a:pt x="104922" y="14940"/>
                  <a:pt x="98853" y="6109"/>
                </a:cubicBezTo>
                <a:cubicBezTo>
                  <a:pt x="96027" y="2002"/>
                  <a:pt x="91722" y="1"/>
                  <a:pt x="87299" y="1"/>
                </a:cubicBezTo>
                <a:close/>
              </a:path>
            </a:pathLst>
          </a:custGeom>
          <a:solidFill>
            <a:srgbClr val="C4F6FA">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956166" y="3949002"/>
            <a:ext cx="2413507" cy="1384738"/>
          </a:xfrm>
          <a:custGeom>
            <a:rect b="b" l="l" r="r" t="t"/>
            <a:pathLst>
              <a:path extrusionOk="0" fill="none" h="44615" w="77761">
                <a:moveTo>
                  <a:pt x="0" y="41140"/>
                </a:moveTo>
                <a:cubicBezTo>
                  <a:pt x="0" y="41140"/>
                  <a:pt x="5650" y="28292"/>
                  <a:pt x="14481" y="31598"/>
                </a:cubicBezTo>
                <a:cubicBezTo>
                  <a:pt x="23353" y="34904"/>
                  <a:pt x="33523" y="44614"/>
                  <a:pt x="48213" y="24567"/>
                </a:cubicBezTo>
                <a:cubicBezTo>
                  <a:pt x="62945" y="4562"/>
                  <a:pt x="72361" y="335"/>
                  <a:pt x="77760" y="0"/>
                </a:cubicBezTo>
              </a:path>
            </a:pathLst>
          </a:custGeom>
          <a:noFill/>
          <a:ln cap="flat" cmpd="sng" w="9525">
            <a:solidFill>
              <a:srgbClr val="87725D"/>
            </a:solidFill>
            <a:prstDash val="solid"/>
            <a:miter lim="418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245246" y="-70261"/>
            <a:ext cx="2321264" cy="1990031"/>
          </a:xfrm>
          <a:custGeom>
            <a:rect b="b" l="l" r="r" t="t"/>
            <a:pathLst>
              <a:path extrusionOk="0" fill="none" h="64117" w="74789">
                <a:moveTo>
                  <a:pt x="1" y="64117"/>
                </a:moveTo>
                <a:cubicBezTo>
                  <a:pt x="1" y="64117"/>
                  <a:pt x="16867" y="61815"/>
                  <a:pt x="29632" y="51059"/>
                </a:cubicBezTo>
                <a:cubicBezTo>
                  <a:pt x="42396" y="40303"/>
                  <a:pt x="46456" y="16490"/>
                  <a:pt x="55789" y="19377"/>
                </a:cubicBezTo>
                <a:cubicBezTo>
                  <a:pt x="65080" y="22265"/>
                  <a:pt x="67465" y="18331"/>
                  <a:pt x="74789" y="0"/>
                </a:cubicBezTo>
              </a:path>
            </a:pathLst>
          </a:custGeom>
          <a:noFill/>
          <a:ln cap="flat" cmpd="sng" w="9525">
            <a:solidFill>
              <a:srgbClr val="87725D"/>
            </a:solidFill>
            <a:prstDash val="solid"/>
            <a:miter lim="418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720000" y="2150850"/>
            <a:ext cx="7704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flipH="1" rot="-6233296">
            <a:off x="7182910" y="3230297"/>
            <a:ext cx="3423849" cy="2472526"/>
          </a:xfrm>
          <a:custGeom>
            <a:rect b="b" l="l" r="r" t="t"/>
            <a:pathLst>
              <a:path extrusionOk="0" h="59838" w="82866">
                <a:moveTo>
                  <a:pt x="51210" y="1"/>
                </a:moveTo>
                <a:cubicBezTo>
                  <a:pt x="48271" y="1"/>
                  <a:pt x="45233" y="1001"/>
                  <a:pt x="40973" y="3222"/>
                </a:cubicBezTo>
                <a:cubicBezTo>
                  <a:pt x="32268" y="7742"/>
                  <a:pt x="33816" y="15945"/>
                  <a:pt x="20466" y="21134"/>
                </a:cubicBezTo>
                <a:cubicBezTo>
                  <a:pt x="17327" y="22390"/>
                  <a:pt x="14439" y="24106"/>
                  <a:pt x="11886" y="26282"/>
                </a:cubicBezTo>
                <a:cubicBezTo>
                  <a:pt x="6697" y="30551"/>
                  <a:pt x="2846" y="36243"/>
                  <a:pt x="796" y="42604"/>
                </a:cubicBezTo>
                <a:cubicBezTo>
                  <a:pt x="628" y="43023"/>
                  <a:pt x="670" y="43441"/>
                  <a:pt x="879" y="43776"/>
                </a:cubicBezTo>
                <a:cubicBezTo>
                  <a:pt x="0" y="48087"/>
                  <a:pt x="754" y="52481"/>
                  <a:pt x="4395" y="55704"/>
                </a:cubicBezTo>
                <a:cubicBezTo>
                  <a:pt x="7730" y="58655"/>
                  <a:pt x="12065" y="59838"/>
                  <a:pt x="16415" y="59838"/>
                </a:cubicBezTo>
                <a:cubicBezTo>
                  <a:pt x="18233" y="59838"/>
                  <a:pt x="20053" y="59631"/>
                  <a:pt x="21805" y="59261"/>
                </a:cubicBezTo>
                <a:cubicBezTo>
                  <a:pt x="29171" y="57671"/>
                  <a:pt x="35490" y="53109"/>
                  <a:pt x="41684" y="49007"/>
                </a:cubicBezTo>
                <a:cubicBezTo>
                  <a:pt x="47878" y="44948"/>
                  <a:pt x="54323" y="41139"/>
                  <a:pt x="59973" y="36368"/>
                </a:cubicBezTo>
                <a:cubicBezTo>
                  <a:pt x="67465" y="30091"/>
                  <a:pt x="82866" y="13350"/>
                  <a:pt x="67925" y="6193"/>
                </a:cubicBezTo>
                <a:cubicBezTo>
                  <a:pt x="59938" y="2326"/>
                  <a:pt x="55691" y="1"/>
                  <a:pt x="51210" y="1"/>
                </a:cubicBezTo>
                <a:close/>
              </a:path>
            </a:pathLst>
          </a:custGeom>
          <a:solidFill>
            <a:srgbClr val="FFCAA8">
              <a:alpha val="63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7026217">
            <a:off x="6146568" y="3796765"/>
            <a:ext cx="2568737" cy="2040507"/>
          </a:xfrm>
          <a:custGeom>
            <a:rect b="b" l="l" r="r" t="t"/>
            <a:pathLst>
              <a:path extrusionOk="0" h="43651" w="54951">
                <a:moveTo>
                  <a:pt x="41232" y="0"/>
                </a:moveTo>
                <a:cubicBezTo>
                  <a:pt x="38979" y="0"/>
                  <a:pt x="36690" y="517"/>
                  <a:pt x="34527" y="1443"/>
                </a:cubicBezTo>
                <a:cubicBezTo>
                  <a:pt x="32058" y="2573"/>
                  <a:pt x="29756" y="4038"/>
                  <a:pt x="27748" y="5796"/>
                </a:cubicBezTo>
                <a:cubicBezTo>
                  <a:pt x="25069" y="8098"/>
                  <a:pt x="22935" y="10985"/>
                  <a:pt x="20005" y="12952"/>
                </a:cubicBezTo>
                <a:cubicBezTo>
                  <a:pt x="15318" y="16133"/>
                  <a:pt x="9333" y="16803"/>
                  <a:pt x="4939" y="20528"/>
                </a:cubicBezTo>
                <a:cubicBezTo>
                  <a:pt x="1298" y="23583"/>
                  <a:pt x="0" y="28647"/>
                  <a:pt x="1758" y="33041"/>
                </a:cubicBezTo>
                <a:cubicBezTo>
                  <a:pt x="1800" y="34004"/>
                  <a:pt x="2009" y="34924"/>
                  <a:pt x="2260" y="35803"/>
                </a:cubicBezTo>
                <a:cubicBezTo>
                  <a:pt x="3767" y="40574"/>
                  <a:pt x="8078" y="43211"/>
                  <a:pt x="12890" y="43588"/>
                </a:cubicBezTo>
                <a:cubicBezTo>
                  <a:pt x="13416" y="43631"/>
                  <a:pt x="13943" y="43651"/>
                  <a:pt x="14471" y="43651"/>
                </a:cubicBezTo>
                <a:cubicBezTo>
                  <a:pt x="19617" y="43651"/>
                  <a:pt x="24837" y="41715"/>
                  <a:pt x="29505" y="39779"/>
                </a:cubicBezTo>
                <a:cubicBezTo>
                  <a:pt x="34569" y="37687"/>
                  <a:pt x="39591" y="35008"/>
                  <a:pt x="43191" y="30781"/>
                </a:cubicBezTo>
                <a:cubicBezTo>
                  <a:pt x="44865" y="28730"/>
                  <a:pt x="46246" y="26470"/>
                  <a:pt x="47334" y="24085"/>
                </a:cubicBezTo>
                <a:cubicBezTo>
                  <a:pt x="48799" y="21155"/>
                  <a:pt x="51017" y="18686"/>
                  <a:pt x="52524" y="15757"/>
                </a:cubicBezTo>
                <a:cubicBezTo>
                  <a:pt x="54951" y="11153"/>
                  <a:pt x="53486" y="6089"/>
                  <a:pt x="49510" y="2866"/>
                </a:cubicBezTo>
                <a:cubicBezTo>
                  <a:pt x="47048" y="877"/>
                  <a:pt x="44169" y="0"/>
                  <a:pt x="41232" y="0"/>
                </a:cubicBezTo>
                <a:close/>
              </a:path>
            </a:pathLst>
          </a:custGeom>
          <a:solidFill>
            <a:srgbClr val="F7BCAF">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4529385">
            <a:off x="7997037" y="4004076"/>
            <a:ext cx="1226883" cy="1174312"/>
          </a:xfrm>
          <a:custGeom>
            <a:rect b="b" l="l" r="r" t="t"/>
            <a:pathLst>
              <a:path extrusionOk="0" fill="none" h="24275" w="25363">
                <a:moveTo>
                  <a:pt x="25362" y="20968"/>
                </a:moveTo>
                <a:cubicBezTo>
                  <a:pt x="25362" y="20968"/>
                  <a:pt x="25320" y="18122"/>
                  <a:pt x="20466" y="20214"/>
                </a:cubicBezTo>
                <a:cubicBezTo>
                  <a:pt x="14648" y="22684"/>
                  <a:pt x="7659" y="24274"/>
                  <a:pt x="11091" y="17076"/>
                </a:cubicBezTo>
                <a:cubicBezTo>
                  <a:pt x="14565" y="9877"/>
                  <a:pt x="19963" y="0"/>
                  <a:pt x="0" y="11175"/>
                </a:cubicBezTo>
              </a:path>
            </a:pathLst>
          </a:custGeom>
          <a:noFill/>
          <a:ln cap="flat" cmpd="sng" w="9525">
            <a:solidFill>
              <a:srgbClr val="87725D"/>
            </a:solidFill>
            <a:prstDash val="solid"/>
            <a:miter lim="418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flipH="1" rot="4417967">
            <a:off x="-798660" y="-323210"/>
            <a:ext cx="1898924" cy="1699913"/>
          </a:xfrm>
          <a:custGeom>
            <a:rect b="b" l="l" r="r" t="t"/>
            <a:pathLst>
              <a:path extrusionOk="0" h="93926" w="104922">
                <a:moveTo>
                  <a:pt x="87299" y="1"/>
                </a:moveTo>
                <a:cubicBezTo>
                  <a:pt x="84060" y="1"/>
                  <a:pt x="80758" y="1074"/>
                  <a:pt x="77928" y="3179"/>
                </a:cubicBezTo>
                <a:cubicBezTo>
                  <a:pt x="69808" y="9248"/>
                  <a:pt x="66418" y="22138"/>
                  <a:pt x="56249" y="25235"/>
                </a:cubicBezTo>
                <a:cubicBezTo>
                  <a:pt x="55265" y="25544"/>
                  <a:pt x="54304" y="25646"/>
                  <a:pt x="53350" y="25646"/>
                </a:cubicBezTo>
                <a:cubicBezTo>
                  <a:pt x="51527" y="25646"/>
                  <a:pt x="49727" y="25276"/>
                  <a:pt x="47827" y="25276"/>
                </a:cubicBezTo>
                <a:cubicBezTo>
                  <a:pt x="47761" y="25276"/>
                  <a:pt x="47694" y="25276"/>
                  <a:pt x="47627" y="25277"/>
                </a:cubicBezTo>
                <a:cubicBezTo>
                  <a:pt x="45242" y="25403"/>
                  <a:pt x="42940" y="26240"/>
                  <a:pt x="41057" y="27746"/>
                </a:cubicBezTo>
                <a:cubicBezTo>
                  <a:pt x="36453" y="31094"/>
                  <a:pt x="32812" y="36116"/>
                  <a:pt x="29799" y="40846"/>
                </a:cubicBezTo>
                <a:cubicBezTo>
                  <a:pt x="29715" y="40929"/>
                  <a:pt x="29673" y="41055"/>
                  <a:pt x="29631" y="41139"/>
                </a:cubicBezTo>
                <a:cubicBezTo>
                  <a:pt x="23395" y="46077"/>
                  <a:pt x="17745" y="51727"/>
                  <a:pt x="12807" y="57963"/>
                </a:cubicBezTo>
                <a:cubicBezTo>
                  <a:pt x="7366" y="64910"/>
                  <a:pt x="1" y="74452"/>
                  <a:pt x="4186" y="83743"/>
                </a:cubicBezTo>
                <a:cubicBezTo>
                  <a:pt x="7489" y="91065"/>
                  <a:pt x="15115" y="93925"/>
                  <a:pt x="22622" y="93925"/>
                </a:cubicBezTo>
                <a:cubicBezTo>
                  <a:pt x="24340" y="93925"/>
                  <a:pt x="26053" y="93775"/>
                  <a:pt x="27706" y="93495"/>
                </a:cubicBezTo>
                <a:cubicBezTo>
                  <a:pt x="38420" y="91695"/>
                  <a:pt x="48004" y="85710"/>
                  <a:pt x="56876" y="79768"/>
                </a:cubicBezTo>
                <a:cubicBezTo>
                  <a:pt x="64912" y="74369"/>
                  <a:pt x="72738" y="68300"/>
                  <a:pt x="78765" y="60641"/>
                </a:cubicBezTo>
                <a:cubicBezTo>
                  <a:pt x="81694" y="56875"/>
                  <a:pt x="84121" y="52732"/>
                  <a:pt x="85921" y="48295"/>
                </a:cubicBezTo>
                <a:cubicBezTo>
                  <a:pt x="88181" y="42855"/>
                  <a:pt x="90023" y="37372"/>
                  <a:pt x="93245" y="32392"/>
                </a:cubicBezTo>
                <a:cubicBezTo>
                  <a:pt x="98058" y="24900"/>
                  <a:pt x="104922" y="14940"/>
                  <a:pt x="98853" y="6109"/>
                </a:cubicBezTo>
                <a:cubicBezTo>
                  <a:pt x="96027" y="2002"/>
                  <a:pt x="91722" y="1"/>
                  <a:pt x="87299" y="1"/>
                </a:cubicBezTo>
                <a:close/>
              </a:path>
            </a:pathLst>
          </a:custGeom>
          <a:solidFill>
            <a:srgbClr val="B9F0F6">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7" name="Google Shape;27;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 name="Google Shape;28;p4"/>
          <p:cNvSpPr/>
          <p:nvPr/>
        </p:nvSpPr>
        <p:spPr>
          <a:xfrm flipH="1" rot="-5721944">
            <a:off x="-594331" y="-887952"/>
            <a:ext cx="2321339" cy="1990096"/>
          </a:xfrm>
          <a:custGeom>
            <a:rect b="b" l="l" r="r" t="t"/>
            <a:pathLst>
              <a:path extrusionOk="0" fill="none" h="64117" w="74789">
                <a:moveTo>
                  <a:pt x="1" y="64117"/>
                </a:moveTo>
                <a:cubicBezTo>
                  <a:pt x="1" y="64117"/>
                  <a:pt x="16867" y="61815"/>
                  <a:pt x="29632" y="51059"/>
                </a:cubicBezTo>
                <a:cubicBezTo>
                  <a:pt x="42396" y="40303"/>
                  <a:pt x="46456" y="16490"/>
                  <a:pt x="55789" y="19377"/>
                </a:cubicBezTo>
                <a:cubicBezTo>
                  <a:pt x="65080" y="22265"/>
                  <a:pt x="67465" y="18331"/>
                  <a:pt x="74789" y="0"/>
                </a:cubicBezTo>
              </a:path>
            </a:pathLst>
          </a:custGeom>
          <a:noFill/>
          <a:ln cap="flat" cmpd="sng" w="9525">
            <a:solidFill>
              <a:srgbClr val="87725D"/>
            </a:solidFill>
            <a:prstDash val="solid"/>
            <a:miter lim="418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31" name="Google Shape;31;p5"/>
          <p:cNvSpPr txBox="1"/>
          <p:nvPr>
            <p:ph idx="1" type="body"/>
          </p:nvPr>
        </p:nvSpPr>
        <p:spPr>
          <a:xfrm>
            <a:off x="720000" y="1152475"/>
            <a:ext cx="3616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807444" y="1152475"/>
            <a:ext cx="3616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34" name="Shape 34"/>
        <p:cNvGrpSpPr/>
        <p:nvPr/>
      </p:nvGrpSpPr>
      <p:grpSpPr>
        <a:xfrm>
          <a:off x="0" y="0"/>
          <a:ext cx="0" cy="0"/>
          <a:chOff x="0" y="0"/>
          <a:chExt cx="0" cy="0"/>
        </a:xfrm>
      </p:grpSpPr>
      <p:sp>
        <p:nvSpPr>
          <p:cNvPr id="35" name="Google Shape;3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1pPr>
            <a:lvl2pPr lvl="1"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2pPr>
            <a:lvl3pPr lvl="2"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3pPr>
            <a:lvl4pPr lvl="3"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4pPr>
            <a:lvl5pPr lvl="4"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5pPr>
            <a:lvl6pPr lvl="5"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6pPr>
            <a:lvl7pPr lvl="6"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7pPr>
            <a:lvl8pPr lvl="7"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8pPr>
            <a:lvl9pPr lvl="8"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1pPr>
            <a:lvl2pPr indent="-330200" lvl="1" marL="9144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2pPr>
            <a:lvl3pPr indent="-330200" lvl="2" marL="13716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3pPr>
            <a:lvl4pPr indent="-330200" lvl="3" marL="18288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4pPr>
            <a:lvl5pPr indent="-330200" lvl="4" marL="22860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5pPr>
            <a:lvl6pPr indent="-330200" lvl="5" marL="2743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6pPr>
            <a:lvl7pPr indent="-330200" lvl="6" marL="32004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7pPr>
            <a:lvl8pPr indent="-330200" lvl="7" marL="36576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8pPr>
            <a:lvl9pPr indent="-330200" lvl="8" marL="41148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61" name="Google Shape;6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docs.google.com/spreadsheets/d/1eY4W2wZQI4mhZ9ZwjjtvV_eYYOzGhHrW4z84euMMbGg/copy" TargetMode="External"/><Relationship Id="rId4" Type="http://schemas.openxmlformats.org/officeDocument/2006/relationships/image" Target="../media/image10.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docs.google.com/spreadsheets/d/1eY4W2wZQI4mhZ9ZwjjtvV_eYYOzGhHrW4z84euMMbGg/copy" TargetMode="External"/><Relationship Id="rId4" Type="http://schemas.openxmlformats.org/officeDocument/2006/relationships/image" Target="../media/image8.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docs.google.com/spreadsheets/d/1eY4W2wZQI4mhZ9ZwjjtvV_eYYOzGhHrW4z84euMMbGg/copy" TargetMode="External"/><Relationship Id="rId4" Type="http://schemas.openxmlformats.org/officeDocument/2006/relationships/image" Target="../media/image9.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lidesgo.com/theme/book-club-slides-for-college/?utm_source=slidesgo_template_infographics&amp;utm_medium=referral-link&amp;utm_campaign=sg_credits&amp;utm_content=templat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eY4W2wZQI4mhZ9ZwjjtvV_eYYOzGhHrW4z84euMMbGg/copy" TargetMode="External"/><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rot="-248808">
            <a:off x="1029690" y="3797759"/>
            <a:ext cx="2108178" cy="1155473"/>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flipH="1" rot="-10551192">
            <a:off x="5471152" y="3797759"/>
            <a:ext cx="2108178" cy="1155473"/>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1866000" y="381450"/>
            <a:ext cx="541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 Images with Masks</a:t>
            </a:r>
            <a:endParaRPr/>
          </a:p>
        </p:txBody>
      </p:sp>
      <p:sp>
        <p:nvSpPr>
          <p:cNvPr id="70" name="Google Shape;70;p15"/>
          <p:cNvSpPr txBox="1"/>
          <p:nvPr/>
        </p:nvSpPr>
        <p:spPr>
          <a:xfrm>
            <a:off x="5641451" y="3813362"/>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Result</a:t>
            </a:r>
            <a:endParaRPr sz="2200">
              <a:solidFill>
                <a:srgbClr val="87725D"/>
              </a:solidFill>
              <a:latin typeface="Palanquin Dark"/>
              <a:ea typeface="Palanquin Dark"/>
              <a:cs typeface="Palanquin Dark"/>
              <a:sym typeface="Palanquin Dark"/>
            </a:endParaRPr>
          </a:p>
        </p:txBody>
      </p:sp>
      <p:sp>
        <p:nvSpPr>
          <p:cNvPr id="71" name="Google Shape;71;p15"/>
          <p:cNvSpPr txBox="1"/>
          <p:nvPr/>
        </p:nvSpPr>
        <p:spPr>
          <a:xfrm>
            <a:off x="5641451" y="4157049"/>
            <a:ext cx="17553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Image in Supervisely with annotation</a:t>
            </a:r>
            <a:endParaRPr>
              <a:solidFill>
                <a:srgbClr val="87725D"/>
              </a:solidFill>
              <a:latin typeface="Cabin"/>
              <a:ea typeface="Cabin"/>
              <a:cs typeface="Cabin"/>
              <a:sym typeface="Cabin"/>
            </a:endParaRPr>
          </a:p>
        </p:txBody>
      </p:sp>
      <p:sp>
        <p:nvSpPr>
          <p:cNvPr id="72" name="Google Shape;72;p15"/>
          <p:cNvSpPr txBox="1"/>
          <p:nvPr/>
        </p:nvSpPr>
        <p:spPr>
          <a:xfrm>
            <a:off x="1206151" y="3870963"/>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Input</a:t>
            </a:r>
            <a:endParaRPr sz="2200">
              <a:solidFill>
                <a:srgbClr val="87725D"/>
              </a:solidFill>
              <a:latin typeface="Palanquin Dark"/>
              <a:ea typeface="Palanquin Dark"/>
              <a:cs typeface="Palanquin Dark"/>
              <a:sym typeface="Palanquin Dark"/>
            </a:endParaRPr>
          </a:p>
        </p:txBody>
      </p:sp>
      <p:sp>
        <p:nvSpPr>
          <p:cNvPr id="73" name="Google Shape;73;p15"/>
          <p:cNvSpPr txBox="1"/>
          <p:nvPr/>
        </p:nvSpPr>
        <p:spPr>
          <a:xfrm>
            <a:off x="1206151" y="4214649"/>
            <a:ext cx="17553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Image and binary masks</a:t>
            </a:r>
            <a:endParaRPr>
              <a:solidFill>
                <a:srgbClr val="87725D"/>
              </a:solidFill>
              <a:latin typeface="Cabin"/>
              <a:ea typeface="Cabin"/>
              <a:cs typeface="Cabin"/>
              <a:sym typeface="Cabin"/>
            </a:endParaRPr>
          </a:p>
        </p:txBody>
      </p:sp>
      <p:sp>
        <p:nvSpPr>
          <p:cNvPr id="74" name="Google Shape;74;p15"/>
          <p:cNvSpPr txBox="1"/>
          <p:nvPr/>
        </p:nvSpPr>
        <p:spPr>
          <a:xfrm>
            <a:off x="3070650" y="954150"/>
            <a:ext cx="3002700" cy="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s</a:t>
            </a:r>
            <a:r>
              <a:rPr lang="en">
                <a:solidFill>
                  <a:srgbClr val="87725D"/>
                </a:solidFill>
                <a:latin typeface="Cabin"/>
                <a:ea typeface="Cabin"/>
                <a:cs typeface="Cabin"/>
                <a:sym typeface="Cabin"/>
              </a:rPr>
              <a:t>emantic and instance segmentation</a:t>
            </a:r>
            <a:endParaRPr>
              <a:solidFill>
                <a:srgbClr val="87725D"/>
              </a:solidFill>
              <a:latin typeface="Cabin"/>
              <a:ea typeface="Cabin"/>
              <a:cs typeface="Cabin"/>
              <a:sym typeface="Cabin"/>
            </a:endParaRPr>
          </a:p>
        </p:txBody>
      </p:sp>
      <p:pic>
        <p:nvPicPr>
          <p:cNvPr id="75" name="Google Shape;75;p15"/>
          <p:cNvPicPr preferRelativeResize="0"/>
          <p:nvPr/>
        </p:nvPicPr>
        <p:blipFill>
          <a:blip r:embed="rId3">
            <a:alphaModFix/>
          </a:blip>
          <a:stretch>
            <a:fillRect/>
          </a:stretch>
        </p:blipFill>
        <p:spPr>
          <a:xfrm>
            <a:off x="719988" y="1543338"/>
            <a:ext cx="2727574" cy="1515075"/>
          </a:xfrm>
          <a:prstGeom prst="rect">
            <a:avLst/>
          </a:prstGeom>
          <a:noFill/>
          <a:ln cap="flat" cmpd="sng" w="38100">
            <a:solidFill>
              <a:schemeClr val="accent3"/>
            </a:solidFill>
            <a:prstDash val="solid"/>
            <a:round/>
            <a:headEnd len="sm" w="sm" type="none"/>
            <a:tailEnd len="sm" w="sm" type="none"/>
          </a:ln>
        </p:spPr>
      </p:pic>
      <p:pic>
        <p:nvPicPr>
          <p:cNvPr id="76" name="Google Shape;76;p15"/>
          <p:cNvPicPr preferRelativeResize="0"/>
          <p:nvPr/>
        </p:nvPicPr>
        <p:blipFill>
          <a:blip r:embed="rId4">
            <a:alphaModFix/>
          </a:blip>
          <a:stretch>
            <a:fillRect/>
          </a:stretch>
        </p:blipFill>
        <p:spPr>
          <a:xfrm>
            <a:off x="4560292" y="1543350"/>
            <a:ext cx="3929896" cy="2180325"/>
          </a:xfrm>
          <a:prstGeom prst="rect">
            <a:avLst/>
          </a:prstGeom>
          <a:noFill/>
          <a:ln cap="flat" cmpd="sng" w="38100">
            <a:solidFill>
              <a:schemeClr val="accent3"/>
            </a:solidFill>
            <a:prstDash val="solid"/>
            <a:round/>
            <a:headEnd len="sm" w="sm" type="none"/>
            <a:tailEnd len="sm" w="sm" type="none"/>
          </a:ln>
        </p:spPr>
      </p:pic>
      <p:grpSp>
        <p:nvGrpSpPr>
          <p:cNvPr id="77" name="Google Shape;77;p15"/>
          <p:cNvGrpSpPr/>
          <p:nvPr/>
        </p:nvGrpSpPr>
        <p:grpSpPr>
          <a:xfrm>
            <a:off x="719986" y="2985624"/>
            <a:ext cx="2727536" cy="738054"/>
            <a:chOff x="2371277" y="4015413"/>
            <a:chExt cx="2516873" cy="661813"/>
          </a:xfrm>
        </p:grpSpPr>
        <p:pic>
          <p:nvPicPr>
            <p:cNvPr id="78" name="Google Shape;78;p15"/>
            <p:cNvPicPr preferRelativeResize="0"/>
            <p:nvPr/>
          </p:nvPicPr>
          <p:blipFill rotWithShape="1">
            <a:blip r:embed="rId5">
              <a:alphaModFix/>
            </a:blip>
            <a:srcRect b="0" l="50047" r="0" t="0"/>
            <a:stretch/>
          </p:blipFill>
          <p:spPr>
            <a:xfrm>
              <a:off x="3844722" y="4015425"/>
              <a:ext cx="594900" cy="661800"/>
            </a:xfrm>
            <a:prstGeom prst="rect">
              <a:avLst/>
            </a:prstGeom>
            <a:noFill/>
            <a:ln cap="flat" cmpd="sng" w="38100">
              <a:solidFill>
                <a:schemeClr val="accent3"/>
              </a:solidFill>
              <a:prstDash val="solid"/>
              <a:round/>
              <a:headEnd len="sm" w="sm" type="none"/>
              <a:tailEnd len="sm" w="sm" type="none"/>
            </a:ln>
          </p:spPr>
        </p:pic>
        <p:pic>
          <p:nvPicPr>
            <p:cNvPr id="79" name="Google Shape;79;p15"/>
            <p:cNvPicPr preferRelativeResize="0"/>
            <p:nvPr/>
          </p:nvPicPr>
          <p:blipFill rotWithShape="1">
            <a:blip r:embed="rId6">
              <a:alphaModFix/>
            </a:blip>
            <a:srcRect b="0" l="0" r="68724" t="0"/>
            <a:stretch/>
          </p:blipFill>
          <p:spPr>
            <a:xfrm>
              <a:off x="2371277" y="4015425"/>
              <a:ext cx="445123" cy="661801"/>
            </a:xfrm>
            <a:prstGeom prst="rect">
              <a:avLst/>
            </a:prstGeom>
            <a:noFill/>
            <a:ln cap="flat" cmpd="sng" w="38100">
              <a:solidFill>
                <a:schemeClr val="accent3"/>
              </a:solidFill>
              <a:prstDash val="solid"/>
              <a:round/>
              <a:headEnd len="sm" w="sm" type="none"/>
              <a:tailEnd len="sm" w="sm" type="none"/>
            </a:ln>
          </p:spPr>
        </p:pic>
        <p:pic>
          <p:nvPicPr>
            <p:cNvPr id="80" name="Google Shape;80;p15"/>
            <p:cNvPicPr preferRelativeResize="0"/>
            <p:nvPr/>
          </p:nvPicPr>
          <p:blipFill rotWithShape="1">
            <a:blip r:embed="rId7">
              <a:alphaModFix/>
            </a:blip>
            <a:srcRect b="0" l="32085" r="26646" t="0"/>
            <a:stretch/>
          </p:blipFill>
          <p:spPr>
            <a:xfrm>
              <a:off x="3350362" y="4015425"/>
              <a:ext cx="491700" cy="661800"/>
            </a:xfrm>
            <a:prstGeom prst="rect">
              <a:avLst/>
            </a:prstGeom>
            <a:noFill/>
            <a:ln cap="flat" cmpd="sng" w="38100">
              <a:solidFill>
                <a:schemeClr val="accent3"/>
              </a:solidFill>
              <a:prstDash val="solid"/>
              <a:round/>
              <a:headEnd len="sm" w="sm" type="none"/>
              <a:tailEnd len="sm" w="sm" type="none"/>
            </a:ln>
          </p:spPr>
        </p:pic>
        <p:pic>
          <p:nvPicPr>
            <p:cNvPr id="81" name="Google Shape;81;p15"/>
            <p:cNvPicPr preferRelativeResize="0"/>
            <p:nvPr/>
          </p:nvPicPr>
          <p:blipFill rotWithShape="1">
            <a:blip r:embed="rId8">
              <a:alphaModFix/>
            </a:blip>
            <a:srcRect b="0" l="15602" r="45448" t="0"/>
            <a:stretch/>
          </p:blipFill>
          <p:spPr>
            <a:xfrm>
              <a:off x="2851336" y="4015413"/>
              <a:ext cx="464099" cy="661801"/>
            </a:xfrm>
            <a:prstGeom prst="rect">
              <a:avLst/>
            </a:prstGeom>
            <a:noFill/>
            <a:ln cap="flat" cmpd="sng" w="38100">
              <a:solidFill>
                <a:schemeClr val="accent3"/>
              </a:solidFill>
              <a:prstDash val="solid"/>
              <a:round/>
              <a:headEnd len="sm" w="sm" type="none"/>
              <a:tailEnd len="sm" w="sm" type="none"/>
            </a:ln>
          </p:spPr>
        </p:pic>
        <p:pic>
          <p:nvPicPr>
            <p:cNvPr id="82" name="Google Shape;82;p15"/>
            <p:cNvPicPr preferRelativeResize="0"/>
            <p:nvPr/>
          </p:nvPicPr>
          <p:blipFill rotWithShape="1">
            <a:blip r:embed="rId9">
              <a:alphaModFix/>
            </a:blip>
            <a:srcRect b="28407" l="69226" r="0" t="0"/>
            <a:stretch/>
          </p:blipFill>
          <p:spPr>
            <a:xfrm>
              <a:off x="4376025" y="4015425"/>
              <a:ext cx="512125" cy="661801"/>
            </a:xfrm>
            <a:prstGeom prst="rect">
              <a:avLst/>
            </a:prstGeom>
            <a:noFill/>
            <a:ln cap="flat" cmpd="sng" w="38100">
              <a:solidFill>
                <a:schemeClr val="accent3"/>
              </a:solidFill>
              <a:prstDash val="solid"/>
              <a:round/>
              <a:headEnd len="sm" w="sm" type="none"/>
              <a:tailEnd len="sm" w="sm" type="none"/>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p:nvPr/>
        </p:nvSpPr>
        <p:spPr>
          <a:xfrm>
            <a:off x="2299000" y="2511131"/>
            <a:ext cx="2958950" cy="33825"/>
          </a:xfrm>
          <a:custGeom>
            <a:rect b="b" l="l" r="r" t="t"/>
            <a:pathLst>
              <a:path extrusionOk="0" h="1353" w="118358">
                <a:moveTo>
                  <a:pt x="0" y="1353"/>
                </a:moveTo>
                <a:cubicBezTo>
                  <a:pt x="13660" y="-1377"/>
                  <a:pt x="27860" y="1061"/>
                  <a:pt x="41790" y="1061"/>
                </a:cubicBezTo>
                <a:cubicBezTo>
                  <a:pt x="67313" y="1061"/>
                  <a:pt x="92835" y="1061"/>
                  <a:pt x="118358" y="1061"/>
                </a:cubicBezTo>
              </a:path>
            </a:pathLst>
          </a:custGeom>
          <a:noFill/>
          <a:ln cap="flat" cmpd="sng" w="9525">
            <a:solidFill>
              <a:schemeClr val="accent3"/>
            </a:solidFill>
            <a:prstDash val="solid"/>
            <a:round/>
            <a:headEnd len="med" w="med" type="none"/>
            <a:tailEnd len="med" w="med" type="none"/>
          </a:ln>
        </p:spPr>
      </p:sp>
      <p:sp>
        <p:nvSpPr>
          <p:cNvPr id="351" name="Google Shape;351;p24"/>
          <p:cNvSpPr/>
          <p:nvPr/>
        </p:nvSpPr>
        <p:spPr>
          <a:xfrm>
            <a:off x="2299000" y="3401418"/>
            <a:ext cx="2958950" cy="33825"/>
          </a:xfrm>
          <a:custGeom>
            <a:rect b="b" l="l" r="r" t="t"/>
            <a:pathLst>
              <a:path extrusionOk="0" h="1353" w="118358">
                <a:moveTo>
                  <a:pt x="0" y="1353"/>
                </a:moveTo>
                <a:cubicBezTo>
                  <a:pt x="13660" y="-1377"/>
                  <a:pt x="27860" y="1061"/>
                  <a:pt x="41790" y="1061"/>
                </a:cubicBezTo>
                <a:cubicBezTo>
                  <a:pt x="67313" y="1061"/>
                  <a:pt x="92835" y="1061"/>
                  <a:pt x="118358" y="1061"/>
                </a:cubicBezTo>
              </a:path>
            </a:pathLst>
          </a:custGeom>
          <a:noFill/>
          <a:ln cap="flat" cmpd="sng" w="9525">
            <a:solidFill>
              <a:schemeClr val="accent3"/>
            </a:solidFill>
            <a:prstDash val="solid"/>
            <a:round/>
            <a:headEnd len="med" w="med" type="none"/>
            <a:tailEnd len="med" w="med" type="none"/>
          </a:ln>
        </p:spPr>
      </p:sp>
      <p:sp>
        <p:nvSpPr>
          <p:cNvPr id="352" name="Google Shape;352;p24"/>
          <p:cNvSpPr/>
          <p:nvPr/>
        </p:nvSpPr>
        <p:spPr>
          <a:xfrm>
            <a:off x="2299000" y="4224606"/>
            <a:ext cx="2958950" cy="33825"/>
          </a:xfrm>
          <a:custGeom>
            <a:rect b="b" l="l" r="r" t="t"/>
            <a:pathLst>
              <a:path extrusionOk="0" h="1353" w="118358">
                <a:moveTo>
                  <a:pt x="0" y="1353"/>
                </a:moveTo>
                <a:cubicBezTo>
                  <a:pt x="13660" y="-1377"/>
                  <a:pt x="27860" y="1061"/>
                  <a:pt x="41790" y="1061"/>
                </a:cubicBezTo>
                <a:cubicBezTo>
                  <a:pt x="67313" y="1061"/>
                  <a:pt x="92835" y="1061"/>
                  <a:pt x="118358" y="1061"/>
                </a:cubicBezTo>
              </a:path>
            </a:pathLst>
          </a:custGeom>
          <a:noFill/>
          <a:ln cap="flat" cmpd="sng" w="9525">
            <a:solidFill>
              <a:schemeClr val="accent3"/>
            </a:solidFill>
            <a:prstDash val="solid"/>
            <a:round/>
            <a:headEnd len="med" w="med" type="none"/>
            <a:tailEnd len="med" w="med" type="none"/>
          </a:ln>
        </p:spPr>
      </p:sp>
      <p:sp>
        <p:nvSpPr>
          <p:cNvPr id="353" name="Google Shape;35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354" name="Google Shape;354;p24"/>
          <p:cNvSpPr/>
          <p:nvPr/>
        </p:nvSpPr>
        <p:spPr>
          <a:xfrm rot="-5400000">
            <a:off x="1357478" y="77468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355" name="Google Shape;355;p24"/>
          <p:cNvSpPr txBox="1"/>
          <p:nvPr/>
        </p:nvSpPr>
        <p:spPr>
          <a:xfrm>
            <a:off x="776588" y="144476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Read</a:t>
            </a:r>
            <a:endParaRPr sz="2200">
              <a:solidFill>
                <a:schemeClr val="dk1"/>
              </a:solidFill>
              <a:latin typeface="Palanquin Dark"/>
              <a:ea typeface="Palanquin Dark"/>
              <a:cs typeface="Palanquin Dark"/>
              <a:sym typeface="Palanquin Dark"/>
            </a:endParaRPr>
          </a:p>
        </p:txBody>
      </p:sp>
      <p:sp>
        <p:nvSpPr>
          <p:cNvPr id="356" name="Google Shape;356;p24"/>
          <p:cNvSpPr/>
          <p:nvPr/>
        </p:nvSpPr>
        <p:spPr>
          <a:xfrm rot="-5400000">
            <a:off x="3409503" y="77468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357" name="Google Shape;357;p24"/>
          <p:cNvSpPr txBox="1"/>
          <p:nvPr/>
        </p:nvSpPr>
        <p:spPr>
          <a:xfrm>
            <a:off x="2828613" y="144476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To Read</a:t>
            </a:r>
            <a:endParaRPr sz="2200">
              <a:solidFill>
                <a:schemeClr val="dk1"/>
              </a:solidFill>
              <a:latin typeface="Palanquin Dark"/>
              <a:ea typeface="Palanquin Dark"/>
              <a:cs typeface="Palanquin Dark"/>
              <a:sym typeface="Palanquin Dark"/>
            </a:endParaRPr>
          </a:p>
        </p:txBody>
      </p:sp>
      <p:sp>
        <p:nvSpPr>
          <p:cNvPr id="358" name="Google Shape;358;p24"/>
          <p:cNvSpPr/>
          <p:nvPr/>
        </p:nvSpPr>
        <p:spPr>
          <a:xfrm rot="-5400000">
            <a:off x="5501861" y="1791314"/>
            <a:ext cx="593485" cy="1542407"/>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359" name="Google Shape;359;p24"/>
          <p:cNvSpPr txBox="1"/>
          <p:nvPr/>
        </p:nvSpPr>
        <p:spPr>
          <a:xfrm>
            <a:off x="5084000" y="2298368"/>
            <a:ext cx="1332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Book A</a:t>
            </a:r>
            <a:endParaRPr sz="2200">
              <a:solidFill>
                <a:srgbClr val="87725D"/>
              </a:solidFill>
              <a:latin typeface="Palanquin Dark"/>
              <a:ea typeface="Palanquin Dark"/>
              <a:cs typeface="Palanquin Dark"/>
              <a:sym typeface="Palanquin Dark"/>
            </a:endParaRPr>
          </a:p>
        </p:txBody>
      </p:sp>
      <p:sp>
        <p:nvSpPr>
          <p:cNvPr id="360" name="Google Shape;360;p24"/>
          <p:cNvSpPr/>
          <p:nvPr/>
        </p:nvSpPr>
        <p:spPr>
          <a:xfrm rot="-5400000">
            <a:off x="5501861" y="2630833"/>
            <a:ext cx="593485" cy="1542407"/>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361" name="Google Shape;361;p24"/>
          <p:cNvSpPr txBox="1"/>
          <p:nvPr/>
        </p:nvSpPr>
        <p:spPr>
          <a:xfrm>
            <a:off x="5084000" y="3137887"/>
            <a:ext cx="1332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Book</a:t>
            </a:r>
            <a:r>
              <a:rPr lang="en" sz="2200">
                <a:solidFill>
                  <a:srgbClr val="87725D"/>
                </a:solidFill>
                <a:latin typeface="Palanquin Dark"/>
                <a:ea typeface="Palanquin Dark"/>
                <a:cs typeface="Palanquin Dark"/>
                <a:sym typeface="Palanquin Dark"/>
              </a:rPr>
              <a:t> B</a:t>
            </a:r>
            <a:endParaRPr sz="2200">
              <a:solidFill>
                <a:srgbClr val="87725D"/>
              </a:solidFill>
              <a:latin typeface="Palanquin Dark"/>
              <a:ea typeface="Palanquin Dark"/>
              <a:cs typeface="Palanquin Dark"/>
              <a:sym typeface="Palanquin Dark"/>
            </a:endParaRPr>
          </a:p>
        </p:txBody>
      </p:sp>
      <p:sp>
        <p:nvSpPr>
          <p:cNvPr id="362" name="Google Shape;362;p24"/>
          <p:cNvSpPr/>
          <p:nvPr/>
        </p:nvSpPr>
        <p:spPr>
          <a:xfrm rot="-5400000">
            <a:off x="5501861" y="3470353"/>
            <a:ext cx="593485" cy="1542407"/>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363" name="Google Shape;363;p24"/>
          <p:cNvSpPr txBox="1"/>
          <p:nvPr/>
        </p:nvSpPr>
        <p:spPr>
          <a:xfrm>
            <a:off x="5084000" y="3977406"/>
            <a:ext cx="1332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Book</a:t>
            </a:r>
            <a:r>
              <a:rPr lang="en" sz="2200">
                <a:solidFill>
                  <a:srgbClr val="87725D"/>
                </a:solidFill>
                <a:latin typeface="Palanquin Dark"/>
                <a:ea typeface="Palanquin Dark"/>
                <a:cs typeface="Palanquin Dark"/>
                <a:sym typeface="Palanquin Dark"/>
              </a:rPr>
              <a:t> C</a:t>
            </a:r>
            <a:endParaRPr sz="2200">
              <a:solidFill>
                <a:srgbClr val="87725D"/>
              </a:solidFill>
              <a:latin typeface="Palanquin Dark"/>
              <a:ea typeface="Palanquin Dark"/>
              <a:cs typeface="Palanquin Dark"/>
              <a:sym typeface="Palanquin Dark"/>
            </a:endParaRPr>
          </a:p>
        </p:txBody>
      </p:sp>
      <p:sp>
        <p:nvSpPr>
          <p:cNvPr id="364" name="Google Shape;364;p24"/>
          <p:cNvSpPr txBox="1"/>
          <p:nvPr/>
        </p:nvSpPr>
        <p:spPr>
          <a:xfrm>
            <a:off x="6730951" y="2267918"/>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It is the closest planet to the Sun</a:t>
            </a:r>
            <a:endParaRPr>
              <a:solidFill>
                <a:srgbClr val="87725D"/>
              </a:solidFill>
              <a:latin typeface="Cabin"/>
              <a:ea typeface="Cabin"/>
              <a:cs typeface="Cabin"/>
              <a:sym typeface="Cabin"/>
            </a:endParaRPr>
          </a:p>
        </p:txBody>
      </p:sp>
      <p:sp>
        <p:nvSpPr>
          <p:cNvPr id="365" name="Google Shape;365;p24"/>
          <p:cNvSpPr txBox="1"/>
          <p:nvPr/>
        </p:nvSpPr>
        <p:spPr>
          <a:xfrm>
            <a:off x="6730951" y="3107437"/>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Despite being red, Mars is actually cold</a:t>
            </a:r>
            <a:endParaRPr>
              <a:solidFill>
                <a:srgbClr val="87725D"/>
              </a:solidFill>
              <a:latin typeface="Cabin"/>
              <a:ea typeface="Cabin"/>
              <a:cs typeface="Cabin"/>
              <a:sym typeface="Cabin"/>
            </a:endParaRPr>
          </a:p>
        </p:txBody>
      </p:sp>
      <p:sp>
        <p:nvSpPr>
          <p:cNvPr id="366" name="Google Shape;366;p24"/>
          <p:cNvSpPr txBox="1"/>
          <p:nvPr/>
        </p:nvSpPr>
        <p:spPr>
          <a:xfrm>
            <a:off x="6730951" y="3946956"/>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Jupiter is the biggest planet of them all</a:t>
            </a:r>
            <a:endParaRPr>
              <a:solidFill>
                <a:srgbClr val="87725D"/>
              </a:solidFill>
              <a:latin typeface="Cabin"/>
              <a:ea typeface="Cabin"/>
              <a:cs typeface="Cabin"/>
              <a:sym typeface="Cabin"/>
            </a:endParaRPr>
          </a:p>
        </p:txBody>
      </p:sp>
      <p:sp>
        <p:nvSpPr>
          <p:cNvPr id="367" name="Google Shape;367;p24"/>
          <p:cNvSpPr/>
          <p:nvPr/>
        </p:nvSpPr>
        <p:spPr>
          <a:xfrm rot="-5400000">
            <a:off x="1357478" y="162828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368" name="Google Shape;368;p24"/>
          <p:cNvSpPr/>
          <p:nvPr/>
        </p:nvSpPr>
        <p:spPr>
          <a:xfrm rot="-5400000">
            <a:off x="3409503" y="162828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369" name="Google Shape;369;p24"/>
          <p:cNvSpPr/>
          <p:nvPr/>
        </p:nvSpPr>
        <p:spPr>
          <a:xfrm rot="-5400000">
            <a:off x="1357478" y="246780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370" name="Google Shape;370;p24"/>
          <p:cNvSpPr/>
          <p:nvPr/>
        </p:nvSpPr>
        <p:spPr>
          <a:xfrm rot="-5400000">
            <a:off x="3409503" y="246780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371" name="Google Shape;371;p24"/>
          <p:cNvSpPr/>
          <p:nvPr/>
        </p:nvSpPr>
        <p:spPr>
          <a:xfrm rot="-5400000">
            <a:off x="1357478" y="3307323"/>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372" name="Google Shape;372;p24"/>
          <p:cNvSpPr/>
          <p:nvPr/>
        </p:nvSpPr>
        <p:spPr>
          <a:xfrm rot="-5400000">
            <a:off x="3409503" y="3307323"/>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grpSp>
        <p:nvGrpSpPr>
          <p:cNvPr id="373" name="Google Shape;373;p24"/>
          <p:cNvGrpSpPr/>
          <p:nvPr/>
        </p:nvGrpSpPr>
        <p:grpSpPr>
          <a:xfrm>
            <a:off x="1441361" y="2372539"/>
            <a:ext cx="425734" cy="365878"/>
            <a:chOff x="4761161" y="2335301"/>
            <a:chExt cx="425734" cy="365878"/>
          </a:xfrm>
        </p:grpSpPr>
        <p:sp>
          <p:nvSpPr>
            <p:cNvPr id="374" name="Google Shape;374;p24"/>
            <p:cNvSpPr/>
            <p:nvPr/>
          </p:nvSpPr>
          <p:spPr>
            <a:xfrm>
              <a:off x="4761161" y="2335301"/>
              <a:ext cx="425734" cy="365878"/>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375" name="Google Shape;375;p24"/>
            <p:cNvSpPr/>
            <p:nvPr/>
          </p:nvSpPr>
          <p:spPr>
            <a:xfrm>
              <a:off x="4840978" y="2385191"/>
              <a:ext cx="266100" cy="266100"/>
            </a:xfrm>
            <a:prstGeom prst="mathMultiply">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4"/>
          <p:cNvGrpSpPr/>
          <p:nvPr/>
        </p:nvGrpSpPr>
        <p:grpSpPr>
          <a:xfrm>
            <a:off x="3493386" y="3219089"/>
            <a:ext cx="425734" cy="365878"/>
            <a:chOff x="4761161" y="2335301"/>
            <a:chExt cx="425734" cy="365878"/>
          </a:xfrm>
        </p:grpSpPr>
        <p:sp>
          <p:nvSpPr>
            <p:cNvPr id="377" name="Google Shape;377;p24"/>
            <p:cNvSpPr/>
            <p:nvPr/>
          </p:nvSpPr>
          <p:spPr>
            <a:xfrm>
              <a:off x="4761161" y="2335301"/>
              <a:ext cx="425734" cy="365878"/>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378" name="Google Shape;378;p24"/>
            <p:cNvSpPr/>
            <p:nvPr/>
          </p:nvSpPr>
          <p:spPr>
            <a:xfrm>
              <a:off x="4840978" y="2385191"/>
              <a:ext cx="266100" cy="266100"/>
            </a:xfrm>
            <a:prstGeom prst="mathMultiply">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4"/>
          <p:cNvGrpSpPr/>
          <p:nvPr/>
        </p:nvGrpSpPr>
        <p:grpSpPr>
          <a:xfrm>
            <a:off x="1441361" y="4058601"/>
            <a:ext cx="425734" cy="365878"/>
            <a:chOff x="4761161" y="2335301"/>
            <a:chExt cx="425734" cy="365878"/>
          </a:xfrm>
        </p:grpSpPr>
        <p:sp>
          <p:nvSpPr>
            <p:cNvPr id="380" name="Google Shape;380;p24"/>
            <p:cNvSpPr/>
            <p:nvPr/>
          </p:nvSpPr>
          <p:spPr>
            <a:xfrm>
              <a:off x="4761161" y="2335301"/>
              <a:ext cx="425734" cy="365878"/>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381" name="Google Shape;381;p24"/>
            <p:cNvSpPr/>
            <p:nvPr/>
          </p:nvSpPr>
          <p:spPr>
            <a:xfrm>
              <a:off x="4840978" y="2385191"/>
              <a:ext cx="266100" cy="266100"/>
            </a:xfrm>
            <a:prstGeom prst="mathMultiply">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p:nvPr/>
        </p:nvSpPr>
        <p:spPr>
          <a:xfrm>
            <a:off x="4520681" y="2029900"/>
            <a:ext cx="99725" cy="1826525"/>
          </a:xfrm>
          <a:custGeom>
            <a:rect b="b" l="l" r="r" t="t"/>
            <a:pathLst>
              <a:path extrusionOk="0" h="73061" w="3989">
                <a:moveTo>
                  <a:pt x="2235" y="0"/>
                </a:moveTo>
                <a:cubicBezTo>
                  <a:pt x="2235" y="16766"/>
                  <a:pt x="482" y="33500"/>
                  <a:pt x="482" y="50266"/>
                </a:cubicBezTo>
                <a:cubicBezTo>
                  <a:pt x="482" y="57954"/>
                  <a:pt x="-1447" y="67625"/>
                  <a:pt x="3989" y="73061"/>
                </a:cubicBezTo>
              </a:path>
            </a:pathLst>
          </a:custGeom>
          <a:noFill/>
          <a:ln cap="flat" cmpd="sng" w="9525">
            <a:solidFill>
              <a:schemeClr val="accent3"/>
            </a:solidFill>
            <a:prstDash val="solid"/>
            <a:round/>
            <a:headEnd len="med" w="med" type="none"/>
            <a:tailEnd len="med" w="med" type="none"/>
          </a:ln>
        </p:spPr>
      </p:sp>
      <p:cxnSp>
        <p:nvCxnSpPr>
          <p:cNvPr id="387" name="Google Shape;387;p25"/>
          <p:cNvCxnSpPr>
            <a:stCxn id="388" idx="3"/>
            <a:endCxn id="389" idx="3"/>
          </p:cNvCxnSpPr>
          <p:nvPr/>
        </p:nvCxnSpPr>
        <p:spPr>
          <a:xfrm flipH="1" rot="10800000">
            <a:off x="5448188" y="1467887"/>
            <a:ext cx="811800" cy="1042200"/>
          </a:xfrm>
          <a:prstGeom prst="curvedConnector3">
            <a:avLst>
              <a:gd fmla="val 49993" name="adj1"/>
            </a:avLst>
          </a:prstGeom>
          <a:noFill/>
          <a:ln cap="flat" cmpd="sng" w="9525">
            <a:solidFill>
              <a:schemeClr val="accent3"/>
            </a:solidFill>
            <a:prstDash val="solid"/>
            <a:round/>
            <a:headEnd len="med" w="med" type="none"/>
            <a:tailEnd len="med" w="med" type="none"/>
          </a:ln>
        </p:spPr>
      </p:cxnSp>
      <p:cxnSp>
        <p:nvCxnSpPr>
          <p:cNvPr id="390" name="Google Shape;390;p25"/>
          <p:cNvCxnSpPr>
            <a:stCxn id="391" idx="1"/>
            <a:endCxn id="392" idx="3"/>
          </p:cNvCxnSpPr>
          <p:nvPr/>
        </p:nvCxnSpPr>
        <p:spPr>
          <a:xfrm flipH="1">
            <a:off x="2804888" y="3254412"/>
            <a:ext cx="888000" cy="864300"/>
          </a:xfrm>
          <a:prstGeom prst="curvedConnector3">
            <a:avLst>
              <a:gd fmla="val 50002" name="adj1"/>
            </a:avLst>
          </a:prstGeom>
          <a:noFill/>
          <a:ln cap="flat" cmpd="sng" w="9525">
            <a:solidFill>
              <a:schemeClr val="accent3"/>
            </a:solidFill>
            <a:prstDash val="solid"/>
            <a:round/>
            <a:headEnd len="med" w="med" type="none"/>
            <a:tailEnd len="med" w="med" type="none"/>
          </a:ln>
        </p:spPr>
      </p:cxnSp>
      <p:cxnSp>
        <p:nvCxnSpPr>
          <p:cNvPr id="393" name="Google Shape;393;p25"/>
          <p:cNvCxnSpPr>
            <a:stCxn id="394" idx="3"/>
            <a:endCxn id="395" idx="3"/>
          </p:cNvCxnSpPr>
          <p:nvPr/>
        </p:nvCxnSpPr>
        <p:spPr>
          <a:xfrm flipH="1" rot="10800000">
            <a:off x="5448188" y="3204337"/>
            <a:ext cx="811800" cy="794400"/>
          </a:xfrm>
          <a:prstGeom prst="curvedConnector3">
            <a:avLst>
              <a:gd fmla="val 49993" name="adj1"/>
            </a:avLst>
          </a:prstGeom>
          <a:noFill/>
          <a:ln cap="flat" cmpd="sng" w="9525">
            <a:solidFill>
              <a:schemeClr val="accent3"/>
            </a:solidFill>
            <a:prstDash val="solid"/>
            <a:round/>
            <a:headEnd len="med" w="med" type="none"/>
            <a:tailEnd len="med" w="med" type="none"/>
          </a:ln>
        </p:spPr>
      </p:cxnSp>
      <p:cxnSp>
        <p:nvCxnSpPr>
          <p:cNvPr id="396" name="Google Shape;396;p25"/>
          <p:cNvCxnSpPr>
            <a:stCxn id="397" idx="1"/>
            <a:endCxn id="398" idx="3"/>
          </p:cNvCxnSpPr>
          <p:nvPr/>
        </p:nvCxnSpPr>
        <p:spPr>
          <a:xfrm flipH="1">
            <a:off x="2804888" y="1765762"/>
            <a:ext cx="888000" cy="693000"/>
          </a:xfrm>
          <a:prstGeom prst="curvedConnector3">
            <a:avLst>
              <a:gd fmla="val 50002" name="adj1"/>
            </a:avLst>
          </a:prstGeom>
          <a:noFill/>
          <a:ln cap="flat" cmpd="sng" w="9525">
            <a:solidFill>
              <a:schemeClr val="accent3"/>
            </a:solidFill>
            <a:prstDash val="solid"/>
            <a:round/>
            <a:headEnd len="med" w="med" type="none"/>
            <a:tailEnd len="med" w="med" type="none"/>
          </a:ln>
        </p:spPr>
      </p:cxnSp>
      <p:sp>
        <p:nvSpPr>
          <p:cNvPr id="399" name="Google Shape;399;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400" name="Google Shape;400;p25"/>
          <p:cNvSpPr/>
          <p:nvPr/>
        </p:nvSpPr>
        <p:spPr>
          <a:xfrm flipH="1" rot="-10551930">
            <a:off x="877506" y="1231869"/>
            <a:ext cx="1610732" cy="1460451"/>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txBox="1"/>
          <p:nvPr/>
        </p:nvSpPr>
        <p:spPr>
          <a:xfrm>
            <a:off x="924825" y="1570888"/>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Neptune is the farthest planet from the Sun</a:t>
            </a:r>
            <a:endParaRPr>
              <a:solidFill>
                <a:srgbClr val="87725D"/>
              </a:solidFill>
              <a:latin typeface="Cabin"/>
              <a:ea typeface="Cabin"/>
              <a:cs typeface="Cabin"/>
              <a:sym typeface="Cabin"/>
            </a:endParaRPr>
          </a:p>
        </p:txBody>
      </p:sp>
      <p:sp>
        <p:nvSpPr>
          <p:cNvPr id="402" name="Google Shape;402;p25"/>
          <p:cNvSpPr/>
          <p:nvPr/>
        </p:nvSpPr>
        <p:spPr>
          <a:xfrm>
            <a:off x="2190510" y="2194487"/>
            <a:ext cx="614457" cy="52833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398" name="Google Shape;398;p25"/>
          <p:cNvSpPr txBox="1"/>
          <p:nvPr/>
        </p:nvSpPr>
        <p:spPr>
          <a:xfrm>
            <a:off x="2152650" y="2194475"/>
            <a:ext cx="6522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A</a:t>
            </a:r>
            <a:endParaRPr sz="2200">
              <a:solidFill>
                <a:schemeClr val="dk1"/>
              </a:solidFill>
              <a:latin typeface="Palanquin Dark"/>
              <a:ea typeface="Palanquin Dark"/>
              <a:cs typeface="Palanquin Dark"/>
              <a:sym typeface="Palanquin Dark"/>
            </a:endParaRPr>
          </a:p>
        </p:txBody>
      </p:sp>
      <p:sp>
        <p:nvSpPr>
          <p:cNvPr id="403" name="Google Shape;403;p25"/>
          <p:cNvSpPr/>
          <p:nvPr/>
        </p:nvSpPr>
        <p:spPr>
          <a:xfrm flipH="1" rot="-10551493">
            <a:off x="877498" y="2968161"/>
            <a:ext cx="1610746" cy="1460088"/>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txBox="1"/>
          <p:nvPr/>
        </p:nvSpPr>
        <p:spPr>
          <a:xfrm>
            <a:off x="924825" y="3307063"/>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Despite being red, Mars is actually a cold place</a:t>
            </a:r>
            <a:endParaRPr>
              <a:solidFill>
                <a:srgbClr val="87725D"/>
              </a:solidFill>
              <a:latin typeface="Cabin"/>
              <a:ea typeface="Cabin"/>
              <a:cs typeface="Cabin"/>
              <a:sym typeface="Cabin"/>
            </a:endParaRPr>
          </a:p>
        </p:txBody>
      </p:sp>
      <p:sp>
        <p:nvSpPr>
          <p:cNvPr id="405" name="Google Shape;405;p25"/>
          <p:cNvSpPr/>
          <p:nvPr/>
        </p:nvSpPr>
        <p:spPr>
          <a:xfrm>
            <a:off x="2190510" y="3854462"/>
            <a:ext cx="614457" cy="52833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392" name="Google Shape;392;p25"/>
          <p:cNvSpPr txBox="1"/>
          <p:nvPr/>
        </p:nvSpPr>
        <p:spPr>
          <a:xfrm>
            <a:off x="2152650" y="3854450"/>
            <a:ext cx="6522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a:t>
            </a:r>
            <a:endParaRPr sz="2200">
              <a:solidFill>
                <a:schemeClr val="dk1"/>
              </a:solidFill>
              <a:latin typeface="Palanquin Dark"/>
              <a:ea typeface="Palanquin Dark"/>
              <a:cs typeface="Palanquin Dark"/>
              <a:sym typeface="Palanquin Dark"/>
            </a:endParaRPr>
          </a:p>
        </p:txBody>
      </p:sp>
      <p:sp>
        <p:nvSpPr>
          <p:cNvPr id="406" name="Google Shape;406;p25"/>
          <p:cNvSpPr/>
          <p:nvPr/>
        </p:nvSpPr>
        <p:spPr>
          <a:xfrm rot="10551930">
            <a:off x="6712363" y="1231869"/>
            <a:ext cx="1610732" cy="1460451"/>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txBox="1"/>
          <p:nvPr/>
        </p:nvSpPr>
        <p:spPr>
          <a:xfrm flipH="1">
            <a:off x="6726868" y="1570888"/>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Venus has a beautiful name but it’s hot</a:t>
            </a:r>
            <a:endParaRPr>
              <a:solidFill>
                <a:srgbClr val="87725D"/>
              </a:solidFill>
              <a:latin typeface="Cabin"/>
              <a:ea typeface="Cabin"/>
              <a:cs typeface="Cabin"/>
              <a:sym typeface="Cabin"/>
            </a:endParaRPr>
          </a:p>
        </p:txBody>
      </p:sp>
      <p:sp>
        <p:nvSpPr>
          <p:cNvPr id="408" name="Google Shape;408;p25"/>
          <p:cNvSpPr/>
          <p:nvPr/>
        </p:nvSpPr>
        <p:spPr>
          <a:xfrm flipH="1">
            <a:off x="6259752" y="1203887"/>
            <a:ext cx="614457" cy="52833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389" name="Google Shape;389;p25"/>
          <p:cNvSpPr txBox="1"/>
          <p:nvPr/>
        </p:nvSpPr>
        <p:spPr>
          <a:xfrm flipH="1">
            <a:off x="6259868" y="1203875"/>
            <a:ext cx="6522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B</a:t>
            </a:r>
            <a:endParaRPr sz="2200">
              <a:solidFill>
                <a:schemeClr val="dk1"/>
              </a:solidFill>
              <a:latin typeface="Palanquin Dark"/>
              <a:ea typeface="Palanquin Dark"/>
              <a:cs typeface="Palanquin Dark"/>
              <a:sym typeface="Palanquin Dark"/>
            </a:endParaRPr>
          </a:p>
        </p:txBody>
      </p:sp>
      <p:sp>
        <p:nvSpPr>
          <p:cNvPr id="409" name="Google Shape;409;p25"/>
          <p:cNvSpPr/>
          <p:nvPr/>
        </p:nvSpPr>
        <p:spPr>
          <a:xfrm rot="10551493">
            <a:off x="6712355" y="2968161"/>
            <a:ext cx="1610746" cy="1460088"/>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txBox="1"/>
          <p:nvPr/>
        </p:nvSpPr>
        <p:spPr>
          <a:xfrm flipH="1">
            <a:off x="6726868" y="3307063"/>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Mercury is the closest planet to the Sun</a:t>
            </a:r>
            <a:endParaRPr>
              <a:solidFill>
                <a:srgbClr val="87725D"/>
              </a:solidFill>
              <a:latin typeface="Cabin"/>
              <a:ea typeface="Cabin"/>
              <a:cs typeface="Cabin"/>
              <a:sym typeface="Cabin"/>
            </a:endParaRPr>
          </a:p>
        </p:txBody>
      </p:sp>
      <p:sp>
        <p:nvSpPr>
          <p:cNvPr id="411" name="Google Shape;411;p25"/>
          <p:cNvSpPr/>
          <p:nvPr/>
        </p:nvSpPr>
        <p:spPr>
          <a:xfrm flipH="1">
            <a:off x="6259752" y="2940062"/>
            <a:ext cx="614457" cy="52833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395" name="Google Shape;395;p25"/>
          <p:cNvSpPr txBox="1"/>
          <p:nvPr/>
        </p:nvSpPr>
        <p:spPr>
          <a:xfrm flipH="1">
            <a:off x="6259868" y="2940050"/>
            <a:ext cx="6522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D</a:t>
            </a:r>
            <a:endParaRPr sz="2200">
              <a:solidFill>
                <a:schemeClr val="dk1"/>
              </a:solidFill>
              <a:latin typeface="Palanquin Dark"/>
              <a:ea typeface="Palanquin Dark"/>
              <a:cs typeface="Palanquin Dark"/>
              <a:sym typeface="Palanquin Dark"/>
            </a:endParaRPr>
          </a:p>
        </p:txBody>
      </p:sp>
      <p:sp>
        <p:nvSpPr>
          <p:cNvPr id="412" name="Google Shape;412;p25"/>
          <p:cNvSpPr/>
          <p:nvPr/>
        </p:nvSpPr>
        <p:spPr>
          <a:xfrm rot="-5400000">
            <a:off x="4273778" y="8315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397" name="Google Shape;397;p25"/>
          <p:cNvSpPr txBox="1"/>
          <p:nvPr/>
        </p:nvSpPr>
        <p:spPr>
          <a:xfrm>
            <a:off x="3692888" y="150161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Chapter 1</a:t>
            </a:r>
            <a:endParaRPr sz="2200">
              <a:solidFill>
                <a:schemeClr val="dk1"/>
              </a:solidFill>
              <a:latin typeface="Palanquin Dark"/>
              <a:ea typeface="Palanquin Dark"/>
              <a:cs typeface="Palanquin Dark"/>
              <a:sym typeface="Palanquin Dark"/>
            </a:endParaRPr>
          </a:p>
        </p:txBody>
      </p:sp>
      <p:sp>
        <p:nvSpPr>
          <p:cNvPr id="413" name="Google Shape;413;p25"/>
          <p:cNvSpPr/>
          <p:nvPr/>
        </p:nvSpPr>
        <p:spPr>
          <a:xfrm rot="-5400000">
            <a:off x="4273778" y="1587559"/>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388" name="Google Shape;388;p25"/>
          <p:cNvSpPr txBox="1"/>
          <p:nvPr/>
        </p:nvSpPr>
        <p:spPr>
          <a:xfrm>
            <a:off x="3692888" y="2245937"/>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Chapter 2</a:t>
            </a:r>
            <a:endParaRPr sz="2200">
              <a:solidFill>
                <a:schemeClr val="dk1"/>
              </a:solidFill>
              <a:latin typeface="Palanquin Dark"/>
              <a:ea typeface="Palanquin Dark"/>
              <a:cs typeface="Palanquin Dark"/>
              <a:sym typeface="Palanquin Dark"/>
            </a:endParaRPr>
          </a:p>
        </p:txBody>
      </p:sp>
      <p:sp>
        <p:nvSpPr>
          <p:cNvPr id="414" name="Google Shape;414;p25"/>
          <p:cNvSpPr/>
          <p:nvPr/>
        </p:nvSpPr>
        <p:spPr>
          <a:xfrm rot="-5400000">
            <a:off x="4273778" y="234358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391" name="Google Shape;391;p25"/>
          <p:cNvSpPr txBox="1"/>
          <p:nvPr/>
        </p:nvSpPr>
        <p:spPr>
          <a:xfrm>
            <a:off x="3692888" y="299026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Chapter 3</a:t>
            </a:r>
            <a:endParaRPr sz="2200">
              <a:solidFill>
                <a:schemeClr val="dk1"/>
              </a:solidFill>
              <a:latin typeface="Palanquin Dark"/>
              <a:ea typeface="Palanquin Dark"/>
              <a:cs typeface="Palanquin Dark"/>
              <a:sym typeface="Palanquin Dark"/>
            </a:endParaRPr>
          </a:p>
        </p:txBody>
      </p:sp>
      <p:sp>
        <p:nvSpPr>
          <p:cNvPr id="415" name="Google Shape;415;p25"/>
          <p:cNvSpPr/>
          <p:nvPr/>
        </p:nvSpPr>
        <p:spPr>
          <a:xfrm rot="-5400000">
            <a:off x="4273778" y="3064509"/>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394" name="Google Shape;394;p25"/>
          <p:cNvSpPr txBox="1"/>
          <p:nvPr/>
        </p:nvSpPr>
        <p:spPr>
          <a:xfrm>
            <a:off x="3692888" y="3734587"/>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Chapter 4</a:t>
            </a:r>
            <a:endParaRPr sz="2200">
              <a:solidFill>
                <a:schemeClr val="dk1"/>
              </a:solidFill>
              <a:latin typeface="Palanquin Dark"/>
              <a:ea typeface="Palanquin Dark"/>
              <a:cs typeface="Palanquin Dark"/>
              <a:sym typeface="Palanquin Dark"/>
            </a:endParaRPr>
          </a:p>
        </p:txBody>
      </p:sp>
      <p:sp>
        <p:nvSpPr>
          <p:cNvPr id="416" name="Google Shape;416;p25"/>
          <p:cNvSpPr txBox="1"/>
          <p:nvPr/>
        </p:nvSpPr>
        <p:spPr>
          <a:xfrm>
            <a:off x="3692900" y="1062165"/>
            <a:ext cx="1755300" cy="4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3"/>
                </a:solidFill>
                <a:latin typeface="Palanquin Dark"/>
                <a:ea typeface="Palanquin Dark"/>
                <a:cs typeface="Palanquin Dark"/>
                <a:sym typeface="Palanquin Dark"/>
              </a:rPr>
              <a:t>Start</a:t>
            </a:r>
            <a:endParaRPr sz="1600">
              <a:solidFill>
                <a:schemeClr val="accent3"/>
              </a:solidFill>
              <a:latin typeface="Palanquin Dark"/>
              <a:ea typeface="Palanquin Dark"/>
              <a:cs typeface="Palanquin Dark"/>
              <a:sym typeface="Palanquin Dark"/>
            </a:endParaRPr>
          </a:p>
        </p:txBody>
      </p:sp>
      <p:sp>
        <p:nvSpPr>
          <p:cNvPr id="417" name="Google Shape;417;p25"/>
          <p:cNvSpPr txBox="1"/>
          <p:nvPr/>
        </p:nvSpPr>
        <p:spPr>
          <a:xfrm>
            <a:off x="3692900" y="4282765"/>
            <a:ext cx="1755300" cy="4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3"/>
                </a:solidFill>
                <a:latin typeface="Palanquin Dark"/>
                <a:ea typeface="Palanquin Dark"/>
                <a:cs typeface="Palanquin Dark"/>
                <a:sym typeface="Palanquin Dark"/>
              </a:rPr>
              <a:t>End</a:t>
            </a:r>
            <a:endParaRPr sz="1600">
              <a:solidFill>
                <a:schemeClr val="accent3"/>
              </a:solidFill>
              <a:latin typeface="Palanquin Dark"/>
              <a:ea typeface="Palanquin Dark"/>
              <a:cs typeface="Palanquin Dark"/>
              <a:sym typeface="Palanquin Dar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p:nvPr/>
        </p:nvSpPr>
        <p:spPr>
          <a:xfrm rot="-248796">
            <a:off x="2021662" y="1342566"/>
            <a:ext cx="2582147" cy="1415108"/>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rot="-248928">
            <a:off x="2324803" y="1447008"/>
            <a:ext cx="2200756" cy="1206088"/>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grpSp>
        <p:nvGrpSpPr>
          <p:cNvPr id="425" name="Google Shape;425;p26"/>
          <p:cNvGrpSpPr/>
          <p:nvPr/>
        </p:nvGrpSpPr>
        <p:grpSpPr>
          <a:xfrm>
            <a:off x="4863104" y="1399956"/>
            <a:ext cx="3584798" cy="2906245"/>
            <a:chOff x="4298792" y="1293692"/>
            <a:chExt cx="4125199" cy="3344356"/>
          </a:xfrm>
        </p:grpSpPr>
        <p:sp>
          <p:nvSpPr>
            <p:cNvPr id="426" name="Google Shape;426;p26"/>
            <p:cNvSpPr/>
            <p:nvPr/>
          </p:nvSpPr>
          <p:spPr>
            <a:xfrm>
              <a:off x="5477411" y="3319737"/>
              <a:ext cx="7668" cy="21830"/>
            </a:xfrm>
            <a:custGeom>
              <a:rect b="b" l="l" r="r" t="t"/>
              <a:pathLst>
                <a:path extrusionOk="0" h="1358" w="477">
                  <a:moveTo>
                    <a:pt x="477" y="917"/>
                  </a:moveTo>
                  <a:lnTo>
                    <a:pt x="477" y="441"/>
                  </a:lnTo>
                  <a:lnTo>
                    <a:pt x="0" y="1"/>
                  </a:lnTo>
                  <a:lnTo>
                    <a:pt x="0" y="1"/>
                  </a:lnTo>
                  <a:lnTo>
                    <a:pt x="477" y="441"/>
                  </a:lnTo>
                  <a:lnTo>
                    <a:pt x="477" y="917"/>
                  </a:lnTo>
                  <a:lnTo>
                    <a:pt x="477" y="1357"/>
                  </a:lnTo>
                  <a:lnTo>
                    <a:pt x="477" y="135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27" name="Google Shape;427;p26"/>
            <p:cNvSpPr/>
            <p:nvPr/>
          </p:nvSpPr>
          <p:spPr>
            <a:xfrm>
              <a:off x="5492136" y="3305012"/>
              <a:ext cx="7684" cy="7089"/>
            </a:xfrm>
            <a:custGeom>
              <a:rect b="b" l="l" r="r" t="t"/>
              <a:pathLst>
                <a:path extrusionOk="0" h="441" w="478">
                  <a:moveTo>
                    <a:pt x="1" y="0"/>
                  </a:moveTo>
                  <a:lnTo>
                    <a:pt x="1" y="440"/>
                  </a:lnTo>
                  <a:lnTo>
                    <a:pt x="477" y="440"/>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28" name="Google Shape;428;p26"/>
            <p:cNvSpPr/>
            <p:nvPr/>
          </p:nvSpPr>
          <p:spPr>
            <a:xfrm>
              <a:off x="5477411" y="3356275"/>
              <a:ext cx="7668" cy="7684"/>
            </a:xfrm>
            <a:custGeom>
              <a:rect b="b" l="l" r="r" t="t"/>
              <a:pathLst>
                <a:path extrusionOk="0" h="478" w="477">
                  <a:moveTo>
                    <a:pt x="0" y="1"/>
                  </a:moveTo>
                  <a:lnTo>
                    <a:pt x="0" y="477"/>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29" name="Google Shape;429;p26"/>
            <p:cNvSpPr/>
            <p:nvPr/>
          </p:nvSpPr>
          <p:spPr>
            <a:xfrm>
              <a:off x="5477411" y="3378668"/>
              <a:ext cx="16" cy="7089"/>
            </a:xfrm>
            <a:custGeom>
              <a:rect b="b" l="l" r="r" t="t"/>
              <a:pathLst>
                <a:path extrusionOk="0" h="441" w="1">
                  <a:moveTo>
                    <a:pt x="0" y="1"/>
                  </a:moveTo>
                  <a:lnTo>
                    <a:pt x="0" y="1"/>
                  </a:lnTo>
                  <a:lnTo>
                    <a:pt x="0" y="441"/>
                  </a:lnTo>
                  <a:lnTo>
                    <a:pt x="0"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0" name="Google Shape;430;p26"/>
            <p:cNvSpPr/>
            <p:nvPr/>
          </p:nvSpPr>
          <p:spPr>
            <a:xfrm>
              <a:off x="5565808" y="3216616"/>
              <a:ext cx="14741" cy="44206"/>
            </a:xfrm>
            <a:custGeom>
              <a:rect b="b" l="l" r="r" t="t"/>
              <a:pathLst>
                <a:path extrusionOk="0" h="2750" w="917">
                  <a:moveTo>
                    <a:pt x="0" y="0"/>
                  </a:moveTo>
                  <a:lnTo>
                    <a:pt x="477" y="917"/>
                  </a:lnTo>
                  <a:lnTo>
                    <a:pt x="832" y="1272"/>
                  </a:lnTo>
                  <a:lnTo>
                    <a:pt x="832" y="1272"/>
                  </a:lnTo>
                  <a:lnTo>
                    <a:pt x="917" y="917"/>
                  </a:lnTo>
                  <a:lnTo>
                    <a:pt x="917" y="440"/>
                  </a:lnTo>
                  <a:lnTo>
                    <a:pt x="0" y="0"/>
                  </a:lnTo>
                  <a:close/>
                  <a:moveTo>
                    <a:pt x="832" y="1272"/>
                  </a:moveTo>
                  <a:lnTo>
                    <a:pt x="477" y="2750"/>
                  </a:lnTo>
                  <a:lnTo>
                    <a:pt x="477" y="2750"/>
                  </a:lnTo>
                  <a:lnTo>
                    <a:pt x="917" y="1357"/>
                  </a:lnTo>
                  <a:lnTo>
                    <a:pt x="832" y="1272"/>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1" name="Google Shape;431;p26"/>
            <p:cNvSpPr/>
            <p:nvPr/>
          </p:nvSpPr>
          <p:spPr>
            <a:xfrm>
              <a:off x="5433205" y="3282620"/>
              <a:ext cx="7684" cy="7668"/>
            </a:xfrm>
            <a:custGeom>
              <a:rect b="b" l="l" r="r" t="t"/>
              <a:pathLst>
                <a:path extrusionOk="0" h="477" w="478">
                  <a:moveTo>
                    <a:pt x="1" y="477"/>
                  </a:moveTo>
                  <a:lnTo>
                    <a:pt x="1" y="477"/>
                  </a:lnTo>
                  <a:lnTo>
                    <a:pt x="477" y="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2" name="Google Shape;432;p26"/>
            <p:cNvSpPr/>
            <p:nvPr/>
          </p:nvSpPr>
          <p:spPr>
            <a:xfrm>
              <a:off x="5418480" y="3429947"/>
              <a:ext cx="16" cy="7668"/>
            </a:xfrm>
            <a:custGeom>
              <a:rect b="b" l="l" r="r" t="t"/>
              <a:pathLst>
                <a:path extrusionOk="0" h="477" w="1">
                  <a:moveTo>
                    <a:pt x="0" y="0"/>
                  </a:moveTo>
                  <a:lnTo>
                    <a:pt x="0" y="477"/>
                  </a:lnTo>
                  <a:lnTo>
                    <a:pt x="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3" name="Google Shape;433;p26"/>
            <p:cNvSpPr/>
            <p:nvPr/>
          </p:nvSpPr>
          <p:spPr>
            <a:xfrm>
              <a:off x="5573459" y="3179482"/>
              <a:ext cx="16" cy="29482"/>
            </a:xfrm>
            <a:custGeom>
              <a:rect b="b" l="l" r="r" t="t"/>
              <a:pathLst>
                <a:path extrusionOk="0" h="1834" w="1">
                  <a:moveTo>
                    <a:pt x="1" y="1394"/>
                  </a:moveTo>
                  <a:lnTo>
                    <a:pt x="1" y="477"/>
                  </a:lnTo>
                  <a:lnTo>
                    <a:pt x="1" y="1"/>
                  </a:lnTo>
                  <a:lnTo>
                    <a:pt x="1" y="1"/>
                  </a:lnTo>
                  <a:lnTo>
                    <a:pt x="1" y="477"/>
                  </a:lnTo>
                  <a:lnTo>
                    <a:pt x="1" y="1394"/>
                  </a:lnTo>
                  <a:lnTo>
                    <a:pt x="1" y="1834"/>
                  </a:lnTo>
                  <a:lnTo>
                    <a:pt x="1" y="1834"/>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4" name="Google Shape;434;p26"/>
            <p:cNvSpPr/>
            <p:nvPr/>
          </p:nvSpPr>
          <p:spPr>
            <a:xfrm>
              <a:off x="5580532" y="3157685"/>
              <a:ext cx="16" cy="21814"/>
            </a:xfrm>
            <a:custGeom>
              <a:rect b="b" l="l" r="r" t="t"/>
              <a:pathLst>
                <a:path extrusionOk="0" h="1357" w="1">
                  <a:moveTo>
                    <a:pt x="1" y="917"/>
                  </a:moveTo>
                  <a:lnTo>
                    <a:pt x="1" y="440"/>
                  </a:lnTo>
                  <a:lnTo>
                    <a:pt x="1" y="0"/>
                  </a:lnTo>
                  <a:lnTo>
                    <a:pt x="1" y="0"/>
                  </a:lnTo>
                  <a:lnTo>
                    <a:pt x="1" y="440"/>
                  </a:lnTo>
                  <a:lnTo>
                    <a:pt x="1" y="917"/>
                  </a:lnTo>
                  <a:lnTo>
                    <a:pt x="1" y="1357"/>
                  </a:lnTo>
                  <a:lnTo>
                    <a:pt x="1" y="135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5" name="Google Shape;435;p26"/>
            <p:cNvSpPr/>
            <p:nvPr/>
          </p:nvSpPr>
          <p:spPr>
            <a:xfrm>
              <a:off x="6405582" y="4159511"/>
              <a:ext cx="7668" cy="7089"/>
            </a:xfrm>
            <a:custGeom>
              <a:rect b="b" l="l" r="r" t="t"/>
              <a:pathLst>
                <a:path extrusionOk="0" h="441" w="477">
                  <a:moveTo>
                    <a:pt x="0" y="1"/>
                  </a:moveTo>
                  <a:lnTo>
                    <a:pt x="0" y="441"/>
                  </a:lnTo>
                  <a:lnTo>
                    <a:pt x="477" y="44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6" name="Google Shape;436;p26"/>
            <p:cNvSpPr/>
            <p:nvPr/>
          </p:nvSpPr>
          <p:spPr>
            <a:xfrm>
              <a:off x="5543994" y="3614408"/>
              <a:ext cx="16" cy="7073"/>
            </a:xfrm>
            <a:custGeom>
              <a:rect b="b" l="l" r="r" t="t"/>
              <a:pathLst>
                <a:path extrusionOk="0" h="440" w="1">
                  <a:moveTo>
                    <a:pt x="1" y="0"/>
                  </a:moveTo>
                  <a:lnTo>
                    <a:pt x="1" y="440"/>
                  </a:lnTo>
                  <a:lnTo>
                    <a:pt x="1"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7" name="Google Shape;437;p26"/>
            <p:cNvSpPr/>
            <p:nvPr/>
          </p:nvSpPr>
          <p:spPr>
            <a:xfrm>
              <a:off x="5830997" y="3400482"/>
              <a:ext cx="14741" cy="7668"/>
            </a:xfrm>
            <a:custGeom>
              <a:rect b="b" l="l" r="r" t="t"/>
              <a:pathLst>
                <a:path extrusionOk="0" h="477" w="917">
                  <a:moveTo>
                    <a:pt x="917" y="0"/>
                  </a:moveTo>
                  <a:lnTo>
                    <a:pt x="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8" name="Google Shape;438;p26"/>
            <p:cNvSpPr/>
            <p:nvPr/>
          </p:nvSpPr>
          <p:spPr>
            <a:xfrm>
              <a:off x="5411407" y="3415206"/>
              <a:ext cx="16" cy="7684"/>
            </a:xfrm>
            <a:custGeom>
              <a:rect b="b" l="l" r="r" t="t"/>
              <a:pathLst>
                <a:path extrusionOk="0" h="478" w="1">
                  <a:moveTo>
                    <a:pt x="0" y="1"/>
                  </a:moveTo>
                  <a:lnTo>
                    <a:pt x="0" y="477"/>
                  </a:lnTo>
                  <a:lnTo>
                    <a:pt x="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39" name="Google Shape;439;p26"/>
            <p:cNvSpPr/>
            <p:nvPr/>
          </p:nvSpPr>
          <p:spPr>
            <a:xfrm>
              <a:off x="5706062" y="3650946"/>
              <a:ext cx="16" cy="7668"/>
            </a:xfrm>
            <a:custGeom>
              <a:rect b="b" l="l" r="r" t="t"/>
              <a:pathLst>
                <a:path extrusionOk="0" h="477" w="1">
                  <a:moveTo>
                    <a:pt x="1" y="0"/>
                  </a:moveTo>
                  <a:lnTo>
                    <a:pt x="1" y="0"/>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0" name="Google Shape;440;p26"/>
            <p:cNvSpPr/>
            <p:nvPr/>
          </p:nvSpPr>
          <p:spPr>
            <a:xfrm>
              <a:off x="5477411" y="3408133"/>
              <a:ext cx="22409" cy="14757"/>
            </a:xfrm>
            <a:custGeom>
              <a:rect b="b" l="l" r="r" t="t"/>
              <a:pathLst>
                <a:path extrusionOk="0" h="918" w="1394">
                  <a:moveTo>
                    <a:pt x="477" y="441"/>
                  </a:moveTo>
                  <a:lnTo>
                    <a:pt x="1393" y="917"/>
                  </a:lnTo>
                  <a:lnTo>
                    <a:pt x="1393" y="917"/>
                  </a:lnTo>
                  <a:lnTo>
                    <a:pt x="1393" y="917"/>
                  </a:lnTo>
                  <a:lnTo>
                    <a:pt x="477" y="441"/>
                  </a:ln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1" name="Google Shape;441;p26"/>
            <p:cNvSpPr/>
            <p:nvPr/>
          </p:nvSpPr>
          <p:spPr>
            <a:xfrm>
              <a:off x="5499804" y="3429947"/>
              <a:ext cx="16" cy="14741"/>
            </a:xfrm>
            <a:custGeom>
              <a:rect b="b" l="l" r="r" t="t"/>
              <a:pathLst>
                <a:path extrusionOk="0" h="917" w="1">
                  <a:moveTo>
                    <a:pt x="0" y="917"/>
                  </a:moveTo>
                  <a:lnTo>
                    <a:pt x="0" y="477"/>
                  </a:lnTo>
                  <a:lnTo>
                    <a:pt x="0" y="0"/>
                  </a:lnTo>
                  <a:lnTo>
                    <a:pt x="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2" name="Google Shape;442;p26"/>
            <p:cNvSpPr/>
            <p:nvPr/>
          </p:nvSpPr>
          <p:spPr>
            <a:xfrm>
              <a:off x="5470338" y="3393409"/>
              <a:ext cx="7089" cy="7089"/>
            </a:xfrm>
            <a:custGeom>
              <a:rect b="b" l="l" r="r" t="t"/>
              <a:pathLst>
                <a:path extrusionOk="0" h="441" w="441">
                  <a:moveTo>
                    <a:pt x="0" y="0"/>
                  </a:moveTo>
                  <a:lnTo>
                    <a:pt x="440" y="440"/>
                  </a:lnTo>
                  <a:lnTo>
                    <a:pt x="44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3" name="Google Shape;443;p26"/>
            <p:cNvSpPr/>
            <p:nvPr/>
          </p:nvSpPr>
          <p:spPr>
            <a:xfrm>
              <a:off x="6361376" y="4092928"/>
              <a:ext cx="7684" cy="7668"/>
            </a:xfrm>
            <a:custGeom>
              <a:rect b="b" l="l" r="r" t="t"/>
              <a:pathLst>
                <a:path extrusionOk="0" h="477" w="478">
                  <a:moveTo>
                    <a:pt x="1" y="477"/>
                  </a:moveTo>
                  <a:lnTo>
                    <a:pt x="1" y="477"/>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4" name="Google Shape;444;p26"/>
            <p:cNvSpPr/>
            <p:nvPr/>
          </p:nvSpPr>
          <p:spPr>
            <a:xfrm>
              <a:off x="5492136" y="3459413"/>
              <a:ext cx="14757" cy="22409"/>
            </a:xfrm>
            <a:custGeom>
              <a:rect b="b" l="l" r="r" t="t"/>
              <a:pathLst>
                <a:path extrusionOk="0" h="1394" w="918">
                  <a:moveTo>
                    <a:pt x="1" y="0"/>
                  </a:moveTo>
                  <a:lnTo>
                    <a:pt x="477" y="477"/>
                  </a:lnTo>
                  <a:lnTo>
                    <a:pt x="917" y="1394"/>
                  </a:lnTo>
                  <a:lnTo>
                    <a:pt x="917" y="1394"/>
                  </a:lnTo>
                  <a:lnTo>
                    <a:pt x="477"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5" name="Google Shape;445;p26"/>
            <p:cNvSpPr/>
            <p:nvPr/>
          </p:nvSpPr>
          <p:spPr>
            <a:xfrm>
              <a:off x="5543994" y="3533068"/>
              <a:ext cx="14757" cy="66615"/>
            </a:xfrm>
            <a:custGeom>
              <a:rect b="b" l="l" r="r" t="t"/>
              <a:pathLst>
                <a:path extrusionOk="0" h="4144" w="918">
                  <a:moveTo>
                    <a:pt x="917" y="1"/>
                  </a:moveTo>
                  <a:lnTo>
                    <a:pt x="441" y="917"/>
                  </a:lnTo>
                  <a:lnTo>
                    <a:pt x="441" y="1394"/>
                  </a:lnTo>
                  <a:lnTo>
                    <a:pt x="917" y="1"/>
                  </a:lnTo>
                  <a:close/>
                  <a:moveTo>
                    <a:pt x="441" y="1394"/>
                  </a:moveTo>
                  <a:lnTo>
                    <a:pt x="1" y="2311"/>
                  </a:lnTo>
                  <a:lnTo>
                    <a:pt x="441" y="1834"/>
                  </a:lnTo>
                  <a:lnTo>
                    <a:pt x="441" y="1394"/>
                  </a:lnTo>
                  <a:close/>
                  <a:moveTo>
                    <a:pt x="1" y="2750"/>
                  </a:moveTo>
                  <a:lnTo>
                    <a:pt x="1" y="3667"/>
                  </a:lnTo>
                  <a:lnTo>
                    <a:pt x="441" y="4144"/>
                  </a:lnTo>
                  <a:lnTo>
                    <a:pt x="441" y="3667"/>
                  </a:lnTo>
                  <a:lnTo>
                    <a:pt x="1" y="275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6" name="Google Shape;446;p26"/>
            <p:cNvSpPr/>
            <p:nvPr/>
          </p:nvSpPr>
          <p:spPr>
            <a:xfrm>
              <a:off x="5485063" y="3916135"/>
              <a:ext cx="7089" cy="7668"/>
            </a:xfrm>
            <a:custGeom>
              <a:rect b="b" l="l" r="r" t="t"/>
              <a:pathLst>
                <a:path extrusionOk="0" h="477" w="441">
                  <a:moveTo>
                    <a:pt x="1" y="0"/>
                  </a:moveTo>
                  <a:lnTo>
                    <a:pt x="1" y="477"/>
                  </a:lnTo>
                  <a:lnTo>
                    <a:pt x="44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7" name="Google Shape;447;p26"/>
            <p:cNvSpPr/>
            <p:nvPr/>
          </p:nvSpPr>
          <p:spPr>
            <a:xfrm>
              <a:off x="6022531" y="3717529"/>
              <a:ext cx="7668" cy="16"/>
            </a:xfrm>
            <a:custGeom>
              <a:rect b="b" l="l" r="r" t="t"/>
              <a:pathLst>
                <a:path extrusionOk="0" h="1" w="477">
                  <a:moveTo>
                    <a:pt x="477" y="1"/>
                  </a:moveTo>
                  <a:lnTo>
                    <a:pt x="477"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8" name="Google Shape;448;p26"/>
            <p:cNvSpPr/>
            <p:nvPr/>
          </p:nvSpPr>
          <p:spPr>
            <a:xfrm>
              <a:off x="6361376" y="3805925"/>
              <a:ext cx="14757" cy="7089"/>
            </a:xfrm>
            <a:custGeom>
              <a:rect b="b" l="l" r="r" t="t"/>
              <a:pathLst>
                <a:path extrusionOk="0" h="441" w="918">
                  <a:moveTo>
                    <a:pt x="917" y="1"/>
                  </a:moveTo>
                  <a:lnTo>
                    <a:pt x="1" y="441"/>
                  </a:lnTo>
                  <a:lnTo>
                    <a:pt x="477" y="441"/>
                  </a:lnTo>
                  <a:lnTo>
                    <a:pt x="91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49" name="Google Shape;449;p26"/>
            <p:cNvSpPr/>
            <p:nvPr/>
          </p:nvSpPr>
          <p:spPr>
            <a:xfrm>
              <a:off x="5845722" y="3724602"/>
              <a:ext cx="16" cy="16"/>
            </a:xfrm>
            <a:custGeom>
              <a:rect b="b" l="l" r="r" t="t"/>
              <a:pathLst>
                <a:path extrusionOk="0" h="1" w="1">
                  <a:moveTo>
                    <a:pt x="1"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0" name="Google Shape;450;p26"/>
            <p:cNvSpPr/>
            <p:nvPr/>
          </p:nvSpPr>
          <p:spPr>
            <a:xfrm>
              <a:off x="6413233" y="3850131"/>
              <a:ext cx="16" cy="7089"/>
            </a:xfrm>
            <a:custGeom>
              <a:rect b="b" l="l" r="r" t="t"/>
              <a:pathLst>
                <a:path extrusionOk="0" h="441" w="1">
                  <a:moveTo>
                    <a:pt x="1" y="0"/>
                  </a:moveTo>
                  <a:lnTo>
                    <a:pt x="1" y="0"/>
                  </a:lnTo>
                  <a:lnTo>
                    <a:pt x="1"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1" name="Google Shape;451;p26"/>
            <p:cNvSpPr/>
            <p:nvPr/>
          </p:nvSpPr>
          <p:spPr>
            <a:xfrm>
              <a:off x="6479237" y="4144786"/>
              <a:ext cx="7684" cy="7089"/>
            </a:xfrm>
            <a:custGeom>
              <a:rect b="b" l="l" r="r" t="t"/>
              <a:pathLst>
                <a:path extrusionOk="0" h="441" w="478">
                  <a:moveTo>
                    <a:pt x="1" y="0"/>
                  </a:moveTo>
                  <a:lnTo>
                    <a:pt x="477" y="440"/>
                  </a:lnTo>
                  <a:lnTo>
                    <a:pt x="477"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2" name="Google Shape;452;p26"/>
            <p:cNvSpPr/>
            <p:nvPr/>
          </p:nvSpPr>
          <p:spPr>
            <a:xfrm>
              <a:off x="6449772" y="3850131"/>
              <a:ext cx="22409" cy="14741"/>
            </a:xfrm>
            <a:custGeom>
              <a:rect b="b" l="l" r="r" t="t"/>
              <a:pathLst>
                <a:path extrusionOk="0" h="917" w="1394">
                  <a:moveTo>
                    <a:pt x="1394" y="0"/>
                  </a:moveTo>
                  <a:lnTo>
                    <a:pt x="1" y="440"/>
                  </a:lnTo>
                  <a:lnTo>
                    <a:pt x="1" y="917"/>
                  </a:lnTo>
                  <a:lnTo>
                    <a:pt x="477" y="440"/>
                  </a:lnTo>
                  <a:lnTo>
                    <a:pt x="1394"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3" name="Google Shape;453;p26"/>
            <p:cNvSpPr/>
            <p:nvPr/>
          </p:nvSpPr>
          <p:spPr>
            <a:xfrm>
              <a:off x="6472164" y="4012184"/>
              <a:ext cx="7089" cy="7089"/>
            </a:xfrm>
            <a:custGeom>
              <a:rect b="b" l="l" r="r" t="t"/>
              <a:pathLst>
                <a:path extrusionOk="0" h="441" w="441">
                  <a:moveTo>
                    <a:pt x="441" y="1"/>
                  </a:moveTo>
                  <a:lnTo>
                    <a:pt x="1" y="441"/>
                  </a:lnTo>
                  <a:lnTo>
                    <a:pt x="441" y="441"/>
                  </a:lnTo>
                  <a:lnTo>
                    <a:pt x="44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4" name="Google Shape;454;p26"/>
            <p:cNvSpPr/>
            <p:nvPr/>
          </p:nvSpPr>
          <p:spPr>
            <a:xfrm>
              <a:off x="5367201" y="3371016"/>
              <a:ext cx="7089" cy="29482"/>
            </a:xfrm>
            <a:custGeom>
              <a:rect b="b" l="l" r="r" t="t"/>
              <a:pathLst>
                <a:path extrusionOk="0" h="1834" w="441">
                  <a:moveTo>
                    <a:pt x="441" y="917"/>
                  </a:moveTo>
                  <a:lnTo>
                    <a:pt x="441" y="0"/>
                  </a:lnTo>
                  <a:lnTo>
                    <a:pt x="441" y="0"/>
                  </a:lnTo>
                  <a:lnTo>
                    <a:pt x="441" y="477"/>
                  </a:lnTo>
                  <a:lnTo>
                    <a:pt x="441" y="1393"/>
                  </a:lnTo>
                  <a:lnTo>
                    <a:pt x="1" y="1833"/>
                  </a:lnTo>
                  <a:lnTo>
                    <a:pt x="1" y="1833"/>
                  </a:lnTo>
                  <a:lnTo>
                    <a:pt x="441" y="1393"/>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5" name="Google Shape;455;p26"/>
            <p:cNvSpPr/>
            <p:nvPr/>
          </p:nvSpPr>
          <p:spPr>
            <a:xfrm>
              <a:off x="6457440" y="3916135"/>
              <a:ext cx="7089" cy="16"/>
            </a:xfrm>
            <a:custGeom>
              <a:rect b="b" l="l" r="r" t="t"/>
              <a:pathLst>
                <a:path extrusionOk="0" h="1" w="441">
                  <a:moveTo>
                    <a:pt x="0" y="0"/>
                  </a:moveTo>
                  <a:lnTo>
                    <a:pt x="440" y="0"/>
                  </a:lnTo>
                  <a:lnTo>
                    <a:pt x="44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6" name="Google Shape;456;p26"/>
            <p:cNvSpPr/>
            <p:nvPr/>
          </p:nvSpPr>
          <p:spPr>
            <a:xfrm>
              <a:off x="5462670" y="3842464"/>
              <a:ext cx="7684" cy="16"/>
            </a:xfrm>
            <a:custGeom>
              <a:rect b="b" l="l" r="r" t="t"/>
              <a:pathLst>
                <a:path extrusionOk="0" h="1" w="478">
                  <a:moveTo>
                    <a:pt x="477" y="1"/>
                  </a:moveTo>
                  <a:lnTo>
                    <a:pt x="477" y="1"/>
                  </a:lnTo>
                  <a:lnTo>
                    <a:pt x="1"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7" name="Google Shape;457;p26"/>
            <p:cNvSpPr/>
            <p:nvPr/>
          </p:nvSpPr>
          <p:spPr>
            <a:xfrm>
              <a:off x="5308270" y="3326810"/>
              <a:ext cx="16" cy="7684"/>
            </a:xfrm>
            <a:custGeom>
              <a:rect b="b" l="l" r="r" t="t"/>
              <a:pathLst>
                <a:path extrusionOk="0" h="478" w="1">
                  <a:moveTo>
                    <a:pt x="1" y="1"/>
                  </a:moveTo>
                  <a:lnTo>
                    <a:pt x="1" y="477"/>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8" name="Google Shape;458;p26"/>
            <p:cNvSpPr/>
            <p:nvPr/>
          </p:nvSpPr>
          <p:spPr>
            <a:xfrm>
              <a:off x="5323011" y="3334478"/>
              <a:ext cx="16" cy="14741"/>
            </a:xfrm>
            <a:custGeom>
              <a:rect b="b" l="l" r="r" t="t"/>
              <a:pathLst>
                <a:path extrusionOk="0" h="917" w="1">
                  <a:moveTo>
                    <a:pt x="0" y="0"/>
                  </a:moveTo>
                  <a:lnTo>
                    <a:pt x="0" y="0"/>
                  </a:lnTo>
                  <a:lnTo>
                    <a:pt x="0" y="440"/>
                  </a:lnTo>
                  <a:lnTo>
                    <a:pt x="0" y="917"/>
                  </a:lnTo>
                  <a:lnTo>
                    <a:pt x="0" y="917"/>
                  </a:lnTo>
                  <a:lnTo>
                    <a:pt x="0"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59" name="Google Shape;459;p26"/>
            <p:cNvSpPr/>
            <p:nvPr/>
          </p:nvSpPr>
          <p:spPr>
            <a:xfrm>
              <a:off x="5337736" y="3349202"/>
              <a:ext cx="16" cy="7089"/>
            </a:xfrm>
            <a:custGeom>
              <a:rect b="b" l="l" r="r" t="t"/>
              <a:pathLst>
                <a:path extrusionOk="0" h="441" w="1">
                  <a:moveTo>
                    <a:pt x="1" y="1"/>
                  </a:moveTo>
                  <a:lnTo>
                    <a:pt x="1" y="441"/>
                  </a:lnTo>
                  <a:lnTo>
                    <a:pt x="1"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0" name="Google Shape;460;p26"/>
            <p:cNvSpPr/>
            <p:nvPr/>
          </p:nvSpPr>
          <p:spPr>
            <a:xfrm>
              <a:off x="5470338" y="3452340"/>
              <a:ext cx="14741" cy="16"/>
            </a:xfrm>
            <a:custGeom>
              <a:rect b="b" l="l" r="r" t="t"/>
              <a:pathLst>
                <a:path extrusionOk="0" h="1" w="917">
                  <a:moveTo>
                    <a:pt x="440" y="1"/>
                  </a:moveTo>
                  <a:lnTo>
                    <a:pt x="917"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1" name="Google Shape;461;p26"/>
            <p:cNvSpPr/>
            <p:nvPr/>
          </p:nvSpPr>
          <p:spPr>
            <a:xfrm>
              <a:off x="5477411" y="3724602"/>
              <a:ext cx="16" cy="16"/>
            </a:xfrm>
            <a:custGeom>
              <a:rect b="b" l="l" r="r" t="t"/>
              <a:pathLst>
                <a:path extrusionOk="0" h="1" w="1">
                  <a:moveTo>
                    <a:pt x="0" y="1"/>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2" name="Google Shape;462;p26"/>
            <p:cNvSpPr/>
            <p:nvPr/>
          </p:nvSpPr>
          <p:spPr>
            <a:xfrm>
              <a:off x="5455597" y="3835391"/>
              <a:ext cx="16" cy="16"/>
            </a:xfrm>
            <a:custGeom>
              <a:rect b="b" l="l" r="r" t="t"/>
              <a:pathLst>
                <a:path extrusionOk="0" h="1" w="1">
                  <a:moveTo>
                    <a:pt x="1"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3" name="Google Shape;463;p26"/>
            <p:cNvSpPr/>
            <p:nvPr/>
          </p:nvSpPr>
          <p:spPr>
            <a:xfrm>
              <a:off x="5485063" y="3754067"/>
              <a:ext cx="7089" cy="7684"/>
            </a:xfrm>
            <a:custGeom>
              <a:rect b="b" l="l" r="r" t="t"/>
              <a:pathLst>
                <a:path extrusionOk="0" h="478" w="441">
                  <a:moveTo>
                    <a:pt x="1" y="1"/>
                  </a:moveTo>
                  <a:lnTo>
                    <a:pt x="1" y="477"/>
                  </a:lnTo>
                  <a:lnTo>
                    <a:pt x="441" y="477"/>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4" name="Google Shape;464;p26"/>
            <p:cNvSpPr/>
            <p:nvPr/>
          </p:nvSpPr>
          <p:spPr>
            <a:xfrm>
              <a:off x="5573459" y="3503603"/>
              <a:ext cx="16" cy="16"/>
            </a:xfrm>
            <a:custGeom>
              <a:rect b="b" l="l" r="r" t="t"/>
              <a:pathLst>
                <a:path extrusionOk="0" h="1" w="1">
                  <a:moveTo>
                    <a:pt x="1"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5" name="Google Shape;465;p26"/>
            <p:cNvSpPr/>
            <p:nvPr/>
          </p:nvSpPr>
          <p:spPr>
            <a:xfrm>
              <a:off x="6103854" y="3629132"/>
              <a:ext cx="16" cy="16"/>
            </a:xfrm>
            <a:custGeom>
              <a:rect b="b" l="l" r="r" t="t"/>
              <a:pathLst>
                <a:path extrusionOk="0" h="1" w="1">
                  <a:moveTo>
                    <a:pt x="0" y="1"/>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6" name="Google Shape;466;p26"/>
            <p:cNvSpPr/>
            <p:nvPr/>
          </p:nvSpPr>
          <p:spPr>
            <a:xfrm>
              <a:off x="6081462" y="3658598"/>
              <a:ext cx="7668" cy="16"/>
            </a:xfrm>
            <a:custGeom>
              <a:rect b="b" l="l" r="r" t="t"/>
              <a:pathLst>
                <a:path extrusionOk="0" h="1" w="477">
                  <a:moveTo>
                    <a:pt x="0" y="1"/>
                  </a:moveTo>
                  <a:lnTo>
                    <a:pt x="47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7" name="Google Shape;467;p26"/>
            <p:cNvSpPr/>
            <p:nvPr/>
          </p:nvSpPr>
          <p:spPr>
            <a:xfrm>
              <a:off x="6096186" y="3621481"/>
              <a:ext cx="16" cy="7668"/>
            </a:xfrm>
            <a:custGeom>
              <a:rect b="b" l="l" r="r" t="t"/>
              <a:pathLst>
                <a:path extrusionOk="0" h="477" w="1">
                  <a:moveTo>
                    <a:pt x="1" y="0"/>
                  </a:moveTo>
                  <a:lnTo>
                    <a:pt x="1" y="477"/>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8" name="Google Shape;468;p26"/>
            <p:cNvSpPr/>
            <p:nvPr/>
          </p:nvSpPr>
          <p:spPr>
            <a:xfrm>
              <a:off x="5963600" y="3223689"/>
              <a:ext cx="14741" cy="16"/>
            </a:xfrm>
            <a:custGeom>
              <a:rect b="b" l="l" r="r" t="t"/>
              <a:pathLst>
                <a:path extrusionOk="0" h="1" w="917">
                  <a:moveTo>
                    <a:pt x="0" y="0"/>
                  </a:moveTo>
                  <a:lnTo>
                    <a:pt x="0" y="0"/>
                  </a:lnTo>
                  <a:lnTo>
                    <a:pt x="917" y="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69" name="Google Shape;469;p26"/>
            <p:cNvSpPr/>
            <p:nvPr/>
          </p:nvSpPr>
          <p:spPr>
            <a:xfrm>
              <a:off x="6066721" y="3688063"/>
              <a:ext cx="7684" cy="16"/>
            </a:xfrm>
            <a:custGeom>
              <a:rect b="b" l="l" r="r" t="t"/>
              <a:pathLst>
                <a:path extrusionOk="0" h="1" w="478">
                  <a:moveTo>
                    <a:pt x="1" y="1"/>
                  </a:moveTo>
                  <a:lnTo>
                    <a:pt x="47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0" name="Google Shape;470;p26"/>
            <p:cNvSpPr/>
            <p:nvPr/>
          </p:nvSpPr>
          <p:spPr>
            <a:xfrm>
              <a:off x="6376116" y="3533068"/>
              <a:ext cx="7668" cy="7684"/>
            </a:xfrm>
            <a:custGeom>
              <a:rect b="b" l="l" r="r" t="t"/>
              <a:pathLst>
                <a:path extrusionOk="0" h="478" w="477">
                  <a:moveTo>
                    <a:pt x="477" y="478"/>
                  </a:move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1" name="Google Shape;471;p26"/>
            <p:cNvSpPr/>
            <p:nvPr/>
          </p:nvSpPr>
          <p:spPr>
            <a:xfrm>
              <a:off x="6118579" y="3599667"/>
              <a:ext cx="14757" cy="7089"/>
            </a:xfrm>
            <a:custGeom>
              <a:rect b="b" l="l" r="r" t="t"/>
              <a:pathLst>
                <a:path extrusionOk="0" h="441" w="918">
                  <a:moveTo>
                    <a:pt x="1" y="1"/>
                  </a:moveTo>
                  <a:lnTo>
                    <a:pt x="441" y="440"/>
                  </a:lnTo>
                  <a:lnTo>
                    <a:pt x="917" y="440"/>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2" name="Google Shape;472;p26"/>
            <p:cNvSpPr/>
            <p:nvPr/>
          </p:nvSpPr>
          <p:spPr>
            <a:xfrm>
              <a:off x="6398509" y="3533068"/>
              <a:ext cx="7089" cy="16"/>
            </a:xfrm>
            <a:custGeom>
              <a:rect b="b" l="l" r="r" t="t"/>
              <a:pathLst>
                <a:path extrusionOk="0" h="1" w="441">
                  <a:moveTo>
                    <a:pt x="440" y="1"/>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3" name="Google Shape;473;p26"/>
            <p:cNvSpPr/>
            <p:nvPr/>
          </p:nvSpPr>
          <p:spPr>
            <a:xfrm>
              <a:off x="6110927" y="3577274"/>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4" name="Google Shape;474;p26"/>
            <p:cNvSpPr/>
            <p:nvPr/>
          </p:nvSpPr>
          <p:spPr>
            <a:xfrm>
              <a:off x="6148044" y="3621481"/>
              <a:ext cx="7089" cy="0"/>
            </a:xfrm>
            <a:custGeom>
              <a:rect b="b" l="l" r="r" t="t"/>
              <a:pathLst>
                <a:path extrusionOk="0" h="0" w="441">
                  <a:moveTo>
                    <a:pt x="441" y="0"/>
                  </a:moveTo>
                  <a:lnTo>
                    <a:pt x="1" y="0"/>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5" name="Google Shape;475;p26"/>
            <p:cNvSpPr/>
            <p:nvPr/>
          </p:nvSpPr>
          <p:spPr>
            <a:xfrm>
              <a:off x="5875187" y="3658598"/>
              <a:ext cx="16" cy="7089"/>
            </a:xfrm>
            <a:custGeom>
              <a:rect b="b" l="l" r="r" t="t"/>
              <a:pathLst>
                <a:path extrusionOk="0" h="441" w="1">
                  <a:moveTo>
                    <a:pt x="1" y="44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6" name="Google Shape;476;p26"/>
            <p:cNvSpPr/>
            <p:nvPr/>
          </p:nvSpPr>
          <p:spPr>
            <a:xfrm>
              <a:off x="5868130" y="3643873"/>
              <a:ext cx="16" cy="14741"/>
            </a:xfrm>
            <a:custGeom>
              <a:rect b="b" l="l" r="r" t="t"/>
              <a:pathLst>
                <a:path extrusionOk="0" h="917" w="1">
                  <a:moveTo>
                    <a:pt x="0" y="917"/>
                  </a:moveTo>
                  <a:lnTo>
                    <a:pt x="0" y="917"/>
                  </a:lnTo>
                  <a:lnTo>
                    <a:pt x="0" y="440"/>
                  </a:lnTo>
                  <a:lnTo>
                    <a:pt x="0" y="0"/>
                  </a:ln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7" name="Google Shape;477;p26"/>
            <p:cNvSpPr/>
            <p:nvPr/>
          </p:nvSpPr>
          <p:spPr>
            <a:xfrm>
              <a:off x="5750268" y="3643873"/>
              <a:ext cx="16" cy="16"/>
            </a:xfrm>
            <a:custGeom>
              <a:rect b="b" l="l" r="r" t="t"/>
              <a:pathLst>
                <a:path extrusionOk="0" h="1" w="1">
                  <a:moveTo>
                    <a:pt x="0" y="0"/>
                  </a:move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8" name="Google Shape;478;p26"/>
            <p:cNvSpPr/>
            <p:nvPr/>
          </p:nvSpPr>
          <p:spPr>
            <a:xfrm>
              <a:off x="5875187" y="3629132"/>
              <a:ext cx="7684" cy="7089"/>
            </a:xfrm>
            <a:custGeom>
              <a:rect b="b" l="l" r="r" t="t"/>
              <a:pathLst>
                <a:path extrusionOk="0" h="441" w="478">
                  <a:moveTo>
                    <a:pt x="1" y="1"/>
                  </a:moveTo>
                  <a:lnTo>
                    <a:pt x="478" y="441"/>
                  </a:lnTo>
                  <a:lnTo>
                    <a:pt x="478"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79" name="Google Shape;479;p26"/>
            <p:cNvSpPr/>
            <p:nvPr/>
          </p:nvSpPr>
          <p:spPr>
            <a:xfrm>
              <a:off x="6103854" y="3584942"/>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0" name="Google Shape;480;p26"/>
            <p:cNvSpPr/>
            <p:nvPr/>
          </p:nvSpPr>
          <p:spPr>
            <a:xfrm>
              <a:off x="6022531" y="3526011"/>
              <a:ext cx="7668" cy="7073"/>
            </a:xfrm>
            <a:custGeom>
              <a:rect b="b" l="l" r="r" t="t"/>
              <a:pathLst>
                <a:path extrusionOk="0" h="440" w="477">
                  <a:moveTo>
                    <a:pt x="477" y="440"/>
                  </a:move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1" name="Google Shape;481;p26"/>
            <p:cNvSpPr/>
            <p:nvPr/>
          </p:nvSpPr>
          <p:spPr>
            <a:xfrm>
              <a:off x="6103854" y="3614408"/>
              <a:ext cx="7089" cy="7073"/>
            </a:xfrm>
            <a:custGeom>
              <a:rect b="b" l="l" r="r" t="t"/>
              <a:pathLst>
                <a:path extrusionOk="0" h="440" w="441">
                  <a:moveTo>
                    <a:pt x="0" y="440"/>
                  </a:moveTo>
                  <a:lnTo>
                    <a:pt x="440" y="0"/>
                  </a:lnTo>
                  <a:lnTo>
                    <a:pt x="44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2" name="Google Shape;482;p26"/>
            <p:cNvSpPr/>
            <p:nvPr/>
          </p:nvSpPr>
          <p:spPr>
            <a:xfrm>
              <a:off x="5691337" y="3650946"/>
              <a:ext cx="0" cy="0"/>
            </a:xfrm>
            <a:custGeom>
              <a:rect b="b" l="l" r="r" t="t"/>
              <a:pathLst>
                <a:path extrusionOk="0" h="0" w="0">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3" name="Google Shape;483;p26"/>
            <p:cNvSpPr/>
            <p:nvPr/>
          </p:nvSpPr>
          <p:spPr>
            <a:xfrm>
              <a:off x="5868130" y="3606740"/>
              <a:ext cx="7073" cy="7684"/>
            </a:xfrm>
            <a:custGeom>
              <a:rect b="b" l="l" r="r" t="t"/>
              <a:pathLst>
                <a:path extrusionOk="0" h="478" w="440">
                  <a:moveTo>
                    <a:pt x="0" y="0"/>
                  </a:moveTo>
                  <a:lnTo>
                    <a:pt x="0" y="0"/>
                  </a:lnTo>
                  <a:lnTo>
                    <a:pt x="440" y="477"/>
                  </a:lnTo>
                  <a:lnTo>
                    <a:pt x="44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4" name="Google Shape;484;p26"/>
            <p:cNvSpPr/>
            <p:nvPr/>
          </p:nvSpPr>
          <p:spPr>
            <a:xfrm>
              <a:off x="6081462" y="3621481"/>
              <a:ext cx="7668" cy="0"/>
            </a:xfrm>
            <a:custGeom>
              <a:rect b="b" l="l" r="r" t="t"/>
              <a:pathLst>
                <a:path extrusionOk="0" h="0" w="477">
                  <a:moveTo>
                    <a:pt x="0" y="0"/>
                  </a:moveTo>
                  <a:lnTo>
                    <a:pt x="0" y="0"/>
                  </a:lnTo>
                  <a:lnTo>
                    <a:pt x="477" y="0"/>
                  </a:lnTo>
                  <a:lnTo>
                    <a:pt x="477" y="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5" name="Google Shape;485;p26"/>
            <p:cNvSpPr/>
            <p:nvPr/>
          </p:nvSpPr>
          <p:spPr>
            <a:xfrm>
              <a:off x="6051996" y="3533068"/>
              <a:ext cx="16" cy="16"/>
            </a:xfrm>
            <a:custGeom>
              <a:rect b="b" l="l" r="r" t="t"/>
              <a:pathLst>
                <a:path extrusionOk="0" h="1" w="1">
                  <a:moveTo>
                    <a:pt x="0" y="1"/>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6" name="Google Shape;486;p26"/>
            <p:cNvSpPr/>
            <p:nvPr/>
          </p:nvSpPr>
          <p:spPr>
            <a:xfrm>
              <a:off x="6221716" y="3459413"/>
              <a:ext cx="14741" cy="16"/>
            </a:xfrm>
            <a:custGeom>
              <a:rect b="b" l="l" r="r" t="t"/>
              <a:pathLst>
                <a:path extrusionOk="0" h="1" w="917">
                  <a:moveTo>
                    <a:pt x="917" y="0"/>
                  </a:moveTo>
                  <a:lnTo>
                    <a:pt x="917" y="0"/>
                  </a:ln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7" name="Google Shape;487;p26"/>
            <p:cNvSpPr/>
            <p:nvPr/>
          </p:nvSpPr>
          <p:spPr>
            <a:xfrm>
              <a:off x="6133319" y="3400482"/>
              <a:ext cx="7089" cy="7668"/>
            </a:xfrm>
            <a:custGeom>
              <a:rect b="b" l="l" r="r" t="t"/>
              <a:pathLst>
                <a:path extrusionOk="0" h="477" w="441">
                  <a:moveTo>
                    <a:pt x="440" y="0"/>
                  </a:moveTo>
                  <a:lnTo>
                    <a:pt x="440" y="0"/>
                  </a:lnTo>
                  <a:lnTo>
                    <a:pt x="0" y="477"/>
                  </a:lnTo>
                  <a:lnTo>
                    <a:pt x="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8" name="Google Shape;488;p26"/>
            <p:cNvSpPr/>
            <p:nvPr/>
          </p:nvSpPr>
          <p:spPr>
            <a:xfrm>
              <a:off x="6280647" y="3444672"/>
              <a:ext cx="21814" cy="22425"/>
            </a:xfrm>
            <a:custGeom>
              <a:rect b="b" l="l" r="r" t="t"/>
              <a:pathLst>
                <a:path extrusionOk="0" h="1395" w="1357">
                  <a:moveTo>
                    <a:pt x="440" y="917"/>
                  </a:moveTo>
                  <a:lnTo>
                    <a:pt x="440" y="478"/>
                  </a:lnTo>
                  <a:lnTo>
                    <a:pt x="1357" y="1"/>
                  </a:lnTo>
                  <a:lnTo>
                    <a:pt x="1357" y="1"/>
                  </a:lnTo>
                  <a:lnTo>
                    <a:pt x="440" y="478"/>
                  </a:lnTo>
                  <a:lnTo>
                    <a:pt x="440" y="917"/>
                  </a:lnTo>
                  <a:lnTo>
                    <a:pt x="0" y="1394"/>
                  </a:lnTo>
                  <a:lnTo>
                    <a:pt x="0" y="1394"/>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89" name="Google Shape;489;p26"/>
            <p:cNvSpPr/>
            <p:nvPr/>
          </p:nvSpPr>
          <p:spPr>
            <a:xfrm>
              <a:off x="6096186" y="3400482"/>
              <a:ext cx="14757" cy="7668"/>
            </a:xfrm>
            <a:custGeom>
              <a:rect b="b" l="l" r="r" t="t"/>
              <a:pathLst>
                <a:path extrusionOk="0" h="477" w="918">
                  <a:moveTo>
                    <a:pt x="1" y="0"/>
                  </a:moveTo>
                  <a:lnTo>
                    <a:pt x="477" y="477"/>
                  </a:lnTo>
                  <a:lnTo>
                    <a:pt x="917" y="477"/>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0" name="Google Shape;490;p26"/>
            <p:cNvSpPr/>
            <p:nvPr/>
          </p:nvSpPr>
          <p:spPr>
            <a:xfrm>
              <a:off x="6405582" y="3474137"/>
              <a:ext cx="7668" cy="16"/>
            </a:xfrm>
            <a:custGeom>
              <a:rect b="b" l="l" r="r" t="t"/>
              <a:pathLst>
                <a:path extrusionOk="0" h="1" w="477">
                  <a:moveTo>
                    <a:pt x="477" y="1"/>
                  </a:move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1" name="Google Shape;491;p26"/>
            <p:cNvSpPr/>
            <p:nvPr/>
          </p:nvSpPr>
          <p:spPr>
            <a:xfrm>
              <a:off x="6000717" y="3341551"/>
              <a:ext cx="16" cy="16"/>
            </a:xfrm>
            <a:custGeom>
              <a:rect b="b" l="l" r="r" t="t"/>
              <a:pathLst>
                <a:path extrusionOk="0" h="1" w="1">
                  <a:moveTo>
                    <a:pt x="1" y="0"/>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2" name="Google Shape;492;p26"/>
            <p:cNvSpPr/>
            <p:nvPr/>
          </p:nvSpPr>
          <p:spPr>
            <a:xfrm>
              <a:off x="6324837" y="3452340"/>
              <a:ext cx="29482" cy="14757"/>
            </a:xfrm>
            <a:custGeom>
              <a:rect b="b" l="l" r="r" t="t"/>
              <a:pathLst>
                <a:path extrusionOk="0" h="918" w="1834">
                  <a:moveTo>
                    <a:pt x="1357" y="440"/>
                  </a:moveTo>
                  <a:lnTo>
                    <a:pt x="1834" y="1"/>
                  </a:lnTo>
                  <a:lnTo>
                    <a:pt x="1357" y="440"/>
                  </a:lnTo>
                  <a:lnTo>
                    <a:pt x="1" y="917"/>
                  </a:lnTo>
                  <a:lnTo>
                    <a:pt x="1"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3" name="Google Shape;493;p26"/>
            <p:cNvSpPr/>
            <p:nvPr/>
          </p:nvSpPr>
          <p:spPr>
            <a:xfrm>
              <a:off x="6376116" y="3452340"/>
              <a:ext cx="7668" cy="16"/>
            </a:xfrm>
            <a:custGeom>
              <a:rect b="b" l="l" r="r" t="t"/>
              <a:pathLst>
                <a:path extrusionOk="0" h="1" w="477">
                  <a:moveTo>
                    <a:pt x="477" y="1"/>
                  </a:moveTo>
                  <a:lnTo>
                    <a:pt x="477" y="1"/>
                  </a:ln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4" name="Google Shape;494;p26"/>
            <p:cNvSpPr/>
            <p:nvPr/>
          </p:nvSpPr>
          <p:spPr>
            <a:xfrm>
              <a:off x="6243514" y="3444672"/>
              <a:ext cx="29482" cy="22425"/>
            </a:xfrm>
            <a:custGeom>
              <a:rect b="b" l="l" r="r" t="t"/>
              <a:pathLst>
                <a:path extrusionOk="0" h="1395" w="1834">
                  <a:moveTo>
                    <a:pt x="1394" y="1"/>
                  </a:moveTo>
                  <a:lnTo>
                    <a:pt x="917" y="478"/>
                  </a:lnTo>
                  <a:lnTo>
                    <a:pt x="1394" y="478"/>
                  </a:lnTo>
                  <a:lnTo>
                    <a:pt x="1834" y="1"/>
                  </a:lnTo>
                  <a:close/>
                  <a:moveTo>
                    <a:pt x="477" y="478"/>
                  </a:moveTo>
                  <a:lnTo>
                    <a:pt x="1" y="1394"/>
                  </a:lnTo>
                  <a:lnTo>
                    <a:pt x="477" y="1394"/>
                  </a:lnTo>
                  <a:lnTo>
                    <a:pt x="917" y="478"/>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5" name="Google Shape;495;p26"/>
            <p:cNvSpPr/>
            <p:nvPr/>
          </p:nvSpPr>
          <p:spPr>
            <a:xfrm>
              <a:off x="5868130" y="3393409"/>
              <a:ext cx="14741" cy="7089"/>
            </a:xfrm>
            <a:custGeom>
              <a:rect b="b" l="l" r="r" t="t"/>
              <a:pathLst>
                <a:path extrusionOk="0" h="441" w="917">
                  <a:moveTo>
                    <a:pt x="917" y="0"/>
                  </a:moveTo>
                  <a:lnTo>
                    <a:pt x="917" y="0"/>
                  </a:lnTo>
                  <a:lnTo>
                    <a:pt x="0" y="440"/>
                  </a:lnTo>
                  <a:lnTo>
                    <a:pt x="0"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6" name="Google Shape;496;p26"/>
            <p:cNvSpPr/>
            <p:nvPr/>
          </p:nvSpPr>
          <p:spPr>
            <a:xfrm>
              <a:off x="6089113" y="3408133"/>
              <a:ext cx="14757" cy="14757"/>
            </a:xfrm>
            <a:custGeom>
              <a:rect b="b" l="l" r="r" t="t"/>
              <a:pathLst>
                <a:path extrusionOk="0" h="918" w="918">
                  <a:moveTo>
                    <a:pt x="441" y="1"/>
                  </a:moveTo>
                  <a:lnTo>
                    <a:pt x="1" y="917"/>
                  </a:lnTo>
                  <a:lnTo>
                    <a:pt x="441" y="917"/>
                  </a:lnTo>
                  <a:lnTo>
                    <a:pt x="91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7" name="Google Shape;497;p26"/>
            <p:cNvSpPr/>
            <p:nvPr/>
          </p:nvSpPr>
          <p:spPr>
            <a:xfrm>
              <a:off x="5904653" y="3341551"/>
              <a:ext cx="58963" cy="44206"/>
            </a:xfrm>
            <a:custGeom>
              <a:rect b="b" l="l" r="r" t="t"/>
              <a:pathLst>
                <a:path extrusionOk="0" h="2750" w="3668">
                  <a:moveTo>
                    <a:pt x="3227" y="0"/>
                  </a:moveTo>
                  <a:lnTo>
                    <a:pt x="2311" y="477"/>
                  </a:lnTo>
                  <a:lnTo>
                    <a:pt x="3667" y="0"/>
                  </a:lnTo>
                  <a:close/>
                  <a:moveTo>
                    <a:pt x="1834" y="917"/>
                  </a:moveTo>
                  <a:lnTo>
                    <a:pt x="1394" y="1393"/>
                  </a:lnTo>
                  <a:lnTo>
                    <a:pt x="1" y="2750"/>
                  </a:lnTo>
                  <a:lnTo>
                    <a:pt x="1834" y="1393"/>
                  </a:lnTo>
                  <a:lnTo>
                    <a:pt x="1834"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8" name="Google Shape;498;p26"/>
            <p:cNvSpPr/>
            <p:nvPr/>
          </p:nvSpPr>
          <p:spPr>
            <a:xfrm>
              <a:off x="5830997" y="3422874"/>
              <a:ext cx="73672" cy="95486"/>
            </a:xfrm>
            <a:custGeom>
              <a:rect b="b" l="l" r="r" t="t"/>
              <a:pathLst>
                <a:path extrusionOk="0" h="5940" w="4583">
                  <a:moveTo>
                    <a:pt x="3666" y="5939"/>
                  </a:moveTo>
                  <a:lnTo>
                    <a:pt x="3227" y="5500"/>
                  </a:lnTo>
                  <a:lnTo>
                    <a:pt x="2750" y="4583"/>
                  </a:lnTo>
                  <a:lnTo>
                    <a:pt x="2310" y="3667"/>
                  </a:lnTo>
                  <a:lnTo>
                    <a:pt x="1833" y="3190"/>
                  </a:lnTo>
                  <a:lnTo>
                    <a:pt x="1833" y="2750"/>
                  </a:lnTo>
                  <a:lnTo>
                    <a:pt x="1394" y="1834"/>
                  </a:lnTo>
                  <a:lnTo>
                    <a:pt x="917" y="1357"/>
                  </a:lnTo>
                  <a:lnTo>
                    <a:pt x="477" y="917"/>
                  </a:lnTo>
                  <a:lnTo>
                    <a:pt x="477" y="0"/>
                  </a:lnTo>
                  <a:lnTo>
                    <a:pt x="0" y="0"/>
                  </a:lnTo>
                  <a:lnTo>
                    <a:pt x="477" y="0"/>
                  </a:lnTo>
                  <a:lnTo>
                    <a:pt x="477" y="917"/>
                  </a:lnTo>
                  <a:lnTo>
                    <a:pt x="917" y="1357"/>
                  </a:lnTo>
                  <a:lnTo>
                    <a:pt x="1394" y="1834"/>
                  </a:lnTo>
                  <a:lnTo>
                    <a:pt x="1833" y="2750"/>
                  </a:lnTo>
                  <a:lnTo>
                    <a:pt x="1833" y="3190"/>
                  </a:lnTo>
                  <a:lnTo>
                    <a:pt x="2310" y="3667"/>
                  </a:lnTo>
                  <a:lnTo>
                    <a:pt x="2750" y="4583"/>
                  </a:lnTo>
                  <a:lnTo>
                    <a:pt x="3227" y="5500"/>
                  </a:lnTo>
                  <a:lnTo>
                    <a:pt x="3666" y="5939"/>
                  </a:lnTo>
                  <a:lnTo>
                    <a:pt x="4143" y="5939"/>
                  </a:lnTo>
                  <a:lnTo>
                    <a:pt x="4583" y="5939"/>
                  </a:lnTo>
                  <a:lnTo>
                    <a:pt x="4143" y="5939"/>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499" name="Google Shape;499;p26"/>
            <p:cNvSpPr/>
            <p:nvPr/>
          </p:nvSpPr>
          <p:spPr>
            <a:xfrm>
              <a:off x="5816256" y="3393409"/>
              <a:ext cx="7684" cy="14741"/>
            </a:xfrm>
            <a:custGeom>
              <a:rect b="b" l="l" r="r" t="t"/>
              <a:pathLst>
                <a:path extrusionOk="0" h="917" w="478">
                  <a:moveTo>
                    <a:pt x="1" y="0"/>
                  </a:moveTo>
                  <a:lnTo>
                    <a:pt x="478" y="917"/>
                  </a:lnTo>
                  <a:lnTo>
                    <a:pt x="478"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0" name="Google Shape;500;p26"/>
            <p:cNvSpPr/>
            <p:nvPr/>
          </p:nvSpPr>
          <p:spPr>
            <a:xfrm>
              <a:off x="6059648" y="3408133"/>
              <a:ext cx="14757" cy="16"/>
            </a:xfrm>
            <a:custGeom>
              <a:rect b="b" l="l" r="r" t="t"/>
              <a:pathLst>
                <a:path extrusionOk="0" h="1" w="918">
                  <a:moveTo>
                    <a:pt x="917" y="1"/>
                  </a:moveTo>
                  <a:lnTo>
                    <a:pt x="1"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1" name="Google Shape;501;p26"/>
            <p:cNvSpPr/>
            <p:nvPr/>
          </p:nvSpPr>
          <p:spPr>
            <a:xfrm>
              <a:off x="6051996" y="3378668"/>
              <a:ext cx="14741" cy="7089"/>
            </a:xfrm>
            <a:custGeom>
              <a:rect b="b" l="l" r="r" t="t"/>
              <a:pathLst>
                <a:path extrusionOk="0" h="441" w="917">
                  <a:moveTo>
                    <a:pt x="917" y="1"/>
                  </a:moveTo>
                  <a:lnTo>
                    <a:pt x="917" y="1"/>
                  </a:lnTo>
                  <a:lnTo>
                    <a:pt x="0" y="441"/>
                  </a:lnTo>
                  <a:lnTo>
                    <a:pt x="0"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2" name="Google Shape;502;p26"/>
            <p:cNvSpPr/>
            <p:nvPr/>
          </p:nvSpPr>
          <p:spPr>
            <a:xfrm>
              <a:off x="5978324" y="3349202"/>
              <a:ext cx="7684" cy="7089"/>
            </a:xfrm>
            <a:custGeom>
              <a:rect b="b" l="l" r="r" t="t"/>
              <a:pathLst>
                <a:path extrusionOk="0" h="441" w="478">
                  <a:moveTo>
                    <a:pt x="477" y="1"/>
                  </a:moveTo>
                  <a:lnTo>
                    <a:pt x="477" y="1"/>
                  </a:lnTo>
                  <a:lnTo>
                    <a:pt x="477" y="1"/>
                  </a:lnTo>
                  <a:lnTo>
                    <a:pt x="477" y="1"/>
                  </a:lnTo>
                  <a:lnTo>
                    <a:pt x="1" y="441"/>
                  </a:lnTo>
                  <a:lnTo>
                    <a:pt x="1"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3" name="Google Shape;503;p26"/>
            <p:cNvSpPr/>
            <p:nvPr/>
          </p:nvSpPr>
          <p:spPr>
            <a:xfrm>
              <a:off x="5934134" y="3547809"/>
              <a:ext cx="7668" cy="7684"/>
            </a:xfrm>
            <a:custGeom>
              <a:rect b="b" l="l" r="r" t="t"/>
              <a:pathLst>
                <a:path extrusionOk="0" h="478" w="477">
                  <a:moveTo>
                    <a:pt x="477" y="477"/>
                  </a:move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4" name="Google Shape;504;p26"/>
            <p:cNvSpPr/>
            <p:nvPr/>
          </p:nvSpPr>
          <p:spPr>
            <a:xfrm>
              <a:off x="6177510" y="1816998"/>
              <a:ext cx="21830" cy="7089"/>
            </a:xfrm>
            <a:custGeom>
              <a:rect b="b" l="l" r="r" t="t"/>
              <a:pathLst>
                <a:path extrusionOk="0" h="441" w="1358">
                  <a:moveTo>
                    <a:pt x="1" y="0"/>
                  </a:moveTo>
                  <a:lnTo>
                    <a:pt x="1357" y="440"/>
                  </a:lnTo>
                  <a:lnTo>
                    <a:pt x="1357" y="440"/>
                  </a:lnTo>
                  <a:lnTo>
                    <a:pt x="44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5" name="Google Shape;505;p26"/>
            <p:cNvSpPr/>
            <p:nvPr/>
          </p:nvSpPr>
          <p:spPr>
            <a:xfrm>
              <a:off x="6148044" y="1846463"/>
              <a:ext cx="21830" cy="7089"/>
            </a:xfrm>
            <a:custGeom>
              <a:rect b="b" l="l" r="r" t="t"/>
              <a:pathLst>
                <a:path extrusionOk="0" h="441" w="1358">
                  <a:moveTo>
                    <a:pt x="1" y="0"/>
                  </a:moveTo>
                  <a:lnTo>
                    <a:pt x="1357" y="440"/>
                  </a:lnTo>
                  <a:lnTo>
                    <a:pt x="1357"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6" name="Google Shape;506;p26"/>
            <p:cNvSpPr/>
            <p:nvPr/>
          </p:nvSpPr>
          <p:spPr>
            <a:xfrm>
              <a:off x="6184583" y="1787532"/>
              <a:ext cx="7684" cy="16"/>
            </a:xfrm>
            <a:custGeom>
              <a:rect b="b" l="l" r="r" t="t"/>
              <a:pathLst>
                <a:path extrusionOk="0" h="1" w="478">
                  <a:moveTo>
                    <a:pt x="1" y="0"/>
                  </a:move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7" name="Google Shape;507;p26"/>
            <p:cNvSpPr/>
            <p:nvPr/>
          </p:nvSpPr>
          <p:spPr>
            <a:xfrm>
              <a:off x="6192250" y="1787532"/>
              <a:ext cx="29482" cy="14741"/>
            </a:xfrm>
            <a:custGeom>
              <a:rect b="b" l="l" r="r" t="t"/>
              <a:pathLst>
                <a:path extrusionOk="0" h="917" w="1834">
                  <a:moveTo>
                    <a:pt x="0" y="0"/>
                  </a:moveTo>
                  <a:lnTo>
                    <a:pt x="440" y="440"/>
                  </a:lnTo>
                  <a:lnTo>
                    <a:pt x="1833" y="917"/>
                  </a:lnTo>
                  <a:lnTo>
                    <a:pt x="917" y="44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8" name="Google Shape;508;p26"/>
            <p:cNvSpPr/>
            <p:nvPr/>
          </p:nvSpPr>
          <p:spPr>
            <a:xfrm>
              <a:off x="5875187" y="2583100"/>
              <a:ext cx="7684" cy="16"/>
            </a:xfrm>
            <a:custGeom>
              <a:rect b="b" l="l" r="r" t="t"/>
              <a:pathLst>
                <a:path extrusionOk="0" h="1" w="478">
                  <a:moveTo>
                    <a:pt x="478" y="1"/>
                  </a:moveTo>
                  <a:lnTo>
                    <a:pt x="478"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09" name="Google Shape;509;p26"/>
            <p:cNvSpPr/>
            <p:nvPr/>
          </p:nvSpPr>
          <p:spPr>
            <a:xfrm>
              <a:off x="6243514" y="1824071"/>
              <a:ext cx="7684" cy="7668"/>
            </a:xfrm>
            <a:custGeom>
              <a:rect b="b" l="l" r="r" t="t"/>
              <a:pathLst>
                <a:path extrusionOk="0" h="477" w="478">
                  <a:moveTo>
                    <a:pt x="1" y="0"/>
                  </a:moveTo>
                  <a:lnTo>
                    <a:pt x="1" y="0"/>
                  </a:lnTo>
                  <a:lnTo>
                    <a:pt x="477" y="477"/>
                  </a:lnTo>
                  <a:lnTo>
                    <a:pt x="477"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0" name="Google Shape;510;p26"/>
            <p:cNvSpPr/>
            <p:nvPr/>
          </p:nvSpPr>
          <p:spPr>
            <a:xfrm>
              <a:off x="6125652" y="1868261"/>
              <a:ext cx="14757" cy="7684"/>
            </a:xfrm>
            <a:custGeom>
              <a:rect b="b" l="l" r="r" t="t"/>
              <a:pathLst>
                <a:path extrusionOk="0" h="478" w="918">
                  <a:moveTo>
                    <a:pt x="1" y="1"/>
                  </a:moveTo>
                  <a:lnTo>
                    <a:pt x="917" y="477"/>
                  </a:lnTo>
                  <a:lnTo>
                    <a:pt x="917" y="477"/>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1" name="Google Shape;511;p26"/>
            <p:cNvSpPr/>
            <p:nvPr/>
          </p:nvSpPr>
          <p:spPr>
            <a:xfrm>
              <a:off x="5912320" y="2258980"/>
              <a:ext cx="7089" cy="7089"/>
            </a:xfrm>
            <a:custGeom>
              <a:rect b="b" l="l" r="r" t="t"/>
              <a:pathLst>
                <a:path extrusionOk="0" h="441" w="441">
                  <a:moveTo>
                    <a:pt x="1" y="0"/>
                  </a:moveTo>
                  <a:lnTo>
                    <a:pt x="1" y="0"/>
                  </a:lnTo>
                  <a:lnTo>
                    <a:pt x="1" y="440"/>
                  </a:lnTo>
                  <a:lnTo>
                    <a:pt x="440" y="440"/>
                  </a:lnTo>
                  <a:lnTo>
                    <a:pt x="440" y="440"/>
                  </a:lnTo>
                  <a:lnTo>
                    <a:pt x="1"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2" name="Google Shape;512;p26"/>
            <p:cNvSpPr/>
            <p:nvPr/>
          </p:nvSpPr>
          <p:spPr>
            <a:xfrm>
              <a:off x="6089113" y="1897726"/>
              <a:ext cx="21830" cy="7684"/>
            </a:xfrm>
            <a:custGeom>
              <a:rect b="b" l="l" r="r" t="t"/>
              <a:pathLst>
                <a:path extrusionOk="0" h="478" w="1358">
                  <a:moveTo>
                    <a:pt x="1" y="1"/>
                  </a:moveTo>
                  <a:lnTo>
                    <a:pt x="917" y="477"/>
                  </a:lnTo>
                  <a:lnTo>
                    <a:pt x="1357" y="477"/>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3" name="Google Shape;513;p26"/>
            <p:cNvSpPr/>
            <p:nvPr/>
          </p:nvSpPr>
          <p:spPr>
            <a:xfrm>
              <a:off x="6287720" y="1816998"/>
              <a:ext cx="14741" cy="14741"/>
            </a:xfrm>
            <a:custGeom>
              <a:rect b="b" l="l" r="r" t="t"/>
              <a:pathLst>
                <a:path extrusionOk="0" h="917" w="917">
                  <a:moveTo>
                    <a:pt x="0" y="0"/>
                  </a:moveTo>
                  <a:lnTo>
                    <a:pt x="0" y="0"/>
                  </a:lnTo>
                  <a:lnTo>
                    <a:pt x="477" y="0"/>
                  </a:lnTo>
                  <a:lnTo>
                    <a:pt x="917" y="917"/>
                  </a:lnTo>
                  <a:lnTo>
                    <a:pt x="917" y="917"/>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4" name="Google Shape;514;p26"/>
            <p:cNvSpPr/>
            <p:nvPr/>
          </p:nvSpPr>
          <p:spPr>
            <a:xfrm>
              <a:off x="6656030" y="2833565"/>
              <a:ext cx="7684" cy="16"/>
            </a:xfrm>
            <a:custGeom>
              <a:rect b="b" l="l" r="r" t="t"/>
              <a:pathLst>
                <a:path extrusionOk="0" h="1" w="478">
                  <a:moveTo>
                    <a:pt x="477" y="0"/>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5" name="Google Shape;515;p26"/>
            <p:cNvSpPr/>
            <p:nvPr/>
          </p:nvSpPr>
          <p:spPr>
            <a:xfrm>
              <a:off x="6722629" y="2840638"/>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6" name="Google Shape;516;p26"/>
            <p:cNvSpPr/>
            <p:nvPr/>
          </p:nvSpPr>
          <p:spPr>
            <a:xfrm>
              <a:off x="6921220" y="2995617"/>
              <a:ext cx="14757" cy="16"/>
            </a:xfrm>
            <a:custGeom>
              <a:rect b="b" l="l" r="r" t="t"/>
              <a:pathLst>
                <a:path extrusionOk="0" h="1" w="918">
                  <a:moveTo>
                    <a:pt x="917"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7" name="Google Shape;517;p26"/>
            <p:cNvSpPr/>
            <p:nvPr/>
          </p:nvSpPr>
          <p:spPr>
            <a:xfrm>
              <a:off x="5830997" y="2649104"/>
              <a:ext cx="14741" cy="14757"/>
            </a:xfrm>
            <a:custGeom>
              <a:rect b="b" l="l" r="r" t="t"/>
              <a:pathLst>
                <a:path extrusionOk="0" h="918" w="917">
                  <a:moveTo>
                    <a:pt x="0" y="1"/>
                  </a:moveTo>
                  <a:lnTo>
                    <a:pt x="0" y="477"/>
                  </a:lnTo>
                  <a:lnTo>
                    <a:pt x="917" y="917"/>
                  </a:lnTo>
                  <a:lnTo>
                    <a:pt x="477" y="477"/>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8" name="Google Shape;518;p26"/>
            <p:cNvSpPr/>
            <p:nvPr/>
          </p:nvSpPr>
          <p:spPr>
            <a:xfrm>
              <a:off x="6236441" y="1853536"/>
              <a:ext cx="58947" cy="81340"/>
            </a:xfrm>
            <a:custGeom>
              <a:rect b="b" l="l" r="r" t="t"/>
              <a:pathLst>
                <a:path extrusionOk="0" h="5060" w="3667">
                  <a:moveTo>
                    <a:pt x="1" y="0"/>
                  </a:moveTo>
                  <a:lnTo>
                    <a:pt x="917" y="477"/>
                  </a:lnTo>
                  <a:lnTo>
                    <a:pt x="2274" y="917"/>
                  </a:lnTo>
                  <a:lnTo>
                    <a:pt x="1357" y="477"/>
                  </a:lnTo>
                  <a:lnTo>
                    <a:pt x="1" y="0"/>
                  </a:lnTo>
                  <a:close/>
                  <a:moveTo>
                    <a:pt x="3190" y="3666"/>
                  </a:moveTo>
                  <a:lnTo>
                    <a:pt x="3190" y="4143"/>
                  </a:lnTo>
                  <a:lnTo>
                    <a:pt x="2750" y="5059"/>
                  </a:lnTo>
                  <a:lnTo>
                    <a:pt x="3190" y="5059"/>
                  </a:lnTo>
                  <a:lnTo>
                    <a:pt x="3667" y="4143"/>
                  </a:lnTo>
                  <a:lnTo>
                    <a:pt x="3190" y="3666"/>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19" name="Google Shape;519;p26"/>
            <p:cNvSpPr/>
            <p:nvPr/>
          </p:nvSpPr>
          <p:spPr>
            <a:xfrm>
              <a:off x="6390841" y="1691468"/>
              <a:ext cx="22409" cy="22409"/>
            </a:xfrm>
            <a:custGeom>
              <a:rect b="b" l="l" r="r" t="t"/>
              <a:pathLst>
                <a:path extrusionOk="0" h="1394" w="1394">
                  <a:moveTo>
                    <a:pt x="477" y="1"/>
                  </a:moveTo>
                  <a:lnTo>
                    <a:pt x="1" y="1"/>
                  </a:lnTo>
                  <a:lnTo>
                    <a:pt x="477" y="1"/>
                  </a:lnTo>
                  <a:lnTo>
                    <a:pt x="1" y="1394"/>
                  </a:lnTo>
                  <a:lnTo>
                    <a:pt x="1394" y="1394"/>
                  </a:lnTo>
                  <a:lnTo>
                    <a:pt x="1394" y="1394"/>
                  </a:lnTo>
                  <a:lnTo>
                    <a:pt x="1" y="1394"/>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0" name="Google Shape;520;p26"/>
            <p:cNvSpPr/>
            <p:nvPr/>
          </p:nvSpPr>
          <p:spPr>
            <a:xfrm>
              <a:off x="6346651" y="1713860"/>
              <a:ext cx="7668" cy="16"/>
            </a:xfrm>
            <a:custGeom>
              <a:rect b="b" l="l" r="r" t="t"/>
              <a:pathLst>
                <a:path extrusionOk="0" h="1" w="477">
                  <a:moveTo>
                    <a:pt x="0" y="1"/>
                  </a:move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1" name="Google Shape;521;p26"/>
            <p:cNvSpPr/>
            <p:nvPr/>
          </p:nvSpPr>
          <p:spPr>
            <a:xfrm>
              <a:off x="6427974" y="1750399"/>
              <a:ext cx="7089" cy="22409"/>
            </a:xfrm>
            <a:custGeom>
              <a:rect b="b" l="l" r="r" t="t"/>
              <a:pathLst>
                <a:path extrusionOk="0" h="1394" w="441">
                  <a:moveTo>
                    <a:pt x="0" y="1"/>
                  </a:moveTo>
                  <a:lnTo>
                    <a:pt x="0" y="917"/>
                  </a:lnTo>
                  <a:lnTo>
                    <a:pt x="440" y="1394"/>
                  </a:lnTo>
                  <a:lnTo>
                    <a:pt x="440" y="917"/>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2" name="Google Shape;522;p26"/>
            <p:cNvSpPr/>
            <p:nvPr/>
          </p:nvSpPr>
          <p:spPr>
            <a:xfrm>
              <a:off x="6302445" y="1617812"/>
              <a:ext cx="22409" cy="66599"/>
            </a:xfrm>
            <a:custGeom>
              <a:rect b="b" l="l" r="r" t="t"/>
              <a:pathLst>
                <a:path extrusionOk="0" h="4143" w="1394">
                  <a:moveTo>
                    <a:pt x="1394" y="0"/>
                  </a:moveTo>
                  <a:lnTo>
                    <a:pt x="917" y="917"/>
                  </a:lnTo>
                  <a:lnTo>
                    <a:pt x="917" y="1393"/>
                  </a:lnTo>
                  <a:lnTo>
                    <a:pt x="1" y="2310"/>
                  </a:lnTo>
                  <a:lnTo>
                    <a:pt x="1" y="3226"/>
                  </a:lnTo>
                  <a:lnTo>
                    <a:pt x="1" y="3666"/>
                  </a:lnTo>
                  <a:lnTo>
                    <a:pt x="477" y="4143"/>
                  </a:lnTo>
                  <a:lnTo>
                    <a:pt x="477" y="3226"/>
                  </a:lnTo>
                  <a:lnTo>
                    <a:pt x="917" y="2310"/>
                  </a:lnTo>
                  <a:lnTo>
                    <a:pt x="1394" y="917"/>
                  </a:lnTo>
                  <a:lnTo>
                    <a:pt x="1394" y="477"/>
                  </a:lnTo>
                  <a:lnTo>
                    <a:pt x="1394"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3" name="Google Shape;523;p26"/>
            <p:cNvSpPr/>
            <p:nvPr/>
          </p:nvSpPr>
          <p:spPr>
            <a:xfrm>
              <a:off x="5131477" y="2877755"/>
              <a:ext cx="16" cy="7089"/>
            </a:xfrm>
            <a:custGeom>
              <a:rect b="b" l="l" r="r" t="t"/>
              <a:pathLst>
                <a:path extrusionOk="0" h="441" w="1">
                  <a:moveTo>
                    <a:pt x="1" y="441"/>
                  </a:moveTo>
                  <a:lnTo>
                    <a:pt x="1" y="441"/>
                  </a:lnTo>
                  <a:lnTo>
                    <a:pt x="1"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4" name="Google Shape;524;p26"/>
            <p:cNvSpPr/>
            <p:nvPr/>
          </p:nvSpPr>
          <p:spPr>
            <a:xfrm>
              <a:off x="4843896" y="2914293"/>
              <a:ext cx="14757" cy="7684"/>
            </a:xfrm>
            <a:custGeom>
              <a:rect b="b" l="l" r="r" t="t"/>
              <a:pathLst>
                <a:path extrusionOk="0" h="478" w="918">
                  <a:moveTo>
                    <a:pt x="477" y="1"/>
                  </a:moveTo>
                  <a:lnTo>
                    <a:pt x="1" y="477"/>
                  </a:lnTo>
                  <a:lnTo>
                    <a:pt x="477" y="477"/>
                  </a:lnTo>
                  <a:lnTo>
                    <a:pt x="91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5" name="Google Shape;525;p26"/>
            <p:cNvSpPr/>
            <p:nvPr/>
          </p:nvSpPr>
          <p:spPr>
            <a:xfrm>
              <a:off x="5146218" y="2870103"/>
              <a:ext cx="7089" cy="7668"/>
            </a:xfrm>
            <a:custGeom>
              <a:rect b="b" l="l" r="r" t="t"/>
              <a:pathLst>
                <a:path extrusionOk="0" h="477" w="441">
                  <a:moveTo>
                    <a:pt x="440" y="477"/>
                  </a:moveTo>
                  <a:lnTo>
                    <a:pt x="440" y="477"/>
                  </a:ln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6" name="Google Shape;526;p26"/>
            <p:cNvSpPr/>
            <p:nvPr/>
          </p:nvSpPr>
          <p:spPr>
            <a:xfrm>
              <a:off x="4822098" y="2877755"/>
              <a:ext cx="14741" cy="7089"/>
            </a:xfrm>
            <a:custGeom>
              <a:rect b="b" l="l" r="r" t="t"/>
              <a:pathLst>
                <a:path extrusionOk="0" h="441" w="917">
                  <a:moveTo>
                    <a:pt x="0" y="1"/>
                  </a:moveTo>
                  <a:lnTo>
                    <a:pt x="0" y="1"/>
                  </a:lnTo>
                  <a:lnTo>
                    <a:pt x="440" y="1"/>
                  </a:lnTo>
                  <a:lnTo>
                    <a:pt x="917" y="441"/>
                  </a:lnTo>
                  <a:lnTo>
                    <a:pt x="917" y="441"/>
                  </a:lnTo>
                  <a:lnTo>
                    <a:pt x="44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7" name="Google Shape;527;p26"/>
            <p:cNvSpPr/>
            <p:nvPr/>
          </p:nvSpPr>
          <p:spPr>
            <a:xfrm>
              <a:off x="6221716" y="1846463"/>
              <a:ext cx="7089" cy="7089"/>
            </a:xfrm>
            <a:custGeom>
              <a:rect b="b" l="l" r="r" t="t"/>
              <a:pathLst>
                <a:path extrusionOk="0" h="441" w="441">
                  <a:moveTo>
                    <a:pt x="0" y="0"/>
                  </a:moveTo>
                  <a:lnTo>
                    <a:pt x="0" y="0"/>
                  </a:lnTo>
                  <a:lnTo>
                    <a:pt x="440"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8" name="Google Shape;528;p26"/>
            <p:cNvSpPr/>
            <p:nvPr/>
          </p:nvSpPr>
          <p:spPr>
            <a:xfrm>
              <a:off x="7385610" y="3216616"/>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29" name="Google Shape;529;p26"/>
            <p:cNvSpPr/>
            <p:nvPr/>
          </p:nvSpPr>
          <p:spPr>
            <a:xfrm>
              <a:off x="5028356" y="3164758"/>
              <a:ext cx="16" cy="16"/>
            </a:xfrm>
            <a:custGeom>
              <a:rect b="b" l="l" r="r" t="t"/>
              <a:pathLst>
                <a:path extrusionOk="0" h="1" w="1">
                  <a:moveTo>
                    <a:pt x="0" y="0"/>
                  </a:move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0" name="Google Shape;530;p26"/>
            <p:cNvSpPr/>
            <p:nvPr/>
          </p:nvSpPr>
          <p:spPr>
            <a:xfrm>
              <a:off x="4681843" y="3002690"/>
              <a:ext cx="37133" cy="14757"/>
            </a:xfrm>
            <a:custGeom>
              <a:rect b="b" l="l" r="r" t="t"/>
              <a:pathLst>
                <a:path extrusionOk="0" h="918" w="2310">
                  <a:moveTo>
                    <a:pt x="477" y="1"/>
                  </a:moveTo>
                  <a:lnTo>
                    <a:pt x="0" y="477"/>
                  </a:lnTo>
                  <a:lnTo>
                    <a:pt x="477" y="477"/>
                  </a:lnTo>
                  <a:lnTo>
                    <a:pt x="917" y="917"/>
                  </a:lnTo>
                  <a:lnTo>
                    <a:pt x="2310" y="917"/>
                  </a:lnTo>
                  <a:lnTo>
                    <a:pt x="1833" y="477"/>
                  </a:lnTo>
                  <a:lnTo>
                    <a:pt x="917" y="477"/>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1" name="Google Shape;531;p26"/>
            <p:cNvSpPr/>
            <p:nvPr/>
          </p:nvSpPr>
          <p:spPr>
            <a:xfrm>
              <a:off x="5123826" y="2884828"/>
              <a:ext cx="16" cy="7684"/>
            </a:xfrm>
            <a:custGeom>
              <a:rect b="b" l="l" r="r" t="t"/>
              <a:pathLst>
                <a:path extrusionOk="0" h="478" w="1">
                  <a:moveTo>
                    <a:pt x="0" y="477"/>
                  </a:move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2" name="Google Shape;532;p26"/>
            <p:cNvSpPr/>
            <p:nvPr/>
          </p:nvSpPr>
          <p:spPr>
            <a:xfrm>
              <a:off x="4888102" y="2951426"/>
              <a:ext cx="7668" cy="7089"/>
            </a:xfrm>
            <a:custGeom>
              <a:rect b="b" l="l" r="r" t="t"/>
              <a:pathLst>
                <a:path extrusionOk="0" h="441" w="477">
                  <a:moveTo>
                    <a:pt x="0" y="0"/>
                  </a:moveTo>
                  <a:lnTo>
                    <a:pt x="477" y="44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3" name="Google Shape;533;p26"/>
            <p:cNvSpPr/>
            <p:nvPr/>
          </p:nvSpPr>
          <p:spPr>
            <a:xfrm>
              <a:off x="6449772" y="1846463"/>
              <a:ext cx="7684" cy="16"/>
            </a:xfrm>
            <a:custGeom>
              <a:rect b="b" l="l" r="r" t="t"/>
              <a:pathLst>
                <a:path extrusionOk="0" h="1" w="478">
                  <a:moveTo>
                    <a:pt x="477" y="0"/>
                  </a:moveTo>
                  <a:lnTo>
                    <a:pt x="1" y="0"/>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4" name="Google Shape;534;p26"/>
            <p:cNvSpPr/>
            <p:nvPr/>
          </p:nvSpPr>
          <p:spPr>
            <a:xfrm>
              <a:off x="6582375" y="2185308"/>
              <a:ext cx="16" cy="16"/>
            </a:xfrm>
            <a:custGeom>
              <a:rect b="b" l="l" r="r" t="t"/>
              <a:pathLst>
                <a:path extrusionOk="0" h="1" w="1">
                  <a:moveTo>
                    <a:pt x="0" y="1"/>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5" name="Google Shape;535;p26"/>
            <p:cNvSpPr/>
            <p:nvPr/>
          </p:nvSpPr>
          <p:spPr>
            <a:xfrm>
              <a:off x="6538168" y="2067446"/>
              <a:ext cx="7684" cy="7089"/>
            </a:xfrm>
            <a:custGeom>
              <a:rect b="b" l="l" r="r" t="t"/>
              <a:pathLst>
                <a:path extrusionOk="0" h="441" w="478">
                  <a:moveTo>
                    <a:pt x="1" y="1"/>
                  </a:moveTo>
                  <a:lnTo>
                    <a:pt x="1" y="441"/>
                  </a:lnTo>
                  <a:lnTo>
                    <a:pt x="477" y="44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6" name="Google Shape;536;p26"/>
            <p:cNvSpPr/>
            <p:nvPr/>
          </p:nvSpPr>
          <p:spPr>
            <a:xfrm>
              <a:off x="6435047" y="1787532"/>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7" name="Google Shape;537;p26"/>
            <p:cNvSpPr/>
            <p:nvPr/>
          </p:nvSpPr>
          <p:spPr>
            <a:xfrm>
              <a:off x="6545836" y="2023256"/>
              <a:ext cx="16" cy="7089"/>
            </a:xfrm>
            <a:custGeom>
              <a:rect b="b" l="l" r="r" t="t"/>
              <a:pathLst>
                <a:path extrusionOk="0" h="441" w="1">
                  <a:moveTo>
                    <a:pt x="0" y="0"/>
                  </a:moveTo>
                  <a:lnTo>
                    <a:pt x="0" y="0"/>
                  </a:lnTo>
                  <a:lnTo>
                    <a:pt x="0"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8" name="Google Shape;538;p26"/>
            <p:cNvSpPr/>
            <p:nvPr/>
          </p:nvSpPr>
          <p:spPr>
            <a:xfrm>
              <a:off x="6994891" y="2030329"/>
              <a:ext cx="58947" cy="22409"/>
            </a:xfrm>
            <a:custGeom>
              <a:rect b="b" l="l" r="r" t="t"/>
              <a:pathLst>
                <a:path extrusionOk="0" h="1394" w="3667">
                  <a:moveTo>
                    <a:pt x="2310" y="0"/>
                  </a:moveTo>
                  <a:lnTo>
                    <a:pt x="0" y="917"/>
                  </a:lnTo>
                  <a:lnTo>
                    <a:pt x="917" y="1393"/>
                  </a:lnTo>
                  <a:lnTo>
                    <a:pt x="1833" y="1393"/>
                  </a:lnTo>
                  <a:lnTo>
                    <a:pt x="2310" y="917"/>
                  </a:lnTo>
                  <a:lnTo>
                    <a:pt x="3666" y="1393"/>
                  </a:lnTo>
                  <a:lnTo>
                    <a:pt x="3666" y="1393"/>
                  </a:lnTo>
                  <a:lnTo>
                    <a:pt x="2750" y="477"/>
                  </a:lnTo>
                  <a:lnTo>
                    <a:pt x="231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39" name="Google Shape;539;p26"/>
            <p:cNvSpPr/>
            <p:nvPr/>
          </p:nvSpPr>
          <p:spPr>
            <a:xfrm>
              <a:off x="6619492" y="2354449"/>
              <a:ext cx="7089" cy="7684"/>
            </a:xfrm>
            <a:custGeom>
              <a:rect b="b" l="l" r="r" t="t"/>
              <a:pathLst>
                <a:path extrusionOk="0" h="478" w="441">
                  <a:moveTo>
                    <a:pt x="1" y="477"/>
                  </a:moveTo>
                  <a:lnTo>
                    <a:pt x="441" y="0"/>
                  </a:lnTo>
                  <a:lnTo>
                    <a:pt x="44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0" name="Google Shape;540;p26"/>
            <p:cNvSpPr/>
            <p:nvPr/>
          </p:nvSpPr>
          <p:spPr>
            <a:xfrm>
              <a:off x="6560561" y="2126377"/>
              <a:ext cx="7089" cy="16"/>
            </a:xfrm>
            <a:custGeom>
              <a:rect b="b" l="l" r="r" t="t"/>
              <a:pathLst>
                <a:path extrusionOk="0" h="1" w="441">
                  <a:moveTo>
                    <a:pt x="441"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1" name="Google Shape;541;p26"/>
            <p:cNvSpPr/>
            <p:nvPr/>
          </p:nvSpPr>
          <p:spPr>
            <a:xfrm>
              <a:off x="6700237" y="4092928"/>
              <a:ext cx="7668" cy="7668"/>
            </a:xfrm>
            <a:custGeom>
              <a:rect b="b" l="l" r="r" t="t"/>
              <a:pathLst>
                <a:path extrusionOk="0" h="477" w="477">
                  <a:moveTo>
                    <a:pt x="477" y="0"/>
                  </a:moveTo>
                  <a:lnTo>
                    <a:pt x="477" y="0"/>
                  </a:lnTo>
                  <a:lnTo>
                    <a:pt x="0" y="477"/>
                  </a:lnTo>
                  <a:lnTo>
                    <a:pt x="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2" name="Google Shape;542;p26"/>
            <p:cNvSpPr/>
            <p:nvPr/>
          </p:nvSpPr>
          <p:spPr>
            <a:xfrm>
              <a:off x="6862289" y="3717529"/>
              <a:ext cx="16" cy="16"/>
            </a:xfrm>
            <a:custGeom>
              <a:rect b="b" l="l" r="r" t="t"/>
              <a:pathLst>
                <a:path extrusionOk="0" h="1" w="1">
                  <a:moveTo>
                    <a:pt x="1"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3" name="Google Shape;543;p26"/>
            <p:cNvSpPr/>
            <p:nvPr/>
          </p:nvSpPr>
          <p:spPr>
            <a:xfrm>
              <a:off x="6493978" y="3909062"/>
              <a:ext cx="16" cy="7089"/>
            </a:xfrm>
            <a:custGeom>
              <a:rect b="b" l="l" r="r" t="t"/>
              <a:pathLst>
                <a:path extrusionOk="0" h="441" w="1">
                  <a:moveTo>
                    <a:pt x="0" y="440"/>
                  </a:move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4" name="Google Shape;544;p26"/>
            <p:cNvSpPr/>
            <p:nvPr/>
          </p:nvSpPr>
          <p:spPr>
            <a:xfrm>
              <a:off x="6656030" y="4107653"/>
              <a:ext cx="14757" cy="16"/>
            </a:xfrm>
            <a:custGeom>
              <a:rect b="b" l="l" r="r" t="t"/>
              <a:pathLst>
                <a:path extrusionOk="0" h="1" w="918">
                  <a:moveTo>
                    <a:pt x="477" y="1"/>
                  </a:moveTo>
                  <a:lnTo>
                    <a:pt x="1" y="1"/>
                  </a:lnTo>
                  <a:lnTo>
                    <a:pt x="91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5" name="Google Shape;545;p26"/>
            <p:cNvSpPr/>
            <p:nvPr/>
          </p:nvSpPr>
          <p:spPr>
            <a:xfrm>
              <a:off x="6685496" y="3481805"/>
              <a:ext cx="37149" cy="29482"/>
            </a:xfrm>
            <a:custGeom>
              <a:rect b="b" l="l" r="r" t="t"/>
              <a:pathLst>
                <a:path extrusionOk="0" h="1834" w="2311">
                  <a:moveTo>
                    <a:pt x="1394" y="917"/>
                  </a:moveTo>
                  <a:lnTo>
                    <a:pt x="1834" y="440"/>
                  </a:lnTo>
                  <a:lnTo>
                    <a:pt x="2310" y="1"/>
                  </a:lnTo>
                  <a:lnTo>
                    <a:pt x="2310" y="1"/>
                  </a:lnTo>
                  <a:lnTo>
                    <a:pt x="1834" y="440"/>
                  </a:lnTo>
                  <a:lnTo>
                    <a:pt x="1394" y="917"/>
                  </a:lnTo>
                  <a:lnTo>
                    <a:pt x="1" y="1834"/>
                  </a:lnTo>
                  <a:lnTo>
                    <a:pt x="1" y="1834"/>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6" name="Google Shape;546;p26"/>
            <p:cNvSpPr/>
            <p:nvPr/>
          </p:nvSpPr>
          <p:spPr>
            <a:xfrm>
              <a:off x="6773892" y="3496546"/>
              <a:ext cx="14757" cy="7073"/>
            </a:xfrm>
            <a:custGeom>
              <a:rect b="b" l="l" r="r" t="t"/>
              <a:pathLst>
                <a:path extrusionOk="0" h="440" w="918">
                  <a:moveTo>
                    <a:pt x="477" y="0"/>
                  </a:moveTo>
                  <a:lnTo>
                    <a:pt x="917" y="0"/>
                  </a:lnTo>
                  <a:lnTo>
                    <a:pt x="917" y="0"/>
                  </a:lnTo>
                  <a:lnTo>
                    <a:pt x="477" y="0"/>
                  </a:lnTo>
                  <a:lnTo>
                    <a:pt x="1" y="440"/>
                  </a:lnTo>
                  <a:lnTo>
                    <a:pt x="1"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7" name="Google Shape;547;p26"/>
            <p:cNvSpPr/>
            <p:nvPr/>
          </p:nvSpPr>
          <p:spPr>
            <a:xfrm>
              <a:off x="6832823" y="3518343"/>
              <a:ext cx="7684" cy="16"/>
            </a:xfrm>
            <a:custGeom>
              <a:rect b="b" l="l" r="r" t="t"/>
              <a:pathLst>
                <a:path extrusionOk="0" h="1" w="478">
                  <a:moveTo>
                    <a:pt x="477" y="0"/>
                  </a:moveTo>
                  <a:lnTo>
                    <a:pt x="477" y="0"/>
                  </a:lnTo>
                  <a:lnTo>
                    <a:pt x="1" y="0"/>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8" name="Google Shape;548;p26"/>
            <p:cNvSpPr/>
            <p:nvPr/>
          </p:nvSpPr>
          <p:spPr>
            <a:xfrm>
              <a:off x="6869956" y="3591999"/>
              <a:ext cx="14741" cy="16"/>
            </a:xfrm>
            <a:custGeom>
              <a:rect b="b" l="l" r="r" t="t"/>
              <a:pathLst>
                <a:path extrusionOk="0" h="1" w="917">
                  <a:moveTo>
                    <a:pt x="440" y="1"/>
                  </a:moveTo>
                  <a:lnTo>
                    <a:pt x="917" y="1"/>
                  </a:lnTo>
                  <a:lnTo>
                    <a:pt x="440" y="1"/>
                  </a:ln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49" name="Google Shape;549;p26"/>
            <p:cNvSpPr/>
            <p:nvPr/>
          </p:nvSpPr>
          <p:spPr>
            <a:xfrm>
              <a:off x="6663698" y="3503603"/>
              <a:ext cx="7089" cy="16"/>
            </a:xfrm>
            <a:custGeom>
              <a:rect b="b" l="l" r="r" t="t"/>
              <a:pathLst>
                <a:path extrusionOk="0" h="1" w="441">
                  <a:moveTo>
                    <a:pt x="0" y="1"/>
                  </a:moveTo>
                  <a:lnTo>
                    <a:pt x="0" y="1"/>
                  </a:lnTo>
                  <a:lnTo>
                    <a:pt x="44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0" name="Google Shape;550;p26"/>
            <p:cNvSpPr/>
            <p:nvPr/>
          </p:nvSpPr>
          <p:spPr>
            <a:xfrm>
              <a:off x="6773892" y="4033997"/>
              <a:ext cx="7684" cy="7668"/>
            </a:xfrm>
            <a:custGeom>
              <a:rect b="b" l="l" r="r" t="t"/>
              <a:pathLst>
                <a:path extrusionOk="0" h="477" w="478">
                  <a:moveTo>
                    <a:pt x="477" y="0"/>
                  </a:moveTo>
                  <a:lnTo>
                    <a:pt x="477" y="0"/>
                  </a:lnTo>
                  <a:lnTo>
                    <a:pt x="1" y="477"/>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1" name="Google Shape;551;p26"/>
            <p:cNvSpPr/>
            <p:nvPr/>
          </p:nvSpPr>
          <p:spPr>
            <a:xfrm>
              <a:off x="6818098" y="3496546"/>
              <a:ext cx="16" cy="14741"/>
            </a:xfrm>
            <a:custGeom>
              <a:rect b="b" l="l" r="r" t="t"/>
              <a:pathLst>
                <a:path extrusionOk="0" h="917" w="1">
                  <a:moveTo>
                    <a:pt x="0" y="0"/>
                  </a:moveTo>
                  <a:lnTo>
                    <a:pt x="0" y="0"/>
                  </a:lnTo>
                  <a:lnTo>
                    <a:pt x="0" y="917"/>
                  </a:lnTo>
                  <a:lnTo>
                    <a:pt x="0"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2" name="Google Shape;552;p26"/>
            <p:cNvSpPr/>
            <p:nvPr/>
          </p:nvSpPr>
          <p:spPr>
            <a:xfrm>
              <a:off x="6737354" y="4092928"/>
              <a:ext cx="7089" cy="16"/>
            </a:xfrm>
            <a:custGeom>
              <a:rect b="b" l="l" r="r" t="t"/>
              <a:pathLst>
                <a:path extrusionOk="0" h="1" w="441">
                  <a:moveTo>
                    <a:pt x="1" y="0"/>
                  </a:moveTo>
                  <a:lnTo>
                    <a:pt x="1" y="0"/>
                  </a:lnTo>
                  <a:lnTo>
                    <a:pt x="44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3" name="Google Shape;553;p26"/>
            <p:cNvSpPr/>
            <p:nvPr/>
          </p:nvSpPr>
          <p:spPr>
            <a:xfrm>
              <a:off x="6752094" y="4063463"/>
              <a:ext cx="16" cy="16"/>
            </a:xfrm>
            <a:custGeom>
              <a:rect b="b" l="l" r="r" t="t"/>
              <a:pathLst>
                <a:path extrusionOk="0" h="1" w="1">
                  <a:moveTo>
                    <a:pt x="0" y="0"/>
                  </a:move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4" name="Google Shape;554;p26"/>
            <p:cNvSpPr/>
            <p:nvPr/>
          </p:nvSpPr>
          <p:spPr>
            <a:xfrm>
              <a:off x="7407408" y="3371016"/>
              <a:ext cx="29482" cy="16"/>
            </a:xfrm>
            <a:custGeom>
              <a:rect b="b" l="l" r="r" t="t"/>
              <a:pathLst>
                <a:path extrusionOk="0" h="1" w="1834">
                  <a:moveTo>
                    <a:pt x="0" y="0"/>
                  </a:moveTo>
                  <a:lnTo>
                    <a:pt x="917" y="0"/>
                  </a:lnTo>
                  <a:lnTo>
                    <a:pt x="1833" y="0"/>
                  </a:lnTo>
                  <a:lnTo>
                    <a:pt x="1833" y="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5" name="Google Shape;555;p26"/>
            <p:cNvSpPr/>
            <p:nvPr/>
          </p:nvSpPr>
          <p:spPr>
            <a:xfrm>
              <a:off x="6590026" y="4122394"/>
              <a:ext cx="16" cy="16"/>
            </a:xfrm>
            <a:custGeom>
              <a:rect b="b" l="l" r="r" t="t"/>
              <a:pathLst>
                <a:path extrusionOk="0" h="1" w="1">
                  <a:moveTo>
                    <a:pt x="1" y="0"/>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6" name="Google Shape;556;p26"/>
            <p:cNvSpPr/>
            <p:nvPr/>
          </p:nvSpPr>
          <p:spPr>
            <a:xfrm>
              <a:off x="6626565" y="4100580"/>
              <a:ext cx="7684" cy="16"/>
            </a:xfrm>
            <a:custGeom>
              <a:rect b="b" l="l" r="r" t="t"/>
              <a:pathLst>
                <a:path extrusionOk="0" h="1" w="478">
                  <a:moveTo>
                    <a:pt x="477"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7" name="Google Shape;557;p26"/>
            <p:cNvSpPr/>
            <p:nvPr/>
          </p:nvSpPr>
          <p:spPr>
            <a:xfrm>
              <a:off x="6766819" y="4092928"/>
              <a:ext cx="7089" cy="7668"/>
            </a:xfrm>
            <a:custGeom>
              <a:rect b="b" l="l" r="r" t="t"/>
              <a:pathLst>
                <a:path extrusionOk="0" h="477" w="441">
                  <a:moveTo>
                    <a:pt x="441" y="0"/>
                  </a:moveTo>
                  <a:lnTo>
                    <a:pt x="441" y="0"/>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8" name="Google Shape;558;p26"/>
            <p:cNvSpPr/>
            <p:nvPr/>
          </p:nvSpPr>
          <p:spPr>
            <a:xfrm>
              <a:off x="6759167" y="4130045"/>
              <a:ext cx="16" cy="7089"/>
            </a:xfrm>
            <a:custGeom>
              <a:rect b="b" l="l" r="r" t="t"/>
              <a:pathLst>
                <a:path extrusionOk="0" h="441" w="1">
                  <a:moveTo>
                    <a:pt x="0" y="1"/>
                  </a:moveTo>
                  <a:lnTo>
                    <a:pt x="0" y="1"/>
                  </a:lnTo>
                  <a:lnTo>
                    <a:pt x="0"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59" name="Google Shape;559;p26"/>
            <p:cNvSpPr/>
            <p:nvPr/>
          </p:nvSpPr>
          <p:spPr>
            <a:xfrm>
              <a:off x="6766819" y="4107653"/>
              <a:ext cx="16" cy="16"/>
            </a:xfrm>
            <a:custGeom>
              <a:rect b="b" l="l" r="r" t="t"/>
              <a:pathLst>
                <a:path extrusionOk="0" h="1" w="1">
                  <a:moveTo>
                    <a:pt x="1"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0" name="Google Shape;560;p26"/>
            <p:cNvSpPr/>
            <p:nvPr/>
          </p:nvSpPr>
          <p:spPr>
            <a:xfrm>
              <a:off x="6369043" y="4262648"/>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1" name="Google Shape;561;p26"/>
            <p:cNvSpPr/>
            <p:nvPr/>
          </p:nvSpPr>
          <p:spPr>
            <a:xfrm>
              <a:off x="7304271" y="3216616"/>
              <a:ext cx="14757" cy="7089"/>
            </a:xfrm>
            <a:custGeom>
              <a:rect b="b" l="l" r="r" t="t"/>
              <a:pathLst>
                <a:path extrusionOk="0" h="441" w="918">
                  <a:moveTo>
                    <a:pt x="917" y="0"/>
                  </a:moveTo>
                  <a:lnTo>
                    <a:pt x="917" y="0"/>
                  </a:lnTo>
                  <a:lnTo>
                    <a:pt x="1" y="440"/>
                  </a:lnTo>
                  <a:lnTo>
                    <a:pt x="1"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2" name="Google Shape;562;p26"/>
            <p:cNvSpPr/>
            <p:nvPr/>
          </p:nvSpPr>
          <p:spPr>
            <a:xfrm>
              <a:off x="7274805" y="3208948"/>
              <a:ext cx="14757" cy="14757"/>
            </a:xfrm>
            <a:custGeom>
              <a:rect b="b" l="l" r="r" t="t"/>
              <a:pathLst>
                <a:path extrusionOk="0" h="918" w="918">
                  <a:moveTo>
                    <a:pt x="917" y="477"/>
                  </a:moveTo>
                  <a:lnTo>
                    <a:pt x="917" y="1"/>
                  </a:lnTo>
                  <a:lnTo>
                    <a:pt x="917" y="1"/>
                  </a:lnTo>
                  <a:lnTo>
                    <a:pt x="917" y="477"/>
                  </a:lnTo>
                  <a:lnTo>
                    <a:pt x="1" y="917"/>
                  </a:lnTo>
                  <a:lnTo>
                    <a:pt x="1"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3" name="Google Shape;563;p26"/>
            <p:cNvSpPr/>
            <p:nvPr/>
          </p:nvSpPr>
          <p:spPr>
            <a:xfrm>
              <a:off x="7208801" y="3194223"/>
              <a:ext cx="14757" cy="29482"/>
            </a:xfrm>
            <a:custGeom>
              <a:rect b="b" l="l" r="r" t="t"/>
              <a:pathLst>
                <a:path extrusionOk="0" h="1834" w="918">
                  <a:moveTo>
                    <a:pt x="917" y="0"/>
                  </a:moveTo>
                  <a:lnTo>
                    <a:pt x="1" y="917"/>
                  </a:lnTo>
                  <a:lnTo>
                    <a:pt x="1" y="1833"/>
                  </a:lnTo>
                  <a:lnTo>
                    <a:pt x="441" y="917"/>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4" name="Google Shape;564;p26"/>
            <p:cNvSpPr/>
            <p:nvPr/>
          </p:nvSpPr>
          <p:spPr>
            <a:xfrm>
              <a:off x="7179336" y="3216616"/>
              <a:ext cx="7089" cy="7089"/>
            </a:xfrm>
            <a:custGeom>
              <a:rect b="b" l="l" r="r" t="t"/>
              <a:pathLst>
                <a:path extrusionOk="0" h="441" w="441">
                  <a:moveTo>
                    <a:pt x="441" y="0"/>
                  </a:moveTo>
                  <a:lnTo>
                    <a:pt x="441" y="0"/>
                  </a:lnTo>
                  <a:lnTo>
                    <a:pt x="1" y="440"/>
                  </a:lnTo>
                  <a:lnTo>
                    <a:pt x="1"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5" name="Google Shape;565;p26"/>
            <p:cNvSpPr/>
            <p:nvPr/>
          </p:nvSpPr>
          <p:spPr>
            <a:xfrm>
              <a:off x="7415076" y="3216616"/>
              <a:ext cx="7073" cy="7089"/>
            </a:xfrm>
            <a:custGeom>
              <a:rect b="b" l="l" r="r" t="t"/>
              <a:pathLst>
                <a:path extrusionOk="0" h="441" w="440">
                  <a:moveTo>
                    <a:pt x="440" y="0"/>
                  </a:moveTo>
                  <a:lnTo>
                    <a:pt x="440" y="0"/>
                  </a:lnTo>
                  <a:lnTo>
                    <a:pt x="0" y="440"/>
                  </a:lnTo>
                  <a:lnTo>
                    <a:pt x="0"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6" name="Google Shape;566;p26"/>
            <p:cNvSpPr/>
            <p:nvPr/>
          </p:nvSpPr>
          <p:spPr>
            <a:xfrm>
              <a:off x="7149870" y="3216616"/>
              <a:ext cx="21830" cy="16"/>
            </a:xfrm>
            <a:custGeom>
              <a:rect b="b" l="l" r="r" t="t"/>
              <a:pathLst>
                <a:path extrusionOk="0" h="1" w="1358">
                  <a:moveTo>
                    <a:pt x="1357" y="0"/>
                  </a:moveTo>
                  <a:lnTo>
                    <a:pt x="1357" y="0"/>
                  </a:lnTo>
                  <a:lnTo>
                    <a:pt x="917" y="0"/>
                  </a:lnTo>
                  <a:lnTo>
                    <a:pt x="1" y="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7" name="Google Shape;567;p26"/>
            <p:cNvSpPr/>
            <p:nvPr/>
          </p:nvSpPr>
          <p:spPr>
            <a:xfrm>
              <a:off x="7415076" y="3267879"/>
              <a:ext cx="7073" cy="16"/>
            </a:xfrm>
            <a:custGeom>
              <a:rect b="b" l="l" r="r" t="t"/>
              <a:pathLst>
                <a:path extrusionOk="0" h="1" w="440">
                  <a:moveTo>
                    <a:pt x="440" y="1"/>
                  </a:move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8" name="Google Shape;568;p26"/>
            <p:cNvSpPr/>
            <p:nvPr/>
          </p:nvSpPr>
          <p:spPr>
            <a:xfrm>
              <a:off x="7333736" y="3208948"/>
              <a:ext cx="22425" cy="7684"/>
            </a:xfrm>
            <a:custGeom>
              <a:rect b="b" l="l" r="r" t="t"/>
              <a:pathLst>
                <a:path extrusionOk="0" h="478" w="1395">
                  <a:moveTo>
                    <a:pt x="478" y="1"/>
                  </a:moveTo>
                  <a:lnTo>
                    <a:pt x="1394" y="1"/>
                  </a:lnTo>
                  <a:lnTo>
                    <a:pt x="1394" y="1"/>
                  </a:lnTo>
                  <a:lnTo>
                    <a:pt x="1394" y="1"/>
                  </a:lnTo>
                  <a:lnTo>
                    <a:pt x="478" y="1"/>
                  </a:lnTo>
                  <a:lnTo>
                    <a:pt x="478" y="477"/>
                  </a:lnTo>
                  <a:lnTo>
                    <a:pt x="1" y="477"/>
                  </a:lnTo>
                  <a:lnTo>
                    <a:pt x="478"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69" name="Google Shape;569;p26"/>
            <p:cNvSpPr/>
            <p:nvPr/>
          </p:nvSpPr>
          <p:spPr>
            <a:xfrm>
              <a:off x="7370869" y="3216616"/>
              <a:ext cx="16" cy="7089"/>
            </a:xfrm>
            <a:custGeom>
              <a:rect b="b" l="l" r="r" t="t"/>
              <a:pathLst>
                <a:path extrusionOk="0" h="441" w="1">
                  <a:moveTo>
                    <a:pt x="1" y="0"/>
                  </a:moveTo>
                  <a:lnTo>
                    <a:pt x="1" y="0"/>
                  </a:lnTo>
                  <a:lnTo>
                    <a:pt x="1" y="440"/>
                  </a:lnTo>
                  <a:lnTo>
                    <a:pt x="1"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0" name="Google Shape;570;p26"/>
            <p:cNvSpPr/>
            <p:nvPr/>
          </p:nvSpPr>
          <p:spPr>
            <a:xfrm>
              <a:off x="6773892" y="3231340"/>
              <a:ext cx="16" cy="7089"/>
            </a:xfrm>
            <a:custGeom>
              <a:rect b="b" l="l" r="r" t="t"/>
              <a:pathLst>
                <a:path extrusionOk="0" h="441" w="1">
                  <a:moveTo>
                    <a:pt x="1" y="44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1" name="Google Shape;571;p26"/>
            <p:cNvSpPr/>
            <p:nvPr/>
          </p:nvSpPr>
          <p:spPr>
            <a:xfrm>
              <a:off x="6493978" y="3246081"/>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2" name="Google Shape;572;p26"/>
            <p:cNvSpPr/>
            <p:nvPr/>
          </p:nvSpPr>
          <p:spPr>
            <a:xfrm>
              <a:off x="6855216" y="3223689"/>
              <a:ext cx="16" cy="16"/>
            </a:xfrm>
            <a:custGeom>
              <a:rect b="b" l="l" r="r" t="t"/>
              <a:pathLst>
                <a:path extrusionOk="0" h="1" w="1">
                  <a:moveTo>
                    <a:pt x="1" y="0"/>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3" name="Google Shape;573;p26"/>
            <p:cNvSpPr/>
            <p:nvPr/>
          </p:nvSpPr>
          <p:spPr>
            <a:xfrm>
              <a:off x="6744427" y="3223689"/>
              <a:ext cx="16" cy="7668"/>
            </a:xfrm>
            <a:custGeom>
              <a:rect b="b" l="l" r="r" t="t"/>
              <a:pathLst>
                <a:path extrusionOk="0" h="477" w="1">
                  <a:moveTo>
                    <a:pt x="1" y="477"/>
                  </a:moveTo>
                  <a:lnTo>
                    <a:pt x="1" y="477"/>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4" name="Google Shape;574;p26"/>
            <p:cNvSpPr/>
            <p:nvPr/>
          </p:nvSpPr>
          <p:spPr>
            <a:xfrm>
              <a:off x="6538168" y="3208948"/>
              <a:ext cx="7684" cy="16"/>
            </a:xfrm>
            <a:custGeom>
              <a:rect b="b" l="l" r="r" t="t"/>
              <a:pathLst>
                <a:path extrusionOk="0" h="1" w="478">
                  <a:moveTo>
                    <a:pt x="1" y="1"/>
                  </a:move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5" name="Google Shape;575;p26"/>
            <p:cNvSpPr/>
            <p:nvPr/>
          </p:nvSpPr>
          <p:spPr>
            <a:xfrm>
              <a:off x="6943612" y="3113479"/>
              <a:ext cx="21830" cy="7089"/>
            </a:xfrm>
            <a:custGeom>
              <a:rect b="b" l="l" r="r" t="t"/>
              <a:pathLst>
                <a:path extrusionOk="0" h="441" w="1358">
                  <a:moveTo>
                    <a:pt x="917" y="1"/>
                  </a:moveTo>
                  <a:lnTo>
                    <a:pt x="1" y="441"/>
                  </a:lnTo>
                  <a:lnTo>
                    <a:pt x="1" y="441"/>
                  </a:lnTo>
                  <a:lnTo>
                    <a:pt x="135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6" name="Google Shape;576;p26"/>
            <p:cNvSpPr/>
            <p:nvPr/>
          </p:nvSpPr>
          <p:spPr>
            <a:xfrm>
              <a:off x="7002543" y="3098754"/>
              <a:ext cx="14757" cy="14741"/>
            </a:xfrm>
            <a:custGeom>
              <a:rect b="b" l="l" r="r" t="t"/>
              <a:pathLst>
                <a:path extrusionOk="0" h="917" w="918">
                  <a:moveTo>
                    <a:pt x="917" y="0"/>
                  </a:moveTo>
                  <a:lnTo>
                    <a:pt x="917" y="0"/>
                  </a:lnTo>
                  <a:lnTo>
                    <a:pt x="1" y="917"/>
                  </a:lnTo>
                  <a:lnTo>
                    <a:pt x="1"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7" name="Google Shape;577;p26"/>
            <p:cNvSpPr/>
            <p:nvPr/>
          </p:nvSpPr>
          <p:spPr>
            <a:xfrm>
              <a:off x="6965426" y="3105827"/>
              <a:ext cx="14741" cy="7668"/>
            </a:xfrm>
            <a:custGeom>
              <a:rect b="b" l="l" r="r" t="t"/>
              <a:pathLst>
                <a:path extrusionOk="0" h="477" w="917">
                  <a:moveTo>
                    <a:pt x="477" y="0"/>
                  </a:moveTo>
                  <a:lnTo>
                    <a:pt x="0" y="477"/>
                  </a:lnTo>
                  <a:lnTo>
                    <a:pt x="477" y="477"/>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8" name="Google Shape;578;p26"/>
            <p:cNvSpPr/>
            <p:nvPr/>
          </p:nvSpPr>
          <p:spPr>
            <a:xfrm>
              <a:off x="7090939" y="3157685"/>
              <a:ext cx="14757" cy="7089"/>
            </a:xfrm>
            <a:custGeom>
              <a:rect b="b" l="l" r="r" t="t"/>
              <a:pathLst>
                <a:path extrusionOk="0" h="441" w="918">
                  <a:moveTo>
                    <a:pt x="441" y="0"/>
                  </a:moveTo>
                  <a:lnTo>
                    <a:pt x="917" y="0"/>
                  </a:lnTo>
                  <a:lnTo>
                    <a:pt x="917" y="0"/>
                  </a:lnTo>
                  <a:lnTo>
                    <a:pt x="441" y="0"/>
                  </a:lnTo>
                  <a:lnTo>
                    <a:pt x="1" y="440"/>
                  </a:lnTo>
                  <a:lnTo>
                    <a:pt x="1"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79" name="Google Shape;579;p26"/>
            <p:cNvSpPr/>
            <p:nvPr/>
          </p:nvSpPr>
          <p:spPr>
            <a:xfrm>
              <a:off x="8092782" y="3879597"/>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0" name="Google Shape;580;p26"/>
            <p:cNvSpPr/>
            <p:nvPr/>
          </p:nvSpPr>
          <p:spPr>
            <a:xfrm>
              <a:off x="5683670" y="3002690"/>
              <a:ext cx="7668" cy="7684"/>
            </a:xfrm>
            <a:custGeom>
              <a:rect b="b" l="l" r="r" t="t"/>
              <a:pathLst>
                <a:path extrusionOk="0" h="478" w="477">
                  <a:moveTo>
                    <a:pt x="0" y="1"/>
                  </a:moveTo>
                  <a:lnTo>
                    <a:pt x="477" y="477"/>
                  </a:lnTo>
                  <a:lnTo>
                    <a:pt x="477"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1" name="Google Shape;581;p26"/>
            <p:cNvSpPr/>
            <p:nvPr/>
          </p:nvSpPr>
          <p:spPr>
            <a:xfrm>
              <a:off x="5706062" y="3010357"/>
              <a:ext cx="7089" cy="7089"/>
            </a:xfrm>
            <a:custGeom>
              <a:rect b="b" l="l" r="r" t="t"/>
              <a:pathLst>
                <a:path extrusionOk="0" h="441" w="441">
                  <a:moveTo>
                    <a:pt x="1" y="0"/>
                  </a:moveTo>
                  <a:lnTo>
                    <a:pt x="440" y="440"/>
                  </a:lnTo>
                  <a:lnTo>
                    <a:pt x="440"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2" name="Google Shape;582;p26"/>
            <p:cNvSpPr/>
            <p:nvPr/>
          </p:nvSpPr>
          <p:spPr>
            <a:xfrm>
              <a:off x="7591869" y="3680412"/>
              <a:ext cx="14741" cy="22409"/>
            </a:xfrm>
            <a:custGeom>
              <a:rect b="b" l="l" r="r" t="t"/>
              <a:pathLst>
                <a:path extrusionOk="0" h="1394" w="917">
                  <a:moveTo>
                    <a:pt x="440" y="917"/>
                  </a:moveTo>
                  <a:lnTo>
                    <a:pt x="917" y="0"/>
                  </a:lnTo>
                  <a:lnTo>
                    <a:pt x="917" y="0"/>
                  </a:lnTo>
                  <a:lnTo>
                    <a:pt x="440" y="917"/>
                  </a:lnTo>
                  <a:lnTo>
                    <a:pt x="0" y="1393"/>
                  </a:lnTo>
                  <a:lnTo>
                    <a:pt x="0" y="1393"/>
                  </a:lnTo>
                  <a:lnTo>
                    <a:pt x="0" y="1393"/>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3" name="Google Shape;583;p26"/>
            <p:cNvSpPr/>
            <p:nvPr/>
          </p:nvSpPr>
          <p:spPr>
            <a:xfrm>
              <a:off x="7562403" y="3702804"/>
              <a:ext cx="7073" cy="21814"/>
            </a:xfrm>
            <a:custGeom>
              <a:rect b="b" l="l" r="r" t="t"/>
              <a:pathLst>
                <a:path extrusionOk="0" h="1357" w="440">
                  <a:moveTo>
                    <a:pt x="440" y="0"/>
                  </a:moveTo>
                  <a:lnTo>
                    <a:pt x="440" y="0"/>
                  </a:lnTo>
                  <a:lnTo>
                    <a:pt x="0" y="1357"/>
                  </a:lnTo>
                  <a:lnTo>
                    <a:pt x="0" y="135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4" name="Google Shape;584;p26"/>
            <p:cNvSpPr/>
            <p:nvPr/>
          </p:nvSpPr>
          <p:spPr>
            <a:xfrm>
              <a:off x="6295372" y="2863030"/>
              <a:ext cx="29482" cy="7089"/>
            </a:xfrm>
            <a:custGeom>
              <a:rect b="b" l="l" r="r" t="t"/>
              <a:pathLst>
                <a:path extrusionOk="0" h="441" w="1834">
                  <a:moveTo>
                    <a:pt x="1834" y="0"/>
                  </a:moveTo>
                  <a:lnTo>
                    <a:pt x="1" y="440"/>
                  </a:lnTo>
                  <a:lnTo>
                    <a:pt x="441" y="440"/>
                  </a:lnTo>
                  <a:lnTo>
                    <a:pt x="1834"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5" name="Google Shape;585;p26"/>
            <p:cNvSpPr/>
            <p:nvPr/>
          </p:nvSpPr>
          <p:spPr>
            <a:xfrm>
              <a:off x="8107506" y="3923787"/>
              <a:ext cx="7089" cy="7089"/>
            </a:xfrm>
            <a:custGeom>
              <a:rect b="b" l="l" r="r" t="t"/>
              <a:pathLst>
                <a:path extrusionOk="0" h="441" w="441">
                  <a:moveTo>
                    <a:pt x="1" y="1"/>
                  </a:moveTo>
                  <a:lnTo>
                    <a:pt x="441"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6" name="Google Shape;586;p26"/>
            <p:cNvSpPr/>
            <p:nvPr/>
          </p:nvSpPr>
          <p:spPr>
            <a:xfrm>
              <a:off x="7643132" y="3688063"/>
              <a:ext cx="37149" cy="7089"/>
            </a:xfrm>
            <a:custGeom>
              <a:rect b="b" l="l" r="r" t="t"/>
              <a:pathLst>
                <a:path extrusionOk="0" h="441" w="2311">
                  <a:moveTo>
                    <a:pt x="2310" y="1"/>
                  </a:moveTo>
                  <a:lnTo>
                    <a:pt x="2310" y="1"/>
                  </a:lnTo>
                  <a:lnTo>
                    <a:pt x="1" y="441"/>
                  </a:lnTo>
                  <a:lnTo>
                    <a:pt x="1" y="441"/>
                  </a:lnTo>
                  <a:lnTo>
                    <a:pt x="1"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7" name="Google Shape;587;p26"/>
            <p:cNvSpPr/>
            <p:nvPr/>
          </p:nvSpPr>
          <p:spPr>
            <a:xfrm>
              <a:off x="6619492" y="2700962"/>
              <a:ext cx="7089" cy="7089"/>
            </a:xfrm>
            <a:custGeom>
              <a:rect b="b" l="l" r="r" t="t"/>
              <a:pathLst>
                <a:path extrusionOk="0" h="441" w="441">
                  <a:moveTo>
                    <a:pt x="1" y="1"/>
                  </a:moveTo>
                  <a:lnTo>
                    <a:pt x="441" y="441"/>
                  </a:lnTo>
                  <a:lnTo>
                    <a:pt x="44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8" name="Google Shape;588;p26"/>
            <p:cNvSpPr/>
            <p:nvPr/>
          </p:nvSpPr>
          <p:spPr>
            <a:xfrm>
              <a:off x="7819925" y="3688063"/>
              <a:ext cx="44222" cy="14757"/>
            </a:xfrm>
            <a:custGeom>
              <a:rect b="b" l="l" r="r" t="t"/>
              <a:pathLst>
                <a:path extrusionOk="0" h="918" w="2751">
                  <a:moveTo>
                    <a:pt x="1394" y="917"/>
                  </a:moveTo>
                  <a:lnTo>
                    <a:pt x="1834" y="441"/>
                  </a:lnTo>
                  <a:lnTo>
                    <a:pt x="2750" y="1"/>
                  </a:lnTo>
                  <a:lnTo>
                    <a:pt x="2750" y="1"/>
                  </a:lnTo>
                  <a:lnTo>
                    <a:pt x="1834" y="441"/>
                  </a:lnTo>
                  <a:lnTo>
                    <a:pt x="1394" y="917"/>
                  </a:lnTo>
                  <a:lnTo>
                    <a:pt x="477" y="917"/>
                  </a:lnTo>
                  <a:lnTo>
                    <a:pt x="1" y="917"/>
                  </a:lnTo>
                  <a:lnTo>
                    <a:pt x="477"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89" name="Google Shape;589;p26"/>
            <p:cNvSpPr/>
            <p:nvPr/>
          </p:nvSpPr>
          <p:spPr>
            <a:xfrm>
              <a:off x="4998891" y="3960326"/>
              <a:ext cx="16" cy="16"/>
            </a:xfrm>
            <a:custGeom>
              <a:rect b="b" l="l" r="r" t="t"/>
              <a:pathLst>
                <a:path extrusionOk="0" h="1" w="1">
                  <a:moveTo>
                    <a:pt x="0" y="1"/>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0" name="Google Shape;590;p26"/>
            <p:cNvSpPr/>
            <p:nvPr/>
          </p:nvSpPr>
          <p:spPr>
            <a:xfrm>
              <a:off x="5691337" y="3098754"/>
              <a:ext cx="14741" cy="21814"/>
            </a:xfrm>
            <a:custGeom>
              <a:rect b="b" l="l" r="r" t="t"/>
              <a:pathLst>
                <a:path extrusionOk="0" h="1357" w="917">
                  <a:moveTo>
                    <a:pt x="0" y="0"/>
                  </a:moveTo>
                  <a:lnTo>
                    <a:pt x="440" y="440"/>
                  </a:lnTo>
                  <a:lnTo>
                    <a:pt x="917" y="1357"/>
                  </a:lnTo>
                  <a:lnTo>
                    <a:pt x="917" y="44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1" name="Google Shape;591;p26"/>
            <p:cNvSpPr/>
            <p:nvPr/>
          </p:nvSpPr>
          <p:spPr>
            <a:xfrm>
              <a:off x="7768661" y="3688063"/>
              <a:ext cx="21814" cy="7089"/>
            </a:xfrm>
            <a:custGeom>
              <a:rect b="b" l="l" r="r" t="t"/>
              <a:pathLst>
                <a:path extrusionOk="0" h="441" w="1357">
                  <a:moveTo>
                    <a:pt x="1357" y="1"/>
                  </a:moveTo>
                  <a:lnTo>
                    <a:pt x="1357" y="1"/>
                  </a:lnTo>
                  <a:lnTo>
                    <a:pt x="0" y="441"/>
                  </a:lnTo>
                  <a:lnTo>
                    <a:pt x="0"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2" name="Google Shape;592;p26"/>
            <p:cNvSpPr/>
            <p:nvPr/>
          </p:nvSpPr>
          <p:spPr>
            <a:xfrm>
              <a:off x="7716803" y="3688063"/>
              <a:ext cx="37133" cy="7089"/>
            </a:xfrm>
            <a:custGeom>
              <a:rect b="b" l="l" r="r" t="t"/>
              <a:pathLst>
                <a:path extrusionOk="0" h="441" w="2310">
                  <a:moveTo>
                    <a:pt x="1833" y="1"/>
                  </a:moveTo>
                  <a:lnTo>
                    <a:pt x="2310" y="1"/>
                  </a:lnTo>
                  <a:lnTo>
                    <a:pt x="1833" y="1"/>
                  </a:lnTo>
                  <a:lnTo>
                    <a:pt x="477" y="441"/>
                  </a:lnTo>
                  <a:lnTo>
                    <a:pt x="0" y="441"/>
                  </a:lnTo>
                  <a:lnTo>
                    <a:pt x="477"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3" name="Google Shape;593;p26"/>
            <p:cNvSpPr/>
            <p:nvPr/>
          </p:nvSpPr>
          <p:spPr>
            <a:xfrm>
              <a:off x="7687338" y="3695136"/>
              <a:ext cx="7668" cy="16"/>
            </a:xfrm>
            <a:custGeom>
              <a:rect b="b" l="l" r="r" t="t"/>
              <a:pathLst>
                <a:path extrusionOk="0" h="1" w="477">
                  <a:moveTo>
                    <a:pt x="477" y="1"/>
                  </a:moveTo>
                  <a:lnTo>
                    <a:pt x="477" y="1"/>
                  </a:ln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4" name="Google Shape;594;p26"/>
            <p:cNvSpPr/>
            <p:nvPr/>
          </p:nvSpPr>
          <p:spPr>
            <a:xfrm>
              <a:off x="6597099" y="2722776"/>
              <a:ext cx="16" cy="7668"/>
            </a:xfrm>
            <a:custGeom>
              <a:rect b="b" l="l" r="r" t="t"/>
              <a:pathLst>
                <a:path extrusionOk="0" h="477" w="1">
                  <a:moveTo>
                    <a:pt x="1" y="0"/>
                  </a:moveTo>
                  <a:lnTo>
                    <a:pt x="1" y="477"/>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5" name="Google Shape;595;p26"/>
            <p:cNvSpPr/>
            <p:nvPr/>
          </p:nvSpPr>
          <p:spPr>
            <a:xfrm>
              <a:off x="6626565" y="2855362"/>
              <a:ext cx="14757" cy="14757"/>
            </a:xfrm>
            <a:custGeom>
              <a:rect b="b" l="l" r="r" t="t"/>
              <a:pathLst>
                <a:path extrusionOk="0" h="918" w="918">
                  <a:moveTo>
                    <a:pt x="1" y="1"/>
                  </a:moveTo>
                  <a:lnTo>
                    <a:pt x="477" y="477"/>
                  </a:lnTo>
                  <a:lnTo>
                    <a:pt x="917" y="917"/>
                  </a:lnTo>
                  <a:lnTo>
                    <a:pt x="917" y="477"/>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6" name="Google Shape;596;p26"/>
            <p:cNvSpPr/>
            <p:nvPr/>
          </p:nvSpPr>
          <p:spPr>
            <a:xfrm>
              <a:off x="6611840" y="2766966"/>
              <a:ext cx="14741" cy="16"/>
            </a:xfrm>
            <a:custGeom>
              <a:rect b="b" l="l" r="r" t="t"/>
              <a:pathLst>
                <a:path extrusionOk="0" h="1" w="917">
                  <a:moveTo>
                    <a:pt x="0" y="1"/>
                  </a:moveTo>
                  <a:lnTo>
                    <a:pt x="917" y="1"/>
                  </a:lnTo>
                  <a:lnTo>
                    <a:pt x="91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7" name="Google Shape;597;p26"/>
            <p:cNvSpPr/>
            <p:nvPr/>
          </p:nvSpPr>
          <p:spPr>
            <a:xfrm>
              <a:off x="6678423" y="2840638"/>
              <a:ext cx="21830" cy="16"/>
            </a:xfrm>
            <a:custGeom>
              <a:rect b="b" l="l" r="r" t="t"/>
              <a:pathLst>
                <a:path extrusionOk="0" h="1" w="1358">
                  <a:moveTo>
                    <a:pt x="1357" y="0"/>
                  </a:moveTo>
                  <a:lnTo>
                    <a:pt x="917" y="0"/>
                  </a:lnTo>
                  <a:lnTo>
                    <a:pt x="1" y="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8" name="Google Shape;598;p26"/>
            <p:cNvSpPr/>
            <p:nvPr/>
          </p:nvSpPr>
          <p:spPr>
            <a:xfrm>
              <a:off x="6884681" y="3046896"/>
              <a:ext cx="14757" cy="7668"/>
            </a:xfrm>
            <a:custGeom>
              <a:rect b="b" l="l" r="r" t="t"/>
              <a:pathLst>
                <a:path extrusionOk="0" h="477" w="918">
                  <a:moveTo>
                    <a:pt x="1" y="0"/>
                  </a:moveTo>
                  <a:lnTo>
                    <a:pt x="917" y="477"/>
                  </a:lnTo>
                  <a:lnTo>
                    <a:pt x="917"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599" name="Google Shape;599;p26"/>
            <p:cNvSpPr/>
            <p:nvPr/>
          </p:nvSpPr>
          <p:spPr>
            <a:xfrm>
              <a:off x="6611840" y="2737500"/>
              <a:ext cx="7668" cy="7684"/>
            </a:xfrm>
            <a:custGeom>
              <a:rect b="b" l="l" r="r" t="t"/>
              <a:pathLst>
                <a:path extrusionOk="0" h="478" w="477">
                  <a:moveTo>
                    <a:pt x="477" y="1"/>
                  </a:moveTo>
                  <a:lnTo>
                    <a:pt x="477" y="1"/>
                  </a:lnTo>
                  <a:lnTo>
                    <a:pt x="0" y="477"/>
                  </a:lnTo>
                  <a:lnTo>
                    <a:pt x="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0" name="Google Shape;600;p26"/>
            <p:cNvSpPr/>
            <p:nvPr/>
          </p:nvSpPr>
          <p:spPr>
            <a:xfrm>
              <a:off x="6811025" y="2936686"/>
              <a:ext cx="21814" cy="16"/>
            </a:xfrm>
            <a:custGeom>
              <a:rect b="b" l="l" r="r" t="t"/>
              <a:pathLst>
                <a:path extrusionOk="0" h="1" w="1357">
                  <a:moveTo>
                    <a:pt x="1357" y="1"/>
                  </a:moveTo>
                  <a:lnTo>
                    <a:pt x="1357" y="1"/>
                  </a:ln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1" name="Google Shape;601;p26"/>
            <p:cNvSpPr/>
            <p:nvPr/>
          </p:nvSpPr>
          <p:spPr>
            <a:xfrm>
              <a:off x="6729702" y="2840638"/>
              <a:ext cx="22409" cy="14741"/>
            </a:xfrm>
            <a:custGeom>
              <a:rect b="b" l="l" r="r" t="t"/>
              <a:pathLst>
                <a:path extrusionOk="0" h="917" w="1394">
                  <a:moveTo>
                    <a:pt x="477" y="917"/>
                  </a:moveTo>
                  <a:lnTo>
                    <a:pt x="1393" y="477"/>
                  </a:lnTo>
                  <a:lnTo>
                    <a:pt x="1393" y="0"/>
                  </a:lnTo>
                  <a:lnTo>
                    <a:pt x="1393" y="0"/>
                  </a:lnTo>
                  <a:lnTo>
                    <a:pt x="1393" y="477"/>
                  </a:lnTo>
                  <a:lnTo>
                    <a:pt x="477" y="917"/>
                  </a:lnTo>
                  <a:lnTo>
                    <a:pt x="0" y="917"/>
                  </a:lnTo>
                  <a:lnTo>
                    <a:pt x="0"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2" name="Google Shape;602;p26"/>
            <p:cNvSpPr/>
            <p:nvPr/>
          </p:nvSpPr>
          <p:spPr>
            <a:xfrm>
              <a:off x="4932292" y="3923787"/>
              <a:ext cx="14757" cy="7089"/>
            </a:xfrm>
            <a:custGeom>
              <a:rect b="b" l="l" r="r" t="t"/>
              <a:pathLst>
                <a:path extrusionOk="0" h="441" w="918">
                  <a:moveTo>
                    <a:pt x="1" y="1"/>
                  </a:moveTo>
                  <a:lnTo>
                    <a:pt x="917" y="44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3" name="Google Shape;603;p26"/>
            <p:cNvSpPr/>
            <p:nvPr/>
          </p:nvSpPr>
          <p:spPr>
            <a:xfrm>
              <a:off x="6877029" y="3046896"/>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4" name="Google Shape;604;p26"/>
            <p:cNvSpPr/>
            <p:nvPr/>
          </p:nvSpPr>
          <p:spPr>
            <a:xfrm>
              <a:off x="8136972" y="3650946"/>
              <a:ext cx="7089" cy="29482"/>
            </a:xfrm>
            <a:custGeom>
              <a:rect b="b" l="l" r="r" t="t"/>
              <a:pathLst>
                <a:path extrusionOk="0" h="1834" w="441">
                  <a:moveTo>
                    <a:pt x="441" y="1833"/>
                  </a:moveTo>
                  <a:lnTo>
                    <a:pt x="441" y="1833"/>
                  </a:lnTo>
                  <a:lnTo>
                    <a:pt x="1" y="917"/>
                  </a:lnTo>
                  <a:lnTo>
                    <a:pt x="441" y="0"/>
                  </a:lnTo>
                  <a:lnTo>
                    <a:pt x="441" y="0"/>
                  </a:lnTo>
                  <a:lnTo>
                    <a:pt x="1"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5" name="Google Shape;605;p26"/>
            <p:cNvSpPr/>
            <p:nvPr/>
          </p:nvSpPr>
          <p:spPr>
            <a:xfrm>
              <a:off x="6552909" y="2722776"/>
              <a:ext cx="14741" cy="14741"/>
            </a:xfrm>
            <a:custGeom>
              <a:rect b="b" l="l" r="r" t="t"/>
              <a:pathLst>
                <a:path extrusionOk="0" h="917" w="917">
                  <a:moveTo>
                    <a:pt x="0" y="0"/>
                  </a:moveTo>
                  <a:lnTo>
                    <a:pt x="0" y="0"/>
                  </a:lnTo>
                  <a:lnTo>
                    <a:pt x="917" y="917"/>
                  </a:lnTo>
                  <a:lnTo>
                    <a:pt x="917"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6" name="Google Shape;606;p26"/>
            <p:cNvSpPr/>
            <p:nvPr/>
          </p:nvSpPr>
          <p:spPr>
            <a:xfrm>
              <a:off x="6501630" y="2708035"/>
              <a:ext cx="14757" cy="7684"/>
            </a:xfrm>
            <a:custGeom>
              <a:rect b="b" l="l" r="r" t="t"/>
              <a:pathLst>
                <a:path extrusionOk="0" h="478" w="918">
                  <a:moveTo>
                    <a:pt x="1" y="1"/>
                  </a:moveTo>
                  <a:lnTo>
                    <a:pt x="1" y="1"/>
                  </a:lnTo>
                  <a:lnTo>
                    <a:pt x="917" y="477"/>
                  </a:lnTo>
                  <a:lnTo>
                    <a:pt x="917" y="477"/>
                  </a:lnTo>
                  <a:lnTo>
                    <a:pt x="917"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7" name="Google Shape;607;p26"/>
            <p:cNvSpPr/>
            <p:nvPr/>
          </p:nvSpPr>
          <p:spPr>
            <a:xfrm>
              <a:off x="6486905" y="2708035"/>
              <a:ext cx="14741" cy="7684"/>
            </a:xfrm>
            <a:custGeom>
              <a:rect b="b" l="l" r="r" t="t"/>
              <a:pathLst>
                <a:path extrusionOk="0" h="478" w="917">
                  <a:moveTo>
                    <a:pt x="0" y="1"/>
                  </a:moveTo>
                  <a:lnTo>
                    <a:pt x="0" y="1"/>
                  </a:lnTo>
                  <a:lnTo>
                    <a:pt x="440" y="477"/>
                  </a:lnTo>
                  <a:lnTo>
                    <a:pt x="917" y="477"/>
                  </a:lnTo>
                  <a:lnTo>
                    <a:pt x="917" y="477"/>
                  </a:lnTo>
                  <a:lnTo>
                    <a:pt x="44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8" name="Google Shape;608;p26"/>
            <p:cNvSpPr/>
            <p:nvPr/>
          </p:nvSpPr>
          <p:spPr>
            <a:xfrm>
              <a:off x="6597099" y="2730427"/>
              <a:ext cx="14757" cy="16"/>
            </a:xfrm>
            <a:custGeom>
              <a:rect b="b" l="l" r="r" t="t"/>
              <a:pathLst>
                <a:path extrusionOk="0" h="1" w="918">
                  <a:moveTo>
                    <a:pt x="477" y="1"/>
                  </a:moveTo>
                  <a:lnTo>
                    <a:pt x="477" y="1"/>
                  </a:lnTo>
                  <a:lnTo>
                    <a:pt x="477" y="1"/>
                  </a:lnTo>
                  <a:lnTo>
                    <a:pt x="477" y="1"/>
                  </a:lnTo>
                  <a:lnTo>
                    <a:pt x="917" y="1"/>
                  </a:lnTo>
                  <a:lnTo>
                    <a:pt x="917"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09" name="Google Shape;609;p26"/>
            <p:cNvSpPr/>
            <p:nvPr/>
          </p:nvSpPr>
          <p:spPr>
            <a:xfrm>
              <a:off x="6523444" y="2715703"/>
              <a:ext cx="14741" cy="14741"/>
            </a:xfrm>
            <a:custGeom>
              <a:rect b="b" l="l" r="r" t="t"/>
              <a:pathLst>
                <a:path extrusionOk="0" h="917" w="917">
                  <a:moveTo>
                    <a:pt x="0" y="440"/>
                  </a:moveTo>
                  <a:lnTo>
                    <a:pt x="0" y="0"/>
                  </a:lnTo>
                  <a:lnTo>
                    <a:pt x="0" y="0"/>
                  </a:lnTo>
                  <a:lnTo>
                    <a:pt x="0" y="440"/>
                  </a:lnTo>
                  <a:lnTo>
                    <a:pt x="477" y="917"/>
                  </a:lnTo>
                  <a:lnTo>
                    <a:pt x="917" y="917"/>
                  </a:lnTo>
                  <a:lnTo>
                    <a:pt x="477"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0" name="Google Shape;610;p26"/>
            <p:cNvSpPr/>
            <p:nvPr/>
          </p:nvSpPr>
          <p:spPr>
            <a:xfrm>
              <a:off x="7923062" y="3791201"/>
              <a:ext cx="22409" cy="16"/>
            </a:xfrm>
            <a:custGeom>
              <a:rect b="b" l="l" r="r" t="t"/>
              <a:pathLst>
                <a:path extrusionOk="0" h="1" w="1394">
                  <a:moveTo>
                    <a:pt x="0" y="0"/>
                  </a:moveTo>
                  <a:lnTo>
                    <a:pt x="0" y="0"/>
                  </a:lnTo>
                  <a:lnTo>
                    <a:pt x="917" y="0"/>
                  </a:lnTo>
                  <a:lnTo>
                    <a:pt x="1393" y="0"/>
                  </a:lnTo>
                  <a:lnTo>
                    <a:pt x="1393" y="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1" name="Google Shape;611;p26"/>
            <p:cNvSpPr/>
            <p:nvPr/>
          </p:nvSpPr>
          <p:spPr>
            <a:xfrm>
              <a:off x="8019110" y="3850131"/>
              <a:ext cx="14757" cy="7089"/>
            </a:xfrm>
            <a:custGeom>
              <a:rect b="b" l="l" r="r" t="t"/>
              <a:pathLst>
                <a:path extrusionOk="0" h="441" w="918">
                  <a:moveTo>
                    <a:pt x="1" y="440"/>
                  </a:move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2" name="Google Shape;612;p26"/>
            <p:cNvSpPr/>
            <p:nvPr/>
          </p:nvSpPr>
          <p:spPr>
            <a:xfrm>
              <a:off x="7967252" y="3695136"/>
              <a:ext cx="22409" cy="7684"/>
            </a:xfrm>
            <a:custGeom>
              <a:rect b="b" l="l" r="r" t="t"/>
              <a:pathLst>
                <a:path extrusionOk="0" h="478" w="1394">
                  <a:moveTo>
                    <a:pt x="917" y="1"/>
                  </a:moveTo>
                  <a:lnTo>
                    <a:pt x="1394" y="1"/>
                  </a:lnTo>
                  <a:lnTo>
                    <a:pt x="917" y="1"/>
                  </a:lnTo>
                  <a:lnTo>
                    <a:pt x="1" y="477"/>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3" name="Google Shape;613;p26"/>
            <p:cNvSpPr/>
            <p:nvPr/>
          </p:nvSpPr>
          <p:spPr>
            <a:xfrm>
              <a:off x="7915989" y="3798274"/>
              <a:ext cx="7089" cy="16"/>
            </a:xfrm>
            <a:custGeom>
              <a:rect b="b" l="l" r="r" t="t"/>
              <a:pathLst>
                <a:path extrusionOk="0" h="1" w="441">
                  <a:moveTo>
                    <a:pt x="0" y="0"/>
                  </a:moveTo>
                  <a:lnTo>
                    <a:pt x="440" y="0"/>
                  </a:lnTo>
                  <a:lnTo>
                    <a:pt x="44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4" name="Google Shape;614;p26"/>
            <p:cNvSpPr/>
            <p:nvPr/>
          </p:nvSpPr>
          <p:spPr>
            <a:xfrm>
              <a:off x="8011458" y="3695136"/>
              <a:ext cx="7668" cy="16"/>
            </a:xfrm>
            <a:custGeom>
              <a:rect b="b" l="l" r="r" t="t"/>
              <a:pathLst>
                <a:path extrusionOk="0" h="1" w="477">
                  <a:moveTo>
                    <a:pt x="0" y="1"/>
                  </a:moveTo>
                  <a:lnTo>
                    <a:pt x="0" y="1"/>
                  </a:lnTo>
                  <a:lnTo>
                    <a:pt x="47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5" name="Google Shape;615;p26"/>
            <p:cNvSpPr/>
            <p:nvPr/>
          </p:nvSpPr>
          <p:spPr>
            <a:xfrm>
              <a:off x="7967252" y="3746994"/>
              <a:ext cx="22409" cy="14757"/>
            </a:xfrm>
            <a:custGeom>
              <a:rect b="b" l="l" r="r" t="t"/>
              <a:pathLst>
                <a:path extrusionOk="0" h="918" w="1394">
                  <a:moveTo>
                    <a:pt x="1" y="1"/>
                  </a:moveTo>
                  <a:lnTo>
                    <a:pt x="1" y="1"/>
                  </a:lnTo>
                  <a:lnTo>
                    <a:pt x="917" y="917"/>
                  </a:lnTo>
                  <a:lnTo>
                    <a:pt x="1394" y="917"/>
                  </a:lnTo>
                  <a:lnTo>
                    <a:pt x="917"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6" name="Google Shape;616;p26"/>
            <p:cNvSpPr/>
            <p:nvPr/>
          </p:nvSpPr>
          <p:spPr>
            <a:xfrm>
              <a:off x="7996717" y="3761735"/>
              <a:ext cx="14757" cy="7089"/>
            </a:xfrm>
            <a:custGeom>
              <a:rect b="b" l="l" r="r" t="t"/>
              <a:pathLst>
                <a:path extrusionOk="0" h="441" w="918">
                  <a:moveTo>
                    <a:pt x="1" y="0"/>
                  </a:moveTo>
                  <a:lnTo>
                    <a:pt x="917" y="440"/>
                  </a:lnTo>
                  <a:lnTo>
                    <a:pt x="917"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7" name="Google Shape;617;p26"/>
            <p:cNvSpPr/>
            <p:nvPr/>
          </p:nvSpPr>
          <p:spPr>
            <a:xfrm>
              <a:off x="7945454" y="3768808"/>
              <a:ext cx="7089" cy="7668"/>
            </a:xfrm>
            <a:custGeom>
              <a:rect b="b" l="l" r="r" t="t"/>
              <a:pathLst>
                <a:path extrusionOk="0" h="477" w="441">
                  <a:moveTo>
                    <a:pt x="0" y="477"/>
                  </a:moveTo>
                  <a:lnTo>
                    <a:pt x="44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8" name="Google Shape;618;p26"/>
            <p:cNvSpPr/>
            <p:nvPr/>
          </p:nvSpPr>
          <p:spPr>
            <a:xfrm>
              <a:off x="8092782" y="3894322"/>
              <a:ext cx="7089" cy="16"/>
            </a:xfrm>
            <a:custGeom>
              <a:rect b="b" l="l" r="r" t="t"/>
              <a:pathLst>
                <a:path extrusionOk="0" h="1" w="441">
                  <a:moveTo>
                    <a:pt x="440" y="1"/>
                  </a:moveTo>
                  <a:lnTo>
                    <a:pt x="440" y="1"/>
                  </a:ln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19" name="Google Shape;619;p26"/>
            <p:cNvSpPr/>
            <p:nvPr/>
          </p:nvSpPr>
          <p:spPr>
            <a:xfrm>
              <a:off x="8019110" y="3827739"/>
              <a:ext cx="7089" cy="16"/>
            </a:xfrm>
            <a:custGeom>
              <a:rect b="b" l="l" r="r" t="t"/>
              <a:pathLst>
                <a:path extrusionOk="0" h="1" w="441">
                  <a:moveTo>
                    <a:pt x="441" y="0"/>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0" name="Google Shape;620;p26"/>
            <p:cNvSpPr/>
            <p:nvPr/>
          </p:nvSpPr>
          <p:spPr>
            <a:xfrm>
              <a:off x="8070389" y="3879597"/>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1" name="Google Shape;621;p26"/>
            <p:cNvSpPr/>
            <p:nvPr/>
          </p:nvSpPr>
          <p:spPr>
            <a:xfrm>
              <a:off x="8099855" y="3709877"/>
              <a:ext cx="22409" cy="7668"/>
            </a:xfrm>
            <a:custGeom>
              <a:rect b="b" l="l" r="r" t="t"/>
              <a:pathLst>
                <a:path extrusionOk="0" h="477" w="1394">
                  <a:moveTo>
                    <a:pt x="1393" y="0"/>
                  </a:moveTo>
                  <a:lnTo>
                    <a:pt x="0" y="477"/>
                  </a:lnTo>
                  <a:lnTo>
                    <a:pt x="477" y="477"/>
                  </a:lnTo>
                  <a:lnTo>
                    <a:pt x="1393"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2" name="Google Shape;622;p26"/>
            <p:cNvSpPr/>
            <p:nvPr/>
          </p:nvSpPr>
          <p:spPr>
            <a:xfrm>
              <a:off x="7937786" y="3673339"/>
              <a:ext cx="7684" cy="16"/>
            </a:xfrm>
            <a:custGeom>
              <a:rect b="b" l="l" r="r" t="t"/>
              <a:pathLst>
                <a:path extrusionOk="0" h="1" w="478">
                  <a:moveTo>
                    <a:pt x="477" y="0"/>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3" name="Google Shape;623;p26"/>
            <p:cNvSpPr/>
            <p:nvPr/>
          </p:nvSpPr>
          <p:spPr>
            <a:xfrm>
              <a:off x="4416654" y="4254980"/>
              <a:ext cx="7668" cy="16"/>
            </a:xfrm>
            <a:custGeom>
              <a:rect b="b" l="l" r="r" t="t"/>
              <a:pathLst>
                <a:path extrusionOk="0" h="1" w="477">
                  <a:moveTo>
                    <a:pt x="0" y="1"/>
                  </a:moveTo>
                  <a:lnTo>
                    <a:pt x="47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4" name="Google Shape;624;p26"/>
            <p:cNvSpPr/>
            <p:nvPr/>
          </p:nvSpPr>
          <p:spPr>
            <a:xfrm>
              <a:off x="4460844" y="4107653"/>
              <a:ext cx="22409" cy="7684"/>
            </a:xfrm>
            <a:custGeom>
              <a:rect b="b" l="l" r="r" t="t"/>
              <a:pathLst>
                <a:path extrusionOk="0" h="478" w="1394">
                  <a:moveTo>
                    <a:pt x="1" y="1"/>
                  </a:moveTo>
                  <a:lnTo>
                    <a:pt x="1" y="477"/>
                  </a:lnTo>
                  <a:lnTo>
                    <a:pt x="1394" y="477"/>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5" name="Google Shape;625;p26"/>
            <p:cNvSpPr/>
            <p:nvPr/>
          </p:nvSpPr>
          <p:spPr>
            <a:xfrm>
              <a:off x="4505051" y="4063463"/>
              <a:ext cx="14741" cy="7668"/>
            </a:xfrm>
            <a:custGeom>
              <a:rect b="b" l="l" r="r" t="t"/>
              <a:pathLst>
                <a:path extrusionOk="0" h="477" w="917">
                  <a:moveTo>
                    <a:pt x="0" y="0"/>
                  </a:moveTo>
                  <a:lnTo>
                    <a:pt x="0" y="477"/>
                  </a:lnTo>
                  <a:lnTo>
                    <a:pt x="477" y="477"/>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6" name="Google Shape;626;p26"/>
            <p:cNvSpPr/>
            <p:nvPr/>
          </p:nvSpPr>
          <p:spPr>
            <a:xfrm>
              <a:off x="7915989" y="3673339"/>
              <a:ext cx="14741" cy="14741"/>
            </a:xfrm>
            <a:custGeom>
              <a:rect b="b" l="l" r="r" t="t"/>
              <a:pathLst>
                <a:path extrusionOk="0" h="917" w="917">
                  <a:moveTo>
                    <a:pt x="917" y="440"/>
                  </a:moveTo>
                  <a:lnTo>
                    <a:pt x="917" y="0"/>
                  </a:lnTo>
                  <a:lnTo>
                    <a:pt x="917" y="0"/>
                  </a:lnTo>
                  <a:lnTo>
                    <a:pt x="917" y="440"/>
                  </a:lnTo>
                  <a:lnTo>
                    <a:pt x="0" y="917"/>
                  </a:lnTo>
                  <a:lnTo>
                    <a:pt x="0"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7" name="Google Shape;627;p26"/>
            <p:cNvSpPr/>
            <p:nvPr/>
          </p:nvSpPr>
          <p:spPr>
            <a:xfrm>
              <a:off x="4439047" y="4210790"/>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8" name="Google Shape;628;p26"/>
            <p:cNvSpPr/>
            <p:nvPr/>
          </p:nvSpPr>
          <p:spPr>
            <a:xfrm>
              <a:off x="4424306" y="4247907"/>
              <a:ext cx="14757" cy="16"/>
            </a:xfrm>
            <a:custGeom>
              <a:rect b="b" l="l" r="r" t="t"/>
              <a:pathLst>
                <a:path extrusionOk="0" h="1" w="918">
                  <a:moveTo>
                    <a:pt x="1" y="1"/>
                  </a:moveTo>
                  <a:lnTo>
                    <a:pt x="1" y="1"/>
                  </a:lnTo>
                  <a:lnTo>
                    <a:pt x="441" y="1"/>
                  </a:lnTo>
                  <a:lnTo>
                    <a:pt x="917" y="1"/>
                  </a:lnTo>
                  <a:lnTo>
                    <a:pt x="917" y="1"/>
                  </a:lnTo>
                  <a:lnTo>
                    <a:pt x="44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29" name="Google Shape;629;p26"/>
            <p:cNvSpPr/>
            <p:nvPr/>
          </p:nvSpPr>
          <p:spPr>
            <a:xfrm>
              <a:off x="4542168" y="3989791"/>
              <a:ext cx="7089" cy="7684"/>
            </a:xfrm>
            <a:custGeom>
              <a:rect b="b" l="l" r="r" t="t"/>
              <a:pathLst>
                <a:path extrusionOk="0" h="478" w="441">
                  <a:moveTo>
                    <a:pt x="1" y="1"/>
                  </a:moveTo>
                  <a:lnTo>
                    <a:pt x="1" y="477"/>
                  </a:lnTo>
                  <a:lnTo>
                    <a:pt x="441" y="477"/>
                  </a:lnTo>
                  <a:lnTo>
                    <a:pt x="44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0" name="Google Shape;630;p26"/>
            <p:cNvSpPr/>
            <p:nvPr/>
          </p:nvSpPr>
          <p:spPr>
            <a:xfrm>
              <a:off x="4446120" y="4233183"/>
              <a:ext cx="7668" cy="7089"/>
            </a:xfrm>
            <a:custGeom>
              <a:rect b="b" l="l" r="r" t="t"/>
              <a:pathLst>
                <a:path extrusionOk="0" h="441" w="477">
                  <a:moveTo>
                    <a:pt x="477" y="0"/>
                  </a:moveTo>
                  <a:lnTo>
                    <a:pt x="0" y="440"/>
                  </a:lnTo>
                  <a:lnTo>
                    <a:pt x="477" y="44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1" name="Google Shape;631;p26"/>
            <p:cNvSpPr/>
            <p:nvPr/>
          </p:nvSpPr>
          <p:spPr>
            <a:xfrm>
              <a:off x="4453771" y="4188976"/>
              <a:ext cx="7089" cy="16"/>
            </a:xfrm>
            <a:custGeom>
              <a:rect b="b" l="l" r="r" t="t"/>
              <a:pathLst>
                <a:path extrusionOk="0" h="1" w="441">
                  <a:moveTo>
                    <a:pt x="1" y="1"/>
                  </a:moveTo>
                  <a:lnTo>
                    <a:pt x="1" y="1"/>
                  </a:lnTo>
                  <a:lnTo>
                    <a:pt x="441" y="1"/>
                  </a:lnTo>
                  <a:lnTo>
                    <a:pt x="44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2" name="Google Shape;632;p26"/>
            <p:cNvSpPr/>
            <p:nvPr/>
          </p:nvSpPr>
          <p:spPr>
            <a:xfrm>
              <a:off x="4549241" y="3982718"/>
              <a:ext cx="14757" cy="16"/>
            </a:xfrm>
            <a:custGeom>
              <a:rect b="b" l="l" r="r" t="t"/>
              <a:pathLst>
                <a:path extrusionOk="0" h="1" w="918">
                  <a:moveTo>
                    <a:pt x="1" y="1"/>
                  </a:moveTo>
                  <a:lnTo>
                    <a:pt x="1" y="1"/>
                  </a:lnTo>
                  <a:lnTo>
                    <a:pt x="477" y="1"/>
                  </a:lnTo>
                  <a:lnTo>
                    <a:pt x="917" y="1"/>
                  </a:lnTo>
                  <a:lnTo>
                    <a:pt x="91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3" name="Google Shape;633;p26"/>
            <p:cNvSpPr/>
            <p:nvPr/>
          </p:nvSpPr>
          <p:spPr>
            <a:xfrm>
              <a:off x="4453771" y="3871929"/>
              <a:ext cx="16" cy="7684"/>
            </a:xfrm>
            <a:custGeom>
              <a:rect b="b" l="l" r="r" t="t"/>
              <a:pathLst>
                <a:path extrusionOk="0" h="478" w="1">
                  <a:moveTo>
                    <a:pt x="1" y="1"/>
                  </a:moveTo>
                  <a:lnTo>
                    <a:pt x="1" y="1"/>
                  </a:lnTo>
                  <a:lnTo>
                    <a:pt x="1" y="477"/>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4" name="Google Shape;634;p26"/>
            <p:cNvSpPr/>
            <p:nvPr/>
          </p:nvSpPr>
          <p:spPr>
            <a:xfrm>
              <a:off x="7886523" y="3673339"/>
              <a:ext cx="14741" cy="14741"/>
            </a:xfrm>
            <a:custGeom>
              <a:rect b="b" l="l" r="r" t="t"/>
              <a:pathLst>
                <a:path extrusionOk="0" h="917" w="917">
                  <a:moveTo>
                    <a:pt x="440" y="0"/>
                  </a:moveTo>
                  <a:lnTo>
                    <a:pt x="440" y="440"/>
                  </a:lnTo>
                  <a:lnTo>
                    <a:pt x="0" y="917"/>
                  </a:lnTo>
                  <a:lnTo>
                    <a:pt x="440" y="917"/>
                  </a:lnTo>
                  <a:lnTo>
                    <a:pt x="917" y="44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5" name="Google Shape;635;p26"/>
            <p:cNvSpPr/>
            <p:nvPr/>
          </p:nvSpPr>
          <p:spPr>
            <a:xfrm>
              <a:off x="4534516" y="3916135"/>
              <a:ext cx="16" cy="7668"/>
            </a:xfrm>
            <a:custGeom>
              <a:rect b="b" l="l" r="r" t="t"/>
              <a:pathLst>
                <a:path extrusionOk="0" h="477" w="1">
                  <a:moveTo>
                    <a:pt x="0" y="0"/>
                  </a:moveTo>
                  <a:lnTo>
                    <a:pt x="0" y="0"/>
                  </a:lnTo>
                  <a:lnTo>
                    <a:pt x="0" y="477"/>
                  </a:lnTo>
                  <a:lnTo>
                    <a:pt x="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6" name="Google Shape;636;p26"/>
            <p:cNvSpPr/>
            <p:nvPr/>
          </p:nvSpPr>
          <p:spPr>
            <a:xfrm>
              <a:off x="4563982" y="3975066"/>
              <a:ext cx="14741" cy="16"/>
            </a:xfrm>
            <a:custGeom>
              <a:rect b="b" l="l" r="r" t="t"/>
              <a:pathLst>
                <a:path extrusionOk="0" h="1" w="917">
                  <a:moveTo>
                    <a:pt x="0" y="0"/>
                  </a:moveTo>
                  <a:lnTo>
                    <a:pt x="0" y="0"/>
                  </a:lnTo>
                  <a:lnTo>
                    <a:pt x="477" y="0"/>
                  </a:lnTo>
                  <a:lnTo>
                    <a:pt x="917" y="0"/>
                  </a:lnTo>
                  <a:lnTo>
                    <a:pt x="917" y="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7" name="Google Shape;637;p26"/>
            <p:cNvSpPr/>
            <p:nvPr/>
          </p:nvSpPr>
          <p:spPr>
            <a:xfrm>
              <a:off x="4578706" y="3967993"/>
              <a:ext cx="7684" cy="16"/>
            </a:xfrm>
            <a:custGeom>
              <a:rect b="b" l="l" r="r" t="t"/>
              <a:pathLst>
                <a:path extrusionOk="0" h="1" w="478">
                  <a:moveTo>
                    <a:pt x="1" y="0"/>
                  </a:moveTo>
                  <a:lnTo>
                    <a:pt x="477" y="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8" name="Google Shape;638;p26"/>
            <p:cNvSpPr/>
            <p:nvPr/>
          </p:nvSpPr>
          <p:spPr>
            <a:xfrm>
              <a:off x="8078041" y="3717529"/>
              <a:ext cx="7089" cy="16"/>
            </a:xfrm>
            <a:custGeom>
              <a:rect b="b" l="l" r="r" t="t"/>
              <a:pathLst>
                <a:path extrusionOk="0" h="1" w="441">
                  <a:moveTo>
                    <a:pt x="441" y="1"/>
                  </a:moveTo>
                  <a:lnTo>
                    <a:pt x="1"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39" name="Google Shape;639;p26"/>
            <p:cNvSpPr/>
            <p:nvPr/>
          </p:nvSpPr>
          <p:spPr>
            <a:xfrm>
              <a:off x="5993065" y="3717529"/>
              <a:ext cx="7668" cy="16"/>
            </a:xfrm>
            <a:custGeom>
              <a:rect b="b" l="l" r="r" t="t"/>
              <a:pathLst>
                <a:path extrusionOk="0" h="1" w="477">
                  <a:moveTo>
                    <a:pt x="0" y="1"/>
                  </a:move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0" name="Google Shape;640;p26"/>
            <p:cNvSpPr/>
            <p:nvPr/>
          </p:nvSpPr>
          <p:spPr>
            <a:xfrm>
              <a:off x="6302445" y="3732270"/>
              <a:ext cx="7684" cy="7089"/>
            </a:xfrm>
            <a:custGeom>
              <a:rect b="b" l="l" r="r" t="t"/>
              <a:pathLst>
                <a:path extrusionOk="0" h="441" w="478">
                  <a:moveTo>
                    <a:pt x="1" y="440"/>
                  </a:moveTo>
                  <a:lnTo>
                    <a:pt x="1" y="440"/>
                  </a:lnTo>
                  <a:lnTo>
                    <a:pt x="477" y="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1" name="Google Shape;641;p26"/>
            <p:cNvSpPr/>
            <p:nvPr/>
          </p:nvSpPr>
          <p:spPr>
            <a:xfrm>
              <a:off x="5941786" y="3739343"/>
              <a:ext cx="7089" cy="16"/>
            </a:xfrm>
            <a:custGeom>
              <a:rect b="b" l="l" r="r" t="t"/>
              <a:pathLst>
                <a:path extrusionOk="0" h="1" w="441">
                  <a:moveTo>
                    <a:pt x="1" y="0"/>
                  </a:moveTo>
                  <a:lnTo>
                    <a:pt x="441" y="0"/>
                  </a:lnTo>
                  <a:lnTo>
                    <a:pt x="441" y="0"/>
                  </a:lnTo>
                  <a:lnTo>
                    <a:pt x="44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2" name="Google Shape;642;p26"/>
            <p:cNvSpPr/>
            <p:nvPr/>
          </p:nvSpPr>
          <p:spPr>
            <a:xfrm>
              <a:off x="6007790" y="3717529"/>
              <a:ext cx="14757" cy="16"/>
            </a:xfrm>
            <a:custGeom>
              <a:rect b="b" l="l" r="r" t="t"/>
              <a:pathLst>
                <a:path extrusionOk="0" h="1" w="918">
                  <a:moveTo>
                    <a:pt x="1" y="1"/>
                  </a:moveTo>
                  <a:lnTo>
                    <a:pt x="917" y="1"/>
                  </a:lnTo>
                  <a:lnTo>
                    <a:pt x="91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3" name="Google Shape;643;p26"/>
            <p:cNvSpPr/>
            <p:nvPr/>
          </p:nvSpPr>
          <p:spPr>
            <a:xfrm>
              <a:off x="5830997" y="3702804"/>
              <a:ext cx="7684" cy="14741"/>
            </a:xfrm>
            <a:custGeom>
              <a:rect b="b" l="l" r="r" t="t"/>
              <a:pathLst>
                <a:path extrusionOk="0" h="917" w="478">
                  <a:moveTo>
                    <a:pt x="0" y="0"/>
                  </a:moveTo>
                  <a:lnTo>
                    <a:pt x="0" y="0"/>
                  </a:lnTo>
                  <a:lnTo>
                    <a:pt x="0" y="440"/>
                  </a:lnTo>
                  <a:lnTo>
                    <a:pt x="477" y="917"/>
                  </a:lnTo>
                  <a:lnTo>
                    <a:pt x="477" y="917"/>
                  </a:lnTo>
                  <a:lnTo>
                    <a:pt x="0"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4" name="Google Shape;644;p26"/>
            <p:cNvSpPr/>
            <p:nvPr/>
          </p:nvSpPr>
          <p:spPr>
            <a:xfrm>
              <a:off x="5889928" y="3724602"/>
              <a:ext cx="16" cy="16"/>
            </a:xfrm>
            <a:custGeom>
              <a:rect b="b" l="l" r="r" t="t"/>
              <a:pathLst>
                <a:path extrusionOk="0" h="1" w="1">
                  <a:moveTo>
                    <a:pt x="0" y="1"/>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5" name="Google Shape;645;p26"/>
            <p:cNvSpPr/>
            <p:nvPr/>
          </p:nvSpPr>
          <p:spPr>
            <a:xfrm>
              <a:off x="5904653" y="3732270"/>
              <a:ext cx="16" cy="16"/>
            </a:xfrm>
            <a:custGeom>
              <a:rect b="b" l="l" r="r" t="t"/>
              <a:pathLst>
                <a:path extrusionOk="0" h="1" w="1">
                  <a:moveTo>
                    <a:pt x="1" y="0"/>
                  </a:moveTo>
                  <a:lnTo>
                    <a:pt x="1" y="0"/>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6" name="Google Shape;646;p26"/>
            <p:cNvSpPr/>
            <p:nvPr/>
          </p:nvSpPr>
          <p:spPr>
            <a:xfrm>
              <a:off x="5727860" y="3688063"/>
              <a:ext cx="16" cy="14757"/>
            </a:xfrm>
            <a:custGeom>
              <a:rect b="b" l="l" r="r" t="t"/>
              <a:pathLst>
                <a:path extrusionOk="0" h="918" w="1">
                  <a:moveTo>
                    <a:pt x="1" y="1"/>
                  </a:moveTo>
                  <a:lnTo>
                    <a:pt x="1" y="1"/>
                  </a:lnTo>
                  <a:lnTo>
                    <a:pt x="1" y="441"/>
                  </a:lnTo>
                  <a:lnTo>
                    <a:pt x="1" y="917"/>
                  </a:lnTo>
                  <a:lnTo>
                    <a:pt x="1" y="917"/>
                  </a:lnTo>
                  <a:lnTo>
                    <a:pt x="1"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7" name="Google Shape;647;p26"/>
            <p:cNvSpPr/>
            <p:nvPr/>
          </p:nvSpPr>
          <p:spPr>
            <a:xfrm>
              <a:off x="6324837" y="2848289"/>
              <a:ext cx="21830" cy="14757"/>
            </a:xfrm>
            <a:custGeom>
              <a:rect b="b" l="l" r="r" t="t"/>
              <a:pathLst>
                <a:path extrusionOk="0" h="918" w="1358">
                  <a:moveTo>
                    <a:pt x="917" y="441"/>
                  </a:moveTo>
                  <a:lnTo>
                    <a:pt x="1" y="917"/>
                  </a:lnTo>
                  <a:lnTo>
                    <a:pt x="917" y="441"/>
                  </a:lnTo>
                  <a:lnTo>
                    <a:pt x="1357" y="1"/>
                  </a:lnTo>
                  <a:lnTo>
                    <a:pt x="135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8" name="Google Shape;648;p26"/>
            <p:cNvSpPr/>
            <p:nvPr/>
          </p:nvSpPr>
          <p:spPr>
            <a:xfrm>
              <a:off x="6361376" y="2833565"/>
              <a:ext cx="58947" cy="14741"/>
            </a:xfrm>
            <a:custGeom>
              <a:rect b="b" l="l" r="r" t="t"/>
              <a:pathLst>
                <a:path extrusionOk="0" h="917" w="3667">
                  <a:moveTo>
                    <a:pt x="1834" y="917"/>
                  </a:moveTo>
                  <a:lnTo>
                    <a:pt x="1394" y="917"/>
                  </a:lnTo>
                  <a:lnTo>
                    <a:pt x="1" y="917"/>
                  </a:lnTo>
                  <a:lnTo>
                    <a:pt x="1394" y="917"/>
                  </a:lnTo>
                  <a:lnTo>
                    <a:pt x="1834" y="917"/>
                  </a:lnTo>
                  <a:lnTo>
                    <a:pt x="2750" y="0"/>
                  </a:lnTo>
                  <a:lnTo>
                    <a:pt x="3667" y="0"/>
                  </a:lnTo>
                  <a:lnTo>
                    <a:pt x="275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49" name="Google Shape;649;p26"/>
            <p:cNvSpPr/>
            <p:nvPr/>
          </p:nvSpPr>
          <p:spPr>
            <a:xfrm>
              <a:off x="6449772" y="3046896"/>
              <a:ext cx="7684" cy="16"/>
            </a:xfrm>
            <a:custGeom>
              <a:rect b="b" l="l" r="r" t="t"/>
              <a:pathLst>
                <a:path extrusionOk="0" h="1" w="478">
                  <a:moveTo>
                    <a:pt x="477" y="0"/>
                  </a:moveTo>
                  <a:lnTo>
                    <a:pt x="1" y="0"/>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0" name="Google Shape;650;p26"/>
            <p:cNvSpPr/>
            <p:nvPr/>
          </p:nvSpPr>
          <p:spPr>
            <a:xfrm>
              <a:off x="6405582" y="3017430"/>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1" name="Google Shape;651;p26"/>
            <p:cNvSpPr/>
            <p:nvPr/>
          </p:nvSpPr>
          <p:spPr>
            <a:xfrm>
              <a:off x="6398509" y="2987965"/>
              <a:ext cx="16" cy="16"/>
            </a:xfrm>
            <a:custGeom>
              <a:rect b="b" l="l" r="r" t="t"/>
              <a:pathLst>
                <a:path extrusionOk="0" h="1" w="1">
                  <a:moveTo>
                    <a:pt x="0" y="0"/>
                  </a:move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2" name="Google Shape;652;p26"/>
            <p:cNvSpPr/>
            <p:nvPr/>
          </p:nvSpPr>
          <p:spPr>
            <a:xfrm>
              <a:off x="6420306" y="3547809"/>
              <a:ext cx="16" cy="16"/>
            </a:xfrm>
            <a:custGeom>
              <a:rect b="b" l="l" r="r" t="t"/>
              <a:pathLst>
                <a:path extrusionOk="0" h="1" w="1">
                  <a:moveTo>
                    <a:pt x="1" y="0"/>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3" name="Google Shape;653;p26"/>
            <p:cNvSpPr/>
            <p:nvPr/>
          </p:nvSpPr>
          <p:spPr>
            <a:xfrm>
              <a:off x="5676597" y="3680412"/>
              <a:ext cx="36555" cy="14741"/>
            </a:xfrm>
            <a:custGeom>
              <a:rect b="b" l="l" r="r" t="t"/>
              <a:pathLst>
                <a:path extrusionOk="0" h="917" w="2274">
                  <a:moveTo>
                    <a:pt x="1" y="0"/>
                  </a:moveTo>
                  <a:lnTo>
                    <a:pt x="440" y="477"/>
                  </a:lnTo>
                  <a:lnTo>
                    <a:pt x="917" y="917"/>
                  </a:lnTo>
                  <a:lnTo>
                    <a:pt x="2273" y="477"/>
                  </a:lnTo>
                  <a:lnTo>
                    <a:pt x="917" y="477"/>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4" name="Google Shape;654;p26"/>
            <p:cNvSpPr/>
            <p:nvPr/>
          </p:nvSpPr>
          <p:spPr>
            <a:xfrm>
              <a:off x="5536342" y="3621481"/>
              <a:ext cx="7668" cy="7668"/>
            </a:xfrm>
            <a:custGeom>
              <a:rect b="b" l="l" r="r" t="t"/>
              <a:pathLst>
                <a:path extrusionOk="0" h="477" w="477">
                  <a:moveTo>
                    <a:pt x="477" y="477"/>
                  </a:move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5" name="Google Shape;655;p26"/>
            <p:cNvSpPr/>
            <p:nvPr/>
          </p:nvSpPr>
          <p:spPr>
            <a:xfrm>
              <a:off x="5506877" y="3629132"/>
              <a:ext cx="22409" cy="14757"/>
            </a:xfrm>
            <a:custGeom>
              <a:rect b="b" l="l" r="r" t="t"/>
              <a:pathLst>
                <a:path extrusionOk="0" h="918" w="1394">
                  <a:moveTo>
                    <a:pt x="0" y="1"/>
                  </a:moveTo>
                  <a:lnTo>
                    <a:pt x="477" y="441"/>
                  </a:lnTo>
                  <a:lnTo>
                    <a:pt x="1393" y="917"/>
                  </a:lnTo>
                  <a:lnTo>
                    <a:pt x="1393" y="441"/>
                  </a:lnTo>
                  <a:lnTo>
                    <a:pt x="917" y="44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6" name="Google Shape;656;p26"/>
            <p:cNvSpPr/>
            <p:nvPr/>
          </p:nvSpPr>
          <p:spPr>
            <a:xfrm>
              <a:off x="5543994" y="3621481"/>
              <a:ext cx="7089" cy="7668"/>
            </a:xfrm>
            <a:custGeom>
              <a:rect b="b" l="l" r="r" t="t"/>
              <a:pathLst>
                <a:path extrusionOk="0" h="477" w="441">
                  <a:moveTo>
                    <a:pt x="441" y="477"/>
                  </a:moveTo>
                  <a:lnTo>
                    <a:pt x="1" y="0"/>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7" name="Google Shape;657;p26"/>
            <p:cNvSpPr/>
            <p:nvPr/>
          </p:nvSpPr>
          <p:spPr>
            <a:xfrm>
              <a:off x="6457440" y="2833565"/>
              <a:ext cx="14741" cy="7089"/>
            </a:xfrm>
            <a:custGeom>
              <a:rect b="b" l="l" r="r" t="t"/>
              <a:pathLst>
                <a:path extrusionOk="0" h="441" w="917">
                  <a:moveTo>
                    <a:pt x="0" y="440"/>
                  </a:moveTo>
                  <a:lnTo>
                    <a:pt x="0" y="440"/>
                  </a:lnTo>
                  <a:lnTo>
                    <a:pt x="917" y="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8" name="Google Shape;658;p26"/>
            <p:cNvSpPr/>
            <p:nvPr/>
          </p:nvSpPr>
          <p:spPr>
            <a:xfrm>
              <a:off x="5647131" y="3636205"/>
              <a:ext cx="7089" cy="7684"/>
            </a:xfrm>
            <a:custGeom>
              <a:rect b="b" l="l" r="r" t="t"/>
              <a:pathLst>
                <a:path extrusionOk="0" h="478" w="441">
                  <a:moveTo>
                    <a:pt x="440" y="477"/>
                  </a:moveTo>
                  <a:lnTo>
                    <a:pt x="0" y="477"/>
                  </a:lnTo>
                  <a:lnTo>
                    <a:pt x="0" y="1"/>
                  </a:lnTo>
                  <a:lnTo>
                    <a:pt x="0" y="1"/>
                  </a:lnTo>
                  <a:lnTo>
                    <a:pt x="0"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59" name="Google Shape;659;p26"/>
            <p:cNvSpPr/>
            <p:nvPr/>
          </p:nvSpPr>
          <p:spPr>
            <a:xfrm>
              <a:off x="5632390" y="3629132"/>
              <a:ext cx="16" cy="7089"/>
            </a:xfrm>
            <a:custGeom>
              <a:rect b="b" l="l" r="r" t="t"/>
              <a:pathLst>
                <a:path extrusionOk="0" h="441" w="1">
                  <a:moveTo>
                    <a:pt x="1" y="441"/>
                  </a:moveTo>
                  <a:lnTo>
                    <a:pt x="1"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0" name="Google Shape;660;p26"/>
            <p:cNvSpPr/>
            <p:nvPr/>
          </p:nvSpPr>
          <p:spPr>
            <a:xfrm>
              <a:off x="5447946" y="3709877"/>
              <a:ext cx="22409" cy="22409"/>
            </a:xfrm>
            <a:custGeom>
              <a:rect b="b" l="l" r="r" t="t"/>
              <a:pathLst>
                <a:path extrusionOk="0" h="1394" w="1394">
                  <a:moveTo>
                    <a:pt x="917" y="917"/>
                  </a:moveTo>
                  <a:lnTo>
                    <a:pt x="0" y="1393"/>
                  </a:lnTo>
                  <a:lnTo>
                    <a:pt x="0" y="1393"/>
                  </a:lnTo>
                  <a:lnTo>
                    <a:pt x="917" y="917"/>
                  </a:lnTo>
                  <a:lnTo>
                    <a:pt x="1393" y="0"/>
                  </a:lnTo>
                  <a:lnTo>
                    <a:pt x="1393" y="0"/>
                  </a:lnTo>
                  <a:lnTo>
                    <a:pt x="1393"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1" name="Google Shape;661;p26"/>
            <p:cNvSpPr/>
            <p:nvPr/>
          </p:nvSpPr>
          <p:spPr>
            <a:xfrm>
              <a:off x="5647131" y="3724602"/>
              <a:ext cx="7089" cy="7684"/>
            </a:xfrm>
            <a:custGeom>
              <a:rect b="b" l="l" r="r" t="t"/>
              <a:pathLst>
                <a:path extrusionOk="0" h="478" w="441">
                  <a:moveTo>
                    <a:pt x="0" y="1"/>
                  </a:moveTo>
                  <a:lnTo>
                    <a:pt x="440" y="477"/>
                  </a:lnTo>
                  <a:lnTo>
                    <a:pt x="44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2" name="Google Shape;662;p26"/>
            <p:cNvSpPr/>
            <p:nvPr/>
          </p:nvSpPr>
          <p:spPr>
            <a:xfrm>
              <a:off x="5588200" y="3732270"/>
              <a:ext cx="16" cy="14741"/>
            </a:xfrm>
            <a:custGeom>
              <a:rect b="b" l="l" r="r" t="t"/>
              <a:pathLst>
                <a:path extrusionOk="0" h="917" w="1">
                  <a:moveTo>
                    <a:pt x="0" y="0"/>
                  </a:moveTo>
                  <a:lnTo>
                    <a:pt x="0" y="0"/>
                  </a:lnTo>
                  <a:lnTo>
                    <a:pt x="0" y="440"/>
                  </a:lnTo>
                  <a:lnTo>
                    <a:pt x="0" y="917"/>
                  </a:lnTo>
                  <a:lnTo>
                    <a:pt x="0" y="917"/>
                  </a:lnTo>
                  <a:lnTo>
                    <a:pt x="0" y="44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3" name="Google Shape;663;p26"/>
            <p:cNvSpPr/>
            <p:nvPr/>
          </p:nvSpPr>
          <p:spPr>
            <a:xfrm>
              <a:off x="5683670" y="3724602"/>
              <a:ext cx="7668" cy="7684"/>
            </a:xfrm>
            <a:custGeom>
              <a:rect b="b" l="l" r="r" t="t"/>
              <a:pathLst>
                <a:path extrusionOk="0" h="478" w="477">
                  <a:moveTo>
                    <a:pt x="477" y="477"/>
                  </a:moveTo>
                  <a:lnTo>
                    <a:pt x="477" y="477"/>
                  </a:ln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4" name="Google Shape;664;p26"/>
            <p:cNvSpPr/>
            <p:nvPr/>
          </p:nvSpPr>
          <p:spPr>
            <a:xfrm>
              <a:off x="5477411" y="3695136"/>
              <a:ext cx="7668" cy="7684"/>
            </a:xfrm>
            <a:custGeom>
              <a:rect b="b" l="l" r="r" t="t"/>
              <a:pathLst>
                <a:path extrusionOk="0" h="478" w="477">
                  <a:moveTo>
                    <a:pt x="0" y="477"/>
                  </a:moveTo>
                  <a:lnTo>
                    <a:pt x="47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5" name="Google Shape;665;p26"/>
            <p:cNvSpPr/>
            <p:nvPr/>
          </p:nvSpPr>
          <p:spPr>
            <a:xfrm>
              <a:off x="5477411" y="3702804"/>
              <a:ext cx="16" cy="7089"/>
            </a:xfrm>
            <a:custGeom>
              <a:rect b="b" l="l" r="r" t="t"/>
              <a:pathLst>
                <a:path extrusionOk="0" h="441" w="1">
                  <a:moveTo>
                    <a:pt x="0" y="440"/>
                  </a:moveTo>
                  <a:lnTo>
                    <a:pt x="0" y="440"/>
                  </a:lnTo>
                  <a:lnTo>
                    <a:pt x="0" y="0"/>
                  </a:lnTo>
                  <a:lnTo>
                    <a:pt x="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6" name="Google Shape;666;p26"/>
            <p:cNvSpPr/>
            <p:nvPr/>
          </p:nvSpPr>
          <p:spPr>
            <a:xfrm>
              <a:off x="5485063" y="3724602"/>
              <a:ext cx="7089" cy="16"/>
            </a:xfrm>
            <a:custGeom>
              <a:rect b="b" l="l" r="r" t="t"/>
              <a:pathLst>
                <a:path extrusionOk="0" h="1" w="441">
                  <a:moveTo>
                    <a:pt x="441" y="1"/>
                  </a:moveTo>
                  <a:lnTo>
                    <a:pt x="1"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7" name="Google Shape;667;p26"/>
            <p:cNvSpPr/>
            <p:nvPr/>
          </p:nvSpPr>
          <p:spPr>
            <a:xfrm>
              <a:off x="6597099" y="2884828"/>
              <a:ext cx="7684" cy="16"/>
            </a:xfrm>
            <a:custGeom>
              <a:rect b="b" l="l" r="r" t="t"/>
              <a:pathLst>
                <a:path extrusionOk="0" h="1" w="478">
                  <a:moveTo>
                    <a:pt x="477" y="1"/>
                  </a:moveTo>
                  <a:lnTo>
                    <a:pt x="1" y="1"/>
                  </a:lnTo>
                  <a:lnTo>
                    <a:pt x="1"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8" name="Google Shape;668;p26"/>
            <p:cNvSpPr/>
            <p:nvPr/>
          </p:nvSpPr>
          <p:spPr>
            <a:xfrm>
              <a:off x="6472164" y="3238413"/>
              <a:ext cx="7089" cy="16"/>
            </a:xfrm>
            <a:custGeom>
              <a:rect b="b" l="l" r="r" t="t"/>
              <a:pathLst>
                <a:path extrusionOk="0" h="1" w="441">
                  <a:moveTo>
                    <a:pt x="1" y="1"/>
                  </a:moveTo>
                  <a:lnTo>
                    <a:pt x="1" y="1"/>
                  </a:lnTo>
                  <a:lnTo>
                    <a:pt x="441" y="1"/>
                  </a:lnTo>
                  <a:lnTo>
                    <a:pt x="44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69" name="Google Shape;669;p26"/>
            <p:cNvSpPr/>
            <p:nvPr/>
          </p:nvSpPr>
          <p:spPr>
            <a:xfrm>
              <a:off x="6486905" y="3172409"/>
              <a:ext cx="16" cy="16"/>
            </a:xfrm>
            <a:custGeom>
              <a:rect b="b" l="l" r="r" t="t"/>
              <a:pathLst>
                <a:path extrusionOk="0" h="1" w="1">
                  <a:moveTo>
                    <a:pt x="0" y="1"/>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0" name="Google Shape;670;p26"/>
            <p:cNvSpPr/>
            <p:nvPr/>
          </p:nvSpPr>
          <p:spPr>
            <a:xfrm>
              <a:off x="6604767" y="2877755"/>
              <a:ext cx="7089" cy="7089"/>
            </a:xfrm>
            <a:custGeom>
              <a:rect b="b" l="l" r="r" t="t"/>
              <a:pathLst>
                <a:path extrusionOk="0" h="441" w="441">
                  <a:moveTo>
                    <a:pt x="440" y="1"/>
                  </a:moveTo>
                  <a:lnTo>
                    <a:pt x="440" y="1"/>
                  </a:lnTo>
                  <a:lnTo>
                    <a:pt x="0" y="441"/>
                  </a:lnTo>
                  <a:lnTo>
                    <a:pt x="0"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1" name="Google Shape;671;p26"/>
            <p:cNvSpPr/>
            <p:nvPr/>
          </p:nvSpPr>
          <p:spPr>
            <a:xfrm>
              <a:off x="6508703" y="3223689"/>
              <a:ext cx="16" cy="7668"/>
            </a:xfrm>
            <a:custGeom>
              <a:rect b="b" l="l" r="r" t="t"/>
              <a:pathLst>
                <a:path extrusionOk="0" h="477" w="1">
                  <a:moveTo>
                    <a:pt x="1" y="477"/>
                  </a:moveTo>
                  <a:lnTo>
                    <a:pt x="1" y="0"/>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2" name="Google Shape;672;p26"/>
            <p:cNvSpPr/>
            <p:nvPr/>
          </p:nvSpPr>
          <p:spPr>
            <a:xfrm>
              <a:off x="6472164" y="3120552"/>
              <a:ext cx="7089" cy="7684"/>
            </a:xfrm>
            <a:custGeom>
              <a:rect b="b" l="l" r="r" t="t"/>
              <a:pathLst>
                <a:path extrusionOk="0" h="478" w="441">
                  <a:moveTo>
                    <a:pt x="1" y="1"/>
                  </a:moveTo>
                  <a:lnTo>
                    <a:pt x="441" y="1"/>
                  </a:lnTo>
                  <a:lnTo>
                    <a:pt x="441" y="477"/>
                  </a:lnTo>
                  <a:lnTo>
                    <a:pt x="44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3" name="Google Shape;673;p26"/>
            <p:cNvSpPr/>
            <p:nvPr/>
          </p:nvSpPr>
          <p:spPr>
            <a:xfrm>
              <a:off x="6479237" y="3025082"/>
              <a:ext cx="14757" cy="29482"/>
            </a:xfrm>
            <a:custGeom>
              <a:rect b="b" l="l" r="r" t="t"/>
              <a:pathLst>
                <a:path extrusionOk="0" h="1834" w="918">
                  <a:moveTo>
                    <a:pt x="477" y="1357"/>
                  </a:moveTo>
                  <a:lnTo>
                    <a:pt x="917" y="1"/>
                  </a:lnTo>
                  <a:lnTo>
                    <a:pt x="917" y="1"/>
                  </a:lnTo>
                  <a:lnTo>
                    <a:pt x="477" y="1357"/>
                  </a:lnTo>
                  <a:lnTo>
                    <a:pt x="1" y="1834"/>
                  </a:lnTo>
                  <a:lnTo>
                    <a:pt x="1" y="1834"/>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4" name="Google Shape;674;p26"/>
            <p:cNvSpPr/>
            <p:nvPr/>
          </p:nvSpPr>
          <p:spPr>
            <a:xfrm>
              <a:off x="6781560" y="3208948"/>
              <a:ext cx="7089" cy="7684"/>
            </a:xfrm>
            <a:custGeom>
              <a:rect b="b" l="l" r="r" t="t"/>
              <a:pathLst>
                <a:path extrusionOk="0" h="478" w="441">
                  <a:moveTo>
                    <a:pt x="0" y="477"/>
                  </a:moveTo>
                  <a:lnTo>
                    <a:pt x="0" y="477"/>
                  </a:lnTo>
                  <a:lnTo>
                    <a:pt x="440" y="1"/>
                  </a:lnTo>
                  <a:lnTo>
                    <a:pt x="44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5" name="Google Shape;675;p26"/>
            <p:cNvSpPr/>
            <p:nvPr/>
          </p:nvSpPr>
          <p:spPr>
            <a:xfrm>
              <a:off x="6921220" y="3120552"/>
              <a:ext cx="16" cy="14757"/>
            </a:xfrm>
            <a:custGeom>
              <a:rect b="b" l="l" r="r" t="t"/>
              <a:pathLst>
                <a:path extrusionOk="0" h="918" w="1">
                  <a:moveTo>
                    <a:pt x="1" y="477"/>
                  </a:moveTo>
                  <a:lnTo>
                    <a:pt x="1" y="477"/>
                  </a:lnTo>
                  <a:lnTo>
                    <a:pt x="1" y="477"/>
                  </a:lnTo>
                  <a:lnTo>
                    <a:pt x="1" y="917"/>
                  </a:lnTo>
                  <a:lnTo>
                    <a:pt x="1" y="917"/>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6" name="Google Shape;676;p26"/>
            <p:cNvSpPr/>
            <p:nvPr/>
          </p:nvSpPr>
          <p:spPr>
            <a:xfrm>
              <a:off x="6818098" y="3208948"/>
              <a:ext cx="14741" cy="7684"/>
            </a:xfrm>
            <a:custGeom>
              <a:rect b="b" l="l" r="r" t="t"/>
              <a:pathLst>
                <a:path extrusionOk="0" h="478" w="917">
                  <a:moveTo>
                    <a:pt x="0" y="477"/>
                  </a:moveTo>
                  <a:lnTo>
                    <a:pt x="0" y="477"/>
                  </a:lnTo>
                  <a:lnTo>
                    <a:pt x="477" y="1"/>
                  </a:lnTo>
                  <a:lnTo>
                    <a:pt x="91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7" name="Google Shape;677;p26"/>
            <p:cNvSpPr/>
            <p:nvPr/>
          </p:nvSpPr>
          <p:spPr>
            <a:xfrm>
              <a:off x="6921220" y="3113479"/>
              <a:ext cx="14757" cy="14757"/>
            </a:xfrm>
            <a:custGeom>
              <a:rect b="b" l="l" r="r" t="t"/>
              <a:pathLst>
                <a:path extrusionOk="0" h="918" w="918">
                  <a:moveTo>
                    <a:pt x="1" y="441"/>
                  </a:moveTo>
                  <a:lnTo>
                    <a:pt x="917" y="1"/>
                  </a:lnTo>
                  <a:lnTo>
                    <a:pt x="917" y="1"/>
                  </a:lnTo>
                  <a:lnTo>
                    <a:pt x="1" y="441"/>
                  </a:lnTo>
                  <a:lnTo>
                    <a:pt x="1" y="91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8" name="Google Shape;678;p26"/>
            <p:cNvSpPr/>
            <p:nvPr/>
          </p:nvSpPr>
          <p:spPr>
            <a:xfrm>
              <a:off x="6788633" y="3208948"/>
              <a:ext cx="7668" cy="16"/>
            </a:xfrm>
            <a:custGeom>
              <a:rect b="b" l="l" r="r" t="t"/>
              <a:pathLst>
                <a:path extrusionOk="0" h="1" w="477">
                  <a:moveTo>
                    <a:pt x="0" y="1"/>
                  </a:moveTo>
                  <a:lnTo>
                    <a:pt x="47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79" name="Google Shape;679;p26"/>
            <p:cNvSpPr/>
            <p:nvPr/>
          </p:nvSpPr>
          <p:spPr>
            <a:xfrm>
              <a:off x="6508703" y="3017430"/>
              <a:ext cx="14757" cy="7668"/>
            </a:xfrm>
            <a:custGeom>
              <a:rect b="b" l="l" r="r" t="t"/>
              <a:pathLst>
                <a:path extrusionOk="0" h="477" w="918">
                  <a:moveTo>
                    <a:pt x="917" y="0"/>
                  </a:moveTo>
                  <a:lnTo>
                    <a:pt x="917" y="0"/>
                  </a:lnTo>
                  <a:lnTo>
                    <a:pt x="1" y="477"/>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0" name="Google Shape;680;p26"/>
            <p:cNvSpPr/>
            <p:nvPr/>
          </p:nvSpPr>
          <p:spPr>
            <a:xfrm>
              <a:off x="6707888" y="3216616"/>
              <a:ext cx="14757" cy="7089"/>
            </a:xfrm>
            <a:custGeom>
              <a:rect b="b" l="l" r="r" t="t"/>
              <a:pathLst>
                <a:path extrusionOk="0" h="441" w="918">
                  <a:moveTo>
                    <a:pt x="1" y="440"/>
                  </a:moveTo>
                  <a:lnTo>
                    <a:pt x="1" y="440"/>
                  </a:lnTo>
                  <a:lnTo>
                    <a:pt x="1" y="440"/>
                  </a:lnTo>
                  <a:lnTo>
                    <a:pt x="441" y="0"/>
                  </a:lnTo>
                  <a:lnTo>
                    <a:pt x="917" y="0"/>
                  </a:lnTo>
                  <a:lnTo>
                    <a:pt x="44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1" name="Google Shape;681;p26"/>
            <p:cNvSpPr/>
            <p:nvPr/>
          </p:nvSpPr>
          <p:spPr>
            <a:xfrm>
              <a:off x="6552909" y="3201875"/>
              <a:ext cx="22409" cy="7089"/>
            </a:xfrm>
            <a:custGeom>
              <a:rect b="b" l="l" r="r" t="t"/>
              <a:pathLst>
                <a:path extrusionOk="0" h="441" w="1394">
                  <a:moveTo>
                    <a:pt x="0" y="441"/>
                  </a:moveTo>
                  <a:lnTo>
                    <a:pt x="0" y="441"/>
                  </a:lnTo>
                  <a:lnTo>
                    <a:pt x="1393" y="1"/>
                  </a:lnTo>
                  <a:lnTo>
                    <a:pt x="1393"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2" name="Google Shape;682;p26"/>
            <p:cNvSpPr/>
            <p:nvPr/>
          </p:nvSpPr>
          <p:spPr>
            <a:xfrm>
              <a:off x="6575302" y="2884828"/>
              <a:ext cx="36555" cy="58947"/>
            </a:xfrm>
            <a:custGeom>
              <a:rect b="b" l="l" r="r" t="t"/>
              <a:pathLst>
                <a:path extrusionOk="0" h="3667" w="2274">
                  <a:moveTo>
                    <a:pt x="2273" y="2310"/>
                  </a:moveTo>
                  <a:lnTo>
                    <a:pt x="0" y="2310"/>
                  </a:lnTo>
                  <a:lnTo>
                    <a:pt x="917" y="1"/>
                  </a:lnTo>
                  <a:lnTo>
                    <a:pt x="917" y="1"/>
                  </a:lnTo>
                  <a:lnTo>
                    <a:pt x="0" y="2310"/>
                  </a:lnTo>
                  <a:lnTo>
                    <a:pt x="2273" y="2310"/>
                  </a:lnTo>
                  <a:lnTo>
                    <a:pt x="1357" y="3667"/>
                  </a:lnTo>
                  <a:lnTo>
                    <a:pt x="1357" y="366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3" name="Google Shape;683;p26"/>
            <p:cNvSpPr/>
            <p:nvPr/>
          </p:nvSpPr>
          <p:spPr>
            <a:xfrm>
              <a:off x="6538168" y="2943759"/>
              <a:ext cx="37149" cy="51874"/>
            </a:xfrm>
            <a:custGeom>
              <a:rect b="b" l="l" r="r" t="t"/>
              <a:pathLst>
                <a:path extrusionOk="0" h="3227" w="2311">
                  <a:moveTo>
                    <a:pt x="1834" y="1"/>
                  </a:moveTo>
                  <a:lnTo>
                    <a:pt x="2310" y="477"/>
                  </a:lnTo>
                  <a:lnTo>
                    <a:pt x="2310" y="1"/>
                  </a:lnTo>
                  <a:close/>
                  <a:moveTo>
                    <a:pt x="1" y="1394"/>
                  </a:moveTo>
                  <a:lnTo>
                    <a:pt x="1" y="1834"/>
                  </a:lnTo>
                  <a:lnTo>
                    <a:pt x="477" y="3227"/>
                  </a:lnTo>
                  <a:lnTo>
                    <a:pt x="477" y="1834"/>
                  </a:lnTo>
                  <a:lnTo>
                    <a:pt x="1" y="1394"/>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4" name="Google Shape;684;p26"/>
            <p:cNvSpPr/>
            <p:nvPr/>
          </p:nvSpPr>
          <p:spPr>
            <a:xfrm>
              <a:off x="6531095" y="3017430"/>
              <a:ext cx="7089" cy="7668"/>
            </a:xfrm>
            <a:custGeom>
              <a:rect b="b" l="l" r="r" t="t"/>
              <a:pathLst>
                <a:path extrusionOk="0" h="477" w="441">
                  <a:moveTo>
                    <a:pt x="1" y="0"/>
                  </a:moveTo>
                  <a:lnTo>
                    <a:pt x="441" y="0"/>
                  </a:lnTo>
                  <a:lnTo>
                    <a:pt x="1" y="0"/>
                  </a:lnTo>
                  <a:lnTo>
                    <a:pt x="1" y="477"/>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5" name="Google Shape;685;p26"/>
            <p:cNvSpPr/>
            <p:nvPr/>
          </p:nvSpPr>
          <p:spPr>
            <a:xfrm>
              <a:off x="7068547" y="3599667"/>
              <a:ext cx="250481" cy="147343"/>
            </a:xfrm>
            <a:custGeom>
              <a:rect b="b" l="l" r="r" t="t"/>
              <a:pathLst>
                <a:path extrusionOk="0" h="9166" w="15582">
                  <a:moveTo>
                    <a:pt x="5976" y="1"/>
                  </a:moveTo>
                  <a:lnTo>
                    <a:pt x="5976" y="917"/>
                  </a:lnTo>
                  <a:lnTo>
                    <a:pt x="5500" y="1357"/>
                  </a:lnTo>
                  <a:lnTo>
                    <a:pt x="4583" y="440"/>
                  </a:lnTo>
                  <a:lnTo>
                    <a:pt x="4143" y="917"/>
                  </a:lnTo>
                  <a:lnTo>
                    <a:pt x="4143" y="440"/>
                  </a:lnTo>
                  <a:lnTo>
                    <a:pt x="3667" y="440"/>
                  </a:lnTo>
                  <a:lnTo>
                    <a:pt x="3667" y="1357"/>
                  </a:lnTo>
                  <a:lnTo>
                    <a:pt x="3667" y="1834"/>
                  </a:lnTo>
                  <a:lnTo>
                    <a:pt x="3227" y="2274"/>
                  </a:lnTo>
                  <a:lnTo>
                    <a:pt x="2310" y="2750"/>
                  </a:lnTo>
                  <a:lnTo>
                    <a:pt x="2750" y="3190"/>
                  </a:lnTo>
                  <a:lnTo>
                    <a:pt x="1394" y="3190"/>
                  </a:lnTo>
                  <a:lnTo>
                    <a:pt x="917" y="3667"/>
                  </a:lnTo>
                  <a:lnTo>
                    <a:pt x="917" y="4107"/>
                  </a:lnTo>
                  <a:lnTo>
                    <a:pt x="1" y="5023"/>
                  </a:lnTo>
                  <a:lnTo>
                    <a:pt x="1" y="5500"/>
                  </a:lnTo>
                  <a:lnTo>
                    <a:pt x="917" y="5023"/>
                  </a:lnTo>
                  <a:lnTo>
                    <a:pt x="1394" y="4583"/>
                  </a:lnTo>
                  <a:lnTo>
                    <a:pt x="2310" y="4583"/>
                  </a:lnTo>
                  <a:lnTo>
                    <a:pt x="2750" y="5023"/>
                  </a:lnTo>
                  <a:lnTo>
                    <a:pt x="3667" y="5500"/>
                  </a:lnTo>
                  <a:lnTo>
                    <a:pt x="4143" y="5023"/>
                  </a:lnTo>
                  <a:lnTo>
                    <a:pt x="4143" y="5500"/>
                  </a:lnTo>
                  <a:lnTo>
                    <a:pt x="4583" y="6416"/>
                  </a:lnTo>
                  <a:lnTo>
                    <a:pt x="4143" y="6856"/>
                  </a:lnTo>
                  <a:lnTo>
                    <a:pt x="4583" y="7773"/>
                  </a:lnTo>
                  <a:lnTo>
                    <a:pt x="4583" y="8689"/>
                  </a:lnTo>
                  <a:lnTo>
                    <a:pt x="4583" y="9166"/>
                  </a:lnTo>
                  <a:lnTo>
                    <a:pt x="5976" y="8689"/>
                  </a:lnTo>
                  <a:lnTo>
                    <a:pt x="6416" y="9166"/>
                  </a:lnTo>
                  <a:lnTo>
                    <a:pt x="7809" y="8689"/>
                  </a:lnTo>
                  <a:lnTo>
                    <a:pt x="8249" y="7333"/>
                  </a:lnTo>
                  <a:lnTo>
                    <a:pt x="8726" y="6856"/>
                  </a:lnTo>
                  <a:lnTo>
                    <a:pt x="9166" y="6416"/>
                  </a:lnTo>
                  <a:lnTo>
                    <a:pt x="10082" y="5500"/>
                  </a:lnTo>
                  <a:lnTo>
                    <a:pt x="10082" y="5940"/>
                  </a:lnTo>
                  <a:lnTo>
                    <a:pt x="10559" y="6416"/>
                  </a:lnTo>
                  <a:lnTo>
                    <a:pt x="10999" y="5023"/>
                  </a:lnTo>
                  <a:lnTo>
                    <a:pt x="10999" y="4583"/>
                  </a:lnTo>
                  <a:lnTo>
                    <a:pt x="11915" y="3667"/>
                  </a:lnTo>
                  <a:lnTo>
                    <a:pt x="12832" y="3667"/>
                  </a:lnTo>
                  <a:lnTo>
                    <a:pt x="12832" y="4107"/>
                  </a:lnTo>
                  <a:lnTo>
                    <a:pt x="13748" y="4107"/>
                  </a:lnTo>
                  <a:lnTo>
                    <a:pt x="14665" y="3667"/>
                  </a:lnTo>
                  <a:lnTo>
                    <a:pt x="15581" y="3190"/>
                  </a:lnTo>
                  <a:lnTo>
                    <a:pt x="15581" y="2750"/>
                  </a:lnTo>
                  <a:lnTo>
                    <a:pt x="15142" y="2274"/>
                  </a:lnTo>
                  <a:lnTo>
                    <a:pt x="15142" y="1834"/>
                  </a:lnTo>
                  <a:lnTo>
                    <a:pt x="15581" y="1834"/>
                  </a:lnTo>
                  <a:lnTo>
                    <a:pt x="15581" y="1357"/>
                  </a:lnTo>
                  <a:lnTo>
                    <a:pt x="14225" y="1357"/>
                  </a:lnTo>
                  <a:lnTo>
                    <a:pt x="13308" y="1834"/>
                  </a:lnTo>
                  <a:lnTo>
                    <a:pt x="12832" y="2274"/>
                  </a:lnTo>
                  <a:lnTo>
                    <a:pt x="12392" y="3190"/>
                  </a:lnTo>
                  <a:lnTo>
                    <a:pt x="10559" y="3190"/>
                  </a:lnTo>
                  <a:lnTo>
                    <a:pt x="10559" y="2750"/>
                  </a:lnTo>
                  <a:lnTo>
                    <a:pt x="9642" y="2274"/>
                  </a:lnTo>
                  <a:lnTo>
                    <a:pt x="8726" y="2750"/>
                  </a:lnTo>
                  <a:lnTo>
                    <a:pt x="8249" y="2274"/>
                  </a:lnTo>
                  <a:lnTo>
                    <a:pt x="8249" y="1834"/>
                  </a:lnTo>
                  <a:lnTo>
                    <a:pt x="7333" y="1834"/>
                  </a:lnTo>
                  <a:lnTo>
                    <a:pt x="7333" y="1357"/>
                  </a:lnTo>
                  <a:lnTo>
                    <a:pt x="7333" y="917"/>
                  </a:lnTo>
                  <a:lnTo>
                    <a:pt x="6893" y="440"/>
                  </a:lnTo>
                  <a:lnTo>
                    <a:pt x="5976"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6" name="Google Shape;686;p26"/>
            <p:cNvSpPr/>
            <p:nvPr/>
          </p:nvSpPr>
          <p:spPr>
            <a:xfrm>
              <a:off x="7053822" y="1537068"/>
              <a:ext cx="58947" cy="66020"/>
            </a:xfrm>
            <a:custGeom>
              <a:rect b="b" l="l" r="r" t="t"/>
              <a:pathLst>
                <a:path extrusionOk="0" h="4107" w="3667">
                  <a:moveTo>
                    <a:pt x="477" y="1"/>
                  </a:moveTo>
                  <a:lnTo>
                    <a:pt x="477" y="441"/>
                  </a:lnTo>
                  <a:lnTo>
                    <a:pt x="0" y="1357"/>
                  </a:lnTo>
                  <a:lnTo>
                    <a:pt x="0" y="2274"/>
                  </a:lnTo>
                  <a:lnTo>
                    <a:pt x="1393" y="2750"/>
                  </a:lnTo>
                  <a:lnTo>
                    <a:pt x="1393" y="3190"/>
                  </a:lnTo>
                  <a:lnTo>
                    <a:pt x="2310" y="3667"/>
                  </a:lnTo>
                  <a:lnTo>
                    <a:pt x="3226" y="4107"/>
                  </a:lnTo>
                  <a:lnTo>
                    <a:pt x="3666" y="3667"/>
                  </a:lnTo>
                  <a:lnTo>
                    <a:pt x="3226" y="3190"/>
                  </a:lnTo>
                  <a:lnTo>
                    <a:pt x="3666" y="2274"/>
                  </a:lnTo>
                  <a:lnTo>
                    <a:pt x="3666" y="1834"/>
                  </a:lnTo>
                  <a:lnTo>
                    <a:pt x="3666" y="917"/>
                  </a:lnTo>
                  <a:lnTo>
                    <a:pt x="2750" y="441"/>
                  </a:lnTo>
                  <a:lnTo>
                    <a:pt x="1833" y="441"/>
                  </a:lnTo>
                  <a:lnTo>
                    <a:pt x="91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7" name="Google Shape;687;p26"/>
            <p:cNvSpPr/>
            <p:nvPr/>
          </p:nvSpPr>
          <p:spPr>
            <a:xfrm>
              <a:off x="6427974" y="1293692"/>
              <a:ext cx="1996017" cy="2430926"/>
            </a:xfrm>
            <a:custGeom>
              <a:rect b="b" l="l" r="r" t="t"/>
              <a:pathLst>
                <a:path extrusionOk="0" h="151224" w="124169">
                  <a:moveTo>
                    <a:pt x="63239" y="0"/>
                  </a:moveTo>
                  <a:lnTo>
                    <a:pt x="61406" y="1393"/>
                  </a:lnTo>
                  <a:lnTo>
                    <a:pt x="60490" y="1833"/>
                  </a:lnTo>
                  <a:lnTo>
                    <a:pt x="58180" y="1833"/>
                  </a:lnTo>
                  <a:lnTo>
                    <a:pt x="58657" y="2310"/>
                  </a:lnTo>
                  <a:lnTo>
                    <a:pt x="58657" y="3666"/>
                  </a:lnTo>
                  <a:lnTo>
                    <a:pt x="58180" y="4583"/>
                  </a:lnTo>
                  <a:lnTo>
                    <a:pt x="58657" y="5059"/>
                  </a:lnTo>
                  <a:lnTo>
                    <a:pt x="59096" y="5499"/>
                  </a:lnTo>
                  <a:lnTo>
                    <a:pt x="60013" y="6416"/>
                  </a:lnTo>
                  <a:lnTo>
                    <a:pt x="60929" y="6416"/>
                  </a:lnTo>
                  <a:lnTo>
                    <a:pt x="61406" y="6892"/>
                  </a:lnTo>
                  <a:lnTo>
                    <a:pt x="60490" y="7809"/>
                  </a:lnTo>
                  <a:lnTo>
                    <a:pt x="60013" y="9165"/>
                  </a:lnTo>
                  <a:lnTo>
                    <a:pt x="60490" y="9165"/>
                  </a:lnTo>
                  <a:lnTo>
                    <a:pt x="60929" y="9642"/>
                  </a:lnTo>
                  <a:lnTo>
                    <a:pt x="60013" y="10558"/>
                  </a:lnTo>
                  <a:lnTo>
                    <a:pt x="59096" y="10558"/>
                  </a:lnTo>
                  <a:lnTo>
                    <a:pt x="58180" y="9642"/>
                  </a:lnTo>
                  <a:lnTo>
                    <a:pt x="58657" y="9165"/>
                  </a:lnTo>
                  <a:lnTo>
                    <a:pt x="58180" y="8249"/>
                  </a:lnTo>
                  <a:lnTo>
                    <a:pt x="57263" y="7809"/>
                  </a:lnTo>
                  <a:lnTo>
                    <a:pt x="57263" y="8249"/>
                  </a:lnTo>
                  <a:lnTo>
                    <a:pt x="56824" y="9642"/>
                  </a:lnTo>
                  <a:lnTo>
                    <a:pt x="56824" y="10082"/>
                  </a:lnTo>
                  <a:lnTo>
                    <a:pt x="56824" y="10998"/>
                  </a:lnTo>
                  <a:lnTo>
                    <a:pt x="56824" y="11475"/>
                  </a:lnTo>
                  <a:lnTo>
                    <a:pt x="56347" y="12391"/>
                  </a:lnTo>
                  <a:lnTo>
                    <a:pt x="54074" y="12391"/>
                  </a:lnTo>
                  <a:lnTo>
                    <a:pt x="54074" y="13308"/>
                  </a:lnTo>
                  <a:lnTo>
                    <a:pt x="53597" y="15141"/>
                  </a:lnTo>
                  <a:lnTo>
                    <a:pt x="53597" y="15581"/>
                  </a:lnTo>
                  <a:lnTo>
                    <a:pt x="52681" y="16497"/>
                  </a:lnTo>
                  <a:lnTo>
                    <a:pt x="52681" y="16974"/>
                  </a:lnTo>
                  <a:lnTo>
                    <a:pt x="52681" y="17414"/>
                  </a:lnTo>
                  <a:lnTo>
                    <a:pt x="52241" y="16974"/>
                  </a:lnTo>
                  <a:lnTo>
                    <a:pt x="51764" y="16497"/>
                  </a:lnTo>
                  <a:lnTo>
                    <a:pt x="50848" y="18330"/>
                  </a:lnTo>
                  <a:lnTo>
                    <a:pt x="50848" y="16974"/>
                  </a:lnTo>
                  <a:lnTo>
                    <a:pt x="50848" y="16057"/>
                  </a:lnTo>
                  <a:lnTo>
                    <a:pt x="51324" y="15581"/>
                  </a:lnTo>
                  <a:lnTo>
                    <a:pt x="50848" y="15141"/>
                  </a:lnTo>
                  <a:lnTo>
                    <a:pt x="50848" y="14224"/>
                  </a:lnTo>
                  <a:lnTo>
                    <a:pt x="49491" y="14224"/>
                  </a:lnTo>
                  <a:lnTo>
                    <a:pt x="49015" y="13748"/>
                  </a:lnTo>
                  <a:lnTo>
                    <a:pt x="48575" y="15141"/>
                  </a:lnTo>
                  <a:lnTo>
                    <a:pt x="49015" y="15141"/>
                  </a:lnTo>
                  <a:lnTo>
                    <a:pt x="49491" y="16057"/>
                  </a:lnTo>
                  <a:lnTo>
                    <a:pt x="48575" y="16497"/>
                  </a:lnTo>
                  <a:lnTo>
                    <a:pt x="48575" y="15581"/>
                  </a:lnTo>
                  <a:lnTo>
                    <a:pt x="48098" y="16057"/>
                  </a:lnTo>
                  <a:lnTo>
                    <a:pt x="48098" y="16497"/>
                  </a:lnTo>
                  <a:lnTo>
                    <a:pt x="48575" y="16974"/>
                  </a:lnTo>
                  <a:lnTo>
                    <a:pt x="49491" y="18330"/>
                  </a:lnTo>
                  <a:lnTo>
                    <a:pt x="48575" y="18330"/>
                  </a:lnTo>
                  <a:lnTo>
                    <a:pt x="48098" y="17890"/>
                  </a:lnTo>
                  <a:lnTo>
                    <a:pt x="48098" y="17414"/>
                  </a:lnTo>
                  <a:lnTo>
                    <a:pt x="47658" y="17890"/>
                  </a:lnTo>
                  <a:lnTo>
                    <a:pt x="47182" y="18807"/>
                  </a:lnTo>
                  <a:lnTo>
                    <a:pt x="46742" y="18807"/>
                  </a:lnTo>
                  <a:lnTo>
                    <a:pt x="45825" y="21080"/>
                  </a:lnTo>
                  <a:lnTo>
                    <a:pt x="45349" y="21556"/>
                  </a:lnTo>
                  <a:lnTo>
                    <a:pt x="44909" y="21996"/>
                  </a:lnTo>
                  <a:lnTo>
                    <a:pt x="45349" y="22473"/>
                  </a:lnTo>
                  <a:lnTo>
                    <a:pt x="45825" y="22913"/>
                  </a:lnTo>
                  <a:lnTo>
                    <a:pt x="44909" y="23829"/>
                  </a:lnTo>
                  <a:lnTo>
                    <a:pt x="44432" y="24306"/>
                  </a:lnTo>
                  <a:lnTo>
                    <a:pt x="43992" y="24306"/>
                  </a:lnTo>
                  <a:lnTo>
                    <a:pt x="44909" y="25222"/>
                  </a:lnTo>
                  <a:lnTo>
                    <a:pt x="44909" y="26139"/>
                  </a:lnTo>
                  <a:lnTo>
                    <a:pt x="45349" y="27495"/>
                  </a:lnTo>
                  <a:lnTo>
                    <a:pt x="45349" y="27972"/>
                  </a:lnTo>
                  <a:lnTo>
                    <a:pt x="44909" y="28412"/>
                  </a:lnTo>
                  <a:lnTo>
                    <a:pt x="43992" y="28888"/>
                  </a:lnTo>
                  <a:lnTo>
                    <a:pt x="42599" y="29328"/>
                  </a:lnTo>
                  <a:lnTo>
                    <a:pt x="42159" y="29805"/>
                  </a:lnTo>
                  <a:lnTo>
                    <a:pt x="40326" y="29328"/>
                  </a:lnTo>
                  <a:lnTo>
                    <a:pt x="39410" y="28888"/>
                  </a:lnTo>
                  <a:lnTo>
                    <a:pt x="38493" y="28888"/>
                  </a:lnTo>
                  <a:lnTo>
                    <a:pt x="37577" y="28412"/>
                  </a:lnTo>
                  <a:lnTo>
                    <a:pt x="37577" y="27972"/>
                  </a:lnTo>
                  <a:lnTo>
                    <a:pt x="37100" y="27055"/>
                  </a:lnTo>
                  <a:lnTo>
                    <a:pt x="37100" y="26579"/>
                  </a:lnTo>
                  <a:lnTo>
                    <a:pt x="38933" y="25662"/>
                  </a:lnTo>
                  <a:lnTo>
                    <a:pt x="38493" y="25222"/>
                  </a:lnTo>
                  <a:lnTo>
                    <a:pt x="39850" y="25222"/>
                  </a:lnTo>
                  <a:lnTo>
                    <a:pt x="39850" y="24746"/>
                  </a:lnTo>
                  <a:lnTo>
                    <a:pt x="38933" y="24306"/>
                  </a:lnTo>
                  <a:lnTo>
                    <a:pt x="38493" y="23829"/>
                  </a:lnTo>
                  <a:lnTo>
                    <a:pt x="38017" y="23389"/>
                  </a:lnTo>
                  <a:lnTo>
                    <a:pt x="37100" y="23389"/>
                  </a:lnTo>
                  <a:lnTo>
                    <a:pt x="36660" y="22473"/>
                  </a:lnTo>
                  <a:lnTo>
                    <a:pt x="36184" y="22473"/>
                  </a:lnTo>
                  <a:lnTo>
                    <a:pt x="34827" y="23389"/>
                  </a:lnTo>
                  <a:lnTo>
                    <a:pt x="33434" y="23389"/>
                  </a:lnTo>
                  <a:lnTo>
                    <a:pt x="33911" y="23829"/>
                  </a:lnTo>
                  <a:lnTo>
                    <a:pt x="32518" y="23829"/>
                  </a:lnTo>
                  <a:lnTo>
                    <a:pt x="33911" y="24306"/>
                  </a:lnTo>
                  <a:lnTo>
                    <a:pt x="34351" y="24746"/>
                  </a:lnTo>
                  <a:lnTo>
                    <a:pt x="34827" y="25222"/>
                  </a:lnTo>
                  <a:lnTo>
                    <a:pt x="34827" y="25662"/>
                  </a:lnTo>
                  <a:lnTo>
                    <a:pt x="34827" y="26579"/>
                  </a:lnTo>
                  <a:lnTo>
                    <a:pt x="35267" y="27055"/>
                  </a:lnTo>
                  <a:lnTo>
                    <a:pt x="35267" y="27495"/>
                  </a:lnTo>
                  <a:lnTo>
                    <a:pt x="35744" y="27495"/>
                  </a:lnTo>
                  <a:lnTo>
                    <a:pt x="35267" y="28412"/>
                  </a:lnTo>
                  <a:lnTo>
                    <a:pt x="35744" y="28888"/>
                  </a:lnTo>
                  <a:lnTo>
                    <a:pt x="35744" y="30245"/>
                  </a:lnTo>
                  <a:lnTo>
                    <a:pt x="37577" y="30245"/>
                  </a:lnTo>
                  <a:lnTo>
                    <a:pt x="38017" y="30721"/>
                  </a:lnTo>
                  <a:lnTo>
                    <a:pt x="38017" y="31161"/>
                  </a:lnTo>
                  <a:lnTo>
                    <a:pt x="38493" y="31638"/>
                  </a:lnTo>
                  <a:lnTo>
                    <a:pt x="38493" y="32078"/>
                  </a:lnTo>
                  <a:lnTo>
                    <a:pt x="39410" y="32554"/>
                  </a:lnTo>
                  <a:lnTo>
                    <a:pt x="38933" y="32994"/>
                  </a:lnTo>
                  <a:lnTo>
                    <a:pt x="38493" y="34387"/>
                  </a:lnTo>
                  <a:lnTo>
                    <a:pt x="39410" y="35304"/>
                  </a:lnTo>
                  <a:lnTo>
                    <a:pt x="39850" y="35744"/>
                  </a:lnTo>
                  <a:lnTo>
                    <a:pt x="38933" y="36220"/>
                  </a:lnTo>
                  <a:lnTo>
                    <a:pt x="38493" y="35744"/>
                  </a:lnTo>
                  <a:lnTo>
                    <a:pt x="37577" y="36220"/>
                  </a:lnTo>
                  <a:lnTo>
                    <a:pt x="36660" y="36220"/>
                  </a:lnTo>
                  <a:lnTo>
                    <a:pt x="37100" y="35304"/>
                  </a:lnTo>
                  <a:lnTo>
                    <a:pt x="37577" y="35304"/>
                  </a:lnTo>
                  <a:lnTo>
                    <a:pt x="36184" y="34387"/>
                  </a:lnTo>
                  <a:lnTo>
                    <a:pt x="35744" y="34827"/>
                  </a:lnTo>
                  <a:lnTo>
                    <a:pt x="34827" y="34827"/>
                  </a:lnTo>
                  <a:lnTo>
                    <a:pt x="33911" y="34387"/>
                  </a:lnTo>
                  <a:lnTo>
                    <a:pt x="33911" y="34827"/>
                  </a:lnTo>
                  <a:lnTo>
                    <a:pt x="33434" y="36220"/>
                  </a:lnTo>
                  <a:lnTo>
                    <a:pt x="32994" y="37577"/>
                  </a:lnTo>
                  <a:lnTo>
                    <a:pt x="32078" y="38053"/>
                  </a:lnTo>
                  <a:lnTo>
                    <a:pt x="31601" y="38493"/>
                  </a:lnTo>
                  <a:lnTo>
                    <a:pt x="31601" y="39410"/>
                  </a:lnTo>
                  <a:lnTo>
                    <a:pt x="31601" y="40326"/>
                  </a:lnTo>
                  <a:lnTo>
                    <a:pt x="31161" y="41243"/>
                  </a:lnTo>
                  <a:lnTo>
                    <a:pt x="30685" y="41719"/>
                  </a:lnTo>
                  <a:lnTo>
                    <a:pt x="31161" y="42159"/>
                  </a:lnTo>
                  <a:lnTo>
                    <a:pt x="32518" y="43076"/>
                  </a:lnTo>
                  <a:lnTo>
                    <a:pt x="33434" y="43552"/>
                  </a:lnTo>
                  <a:lnTo>
                    <a:pt x="33434" y="43992"/>
                  </a:lnTo>
                  <a:lnTo>
                    <a:pt x="34827" y="44909"/>
                  </a:lnTo>
                  <a:lnTo>
                    <a:pt x="35267" y="46302"/>
                  </a:lnTo>
                  <a:lnTo>
                    <a:pt x="35267" y="46742"/>
                  </a:lnTo>
                  <a:lnTo>
                    <a:pt x="37577" y="45825"/>
                  </a:lnTo>
                  <a:lnTo>
                    <a:pt x="38017" y="46302"/>
                  </a:lnTo>
                  <a:lnTo>
                    <a:pt x="38933" y="47218"/>
                  </a:lnTo>
                  <a:lnTo>
                    <a:pt x="38933" y="47218"/>
                  </a:lnTo>
                  <a:lnTo>
                    <a:pt x="37577" y="46742"/>
                  </a:lnTo>
                  <a:lnTo>
                    <a:pt x="37100" y="47218"/>
                  </a:lnTo>
                  <a:lnTo>
                    <a:pt x="36184" y="47218"/>
                  </a:lnTo>
                  <a:lnTo>
                    <a:pt x="35267" y="46742"/>
                  </a:lnTo>
                  <a:lnTo>
                    <a:pt x="34827" y="46302"/>
                  </a:lnTo>
                  <a:lnTo>
                    <a:pt x="34351" y="46302"/>
                  </a:lnTo>
                  <a:lnTo>
                    <a:pt x="33911" y="46742"/>
                  </a:lnTo>
                  <a:lnTo>
                    <a:pt x="33434" y="46302"/>
                  </a:lnTo>
                  <a:lnTo>
                    <a:pt x="32518" y="46742"/>
                  </a:lnTo>
                  <a:lnTo>
                    <a:pt x="30685" y="46302"/>
                  </a:lnTo>
                  <a:lnTo>
                    <a:pt x="29768" y="45825"/>
                  </a:lnTo>
                  <a:lnTo>
                    <a:pt x="28852" y="45825"/>
                  </a:lnTo>
                  <a:lnTo>
                    <a:pt x="28852" y="45385"/>
                  </a:lnTo>
                  <a:lnTo>
                    <a:pt x="28412" y="45825"/>
                  </a:lnTo>
                  <a:lnTo>
                    <a:pt x="27019" y="45825"/>
                  </a:lnTo>
                  <a:lnTo>
                    <a:pt x="25662" y="45385"/>
                  </a:lnTo>
                  <a:lnTo>
                    <a:pt x="25662" y="46302"/>
                  </a:lnTo>
                  <a:lnTo>
                    <a:pt x="25186" y="46742"/>
                  </a:lnTo>
                  <a:lnTo>
                    <a:pt x="25186" y="47218"/>
                  </a:lnTo>
                  <a:lnTo>
                    <a:pt x="26102" y="47658"/>
                  </a:lnTo>
                  <a:lnTo>
                    <a:pt x="26579" y="48135"/>
                  </a:lnTo>
                  <a:lnTo>
                    <a:pt x="27935" y="48575"/>
                  </a:lnTo>
                  <a:lnTo>
                    <a:pt x="27935" y="48135"/>
                  </a:lnTo>
                  <a:lnTo>
                    <a:pt x="28412" y="48135"/>
                  </a:lnTo>
                  <a:lnTo>
                    <a:pt x="29768" y="49051"/>
                  </a:lnTo>
                  <a:lnTo>
                    <a:pt x="30245" y="50884"/>
                  </a:lnTo>
                  <a:lnTo>
                    <a:pt x="29328" y="51324"/>
                  </a:lnTo>
                  <a:lnTo>
                    <a:pt x="28852" y="51801"/>
                  </a:lnTo>
                  <a:lnTo>
                    <a:pt x="27935" y="51324"/>
                  </a:lnTo>
                  <a:lnTo>
                    <a:pt x="27019" y="51801"/>
                  </a:lnTo>
                  <a:lnTo>
                    <a:pt x="26579" y="51801"/>
                  </a:lnTo>
                  <a:lnTo>
                    <a:pt x="25186" y="50884"/>
                  </a:lnTo>
                  <a:lnTo>
                    <a:pt x="24746" y="50408"/>
                  </a:lnTo>
                  <a:lnTo>
                    <a:pt x="24269" y="49968"/>
                  </a:lnTo>
                  <a:lnTo>
                    <a:pt x="23829" y="50884"/>
                  </a:lnTo>
                  <a:lnTo>
                    <a:pt x="23353" y="50408"/>
                  </a:lnTo>
                  <a:lnTo>
                    <a:pt x="21996" y="49968"/>
                  </a:lnTo>
                  <a:lnTo>
                    <a:pt x="21996" y="49051"/>
                  </a:lnTo>
                  <a:lnTo>
                    <a:pt x="21520" y="49051"/>
                  </a:lnTo>
                  <a:lnTo>
                    <a:pt x="21080" y="48575"/>
                  </a:lnTo>
                  <a:lnTo>
                    <a:pt x="21080" y="48135"/>
                  </a:lnTo>
                  <a:lnTo>
                    <a:pt x="20603" y="47658"/>
                  </a:lnTo>
                  <a:lnTo>
                    <a:pt x="20603" y="47218"/>
                  </a:lnTo>
                  <a:lnTo>
                    <a:pt x="20163" y="46302"/>
                  </a:lnTo>
                  <a:lnTo>
                    <a:pt x="19687" y="45825"/>
                  </a:lnTo>
                  <a:lnTo>
                    <a:pt x="19687" y="45385"/>
                  </a:lnTo>
                  <a:lnTo>
                    <a:pt x="20163" y="44909"/>
                  </a:lnTo>
                  <a:lnTo>
                    <a:pt x="19687" y="43992"/>
                  </a:lnTo>
                  <a:lnTo>
                    <a:pt x="19247" y="43076"/>
                  </a:lnTo>
                  <a:lnTo>
                    <a:pt x="19247" y="42636"/>
                  </a:lnTo>
                  <a:lnTo>
                    <a:pt x="18770" y="42636"/>
                  </a:lnTo>
                  <a:lnTo>
                    <a:pt x="18330" y="41719"/>
                  </a:lnTo>
                  <a:lnTo>
                    <a:pt x="16937" y="42159"/>
                  </a:lnTo>
                  <a:lnTo>
                    <a:pt x="16021" y="42159"/>
                  </a:lnTo>
                  <a:lnTo>
                    <a:pt x="15104" y="41719"/>
                  </a:lnTo>
                  <a:lnTo>
                    <a:pt x="16021" y="41719"/>
                  </a:lnTo>
                  <a:lnTo>
                    <a:pt x="16021" y="41243"/>
                  </a:lnTo>
                  <a:lnTo>
                    <a:pt x="14664" y="41243"/>
                  </a:lnTo>
                  <a:lnTo>
                    <a:pt x="14664" y="40803"/>
                  </a:lnTo>
                  <a:lnTo>
                    <a:pt x="13748" y="40803"/>
                  </a:lnTo>
                  <a:lnTo>
                    <a:pt x="13271" y="40326"/>
                  </a:lnTo>
                  <a:lnTo>
                    <a:pt x="12831" y="39410"/>
                  </a:lnTo>
                  <a:lnTo>
                    <a:pt x="13271" y="38493"/>
                  </a:lnTo>
                  <a:lnTo>
                    <a:pt x="12831" y="38493"/>
                  </a:lnTo>
                  <a:lnTo>
                    <a:pt x="12355" y="38053"/>
                  </a:lnTo>
                  <a:lnTo>
                    <a:pt x="13748" y="38053"/>
                  </a:lnTo>
                  <a:lnTo>
                    <a:pt x="14664" y="38970"/>
                  </a:lnTo>
                  <a:lnTo>
                    <a:pt x="15104" y="39410"/>
                  </a:lnTo>
                  <a:lnTo>
                    <a:pt x="15581" y="38970"/>
                  </a:lnTo>
                  <a:lnTo>
                    <a:pt x="15581" y="38493"/>
                  </a:lnTo>
                  <a:lnTo>
                    <a:pt x="16497" y="38970"/>
                  </a:lnTo>
                  <a:lnTo>
                    <a:pt x="17854" y="39410"/>
                  </a:lnTo>
                  <a:lnTo>
                    <a:pt x="18770" y="39410"/>
                  </a:lnTo>
                  <a:lnTo>
                    <a:pt x="19247" y="39886"/>
                  </a:lnTo>
                  <a:lnTo>
                    <a:pt x="21080" y="39886"/>
                  </a:lnTo>
                  <a:lnTo>
                    <a:pt x="22436" y="40326"/>
                  </a:lnTo>
                  <a:lnTo>
                    <a:pt x="22913" y="39410"/>
                  </a:lnTo>
                  <a:lnTo>
                    <a:pt x="23353" y="38970"/>
                  </a:lnTo>
                  <a:lnTo>
                    <a:pt x="23829" y="39410"/>
                  </a:lnTo>
                  <a:lnTo>
                    <a:pt x="24269" y="39886"/>
                  </a:lnTo>
                  <a:lnTo>
                    <a:pt x="27019" y="39886"/>
                  </a:lnTo>
                  <a:lnTo>
                    <a:pt x="27935" y="38970"/>
                  </a:lnTo>
                  <a:lnTo>
                    <a:pt x="28412" y="38493"/>
                  </a:lnTo>
                  <a:lnTo>
                    <a:pt x="29328" y="38053"/>
                  </a:lnTo>
                  <a:lnTo>
                    <a:pt x="29768" y="37577"/>
                  </a:lnTo>
                  <a:lnTo>
                    <a:pt x="29768" y="37137"/>
                  </a:lnTo>
                  <a:lnTo>
                    <a:pt x="30245" y="36660"/>
                  </a:lnTo>
                  <a:lnTo>
                    <a:pt x="30685" y="36660"/>
                  </a:lnTo>
                  <a:lnTo>
                    <a:pt x="30685" y="36220"/>
                  </a:lnTo>
                  <a:lnTo>
                    <a:pt x="30685" y="35744"/>
                  </a:lnTo>
                  <a:lnTo>
                    <a:pt x="31161" y="35744"/>
                  </a:lnTo>
                  <a:lnTo>
                    <a:pt x="31601" y="33471"/>
                  </a:lnTo>
                  <a:lnTo>
                    <a:pt x="30685" y="32554"/>
                  </a:lnTo>
                  <a:lnTo>
                    <a:pt x="30685" y="31638"/>
                  </a:lnTo>
                  <a:lnTo>
                    <a:pt x="30245" y="31638"/>
                  </a:lnTo>
                  <a:lnTo>
                    <a:pt x="30245" y="30721"/>
                  </a:lnTo>
                  <a:lnTo>
                    <a:pt x="29768" y="31161"/>
                  </a:lnTo>
                  <a:lnTo>
                    <a:pt x="29328" y="30721"/>
                  </a:lnTo>
                  <a:lnTo>
                    <a:pt x="29328" y="29805"/>
                  </a:lnTo>
                  <a:lnTo>
                    <a:pt x="27935" y="29805"/>
                  </a:lnTo>
                  <a:lnTo>
                    <a:pt x="27495" y="29328"/>
                  </a:lnTo>
                  <a:lnTo>
                    <a:pt x="26102" y="29328"/>
                  </a:lnTo>
                  <a:lnTo>
                    <a:pt x="25186" y="29805"/>
                  </a:lnTo>
                  <a:lnTo>
                    <a:pt x="24746" y="29328"/>
                  </a:lnTo>
                  <a:lnTo>
                    <a:pt x="24269" y="28888"/>
                  </a:lnTo>
                  <a:lnTo>
                    <a:pt x="23353" y="28412"/>
                  </a:lnTo>
                  <a:lnTo>
                    <a:pt x="23353" y="28888"/>
                  </a:lnTo>
                  <a:lnTo>
                    <a:pt x="22913" y="28412"/>
                  </a:lnTo>
                  <a:lnTo>
                    <a:pt x="21520" y="27495"/>
                  </a:lnTo>
                  <a:lnTo>
                    <a:pt x="20163" y="27495"/>
                  </a:lnTo>
                  <a:lnTo>
                    <a:pt x="18770" y="27055"/>
                  </a:lnTo>
                  <a:lnTo>
                    <a:pt x="17414" y="26579"/>
                  </a:lnTo>
                  <a:lnTo>
                    <a:pt x="16497" y="27055"/>
                  </a:lnTo>
                  <a:lnTo>
                    <a:pt x="12355" y="27055"/>
                  </a:lnTo>
                  <a:lnTo>
                    <a:pt x="11915" y="26579"/>
                  </a:lnTo>
                  <a:lnTo>
                    <a:pt x="10998" y="27495"/>
                  </a:lnTo>
                  <a:lnTo>
                    <a:pt x="10998" y="27055"/>
                  </a:lnTo>
                  <a:lnTo>
                    <a:pt x="10522" y="26579"/>
                  </a:lnTo>
                  <a:lnTo>
                    <a:pt x="10082" y="27055"/>
                  </a:lnTo>
                  <a:lnTo>
                    <a:pt x="9165" y="26139"/>
                  </a:lnTo>
                  <a:lnTo>
                    <a:pt x="8689" y="26139"/>
                  </a:lnTo>
                  <a:lnTo>
                    <a:pt x="8249" y="25222"/>
                  </a:lnTo>
                  <a:lnTo>
                    <a:pt x="7772" y="25222"/>
                  </a:lnTo>
                  <a:lnTo>
                    <a:pt x="7332" y="26139"/>
                  </a:lnTo>
                  <a:lnTo>
                    <a:pt x="6856" y="26139"/>
                  </a:lnTo>
                  <a:lnTo>
                    <a:pt x="6416" y="25222"/>
                  </a:lnTo>
                  <a:lnTo>
                    <a:pt x="5939" y="25222"/>
                  </a:lnTo>
                  <a:lnTo>
                    <a:pt x="5939" y="26579"/>
                  </a:lnTo>
                  <a:lnTo>
                    <a:pt x="5023" y="26579"/>
                  </a:lnTo>
                  <a:lnTo>
                    <a:pt x="4583" y="26139"/>
                  </a:lnTo>
                  <a:lnTo>
                    <a:pt x="3666" y="26579"/>
                  </a:lnTo>
                  <a:lnTo>
                    <a:pt x="2750" y="27055"/>
                  </a:lnTo>
                  <a:lnTo>
                    <a:pt x="1357" y="27495"/>
                  </a:lnTo>
                  <a:lnTo>
                    <a:pt x="917" y="28888"/>
                  </a:lnTo>
                  <a:lnTo>
                    <a:pt x="917" y="30721"/>
                  </a:lnTo>
                  <a:lnTo>
                    <a:pt x="440" y="31161"/>
                  </a:lnTo>
                  <a:lnTo>
                    <a:pt x="440" y="31638"/>
                  </a:lnTo>
                  <a:lnTo>
                    <a:pt x="0" y="32078"/>
                  </a:lnTo>
                  <a:lnTo>
                    <a:pt x="0" y="32554"/>
                  </a:lnTo>
                  <a:lnTo>
                    <a:pt x="440" y="32994"/>
                  </a:lnTo>
                  <a:lnTo>
                    <a:pt x="917" y="33471"/>
                  </a:lnTo>
                  <a:lnTo>
                    <a:pt x="1357" y="33911"/>
                  </a:lnTo>
                  <a:lnTo>
                    <a:pt x="1357" y="34387"/>
                  </a:lnTo>
                  <a:lnTo>
                    <a:pt x="1833" y="34387"/>
                  </a:lnTo>
                  <a:lnTo>
                    <a:pt x="2750" y="34827"/>
                  </a:lnTo>
                  <a:lnTo>
                    <a:pt x="3666" y="35744"/>
                  </a:lnTo>
                  <a:lnTo>
                    <a:pt x="3666" y="36660"/>
                  </a:lnTo>
                  <a:lnTo>
                    <a:pt x="3666" y="37137"/>
                  </a:lnTo>
                  <a:lnTo>
                    <a:pt x="3190" y="38053"/>
                  </a:lnTo>
                  <a:lnTo>
                    <a:pt x="3190" y="38970"/>
                  </a:lnTo>
                  <a:lnTo>
                    <a:pt x="3190" y="39410"/>
                  </a:lnTo>
                  <a:lnTo>
                    <a:pt x="3666" y="40326"/>
                  </a:lnTo>
                  <a:lnTo>
                    <a:pt x="4106" y="41243"/>
                  </a:lnTo>
                  <a:lnTo>
                    <a:pt x="4583" y="41719"/>
                  </a:lnTo>
                  <a:lnTo>
                    <a:pt x="4583" y="42159"/>
                  </a:lnTo>
                  <a:lnTo>
                    <a:pt x="5499" y="42636"/>
                  </a:lnTo>
                  <a:lnTo>
                    <a:pt x="5939" y="43076"/>
                  </a:lnTo>
                  <a:lnTo>
                    <a:pt x="6856" y="43992"/>
                  </a:lnTo>
                  <a:lnTo>
                    <a:pt x="7332" y="44909"/>
                  </a:lnTo>
                  <a:lnTo>
                    <a:pt x="7332" y="45385"/>
                  </a:lnTo>
                  <a:lnTo>
                    <a:pt x="7332" y="45825"/>
                  </a:lnTo>
                  <a:lnTo>
                    <a:pt x="6856" y="46302"/>
                  </a:lnTo>
                  <a:lnTo>
                    <a:pt x="7332" y="47218"/>
                  </a:lnTo>
                  <a:lnTo>
                    <a:pt x="6856" y="47658"/>
                  </a:lnTo>
                  <a:lnTo>
                    <a:pt x="6856" y="48135"/>
                  </a:lnTo>
                  <a:lnTo>
                    <a:pt x="7332" y="48575"/>
                  </a:lnTo>
                  <a:lnTo>
                    <a:pt x="7332" y="49051"/>
                  </a:lnTo>
                  <a:lnTo>
                    <a:pt x="7772" y="49491"/>
                  </a:lnTo>
                  <a:lnTo>
                    <a:pt x="7772" y="49968"/>
                  </a:lnTo>
                  <a:lnTo>
                    <a:pt x="7772" y="50408"/>
                  </a:lnTo>
                  <a:lnTo>
                    <a:pt x="8249" y="50884"/>
                  </a:lnTo>
                  <a:lnTo>
                    <a:pt x="8689" y="50408"/>
                  </a:lnTo>
                  <a:lnTo>
                    <a:pt x="8689" y="50884"/>
                  </a:lnTo>
                  <a:lnTo>
                    <a:pt x="9165" y="51324"/>
                  </a:lnTo>
                  <a:lnTo>
                    <a:pt x="8249" y="51801"/>
                  </a:lnTo>
                  <a:lnTo>
                    <a:pt x="8689" y="51801"/>
                  </a:lnTo>
                  <a:lnTo>
                    <a:pt x="9165" y="52241"/>
                  </a:lnTo>
                  <a:lnTo>
                    <a:pt x="9165" y="52717"/>
                  </a:lnTo>
                  <a:lnTo>
                    <a:pt x="9165" y="53157"/>
                  </a:lnTo>
                  <a:lnTo>
                    <a:pt x="10082" y="53157"/>
                  </a:lnTo>
                  <a:lnTo>
                    <a:pt x="10522" y="53634"/>
                  </a:lnTo>
                  <a:lnTo>
                    <a:pt x="10998" y="54074"/>
                  </a:lnTo>
                  <a:lnTo>
                    <a:pt x="10998" y="54550"/>
                  </a:lnTo>
                  <a:lnTo>
                    <a:pt x="10998" y="54990"/>
                  </a:lnTo>
                  <a:lnTo>
                    <a:pt x="10522" y="55467"/>
                  </a:lnTo>
                  <a:lnTo>
                    <a:pt x="9605" y="55467"/>
                  </a:lnTo>
                  <a:lnTo>
                    <a:pt x="10082" y="56383"/>
                  </a:lnTo>
                  <a:lnTo>
                    <a:pt x="10522" y="56383"/>
                  </a:lnTo>
                  <a:lnTo>
                    <a:pt x="10998" y="56823"/>
                  </a:lnTo>
                  <a:lnTo>
                    <a:pt x="11438" y="57300"/>
                  </a:lnTo>
                  <a:lnTo>
                    <a:pt x="13271" y="57740"/>
                  </a:lnTo>
                  <a:lnTo>
                    <a:pt x="14664" y="58216"/>
                  </a:lnTo>
                  <a:lnTo>
                    <a:pt x="15104" y="58656"/>
                  </a:lnTo>
                  <a:lnTo>
                    <a:pt x="15581" y="59573"/>
                  </a:lnTo>
                  <a:lnTo>
                    <a:pt x="15104" y="60489"/>
                  </a:lnTo>
                  <a:lnTo>
                    <a:pt x="14188" y="60966"/>
                  </a:lnTo>
                  <a:lnTo>
                    <a:pt x="13748" y="62322"/>
                  </a:lnTo>
                  <a:lnTo>
                    <a:pt x="13748" y="62799"/>
                  </a:lnTo>
                  <a:lnTo>
                    <a:pt x="13271" y="63239"/>
                  </a:lnTo>
                  <a:lnTo>
                    <a:pt x="12831" y="63716"/>
                  </a:lnTo>
                  <a:lnTo>
                    <a:pt x="13271" y="64632"/>
                  </a:lnTo>
                  <a:lnTo>
                    <a:pt x="12831" y="65072"/>
                  </a:lnTo>
                  <a:lnTo>
                    <a:pt x="13271" y="65549"/>
                  </a:lnTo>
                  <a:lnTo>
                    <a:pt x="12831" y="65988"/>
                  </a:lnTo>
                  <a:lnTo>
                    <a:pt x="12355" y="66465"/>
                  </a:lnTo>
                  <a:lnTo>
                    <a:pt x="12355" y="65988"/>
                  </a:lnTo>
                  <a:lnTo>
                    <a:pt x="11915" y="66465"/>
                  </a:lnTo>
                  <a:lnTo>
                    <a:pt x="11915" y="67382"/>
                  </a:lnTo>
                  <a:lnTo>
                    <a:pt x="11438" y="68298"/>
                  </a:lnTo>
                  <a:lnTo>
                    <a:pt x="10998" y="68738"/>
                  </a:lnTo>
                  <a:lnTo>
                    <a:pt x="10522" y="69215"/>
                  </a:lnTo>
                  <a:lnTo>
                    <a:pt x="10082" y="70131"/>
                  </a:lnTo>
                  <a:lnTo>
                    <a:pt x="9605" y="71048"/>
                  </a:lnTo>
                  <a:lnTo>
                    <a:pt x="9165" y="71964"/>
                  </a:lnTo>
                  <a:lnTo>
                    <a:pt x="9165" y="72881"/>
                  </a:lnTo>
                  <a:lnTo>
                    <a:pt x="10082" y="72881"/>
                  </a:lnTo>
                  <a:lnTo>
                    <a:pt x="10998" y="71964"/>
                  </a:lnTo>
                  <a:lnTo>
                    <a:pt x="11438" y="71964"/>
                  </a:lnTo>
                  <a:lnTo>
                    <a:pt x="11438" y="72881"/>
                  </a:lnTo>
                  <a:lnTo>
                    <a:pt x="11438" y="73797"/>
                  </a:lnTo>
                  <a:lnTo>
                    <a:pt x="11438" y="74237"/>
                  </a:lnTo>
                  <a:lnTo>
                    <a:pt x="12355" y="74237"/>
                  </a:lnTo>
                  <a:lnTo>
                    <a:pt x="12831" y="74714"/>
                  </a:lnTo>
                  <a:lnTo>
                    <a:pt x="13748" y="75154"/>
                  </a:lnTo>
                  <a:lnTo>
                    <a:pt x="14188" y="74714"/>
                  </a:lnTo>
                  <a:lnTo>
                    <a:pt x="15104" y="74237"/>
                  </a:lnTo>
                  <a:lnTo>
                    <a:pt x="15581" y="74237"/>
                  </a:lnTo>
                  <a:lnTo>
                    <a:pt x="16021" y="74714"/>
                  </a:lnTo>
                  <a:lnTo>
                    <a:pt x="16937" y="74714"/>
                  </a:lnTo>
                  <a:lnTo>
                    <a:pt x="16937" y="75630"/>
                  </a:lnTo>
                  <a:lnTo>
                    <a:pt x="16497" y="75630"/>
                  </a:lnTo>
                  <a:lnTo>
                    <a:pt x="15104" y="76070"/>
                  </a:lnTo>
                  <a:lnTo>
                    <a:pt x="12831" y="76070"/>
                  </a:lnTo>
                  <a:lnTo>
                    <a:pt x="12831" y="76547"/>
                  </a:lnTo>
                  <a:lnTo>
                    <a:pt x="12355" y="76547"/>
                  </a:lnTo>
                  <a:lnTo>
                    <a:pt x="12355" y="76070"/>
                  </a:lnTo>
                  <a:lnTo>
                    <a:pt x="11915" y="76547"/>
                  </a:lnTo>
                  <a:lnTo>
                    <a:pt x="11915" y="76987"/>
                  </a:lnTo>
                  <a:lnTo>
                    <a:pt x="11915" y="77463"/>
                  </a:lnTo>
                  <a:lnTo>
                    <a:pt x="11915" y="77903"/>
                  </a:lnTo>
                  <a:lnTo>
                    <a:pt x="11438" y="77903"/>
                  </a:lnTo>
                  <a:lnTo>
                    <a:pt x="10998" y="76987"/>
                  </a:lnTo>
                  <a:lnTo>
                    <a:pt x="10522" y="77463"/>
                  </a:lnTo>
                  <a:lnTo>
                    <a:pt x="10522" y="77903"/>
                  </a:lnTo>
                  <a:lnTo>
                    <a:pt x="10522" y="78820"/>
                  </a:lnTo>
                  <a:lnTo>
                    <a:pt x="10522" y="79736"/>
                  </a:lnTo>
                  <a:lnTo>
                    <a:pt x="10998" y="79736"/>
                  </a:lnTo>
                  <a:lnTo>
                    <a:pt x="11438" y="80213"/>
                  </a:lnTo>
                  <a:lnTo>
                    <a:pt x="11438" y="81129"/>
                  </a:lnTo>
                  <a:lnTo>
                    <a:pt x="10522" y="82046"/>
                  </a:lnTo>
                  <a:lnTo>
                    <a:pt x="10522" y="82486"/>
                  </a:lnTo>
                  <a:lnTo>
                    <a:pt x="10998" y="82962"/>
                  </a:lnTo>
                  <a:lnTo>
                    <a:pt x="10522" y="83879"/>
                  </a:lnTo>
                  <a:lnTo>
                    <a:pt x="10998" y="84795"/>
                  </a:lnTo>
                  <a:lnTo>
                    <a:pt x="11438" y="85712"/>
                  </a:lnTo>
                  <a:lnTo>
                    <a:pt x="12355" y="86152"/>
                  </a:lnTo>
                  <a:lnTo>
                    <a:pt x="12831" y="86628"/>
                  </a:lnTo>
                  <a:lnTo>
                    <a:pt x="12831" y="87068"/>
                  </a:lnTo>
                  <a:lnTo>
                    <a:pt x="12355" y="87985"/>
                  </a:lnTo>
                  <a:lnTo>
                    <a:pt x="11915" y="87545"/>
                  </a:lnTo>
                  <a:lnTo>
                    <a:pt x="11438" y="87068"/>
                  </a:lnTo>
                  <a:lnTo>
                    <a:pt x="10998" y="87545"/>
                  </a:lnTo>
                  <a:lnTo>
                    <a:pt x="10998" y="87985"/>
                  </a:lnTo>
                  <a:lnTo>
                    <a:pt x="11438" y="88461"/>
                  </a:lnTo>
                  <a:lnTo>
                    <a:pt x="11915" y="88461"/>
                  </a:lnTo>
                  <a:lnTo>
                    <a:pt x="11438" y="89378"/>
                  </a:lnTo>
                  <a:lnTo>
                    <a:pt x="10998" y="89378"/>
                  </a:lnTo>
                  <a:lnTo>
                    <a:pt x="10998" y="89818"/>
                  </a:lnTo>
                  <a:lnTo>
                    <a:pt x="11438" y="89818"/>
                  </a:lnTo>
                  <a:lnTo>
                    <a:pt x="11438" y="90294"/>
                  </a:lnTo>
                  <a:lnTo>
                    <a:pt x="11915" y="89818"/>
                  </a:lnTo>
                  <a:lnTo>
                    <a:pt x="12355" y="89818"/>
                  </a:lnTo>
                  <a:lnTo>
                    <a:pt x="12355" y="90734"/>
                  </a:lnTo>
                  <a:lnTo>
                    <a:pt x="12831" y="91651"/>
                  </a:lnTo>
                  <a:lnTo>
                    <a:pt x="11438" y="91651"/>
                  </a:lnTo>
                  <a:lnTo>
                    <a:pt x="12355" y="92567"/>
                  </a:lnTo>
                  <a:lnTo>
                    <a:pt x="13271" y="92567"/>
                  </a:lnTo>
                  <a:lnTo>
                    <a:pt x="13271" y="93044"/>
                  </a:lnTo>
                  <a:lnTo>
                    <a:pt x="13748" y="93960"/>
                  </a:lnTo>
                  <a:lnTo>
                    <a:pt x="13748" y="94877"/>
                  </a:lnTo>
                  <a:lnTo>
                    <a:pt x="14188" y="95793"/>
                  </a:lnTo>
                  <a:lnTo>
                    <a:pt x="15581" y="95793"/>
                  </a:lnTo>
                  <a:lnTo>
                    <a:pt x="15581" y="96233"/>
                  </a:lnTo>
                  <a:lnTo>
                    <a:pt x="18330" y="96233"/>
                  </a:lnTo>
                  <a:lnTo>
                    <a:pt x="18770" y="96710"/>
                  </a:lnTo>
                  <a:lnTo>
                    <a:pt x="18770" y="97150"/>
                  </a:lnTo>
                  <a:lnTo>
                    <a:pt x="19247" y="97150"/>
                  </a:lnTo>
                  <a:lnTo>
                    <a:pt x="20163" y="96710"/>
                  </a:lnTo>
                  <a:lnTo>
                    <a:pt x="20163" y="96233"/>
                  </a:lnTo>
                  <a:lnTo>
                    <a:pt x="20603" y="95793"/>
                  </a:lnTo>
                  <a:lnTo>
                    <a:pt x="21520" y="96233"/>
                  </a:lnTo>
                  <a:lnTo>
                    <a:pt x="22436" y="97150"/>
                  </a:lnTo>
                  <a:lnTo>
                    <a:pt x="23353" y="97150"/>
                  </a:lnTo>
                  <a:lnTo>
                    <a:pt x="23353" y="97626"/>
                  </a:lnTo>
                  <a:lnTo>
                    <a:pt x="22913" y="98066"/>
                  </a:lnTo>
                  <a:lnTo>
                    <a:pt x="22913" y="98543"/>
                  </a:lnTo>
                  <a:lnTo>
                    <a:pt x="23829" y="100376"/>
                  </a:lnTo>
                  <a:lnTo>
                    <a:pt x="24746" y="101732"/>
                  </a:lnTo>
                  <a:lnTo>
                    <a:pt x="23829" y="102209"/>
                  </a:lnTo>
                  <a:lnTo>
                    <a:pt x="25186" y="102209"/>
                  </a:lnTo>
                  <a:lnTo>
                    <a:pt x="25186" y="102649"/>
                  </a:lnTo>
                  <a:lnTo>
                    <a:pt x="25186" y="103125"/>
                  </a:lnTo>
                  <a:lnTo>
                    <a:pt x="27019" y="103125"/>
                  </a:lnTo>
                  <a:lnTo>
                    <a:pt x="27935" y="103565"/>
                  </a:lnTo>
                  <a:lnTo>
                    <a:pt x="28412" y="104482"/>
                  </a:lnTo>
                  <a:lnTo>
                    <a:pt x="28412" y="104958"/>
                  </a:lnTo>
                  <a:lnTo>
                    <a:pt x="30685" y="104958"/>
                  </a:lnTo>
                  <a:lnTo>
                    <a:pt x="30685" y="105875"/>
                  </a:lnTo>
                  <a:lnTo>
                    <a:pt x="31601" y="105875"/>
                  </a:lnTo>
                  <a:lnTo>
                    <a:pt x="32078" y="106791"/>
                  </a:lnTo>
                  <a:lnTo>
                    <a:pt x="31601" y="107231"/>
                  </a:lnTo>
                  <a:lnTo>
                    <a:pt x="31161" y="107708"/>
                  </a:lnTo>
                  <a:lnTo>
                    <a:pt x="30685" y="108624"/>
                  </a:lnTo>
                  <a:lnTo>
                    <a:pt x="29768" y="109064"/>
                  </a:lnTo>
                  <a:lnTo>
                    <a:pt x="29328" y="109541"/>
                  </a:lnTo>
                  <a:lnTo>
                    <a:pt x="28412" y="109064"/>
                  </a:lnTo>
                  <a:lnTo>
                    <a:pt x="27935" y="109064"/>
                  </a:lnTo>
                  <a:lnTo>
                    <a:pt x="27935" y="109541"/>
                  </a:lnTo>
                  <a:lnTo>
                    <a:pt x="27935" y="110457"/>
                  </a:lnTo>
                  <a:lnTo>
                    <a:pt x="28412" y="110897"/>
                  </a:lnTo>
                  <a:lnTo>
                    <a:pt x="28852" y="112290"/>
                  </a:lnTo>
                  <a:lnTo>
                    <a:pt x="29328" y="112730"/>
                  </a:lnTo>
                  <a:lnTo>
                    <a:pt x="29328" y="113647"/>
                  </a:lnTo>
                  <a:lnTo>
                    <a:pt x="29768" y="114123"/>
                  </a:lnTo>
                  <a:lnTo>
                    <a:pt x="30685" y="114123"/>
                  </a:lnTo>
                  <a:lnTo>
                    <a:pt x="30685" y="113647"/>
                  </a:lnTo>
                  <a:lnTo>
                    <a:pt x="31601" y="113207"/>
                  </a:lnTo>
                  <a:lnTo>
                    <a:pt x="32078" y="113647"/>
                  </a:lnTo>
                  <a:lnTo>
                    <a:pt x="32994" y="113207"/>
                  </a:lnTo>
                  <a:lnTo>
                    <a:pt x="33434" y="113207"/>
                  </a:lnTo>
                  <a:lnTo>
                    <a:pt x="33911" y="112730"/>
                  </a:lnTo>
                  <a:lnTo>
                    <a:pt x="34827" y="112730"/>
                  </a:lnTo>
                  <a:lnTo>
                    <a:pt x="35744" y="113207"/>
                  </a:lnTo>
                  <a:lnTo>
                    <a:pt x="36660" y="112290"/>
                  </a:lnTo>
                  <a:lnTo>
                    <a:pt x="37100" y="112290"/>
                  </a:lnTo>
                  <a:lnTo>
                    <a:pt x="37577" y="112730"/>
                  </a:lnTo>
                  <a:lnTo>
                    <a:pt x="38017" y="113647"/>
                  </a:lnTo>
                  <a:lnTo>
                    <a:pt x="38493" y="114123"/>
                  </a:lnTo>
                  <a:lnTo>
                    <a:pt x="38493" y="115040"/>
                  </a:lnTo>
                  <a:lnTo>
                    <a:pt x="38933" y="116396"/>
                  </a:lnTo>
                  <a:lnTo>
                    <a:pt x="38933" y="116873"/>
                  </a:lnTo>
                  <a:lnTo>
                    <a:pt x="39850" y="116873"/>
                  </a:lnTo>
                  <a:lnTo>
                    <a:pt x="41243" y="116396"/>
                  </a:lnTo>
                  <a:lnTo>
                    <a:pt x="41683" y="115956"/>
                  </a:lnTo>
                  <a:lnTo>
                    <a:pt x="42159" y="115956"/>
                  </a:lnTo>
                  <a:lnTo>
                    <a:pt x="42159" y="116396"/>
                  </a:lnTo>
                  <a:lnTo>
                    <a:pt x="43076" y="117313"/>
                  </a:lnTo>
                  <a:lnTo>
                    <a:pt x="43516" y="117313"/>
                  </a:lnTo>
                  <a:lnTo>
                    <a:pt x="43992" y="117789"/>
                  </a:lnTo>
                  <a:lnTo>
                    <a:pt x="44432" y="119146"/>
                  </a:lnTo>
                  <a:lnTo>
                    <a:pt x="44432" y="119622"/>
                  </a:lnTo>
                  <a:lnTo>
                    <a:pt x="46265" y="119622"/>
                  </a:lnTo>
                  <a:lnTo>
                    <a:pt x="46742" y="120062"/>
                  </a:lnTo>
                  <a:lnTo>
                    <a:pt x="47182" y="119622"/>
                  </a:lnTo>
                  <a:lnTo>
                    <a:pt x="47658" y="120062"/>
                  </a:lnTo>
                  <a:lnTo>
                    <a:pt x="48575" y="120062"/>
                  </a:lnTo>
                  <a:lnTo>
                    <a:pt x="48575" y="119146"/>
                  </a:lnTo>
                  <a:lnTo>
                    <a:pt x="49491" y="118229"/>
                  </a:lnTo>
                  <a:lnTo>
                    <a:pt x="50848" y="118229"/>
                  </a:lnTo>
                  <a:lnTo>
                    <a:pt x="50848" y="118706"/>
                  </a:lnTo>
                  <a:lnTo>
                    <a:pt x="51324" y="119146"/>
                  </a:lnTo>
                  <a:lnTo>
                    <a:pt x="52681" y="120062"/>
                  </a:lnTo>
                  <a:lnTo>
                    <a:pt x="53597" y="119622"/>
                  </a:lnTo>
                  <a:lnTo>
                    <a:pt x="53597" y="119146"/>
                  </a:lnTo>
                  <a:lnTo>
                    <a:pt x="54074" y="119622"/>
                  </a:lnTo>
                  <a:lnTo>
                    <a:pt x="54514" y="120062"/>
                  </a:lnTo>
                  <a:lnTo>
                    <a:pt x="55430" y="119622"/>
                  </a:lnTo>
                  <a:lnTo>
                    <a:pt x="55907" y="119622"/>
                  </a:lnTo>
                  <a:lnTo>
                    <a:pt x="55907" y="120062"/>
                  </a:lnTo>
                  <a:lnTo>
                    <a:pt x="56347" y="119622"/>
                  </a:lnTo>
                  <a:lnTo>
                    <a:pt x="56824" y="119622"/>
                  </a:lnTo>
                  <a:lnTo>
                    <a:pt x="56824" y="119146"/>
                  </a:lnTo>
                  <a:lnTo>
                    <a:pt x="58180" y="119146"/>
                  </a:lnTo>
                  <a:lnTo>
                    <a:pt x="58180" y="119622"/>
                  </a:lnTo>
                  <a:lnTo>
                    <a:pt x="58657" y="120062"/>
                  </a:lnTo>
                  <a:lnTo>
                    <a:pt x="58657" y="119622"/>
                  </a:lnTo>
                  <a:lnTo>
                    <a:pt x="59573" y="119622"/>
                  </a:lnTo>
                  <a:lnTo>
                    <a:pt x="60490" y="120062"/>
                  </a:lnTo>
                  <a:lnTo>
                    <a:pt x="61406" y="120062"/>
                  </a:lnTo>
                  <a:lnTo>
                    <a:pt x="61846" y="119622"/>
                  </a:lnTo>
                  <a:lnTo>
                    <a:pt x="62323" y="119146"/>
                  </a:lnTo>
                  <a:lnTo>
                    <a:pt x="62762" y="120979"/>
                  </a:lnTo>
                  <a:lnTo>
                    <a:pt x="62323" y="121455"/>
                  </a:lnTo>
                  <a:lnTo>
                    <a:pt x="61406" y="121895"/>
                  </a:lnTo>
                  <a:lnTo>
                    <a:pt x="60929" y="122372"/>
                  </a:lnTo>
                  <a:lnTo>
                    <a:pt x="61406" y="122812"/>
                  </a:lnTo>
                  <a:lnTo>
                    <a:pt x="62323" y="122812"/>
                  </a:lnTo>
                  <a:lnTo>
                    <a:pt x="62323" y="123288"/>
                  </a:lnTo>
                  <a:lnTo>
                    <a:pt x="61846" y="123728"/>
                  </a:lnTo>
                  <a:lnTo>
                    <a:pt x="61406" y="124205"/>
                  </a:lnTo>
                  <a:lnTo>
                    <a:pt x="61406" y="124645"/>
                  </a:lnTo>
                  <a:lnTo>
                    <a:pt x="61846" y="124645"/>
                  </a:lnTo>
                  <a:lnTo>
                    <a:pt x="63239" y="126038"/>
                  </a:lnTo>
                  <a:lnTo>
                    <a:pt x="63239" y="127871"/>
                  </a:lnTo>
                  <a:lnTo>
                    <a:pt x="62762" y="129227"/>
                  </a:lnTo>
                  <a:lnTo>
                    <a:pt x="60013" y="129227"/>
                  </a:lnTo>
                  <a:lnTo>
                    <a:pt x="60013" y="129704"/>
                  </a:lnTo>
                  <a:lnTo>
                    <a:pt x="59573" y="131537"/>
                  </a:lnTo>
                  <a:lnTo>
                    <a:pt x="58180" y="131977"/>
                  </a:lnTo>
                  <a:lnTo>
                    <a:pt x="58180" y="134287"/>
                  </a:lnTo>
                  <a:lnTo>
                    <a:pt x="58657" y="133810"/>
                  </a:lnTo>
                  <a:lnTo>
                    <a:pt x="59096" y="133810"/>
                  </a:lnTo>
                  <a:lnTo>
                    <a:pt x="59573" y="133370"/>
                  </a:lnTo>
                  <a:lnTo>
                    <a:pt x="59573" y="134287"/>
                  </a:lnTo>
                  <a:lnTo>
                    <a:pt x="60013" y="134287"/>
                  </a:lnTo>
                  <a:lnTo>
                    <a:pt x="60929" y="133370"/>
                  </a:lnTo>
                  <a:lnTo>
                    <a:pt x="61406" y="132893"/>
                  </a:lnTo>
                  <a:lnTo>
                    <a:pt x="62323" y="132453"/>
                  </a:lnTo>
                  <a:lnTo>
                    <a:pt x="62323" y="133370"/>
                  </a:lnTo>
                  <a:lnTo>
                    <a:pt x="62323" y="133810"/>
                  </a:lnTo>
                  <a:lnTo>
                    <a:pt x="61406" y="134726"/>
                  </a:lnTo>
                  <a:lnTo>
                    <a:pt x="60490" y="135203"/>
                  </a:lnTo>
                  <a:lnTo>
                    <a:pt x="60013" y="135643"/>
                  </a:lnTo>
                  <a:lnTo>
                    <a:pt x="60490" y="136120"/>
                  </a:lnTo>
                  <a:lnTo>
                    <a:pt x="61406" y="136559"/>
                  </a:lnTo>
                  <a:lnTo>
                    <a:pt x="60490" y="137036"/>
                  </a:lnTo>
                  <a:lnTo>
                    <a:pt x="59096" y="136559"/>
                  </a:lnTo>
                  <a:lnTo>
                    <a:pt x="58657" y="136559"/>
                  </a:lnTo>
                  <a:lnTo>
                    <a:pt x="58180" y="137036"/>
                  </a:lnTo>
                  <a:lnTo>
                    <a:pt x="57740" y="137476"/>
                  </a:lnTo>
                  <a:lnTo>
                    <a:pt x="57740" y="137953"/>
                  </a:lnTo>
                  <a:lnTo>
                    <a:pt x="58180" y="138392"/>
                  </a:lnTo>
                  <a:lnTo>
                    <a:pt x="60013" y="137953"/>
                  </a:lnTo>
                  <a:lnTo>
                    <a:pt x="60490" y="138392"/>
                  </a:lnTo>
                  <a:lnTo>
                    <a:pt x="60490" y="138869"/>
                  </a:lnTo>
                  <a:lnTo>
                    <a:pt x="61846" y="139309"/>
                  </a:lnTo>
                  <a:lnTo>
                    <a:pt x="61406" y="139309"/>
                  </a:lnTo>
                  <a:lnTo>
                    <a:pt x="60929" y="140225"/>
                  </a:lnTo>
                  <a:lnTo>
                    <a:pt x="60490" y="139786"/>
                  </a:lnTo>
                  <a:lnTo>
                    <a:pt x="60490" y="140702"/>
                  </a:lnTo>
                  <a:lnTo>
                    <a:pt x="60929" y="141142"/>
                  </a:lnTo>
                  <a:lnTo>
                    <a:pt x="60490" y="141619"/>
                  </a:lnTo>
                  <a:lnTo>
                    <a:pt x="60013" y="141142"/>
                  </a:lnTo>
                  <a:lnTo>
                    <a:pt x="59573" y="140702"/>
                  </a:lnTo>
                  <a:lnTo>
                    <a:pt x="59096" y="141142"/>
                  </a:lnTo>
                  <a:lnTo>
                    <a:pt x="59096" y="142058"/>
                  </a:lnTo>
                  <a:lnTo>
                    <a:pt x="58657" y="142535"/>
                  </a:lnTo>
                  <a:lnTo>
                    <a:pt x="59096" y="142975"/>
                  </a:lnTo>
                  <a:lnTo>
                    <a:pt x="59096" y="143891"/>
                  </a:lnTo>
                  <a:lnTo>
                    <a:pt x="58180" y="143891"/>
                  </a:lnTo>
                  <a:lnTo>
                    <a:pt x="57740" y="145725"/>
                  </a:lnTo>
                  <a:lnTo>
                    <a:pt x="57740" y="146201"/>
                  </a:lnTo>
                  <a:lnTo>
                    <a:pt x="59096" y="146641"/>
                  </a:lnTo>
                  <a:lnTo>
                    <a:pt x="60013" y="147118"/>
                  </a:lnTo>
                  <a:lnTo>
                    <a:pt x="60490" y="147118"/>
                  </a:lnTo>
                  <a:lnTo>
                    <a:pt x="61406" y="146641"/>
                  </a:lnTo>
                  <a:lnTo>
                    <a:pt x="61846" y="147118"/>
                  </a:lnTo>
                  <a:lnTo>
                    <a:pt x="61846" y="147558"/>
                  </a:lnTo>
                  <a:lnTo>
                    <a:pt x="62762" y="147558"/>
                  </a:lnTo>
                  <a:lnTo>
                    <a:pt x="63239" y="147118"/>
                  </a:lnTo>
                  <a:lnTo>
                    <a:pt x="64156" y="147558"/>
                  </a:lnTo>
                  <a:lnTo>
                    <a:pt x="65072" y="147558"/>
                  </a:lnTo>
                  <a:lnTo>
                    <a:pt x="65072" y="148034"/>
                  </a:lnTo>
                  <a:lnTo>
                    <a:pt x="65989" y="148474"/>
                  </a:lnTo>
                  <a:lnTo>
                    <a:pt x="66905" y="148474"/>
                  </a:lnTo>
                  <a:lnTo>
                    <a:pt x="67345" y="148951"/>
                  </a:lnTo>
                  <a:lnTo>
                    <a:pt x="67822" y="149391"/>
                  </a:lnTo>
                  <a:lnTo>
                    <a:pt x="68738" y="149391"/>
                  </a:lnTo>
                  <a:lnTo>
                    <a:pt x="70571" y="151224"/>
                  </a:lnTo>
                  <a:lnTo>
                    <a:pt x="71011" y="149867"/>
                  </a:lnTo>
                  <a:lnTo>
                    <a:pt x="72404" y="149867"/>
                  </a:lnTo>
                  <a:lnTo>
                    <a:pt x="72844" y="149391"/>
                  </a:lnTo>
                  <a:lnTo>
                    <a:pt x="73321" y="148474"/>
                  </a:lnTo>
                  <a:lnTo>
                    <a:pt x="74237" y="148951"/>
                  </a:lnTo>
                  <a:lnTo>
                    <a:pt x="75154" y="149391"/>
                  </a:lnTo>
                  <a:lnTo>
                    <a:pt x="75594" y="149391"/>
                  </a:lnTo>
                  <a:lnTo>
                    <a:pt x="77903" y="148951"/>
                  </a:lnTo>
                  <a:lnTo>
                    <a:pt x="78343" y="149391"/>
                  </a:lnTo>
                  <a:lnTo>
                    <a:pt x="80653" y="149391"/>
                  </a:lnTo>
                  <a:lnTo>
                    <a:pt x="82009" y="148951"/>
                  </a:lnTo>
                  <a:lnTo>
                    <a:pt x="82486" y="148951"/>
                  </a:lnTo>
                  <a:lnTo>
                    <a:pt x="83402" y="149391"/>
                  </a:lnTo>
                  <a:lnTo>
                    <a:pt x="84759" y="148951"/>
                  </a:lnTo>
                  <a:lnTo>
                    <a:pt x="86152" y="148951"/>
                  </a:lnTo>
                  <a:lnTo>
                    <a:pt x="86592" y="149391"/>
                  </a:lnTo>
                  <a:lnTo>
                    <a:pt x="86152" y="149867"/>
                  </a:lnTo>
                  <a:lnTo>
                    <a:pt x="87985" y="149867"/>
                  </a:lnTo>
                  <a:lnTo>
                    <a:pt x="88425" y="149391"/>
                  </a:lnTo>
                  <a:lnTo>
                    <a:pt x="89341" y="148951"/>
                  </a:lnTo>
                  <a:lnTo>
                    <a:pt x="90734" y="148951"/>
                  </a:lnTo>
                  <a:lnTo>
                    <a:pt x="91174" y="148474"/>
                  </a:lnTo>
                  <a:lnTo>
                    <a:pt x="91174" y="148034"/>
                  </a:lnTo>
                  <a:lnTo>
                    <a:pt x="92567" y="148034"/>
                  </a:lnTo>
                  <a:lnTo>
                    <a:pt x="92567" y="148951"/>
                  </a:lnTo>
                  <a:lnTo>
                    <a:pt x="93484" y="148474"/>
                  </a:lnTo>
                  <a:lnTo>
                    <a:pt x="93484" y="148034"/>
                  </a:lnTo>
                  <a:lnTo>
                    <a:pt x="94400" y="148034"/>
                  </a:lnTo>
                  <a:lnTo>
                    <a:pt x="95317" y="148474"/>
                  </a:lnTo>
                  <a:lnTo>
                    <a:pt x="95317" y="148951"/>
                  </a:lnTo>
                  <a:lnTo>
                    <a:pt x="95317" y="149391"/>
                  </a:lnTo>
                  <a:lnTo>
                    <a:pt x="95757" y="149867"/>
                  </a:lnTo>
                  <a:lnTo>
                    <a:pt x="96673" y="149391"/>
                  </a:lnTo>
                  <a:lnTo>
                    <a:pt x="100816" y="149391"/>
                  </a:lnTo>
                  <a:lnTo>
                    <a:pt x="101732" y="150307"/>
                  </a:lnTo>
                  <a:lnTo>
                    <a:pt x="102649" y="150784"/>
                  </a:lnTo>
                  <a:lnTo>
                    <a:pt x="104005" y="150784"/>
                  </a:lnTo>
                  <a:lnTo>
                    <a:pt x="105398" y="150307"/>
                  </a:lnTo>
                  <a:lnTo>
                    <a:pt x="105838" y="148951"/>
                  </a:lnTo>
                  <a:lnTo>
                    <a:pt x="104922" y="148474"/>
                  </a:lnTo>
                  <a:lnTo>
                    <a:pt x="106755" y="148474"/>
                  </a:lnTo>
                  <a:lnTo>
                    <a:pt x="106315" y="147558"/>
                  </a:lnTo>
                  <a:lnTo>
                    <a:pt x="106755" y="146641"/>
                  </a:lnTo>
                  <a:lnTo>
                    <a:pt x="106315" y="146641"/>
                  </a:lnTo>
                  <a:lnTo>
                    <a:pt x="105398" y="146201"/>
                  </a:lnTo>
                  <a:lnTo>
                    <a:pt x="104482" y="145725"/>
                  </a:lnTo>
                  <a:lnTo>
                    <a:pt x="104005" y="145285"/>
                  </a:lnTo>
                  <a:lnTo>
                    <a:pt x="102172" y="144368"/>
                  </a:lnTo>
                  <a:lnTo>
                    <a:pt x="101256" y="143891"/>
                  </a:lnTo>
                  <a:lnTo>
                    <a:pt x="100339" y="142975"/>
                  </a:lnTo>
                  <a:lnTo>
                    <a:pt x="100339" y="141142"/>
                  </a:lnTo>
                  <a:lnTo>
                    <a:pt x="99423" y="140702"/>
                  </a:lnTo>
                  <a:lnTo>
                    <a:pt x="98983" y="140225"/>
                  </a:lnTo>
                  <a:lnTo>
                    <a:pt x="98983" y="139309"/>
                  </a:lnTo>
                  <a:lnTo>
                    <a:pt x="98506" y="138392"/>
                  </a:lnTo>
                  <a:lnTo>
                    <a:pt x="98066" y="138392"/>
                  </a:lnTo>
                  <a:lnTo>
                    <a:pt x="98066" y="137953"/>
                  </a:lnTo>
                  <a:lnTo>
                    <a:pt x="97150" y="137476"/>
                  </a:lnTo>
                  <a:lnTo>
                    <a:pt x="95317" y="136559"/>
                  </a:lnTo>
                  <a:lnTo>
                    <a:pt x="95317" y="137036"/>
                  </a:lnTo>
                  <a:lnTo>
                    <a:pt x="94840" y="137476"/>
                  </a:lnTo>
                  <a:lnTo>
                    <a:pt x="94400" y="137036"/>
                  </a:lnTo>
                  <a:lnTo>
                    <a:pt x="93484" y="136559"/>
                  </a:lnTo>
                  <a:lnTo>
                    <a:pt x="93924" y="134726"/>
                  </a:lnTo>
                  <a:lnTo>
                    <a:pt x="93924" y="134287"/>
                  </a:lnTo>
                  <a:lnTo>
                    <a:pt x="94400" y="133810"/>
                  </a:lnTo>
                  <a:lnTo>
                    <a:pt x="94400" y="132893"/>
                  </a:lnTo>
                  <a:lnTo>
                    <a:pt x="94840" y="131977"/>
                  </a:lnTo>
                  <a:lnTo>
                    <a:pt x="93924" y="131977"/>
                  </a:lnTo>
                  <a:lnTo>
                    <a:pt x="93924" y="130620"/>
                  </a:lnTo>
                  <a:lnTo>
                    <a:pt x="94400" y="129227"/>
                  </a:lnTo>
                  <a:lnTo>
                    <a:pt x="94400" y="128311"/>
                  </a:lnTo>
                  <a:lnTo>
                    <a:pt x="94840" y="128311"/>
                  </a:lnTo>
                  <a:lnTo>
                    <a:pt x="95317" y="128787"/>
                  </a:lnTo>
                  <a:lnTo>
                    <a:pt x="96233" y="127871"/>
                  </a:lnTo>
                  <a:lnTo>
                    <a:pt x="96673" y="127394"/>
                  </a:lnTo>
                  <a:lnTo>
                    <a:pt x="97150" y="126954"/>
                  </a:lnTo>
                  <a:lnTo>
                    <a:pt x="97590" y="125561"/>
                  </a:lnTo>
                  <a:lnTo>
                    <a:pt x="98066" y="126038"/>
                  </a:lnTo>
                  <a:lnTo>
                    <a:pt x="98506" y="125121"/>
                  </a:lnTo>
                  <a:lnTo>
                    <a:pt x="98066" y="123728"/>
                  </a:lnTo>
                  <a:lnTo>
                    <a:pt x="96673" y="123728"/>
                  </a:lnTo>
                  <a:lnTo>
                    <a:pt x="95317" y="123288"/>
                  </a:lnTo>
                  <a:lnTo>
                    <a:pt x="95757" y="122372"/>
                  </a:lnTo>
                  <a:lnTo>
                    <a:pt x="96233" y="121895"/>
                  </a:lnTo>
                  <a:lnTo>
                    <a:pt x="96673" y="121895"/>
                  </a:lnTo>
                  <a:lnTo>
                    <a:pt x="96233" y="121455"/>
                  </a:lnTo>
                  <a:lnTo>
                    <a:pt x="94840" y="120539"/>
                  </a:lnTo>
                  <a:lnTo>
                    <a:pt x="92567" y="119146"/>
                  </a:lnTo>
                  <a:lnTo>
                    <a:pt x="91651" y="118229"/>
                  </a:lnTo>
                  <a:lnTo>
                    <a:pt x="91174" y="118706"/>
                  </a:lnTo>
                  <a:lnTo>
                    <a:pt x="90258" y="119146"/>
                  </a:lnTo>
                  <a:lnTo>
                    <a:pt x="90258" y="119622"/>
                  </a:lnTo>
                  <a:lnTo>
                    <a:pt x="89818" y="120062"/>
                  </a:lnTo>
                  <a:lnTo>
                    <a:pt x="88901" y="119622"/>
                  </a:lnTo>
                  <a:lnTo>
                    <a:pt x="88425" y="119146"/>
                  </a:lnTo>
                  <a:lnTo>
                    <a:pt x="88425" y="118229"/>
                  </a:lnTo>
                  <a:lnTo>
                    <a:pt x="88425" y="117313"/>
                  </a:lnTo>
                  <a:lnTo>
                    <a:pt x="86152" y="117313"/>
                  </a:lnTo>
                  <a:lnTo>
                    <a:pt x="85675" y="117789"/>
                  </a:lnTo>
                  <a:lnTo>
                    <a:pt x="85675" y="116396"/>
                  </a:lnTo>
                  <a:lnTo>
                    <a:pt x="85675" y="115480"/>
                  </a:lnTo>
                  <a:lnTo>
                    <a:pt x="86592" y="113647"/>
                  </a:lnTo>
                  <a:lnTo>
                    <a:pt x="85235" y="113647"/>
                  </a:lnTo>
                  <a:lnTo>
                    <a:pt x="84319" y="112730"/>
                  </a:lnTo>
                  <a:lnTo>
                    <a:pt x="84759" y="112290"/>
                  </a:lnTo>
                  <a:lnTo>
                    <a:pt x="84759" y="110897"/>
                  </a:lnTo>
                  <a:lnTo>
                    <a:pt x="84319" y="110457"/>
                  </a:lnTo>
                  <a:lnTo>
                    <a:pt x="83842" y="109541"/>
                  </a:lnTo>
                  <a:lnTo>
                    <a:pt x="84319" y="108624"/>
                  </a:lnTo>
                  <a:lnTo>
                    <a:pt x="84759" y="108624"/>
                  </a:lnTo>
                  <a:lnTo>
                    <a:pt x="84759" y="107231"/>
                  </a:lnTo>
                  <a:lnTo>
                    <a:pt x="84319" y="107231"/>
                  </a:lnTo>
                  <a:lnTo>
                    <a:pt x="84759" y="105398"/>
                  </a:lnTo>
                  <a:lnTo>
                    <a:pt x="86152" y="105875"/>
                  </a:lnTo>
                  <a:lnTo>
                    <a:pt x="86592" y="106791"/>
                  </a:lnTo>
                  <a:lnTo>
                    <a:pt x="87508" y="107231"/>
                  </a:lnTo>
                  <a:lnTo>
                    <a:pt x="87985" y="107708"/>
                  </a:lnTo>
                  <a:lnTo>
                    <a:pt x="88901" y="106791"/>
                  </a:lnTo>
                  <a:lnTo>
                    <a:pt x="88901" y="106315"/>
                  </a:lnTo>
                  <a:lnTo>
                    <a:pt x="88425" y="105398"/>
                  </a:lnTo>
                  <a:lnTo>
                    <a:pt x="87985" y="104042"/>
                  </a:lnTo>
                  <a:lnTo>
                    <a:pt x="86592" y="103565"/>
                  </a:lnTo>
                  <a:lnTo>
                    <a:pt x="87508" y="103125"/>
                  </a:lnTo>
                  <a:lnTo>
                    <a:pt x="88425" y="103125"/>
                  </a:lnTo>
                  <a:lnTo>
                    <a:pt x="88425" y="102209"/>
                  </a:lnTo>
                  <a:lnTo>
                    <a:pt x="88425" y="101732"/>
                  </a:lnTo>
                  <a:lnTo>
                    <a:pt x="88425" y="99899"/>
                  </a:lnTo>
                  <a:lnTo>
                    <a:pt x="89341" y="99899"/>
                  </a:lnTo>
                  <a:lnTo>
                    <a:pt x="89818" y="99459"/>
                  </a:lnTo>
                  <a:lnTo>
                    <a:pt x="90258" y="98543"/>
                  </a:lnTo>
                  <a:lnTo>
                    <a:pt x="91174" y="97150"/>
                  </a:lnTo>
                  <a:lnTo>
                    <a:pt x="91651" y="96233"/>
                  </a:lnTo>
                  <a:lnTo>
                    <a:pt x="91651" y="95793"/>
                  </a:lnTo>
                  <a:lnTo>
                    <a:pt x="91651" y="95317"/>
                  </a:lnTo>
                  <a:lnTo>
                    <a:pt x="92091" y="95317"/>
                  </a:lnTo>
                  <a:lnTo>
                    <a:pt x="92567" y="95793"/>
                  </a:lnTo>
                  <a:lnTo>
                    <a:pt x="93007" y="96233"/>
                  </a:lnTo>
                  <a:lnTo>
                    <a:pt x="93924" y="95793"/>
                  </a:lnTo>
                  <a:lnTo>
                    <a:pt x="94400" y="94877"/>
                  </a:lnTo>
                  <a:lnTo>
                    <a:pt x="94840" y="93484"/>
                  </a:lnTo>
                  <a:lnTo>
                    <a:pt x="95757" y="93044"/>
                  </a:lnTo>
                  <a:lnTo>
                    <a:pt x="96233" y="93044"/>
                  </a:lnTo>
                  <a:lnTo>
                    <a:pt x="97590" y="93960"/>
                  </a:lnTo>
                  <a:lnTo>
                    <a:pt x="97590" y="93960"/>
                  </a:lnTo>
                  <a:lnTo>
                    <a:pt x="97150" y="93484"/>
                  </a:lnTo>
                  <a:lnTo>
                    <a:pt x="97590" y="92567"/>
                  </a:lnTo>
                  <a:lnTo>
                    <a:pt x="98983" y="92567"/>
                  </a:lnTo>
                  <a:lnTo>
                    <a:pt x="99899" y="93044"/>
                  </a:lnTo>
                  <a:lnTo>
                    <a:pt x="102172" y="93044"/>
                  </a:lnTo>
                  <a:lnTo>
                    <a:pt x="102649" y="93484"/>
                  </a:lnTo>
                  <a:lnTo>
                    <a:pt x="104005" y="93484"/>
                  </a:lnTo>
                  <a:lnTo>
                    <a:pt x="104482" y="93960"/>
                  </a:lnTo>
                  <a:lnTo>
                    <a:pt x="104482" y="93044"/>
                  </a:lnTo>
                  <a:lnTo>
                    <a:pt x="104005" y="92567"/>
                  </a:lnTo>
                  <a:lnTo>
                    <a:pt x="104005" y="92127"/>
                  </a:lnTo>
                  <a:lnTo>
                    <a:pt x="107231" y="92127"/>
                  </a:lnTo>
                  <a:lnTo>
                    <a:pt x="108588" y="92567"/>
                  </a:lnTo>
                  <a:lnTo>
                    <a:pt x="109064" y="91651"/>
                  </a:lnTo>
                  <a:lnTo>
                    <a:pt x="109064" y="91211"/>
                  </a:lnTo>
                  <a:lnTo>
                    <a:pt x="109064" y="90734"/>
                  </a:lnTo>
                  <a:lnTo>
                    <a:pt x="109504" y="90734"/>
                  </a:lnTo>
                  <a:lnTo>
                    <a:pt x="109064" y="90294"/>
                  </a:lnTo>
                  <a:lnTo>
                    <a:pt x="108588" y="89818"/>
                  </a:lnTo>
                  <a:lnTo>
                    <a:pt x="110897" y="89818"/>
                  </a:lnTo>
                  <a:lnTo>
                    <a:pt x="109981" y="88461"/>
                  </a:lnTo>
                  <a:lnTo>
                    <a:pt x="110421" y="88461"/>
                  </a:lnTo>
                  <a:lnTo>
                    <a:pt x="111337" y="87985"/>
                  </a:lnTo>
                  <a:lnTo>
                    <a:pt x="112254" y="88461"/>
                  </a:lnTo>
                  <a:lnTo>
                    <a:pt x="113170" y="88461"/>
                  </a:lnTo>
                  <a:lnTo>
                    <a:pt x="113170" y="87545"/>
                  </a:lnTo>
                  <a:lnTo>
                    <a:pt x="114087" y="87545"/>
                  </a:lnTo>
                  <a:lnTo>
                    <a:pt x="113647" y="86628"/>
                  </a:lnTo>
                  <a:lnTo>
                    <a:pt x="113647" y="86152"/>
                  </a:lnTo>
                  <a:lnTo>
                    <a:pt x="114087" y="85712"/>
                  </a:lnTo>
                  <a:lnTo>
                    <a:pt x="115480" y="84795"/>
                  </a:lnTo>
                  <a:lnTo>
                    <a:pt x="115920" y="85235"/>
                  </a:lnTo>
                  <a:lnTo>
                    <a:pt x="116396" y="86152"/>
                  </a:lnTo>
                  <a:lnTo>
                    <a:pt x="117313" y="86152"/>
                  </a:lnTo>
                  <a:lnTo>
                    <a:pt x="119146" y="85712"/>
                  </a:lnTo>
                  <a:lnTo>
                    <a:pt x="120062" y="85712"/>
                  </a:lnTo>
                  <a:lnTo>
                    <a:pt x="120062" y="85235"/>
                  </a:lnTo>
                  <a:lnTo>
                    <a:pt x="120062" y="84319"/>
                  </a:lnTo>
                  <a:lnTo>
                    <a:pt x="120979" y="83402"/>
                  </a:lnTo>
                  <a:lnTo>
                    <a:pt x="122335" y="82962"/>
                  </a:lnTo>
                  <a:lnTo>
                    <a:pt x="123728" y="81569"/>
                  </a:lnTo>
                  <a:lnTo>
                    <a:pt x="124168" y="80653"/>
                  </a:lnTo>
                  <a:lnTo>
                    <a:pt x="124168" y="79736"/>
                  </a:lnTo>
                  <a:lnTo>
                    <a:pt x="123728" y="78820"/>
                  </a:lnTo>
                  <a:lnTo>
                    <a:pt x="122812" y="77903"/>
                  </a:lnTo>
                  <a:lnTo>
                    <a:pt x="122335" y="77903"/>
                  </a:lnTo>
                  <a:lnTo>
                    <a:pt x="121419" y="78380"/>
                  </a:lnTo>
                  <a:lnTo>
                    <a:pt x="120502" y="79296"/>
                  </a:lnTo>
                  <a:lnTo>
                    <a:pt x="117753" y="79296"/>
                  </a:lnTo>
                  <a:lnTo>
                    <a:pt x="116396" y="78820"/>
                  </a:lnTo>
                  <a:lnTo>
                    <a:pt x="116396" y="78380"/>
                  </a:lnTo>
                  <a:lnTo>
                    <a:pt x="115480" y="77463"/>
                  </a:lnTo>
                  <a:lnTo>
                    <a:pt x="115003" y="77463"/>
                  </a:lnTo>
                  <a:lnTo>
                    <a:pt x="113647" y="78820"/>
                  </a:lnTo>
                  <a:lnTo>
                    <a:pt x="113170" y="79296"/>
                  </a:lnTo>
                  <a:lnTo>
                    <a:pt x="112254" y="79296"/>
                  </a:lnTo>
                  <a:lnTo>
                    <a:pt x="111337" y="78380"/>
                  </a:lnTo>
                  <a:lnTo>
                    <a:pt x="110421" y="76987"/>
                  </a:lnTo>
                  <a:lnTo>
                    <a:pt x="110421" y="76070"/>
                  </a:lnTo>
                  <a:lnTo>
                    <a:pt x="110421" y="75630"/>
                  </a:lnTo>
                  <a:lnTo>
                    <a:pt x="109504" y="75154"/>
                  </a:lnTo>
                  <a:lnTo>
                    <a:pt x="109064" y="74714"/>
                  </a:lnTo>
                  <a:lnTo>
                    <a:pt x="109064" y="74237"/>
                  </a:lnTo>
                  <a:lnTo>
                    <a:pt x="108148" y="73321"/>
                  </a:lnTo>
                  <a:lnTo>
                    <a:pt x="108148" y="71048"/>
                  </a:lnTo>
                  <a:lnTo>
                    <a:pt x="108148" y="69654"/>
                  </a:lnTo>
                  <a:lnTo>
                    <a:pt x="107671" y="69215"/>
                  </a:lnTo>
                  <a:lnTo>
                    <a:pt x="106755" y="68738"/>
                  </a:lnTo>
                  <a:lnTo>
                    <a:pt x="106755" y="67382"/>
                  </a:lnTo>
                  <a:lnTo>
                    <a:pt x="106755" y="66465"/>
                  </a:lnTo>
                  <a:lnTo>
                    <a:pt x="106315" y="66905"/>
                  </a:lnTo>
                  <a:lnTo>
                    <a:pt x="106315" y="67382"/>
                  </a:lnTo>
                  <a:lnTo>
                    <a:pt x="105398" y="69654"/>
                  </a:lnTo>
                  <a:lnTo>
                    <a:pt x="104482" y="71048"/>
                  </a:lnTo>
                  <a:lnTo>
                    <a:pt x="103089" y="71487"/>
                  </a:lnTo>
                  <a:lnTo>
                    <a:pt x="101732" y="72404"/>
                  </a:lnTo>
                  <a:lnTo>
                    <a:pt x="100816" y="72881"/>
                  </a:lnTo>
                  <a:lnTo>
                    <a:pt x="98983" y="71048"/>
                  </a:lnTo>
                  <a:lnTo>
                    <a:pt x="98983" y="69654"/>
                  </a:lnTo>
                  <a:lnTo>
                    <a:pt x="99899" y="68738"/>
                  </a:lnTo>
                  <a:lnTo>
                    <a:pt x="101256" y="68298"/>
                  </a:lnTo>
                  <a:lnTo>
                    <a:pt x="101732" y="68738"/>
                  </a:lnTo>
                  <a:lnTo>
                    <a:pt x="102649" y="69215"/>
                  </a:lnTo>
                  <a:lnTo>
                    <a:pt x="102649" y="68738"/>
                  </a:lnTo>
                  <a:lnTo>
                    <a:pt x="102649" y="67821"/>
                  </a:lnTo>
                  <a:lnTo>
                    <a:pt x="102649" y="67382"/>
                  </a:lnTo>
                  <a:lnTo>
                    <a:pt x="103089" y="65988"/>
                  </a:lnTo>
                  <a:lnTo>
                    <a:pt x="103565" y="65072"/>
                  </a:lnTo>
                  <a:lnTo>
                    <a:pt x="103089" y="64155"/>
                  </a:lnTo>
                  <a:lnTo>
                    <a:pt x="102172" y="63716"/>
                  </a:lnTo>
                  <a:lnTo>
                    <a:pt x="102172" y="63239"/>
                  </a:lnTo>
                  <a:lnTo>
                    <a:pt x="101732" y="63239"/>
                  </a:lnTo>
                  <a:lnTo>
                    <a:pt x="101256" y="64155"/>
                  </a:lnTo>
                  <a:lnTo>
                    <a:pt x="99423" y="64155"/>
                  </a:lnTo>
                  <a:lnTo>
                    <a:pt x="98983" y="64632"/>
                  </a:lnTo>
                  <a:lnTo>
                    <a:pt x="97150" y="65549"/>
                  </a:lnTo>
                  <a:lnTo>
                    <a:pt x="96233" y="65549"/>
                  </a:lnTo>
                  <a:lnTo>
                    <a:pt x="95757" y="64155"/>
                  </a:lnTo>
                  <a:lnTo>
                    <a:pt x="94840" y="62799"/>
                  </a:lnTo>
                  <a:lnTo>
                    <a:pt x="93924" y="62322"/>
                  </a:lnTo>
                  <a:lnTo>
                    <a:pt x="94400" y="61883"/>
                  </a:lnTo>
                  <a:lnTo>
                    <a:pt x="95317" y="61883"/>
                  </a:lnTo>
                  <a:lnTo>
                    <a:pt x="94840" y="60489"/>
                  </a:lnTo>
                  <a:lnTo>
                    <a:pt x="94400" y="59133"/>
                  </a:lnTo>
                  <a:lnTo>
                    <a:pt x="93007" y="57740"/>
                  </a:lnTo>
                  <a:lnTo>
                    <a:pt x="93484" y="56383"/>
                  </a:lnTo>
                  <a:lnTo>
                    <a:pt x="93924" y="55907"/>
                  </a:lnTo>
                  <a:lnTo>
                    <a:pt x="94840" y="55907"/>
                  </a:lnTo>
                  <a:lnTo>
                    <a:pt x="94840" y="55467"/>
                  </a:lnTo>
                  <a:lnTo>
                    <a:pt x="93924" y="54550"/>
                  </a:lnTo>
                  <a:lnTo>
                    <a:pt x="93924" y="54074"/>
                  </a:lnTo>
                  <a:lnTo>
                    <a:pt x="93924" y="52717"/>
                  </a:lnTo>
                  <a:lnTo>
                    <a:pt x="93924" y="52241"/>
                  </a:lnTo>
                  <a:lnTo>
                    <a:pt x="93007" y="52241"/>
                  </a:lnTo>
                  <a:lnTo>
                    <a:pt x="92567" y="51324"/>
                  </a:lnTo>
                  <a:lnTo>
                    <a:pt x="92091" y="50408"/>
                  </a:lnTo>
                  <a:lnTo>
                    <a:pt x="91651" y="49968"/>
                  </a:lnTo>
                  <a:lnTo>
                    <a:pt x="91174" y="49051"/>
                  </a:lnTo>
                  <a:lnTo>
                    <a:pt x="90734" y="49051"/>
                  </a:lnTo>
                  <a:lnTo>
                    <a:pt x="90734" y="48575"/>
                  </a:lnTo>
                  <a:lnTo>
                    <a:pt x="90258" y="48135"/>
                  </a:lnTo>
                  <a:lnTo>
                    <a:pt x="89818" y="48575"/>
                  </a:lnTo>
                  <a:lnTo>
                    <a:pt x="89341" y="47218"/>
                  </a:lnTo>
                  <a:lnTo>
                    <a:pt x="87985" y="45385"/>
                  </a:lnTo>
                  <a:lnTo>
                    <a:pt x="87508" y="43552"/>
                  </a:lnTo>
                  <a:lnTo>
                    <a:pt x="87068" y="42636"/>
                  </a:lnTo>
                  <a:lnTo>
                    <a:pt x="85235" y="41719"/>
                  </a:lnTo>
                  <a:lnTo>
                    <a:pt x="85235" y="40326"/>
                  </a:lnTo>
                  <a:lnTo>
                    <a:pt x="84759" y="39886"/>
                  </a:lnTo>
                  <a:lnTo>
                    <a:pt x="83842" y="38970"/>
                  </a:lnTo>
                  <a:lnTo>
                    <a:pt x="83402" y="38053"/>
                  </a:lnTo>
                  <a:lnTo>
                    <a:pt x="82926" y="36660"/>
                  </a:lnTo>
                  <a:lnTo>
                    <a:pt x="82486" y="36220"/>
                  </a:lnTo>
                  <a:lnTo>
                    <a:pt x="82009" y="35744"/>
                  </a:lnTo>
                  <a:lnTo>
                    <a:pt x="81093" y="33911"/>
                  </a:lnTo>
                  <a:lnTo>
                    <a:pt x="80653" y="33471"/>
                  </a:lnTo>
                  <a:lnTo>
                    <a:pt x="79736" y="32994"/>
                  </a:lnTo>
                  <a:lnTo>
                    <a:pt x="79736" y="32554"/>
                  </a:lnTo>
                  <a:lnTo>
                    <a:pt x="78820" y="32078"/>
                  </a:lnTo>
                  <a:lnTo>
                    <a:pt x="78343" y="31638"/>
                  </a:lnTo>
                  <a:lnTo>
                    <a:pt x="77427" y="29328"/>
                  </a:lnTo>
                  <a:lnTo>
                    <a:pt x="76987" y="29328"/>
                  </a:lnTo>
                  <a:lnTo>
                    <a:pt x="76987" y="28412"/>
                  </a:lnTo>
                  <a:lnTo>
                    <a:pt x="76510" y="27495"/>
                  </a:lnTo>
                  <a:lnTo>
                    <a:pt x="76510" y="27972"/>
                  </a:lnTo>
                  <a:lnTo>
                    <a:pt x="76070" y="27055"/>
                  </a:lnTo>
                  <a:lnTo>
                    <a:pt x="76070" y="26139"/>
                  </a:lnTo>
                  <a:lnTo>
                    <a:pt x="75594" y="25662"/>
                  </a:lnTo>
                  <a:lnTo>
                    <a:pt x="74677" y="24746"/>
                  </a:lnTo>
                  <a:lnTo>
                    <a:pt x="74237" y="23829"/>
                  </a:lnTo>
                  <a:lnTo>
                    <a:pt x="73321" y="23829"/>
                  </a:lnTo>
                  <a:lnTo>
                    <a:pt x="73321" y="23389"/>
                  </a:lnTo>
                  <a:lnTo>
                    <a:pt x="73321" y="22913"/>
                  </a:lnTo>
                  <a:lnTo>
                    <a:pt x="74237" y="22913"/>
                  </a:lnTo>
                  <a:lnTo>
                    <a:pt x="74677" y="22473"/>
                  </a:lnTo>
                  <a:lnTo>
                    <a:pt x="74677" y="20163"/>
                  </a:lnTo>
                  <a:lnTo>
                    <a:pt x="74237" y="18807"/>
                  </a:lnTo>
                  <a:lnTo>
                    <a:pt x="74237" y="17890"/>
                  </a:lnTo>
                  <a:lnTo>
                    <a:pt x="74677" y="17890"/>
                  </a:lnTo>
                  <a:lnTo>
                    <a:pt x="75154" y="16497"/>
                  </a:lnTo>
                  <a:lnTo>
                    <a:pt x="75154" y="14224"/>
                  </a:lnTo>
                  <a:lnTo>
                    <a:pt x="73761" y="11915"/>
                  </a:lnTo>
                  <a:lnTo>
                    <a:pt x="74237" y="10998"/>
                  </a:lnTo>
                  <a:lnTo>
                    <a:pt x="75154" y="10082"/>
                  </a:lnTo>
                  <a:lnTo>
                    <a:pt x="75594" y="9165"/>
                  </a:lnTo>
                  <a:lnTo>
                    <a:pt x="75154" y="7809"/>
                  </a:lnTo>
                  <a:lnTo>
                    <a:pt x="75154" y="6416"/>
                  </a:lnTo>
                  <a:lnTo>
                    <a:pt x="74237" y="5059"/>
                  </a:lnTo>
                  <a:lnTo>
                    <a:pt x="73321" y="4583"/>
                  </a:lnTo>
                  <a:lnTo>
                    <a:pt x="73761" y="3666"/>
                  </a:lnTo>
                  <a:lnTo>
                    <a:pt x="73321" y="3666"/>
                  </a:lnTo>
                  <a:lnTo>
                    <a:pt x="72844" y="3226"/>
                  </a:lnTo>
                  <a:lnTo>
                    <a:pt x="72404" y="3226"/>
                  </a:lnTo>
                  <a:lnTo>
                    <a:pt x="71928" y="4583"/>
                  </a:lnTo>
                  <a:lnTo>
                    <a:pt x="71488" y="4583"/>
                  </a:lnTo>
                  <a:lnTo>
                    <a:pt x="71011" y="3666"/>
                  </a:lnTo>
                  <a:lnTo>
                    <a:pt x="70094" y="3226"/>
                  </a:lnTo>
                  <a:lnTo>
                    <a:pt x="69178" y="2750"/>
                  </a:lnTo>
                  <a:lnTo>
                    <a:pt x="69178" y="1833"/>
                  </a:lnTo>
                  <a:lnTo>
                    <a:pt x="67822" y="1833"/>
                  </a:lnTo>
                  <a:lnTo>
                    <a:pt x="67345" y="2310"/>
                  </a:lnTo>
                  <a:lnTo>
                    <a:pt x="66428" y="2310"/>
                  </a:lnTo>
                  <a:lnTo>
                    <a:pt x="65989" y="1393"/>
                  </a:lnTo>
                  <a:lnTo>
                    <a:pt x="65512" y="917"/>
                  </a:lnTo>
                  <a:lnTo>
                    <a:pt x="65989" y="477"/>
                  </a:lnTo>
                  <a:lnTo>
                    <a:pt x="65989"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8" name="Google Shape;688;p26"/>
            <p:cNvSpPr/>
            <p:nvPr/>
          </p:nvSpPr>
          <p:spPr>
            <a:xfrm>
              <a:off x="6604767" y="2730427"/>
              <a:ext cx="16" cy="16"/>
            </a:xfrm>
            <a:custGeom>
              <a:rect b="b" l="l" r="r" t="t"/>
              <a:pathLst>
                <a:path extrusionOk="0" h="1" w="1">
                  <a:moveTo>
                    <a:pt x="0" y="1"/>
                  </a:move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89" name="Google Shape;689;p26"/>
            <p:cNvSpPr/>
            <p:nvPr/>
          </p:nvSpPr>
          <p:spPr>
            <a:xfrm>
              <a:off x="6921220" y="3128219"/>
              <a:ext cx="16" cy="16"/>
            </a:xfrm>
            <a:custGeom>
              <a:rect b="b" l="l" r="r" t="t"/>
              <a:pathLst>
                <a:path extrusionOk="0" h="1" w="1">
                  <a:moveTo>
                    <a:pt x="1" y="0"/>
                  </a:moveTo>
                  <a:lnTo>
                    <a:pt x="1" y="0"/>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0" name="Google Shape;690;p26"/>
            <p:cNvSpPr/>
            <p:nvPr/>
          </p:nvSpPr>
          <p:spPr>
            <a:xfrm>
              <a:off x="8019110" y="3695136"/>
              <a:ext cx="16" cy="16"/>
            </a:xfrm>
            <a:custGeom>
              <a:rect b="b" l="l" r="r" t="t"/>
              <a:pathLst>
                <a:path extrusionOk="0" h="1" w="1">
                  <a:moveTo>
                    <a:pt x="1"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1" name="Google Shape;691;p26"/>
            <p:cNvSpPr/>
            <p:nvPr/>
          </p:nvSpPr>
          <p:spPr>
            <a:xfrm>
              <a:off x="6317185" y="2663845"/>
              <a:ext cx="73672" cy="51874"/>
            </a:xfrm>
            <a:custGeom>
              <a:rect b="b" l="l" r="r" t="t"/>
              <a:pathLst>
                <a:path extrusionOk="0" h="3227" w="4583">
                  <a:moveTo>
                    <a:pt x="3226" y="0"/>
                  </a:moveTo>
                  <a:lnTo>
                    <a:pt x="1833" y="1393"/>
                  </a:lnTo>
                  <a:lnTo>
                    <a:pt x="1393" y="477"/>
                  </a:lnTo>
                  <a:lnTo>
                    <a:pt x="917" y="917"/>
                  </a:lnTo>
                  <a:lnTo>
                    <a:pt x="917" y="1393"/>
                  </a:lnTo>
                  <a:lnTo>
                    <a:pt x="917" y="1833"/>
                  </a:lnTo>
                  <a:lnTo>
                    <a:pt x="0" y="2310"/>
                  </a:lnTo>
                  <a:lnTo>
                    <a:pt x="917" y="2310"/>
                  </a:lnTo>
                  <a:lnTo>
                    <a:pt x="1393" y="2750"/>
                  </a:lnTo>
                  <a:lnTo>
                    <a:pt x="1393" y="3226"/>
                  </a:lnTo>
                  <a:lnTo>
                    <a:pt x="2310" y="2750"/>
                  </a:lnTo>
                  <a:lnTo>
                    <a:pt x="1833" y="2310"/>
                  </a:lnTo>
                  <a:lnTo>
                    <a:pt x="3666" y="2310"/>
                  </a:lnTo>
                  <a:lnTo>
                    <a:pt x="3666" y="1833"/>
                  </a:lnTo>
                  <a:lnTo>
                    <a:pt x="3666" y="1393"/>
                  </a:lnTo>
                  <a:lnTo>
                    <a:pt x="4583" y="477"/>
                  </a:lnTo>
                  <a:lnTo>
                    <a:pt x="3226"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2" name="Google Shape;692;p26"/>
            <p:cNvSpPr/>
            <p:nvPr/>
          </p:nvSpPr>
          <p:spPr>
            <a:xfrm>
              <a:off x="6339578" y="2627306"/>
              <a:ext cx="29482" cy="29482"/>
            </a:xfrm>
            <a:custGeom>
              <a:rect b="b" l="l" r="r" t="t"/>
              <a:pathLst>
                <a:path extrusionOk="0" h="1834" w="1834">
                  <a:moveTo>
                    <a:pt x="0" y="917"/>
                  </a:moveTo>
                  <a:lnTo>
                    <a:pt x="0" y="1357"/>
                  </a:lnTo>
                  <a:lnTo>
                    <a:pt x="440" y="917"/>
                  </a:lnTo>
                  <a:close/>
                  <a:moveTo>
                    <a:pt x="917" y="0"/>
                  </a:moveTo>
                  <a:lnTo>
                    <a:pt x="440" y="917"/>
                  </a:lnTo>
                  <a:lnTo>
                    <a:pt x="917" y="917"/>
                  </a:lnTo>
                  <a:lnTo>
                    <a:pt x="917" y="1833"/>
                  </a:lnTo>
                  <a:lnTo>
                    <a:pt x="1357" y="1357"/>
                  </a:lnTo>
                  <a:lnTo>
                    <a:pt x="1833" y="917"/>
                  </a:lnTo>
                  <a:lnTo>
                    <a:pt x="1833" y="44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3" name="Google Shape;693;p26"/>
            <p:cNvSpPr/>
            <p:nvPr/>
          </p:nvSpPr>
          <p:spPr>
            <a:xfrm>
              <a:off x="6398509" y="2568375"/>
              <a:ext cx="235740" cy="169141"/>
            </a:xfrm>
            <a:custGeom>
              <a:rect b="b" l="l" r="r" t="t"/>
              <a:pathLst>
                <a:path extrusionOk="0" h="10522" w="14665">
                  <a:moveTo>
                    <a:pt x="7772" y="0"/>
                  </a:moveTo>
                  <a:lnTo>
                    <a:pt x="6856" y="440"/>
                  </a:lnTo>
                  <a:lnTo>
                    <a:pt x="5499" y="440"/>
                  </a:lnTo>
                  <a:lnTo>
                    <a:pt x="5023" y="917"/>
                  </a:lnTo>
                  <a:lnTo>
                    <a:pt x="1833" y="917"/>
                  </a:lnTo>
                  <a:lnTo>
                    <a:pt x="1833" y="1357"/>
                  </a:lnTo>
                  <a:lnTo>
                    <a:pt x="1833" y="2273"/>
                  </a:lnTo>
                  <a:lnTo>
                    <a:pt x="440" y="2273"/>
                  </a:lnTo>
                  <a:lnTo>
                    <a:pt x="0" y="2750"/>
                  </a:lnTo>
                  <a:lnTo>
                    <a:pt x="0" y="3190"/>
                  </a:lnTo>
                  <a:lnTo>
                    <a:pt x="0" y="3666"/>
                  </a:lnTo>
                  <a:lnTo>
                    <a:pt x="0" y="4106"/>
                  </a:lnTo>
                  <a:lnTo>
                    <a:pt x="1357" y="4106"/>
                  </a:lnTo>
                  <a:lnTo>
                    <a:pt x="1357" y="4583"/>
                  </a:lnTo>
                  <a:lnTo>
                    <a:pt x="1357" y="5023"/>
                  </a:lnTo>
                  <a:lnTo>
                    <a:pt x="917" y="5023"/>
                  </a:lnTo>
                  <a:lnTo>
                    <a:pt x="917" y="5499"/>
                  </a:lnTo>
                  <a:lnTo>
                    <a:pt x="917" y="6856"/>
                  </a:lnTo>
                  <a:lnTo>
                    <a:pt x="1833" y="7772"/>
                  </a:lnTo>
                  <a:lnTo>
                    <a:pt x="2273" y="7772"/>
                  </a:lnTo>
                  <a:lnTo>
                    <a:pt x="2273" y="7332"/>
                  </a:lnTo>
                  <a:lnTo>
                    <a:pt x="2750" y="6856"/>
                  </a:lnTo>
                  <a:lnTo>
                    <a:pt x="3190" y="6856"/>
                  </a:lnTo>
                  <a:lnTo>
                    <a:pt x="3666" y="7332"/>
                  </a:lnTo>
                  <a:lnTo>
                    <a:pt x="3190" y="8249"/>
                  </a:lnTo>
                  <a:lnTo>
                    <a:pt x="3666" y="9165"/>
                  </a:lnTo>
                  <a:lnTo>
                    <a:pt x="3666" y="9605"/>
                  </a:lnTo>
                  <a:lnTo>
                    <a:pt x="5023" y="9165"/>
                  </a:lnTo>
                  <a:lnTo>
                    <a:pt x="5499" y="8689"/>
                  </a:lnTo>
                  <a:lnTo>
                    <a:pt x="5939" y="9165"/>
                  </a:lnTo>
                  <a:lnTo>
                    <a:pt x="6416" y="9165"/>
                  </a:lnTo>
                  <a:lnTo>
                    <a:pt x="6416" y="8689"/>
                  </a:lnTo>
                  <a:lnTo>
                    <a:pt x="7332" y="9165"/>
                  </a:lnTo>
                  <a:lnTo>
                    <a:pt x="7772" y="9165"/>
                  </a:lnTo>
                  <a:lnTo>
                    <a:pt x="7772" y="9605"/>
                  </a:lnTo>
                  <a:lnTo>
                    <a:pt x="8249" y="10082"/>
                  </a:lnTo>
                  <a:lnTo>
                    <a:pt x="8689" y="10082"/>
                  </a:lnTo>
                  <a:lnTo>
                    <a:pt x="9605" y="9605"/>
                  </a:lnTo>
                  <a:lnTo>
                    <a:pt x="10522" y="10522"/>
                  </a:lnTo>
                  <a:lnTo>
                    <a:pt x="11438" y="10082"/>
                  </a:lnTo>
                  <a:lnTo>
                    <a:pt x="12355" y="9605"/>
                  </a:lnTo>
                  <a:lnTo>
                    <a:pt x="12355" y="10082"/>
                  </a:lnTo>
                  <a:lnTo>
                    <a:pt x="13271" y="10082"/>
                  </a:lnTo>
                  <a:lnTo>
                    <a:pt x="13748" y="9165"/>
                  </a:lnTo>
                  <a:lnTo>
                    <a:pt x="13271" y="9165"/>
                  </a:lnTo>
                  <a:lnTo>
                    <a:pt x="12831" y="8689"/>
                  </a:lnTo>
                  <a:lnTo>
                    <a:pt x="12831" y="8249"/>
                  </a:lnTo>
                  <a:lnTo>
                    <a:pt x="13271" y="7772"/>
                  </a:lnTo>
                  <a:lnTo>
                    <a:pt x="13748" y="8249"/>
                  </a:lnTo>
                  <a:lnTo>
                    <a:pt x="14188" y="8249"/>
                  </a:lnTo>
                  <a:lnTo>
                    <a:pt x="14188" y="8689"/>
                  </a:lnTo>
                  <a:lnTo>
                    <a:pt x="14664" y="7772"/>
                  </a:lnTo>
                  <a:lnTo>
                    <a:pt x="14664" y="7332"/>
                  </a:lnTo>
                  <a:lnTo>
                    <a:pt x="14188" y="6856"/>
                  </a:lnTo>
                  <a:lnTo>
                    <a:pt x="13271" y="6416"/>
                  </a:lnTo>
                  <a:lnTo>
                    <a:pt x="12831" y="5499"/>
                  </a:lnTo>
                  <a:lnTo>
                    <a:pt x="12355" y="4583"/>
                  </a:lnTo>
                  <a:lnTo>
                    <a:pt x="12831" y="3666"/>
                  </a:lnTo>
                  <a:lnTo>
                    <a:pt x="12355" y="3190"/>
                  </a:lnTo>
                  <a:lnTo>
                    <a:pt x="12355" y="2750"/>
                  </a:lnTo>
                  <a:lnTo>
                    <a:pt x="13271" y="1833"/>
                  </a:lnTo>
                  <a:lnTo>
                    <a:pt x="13271" y="917"/>
                  </a:lnTo>
                  <a:lnTo>
                    <a:pt x="12831" y="440"/>
                  </a:lnTo>
                  <a:lnTo>
                    <a:pt x="9605" y="440"/>
                  </a:lnTo>
                  <a:lnTo>
                    <a:pt x="9165" y="0"/>
                  </a:lnTo>
                  <a:lnTo>
                    <a:pt x="8689" y="0"/>
                  </a:lnTo>
                  <a:lnTo>
                    <a:pt x="7772" y="440"/>
                  </a:lnTo>
                  <a:lnTo>
                    <a:pt x="7772"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4" name="Google Shape;694;p26"/>
            <p:cNvSpPr/>
            <p:nvPr/>
          </p:nvSpPr>
          <p:spPr>
            <a:xfrm>
              <a:off x="6604767" y="2730427"/>
              <a:ext cx="7089" cy="16"/>
            </a:xfrm>
            <a:custGeom>
              <a:rect b="b" l="l" r="r" t="t"/>
              <a:pathLst>
                <a:path extrusionOk="0" h="1" w="441">
                  <a:moveTo>
                    <a:pt x="0" y="1"/>
                  </a:moveTo>
                  <a:lnTo>
                    <a:pt x="0" y="1"/>
                  </a:lnTo>
                  <a:lnTo>
                    <a:pt x="44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5" name="Google Shape;695;p26"/>
            <p:cNvSpPr/>
            <p:nvPr/>
          </p:nvSpPr>
          <p:spPr>
            <a:xfrm>
              <a:off x="6590026" y="2884828"/>
              <a:ext cx="16" cy="16"/>
            </a:xfrm>
            <a:custGeom>
              <a:rect b="b" l="l" r="r" t="t"/>
              <a:pathLst>
                <a:path extrusionOk="0" h="1" w="1">
                  <a:moveTo>
                    <a:pt x="1"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6" name="Google Shape;696;p26"/>
            <p:cNvSpPr/>
            <p:nvPr/>
          </p:nvSpPr>
          <p:spPr>
            <a:xfrm>
              <a:off x="6295372" y="2708035"/>
              <a:ext cx="360675" cy="184477"/>
            </a:xfrm>
            <a:custGeom>
              <a:rect b="b" l="l" r="r" t="t"/>
              <a:pathLst>
                <a:path extrusionOk="0" h="11476" w="22437">
                  <a:moveTo>
                    <a:pt x="11915" y="1"/>
                  </a:moveTo>
                  <a:lnTo>
                    <a:pt x="11439" y="477"/>
                  </a:lnTo>
                  <a:lnTo>
                    <a:pt x="10082" y="917"/>
                  </a:lnTo>
                  <a:lnTo>
                    <a:pt x="9166" y="917"/>
                  </a:lnTo>
                  <a:lnTo>
                    <a:pt x="9606" y="1394"/>
                  </a:lnTo>
                  <a:lnTo>
                    <a:pt x="9606" y="2310"/>
                  </a:lnTo>
                  <a:lnTo>
                    <a:pt x="9606" y="2750"/>
                  </a:lnTo>
                  <a:lnTo>
                    <a:pt x="9606" y="3667"/>
                  </a:lnTo>
                  <a:lnTo>
                    <a:pt x="9606" y="4143"/>
                  </a:lnTo>
                  <a:lnTo>
                    <a:pt x="9606" y="5060"/>
                  </a:lnTo>
                  <a:lnTo>
                    <a:pt x="9166" y="5500"/>
                  </a:lnTo>
                  <a:lnTo>
                    <a:pt x="8689" y="5976"/>
                  </a:lnTo>
                  <a:lnTo>
                    <a:pt x="8249" y="5976"/>
                  </a:lnTo>
                  <a:lnTo>
                    <a:pt x="7333" y="5060"/>
                  </a:lnTo>
                  <a:lnTo>
                    <a:pt x="6856" y="4583"/>
                  </a:lnTo>
                  <a:lnTo>
                    <a:pt x="6416" y="3667"/>
                  </a:lnTo>
                  <a:lnTo>
                    <a:pt x="5500" y="2750"/>
                  </a:lnTo>
                  <a:lnTo>
                    <a:pt x="5023" y="2750"/>
                  </a:lnTo>
                  <a:lnTo>
                    <a:pt x="4583" y="2310"/>
                  </a:lnTo>
                  <a:lnTo>
                    <a:pt x="4583" y="1834"/>
                  </a:lnTo>
                  <a:lnTo>
                    <a:pt x="3667" y="1834"/>
                  </a:lnTo>
                  <a:lnTo>
                    <a:pt x="2750" y="2750"/>
                  </a:lnTo>
                  <a:lnTo>
                    <a:pt x="2274" y="3227"/>
                  </a:lnTo>
                  <a:lnTo>
                    <a:pt x="1834" y="3227"/>
                  </a:lnTo>
                  <a:lnTo>
                    <a:pt x="1357" y="4143"/>
                  </a:lnTo>
                  <a:lnTo>
                    <a:pt x="1357" y="5060"/>
                  </a:lnTo>
                  <a:lnTo>
                    <a:pt x="917" y="5976"/>
                  </a:lnTo>
                  <a:lnTo>
                    <a:pt x="441" y="6893"/>
                  </a:lnTo>
                  <a:lnTo>
                    <a:pt x="1" y="10082"/>
                  </a:lnTo>
                  <a:lnTo>
                    <a:pt x="1834" y="9642"/>
                  </a:lnTo>
                  <a:lnTo>
                    <a:pt x="2750" y="9166"/>
                  </a:lnTo>
                  <a:lnTo>
                    <a:pt x="3190" y="8726"/>
                  </a:lnTo>
                  <a:lnTo>
                    <a:pt x="5940" y="8726"/>
                  </a:lnTo>
                  <a:lnTo>
                    <a:pt x="6856" y="7809"/>
                  </a:lnTo>
                  <a:lnTo>
                    <a:pt x="8249" y="7809"/>
                  </a:lnTo>
                  <a:lnTo>
                    <a:pt x="10082" y="8249"/>
                  </a:lnTo>
                  <a:lnTo>
                    <a:pt x="10999" y="7809"/>
                  </a:lnTo>
                  <a:lnTo>
                    <a:pt x="11439" y="8249"/>
                  </a:lnTo>
                  <a:lnTo>
                    <a:pt x="12355" y="8726"/>
                  </a:lnTo>
                  <a:lnTo>
                    <a:pt x="13748" y="9166"/>
                  </a:lnTo>
                  <a:lnTo>
                    <a:pt x="14188" y="9166"/>
                  </a:lnTo>
                  <a:lnTo>
                    <a:pt x="15105" y="10082"/>
                  </a:lnTo>
                  <a:lnTo>
                    <a:pt x="16498" y="10999"/>
                  </a:lnTo>
                  <a:lnTo>
                    <a:pt x="16938" y="11475"/>
                  </a:lnTo>
                  <a:lnTo>
                    <a:pt x="18331" y="10999"/>
                  </a:lnTo>
                  <a:lnTo>
                    <a:pt x="19247" y="10999"/>
                  </a:lnTo>
                  <a:lnTo>
                    <a:pt x="19687" y="10559"/>
                  </a:lnTo>
                  <a:lnTo>
                    <a:pt x="20604" y="10999"/>
                  </a:lnTo>
                  <a:lnTo>
                    <a:pt x="21520" y="10559"/>
                  </a:lnTo>
                  <a:lnTo>
                    <a:pt x="21520" y="10082"/>
                  </a:lnTo>
                  <a:lnTo>
                    <a:pt x="21080" y="9642"/>
                  </a:lnTo>
                  <a:lnTo>
                    <a:pt x="20604" y="9166"/>
                  </a:lnTo>
                  <a:lnTo>
                    <a:pt x="21520" y="8726"/>
                  </a:lnTo>
                  <a:lnTo>
                    <a:pt x="22437" y="7809"/>
                  </a:lnTo>
                  <a:lnTo>
                    <a:pt x="21997" y="6893"/>
                  </a:lnTo>
                  <a:lnTo>
                    <a:pt x="21997" y="5976"/>
                  </a:lnTo>
                  <a:lnTo>
                    <a:pt x="21520" y="5060"/>
                  </a:lnTo>
                  <a:lnTo>
                    <a:pt x="21520" y="4583"/>
                  </a:lnTo>
                  <a:lnTo>
                    <a:pt x="20604" y="4583"/>
                  </a:lnTo>
                  <a:lnTo>
                    <a:pt x="19687" y="3667"/>
                  </a:lnTo>
                  <a:lnTo>
                    <a:pt x="21080" y="3667"/>
                  </a:lnTo>
                  <a:lnTo>
                    <a:pt x="20604" y="2750"/>
                  </a:lnTo>
                  <a:lnTo>
                    <a:pt x="20604" y="1834"/>
                  </a:lnTo>
                  <a:lnTo>
                    <a:pt x="20164" y="1834"/>
                  </a:lnTo>
                  <a:lnTo>
                    <a:pt x="19687" y="2310"/>
                  </a:lnTo>
                  <a:lnTo>
                    <a:pt x="19687" y="1834"/>
                  </a:lnTo>
                  <a:lnTo>
                    <a:pt x="19247" y="1834"/>
                  </a:lnTo>
                  <a:lnTo>
                    <a:pt x="19247" y="1394"/>
                  </a:lnTo>
                  <a:lnTo>
                    <a:pt x="18771" y="1394"/>
                  </a:lnTo>
                  <a:lnTo>
                    <a:pt x="18771" y="917"/>
                  </a:lnTo>
                  <a:lnTo>
                    <a:pt x="17854" y="1394"/>
                  </a:lnTo>
                  <a:lnTo>
                    <a:pt x="16938" y="1834"/>
                  </a:lnTo>
                  <a:lnTo>
                    <a:pt x="16021" y="917"/>
                  </a:lnTo>
                  <a:lnTo>
                    <a:pt x="15105" y="1394"/>
                  </a:lnTo>
                  <a:lnTo>
                    <a:pt x="14665" y="1394"/>
                  </a:lnTo>
                  <a:lnTo>
                    <a:pt x="14188" y="917"/>
                  </a:lnTo>
                  <a:lnTo>
                    <a:pt x="14188" y="477"/>
                  </a:lnTo>
                  <a:lnTo>
                    <a:pt x="13748" y="477"/>
                  </a:lnTo>
                  <a:lnTo>
                    <a:pt x="12832" y="1"/>
                  </a:lnTo>
                  <a:lnTo>
                    <a:pt x="12832" y="477"/>
                  </a:lnTo>
                  <a:lnTo>
                    <a:pt x="12355" y="477"/>
                  </a:lnTo>
                  <a:lnTo>
                    <a:pt x="11915"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7" name="Google Shape;697;p26"/>
            <p:cNvSpPr/>
            <p:nvPr/>
          </p:nvSpPr>
          <p:spPr>
            <a:xfrm>
              <a:off x="6295372" y="2833565"/>
              <a:ext cx="316485" cy="220999"/>
            </a:xfrm>
            <a:custGeom>
              <a:rect b="b" l="l" r="r" t="t"/>
              <a:pathLst>
                <a:path extrusionOk="0" h="13748" w="19688">
                  <a:moveTo>
                    <a:pt x="6856" y="0"/>
                  </a:moveTo>
                  <a:lnTo>
                    <a:pt x="5940" y="917"/>
                  </a:lnTo>
                  <a:lnTo>
                    <a:pt x="3190" y="917"/>
                  </a:lnTo>
                  <a:lnTo>
                    <a:pt x="2750" y="1357"/>
                  </a:lnTo>
                  <a:lnTo>
                    <a:pt x="1834" y="1833"/>
                  </a:lnTo>
                  <a:lnTo>
                    <a:pt x="441" y="2273"/>
                  </a:lnTo>
                  <a:lnTo>
                    <a:pt x="1" y="2273"/>
                  </a:lnTo>
                  <a:lnTo>
                    <a:pt x="441" y="3666"/>
                  </a:lnTo>
                  <a:lnTo>
                    <a:pt x="441" y="4106"/>
                  </a:lnTo>
                  <a:lnTo>
                    <a:pt x="441" y="4583"/>
                  </a:lnTo>
                  <a:lnTo>
                    <a:pt x="917" y="5939"/>
                  </a:lnTo>
                  <a:lnTo>
                    <a:pt x="917" y="7772"/>
                  </a:lnTo>
                  <a:lnTo>
                    <a:pt x="2274" y="7332"/>
                  </a:lnTo>
                  <a:lnTo>
                    <a:pt x="2274" y="7772"/>
                  </a:lnTo>
                  <a:lnTo>
                    <a:pt x="2750" y="8249"/>
                  </a:lnTo>
                  <a:lnTo>
                    <a:pt x="3190" y="8249"/>
                  </a:lnTo>
                  <a:lnTo>
                    <a:pt x="3667" y="8689"/>
                  </a:lnTo>
                  <a:lnTo>
                    <a:pt x="4107" y="8249"/>
                  </a:lnTo>
                  <a:lnTo>
                    <a:pt x="5023" y="7772"/>
                  </a:lnTo>
                  <a:lnTo>
                    <a:pt x="5940" y="8249"/>
                  </a:lnTo>
                  <a:lnTo>
                    <a:pt x="6416" y="9165"/>
                  </a:lnTo>
                  <a:lnTo>
                    <a:pt x="6416" y="9605"/>
                  </a:lnTo>
                  <a:lnTo>
                    <a:pt x="6856" y="10082"/>
                  </a:lnTo>
                  <a:lnTo>
                    <a:pt x="6856" y="10998"/>
                  </a:lnTo>
                  <a:lnTo>
                    <a:pt x="6856" y="11438"/>
                  </a:lnTo>
                  <a:lnTo>
                    <a:pt x="7773" y="12355"/>
                  </a:lnTo>
                  <a:lnTo>
                    <a:pt x="8249" y="12355"/>
                  </a:lnTo>
                  <a:lnTo>
                    <a:pt x="9606" y="12831"/>
                  </a:lnTo>
                  <a:lnTo>
                    <a:pt x="9606" y="13271"/>
                  </a:lnTo>
                  <a:lnTo>
                    <a:pt x="10522" y="13271"/>
                  </a:lnTo>
                  <a:lnTo>
                    <a:pt x="10522" y="13748"/>
                  </a:lnTo>
                  <a:lnTo>
                    <a:pt x="11439" y="13748"/>
                  </a:lnTo>
                  <a:lnTo>
                    <a:pt x="11915" y="13271"/>
                  </a:lnTo>
                  <a:lnTo>
                    <a:pt x="12355" y="11915"/>
                  </a:lnTo>
                  <a:lnTo>
                    <a:pt x="13272" y="11915"/>
                  </a:lnTo>
                  <a:lnTo>
                    <a:pt x="14188" y="11438"/>
                  </a:lnTo>
                  <a:lnTo>
                    <a:pt x="14665" y="11915"/>
                  </a:lnTo>
                  <a:lnTo>
                    <a:pt x="14665" y="11438"/>
                  </a:lnTo>
                  <a:lnTo>
                    <a:pt x="15105" y="11438"/>
                  </a:lnTo>
                  <a:lnTo>
                    <a:pt x="15581" y="10522"/>
                  </a:lnTo>
                  <a:lnTo>
                    <a:pt x="15581" y="10082"/>
                  </a:lnTo>
                  <a:lnTo>
                    <a:pt x="15105" y="8689"/>
                  </a:lnTo>
                  <a:lnTo>
                    <a:pt x="15105" y="8249"/>
                  </a:lnTo>
                  <a:lnTo>
                    <a:pt x="17414" y="7332"/>
                  </a:lnTo>
                  <a:lnTo>
                    <a:pt x="16938" y="6856"/>
                  </a:lnTo>
                  <a:lnTo>
                    <a:pt x="18771" y="6856"/>
                  </a:lnTo>
                  <a:lnTo>
                    <a:pt x="19687" y="5499"/>
                  </a:lnTo>
                  <a:lnTo>
                    <a:pt x="17414" y="5499"/>
                  </a:lnTo>
                  <a:lnTo>
                    <a:pt x="18331" y="3190"/>
                  </a:lnTo>
                  <a:lnTo>
                    <a:pt x="16938" y="3666"/>
                  </a:lnTo>
                  <a:lnTo>
                    <a:pt x="16498" y="3190"/>
                  </a:lnTo>
                  <a:lnTo>
                    <a:pt x="15105" y="2273"/>
                  </a:lnTo>
                  <a:lnTo>
                    <a:pt x="14188" y="1357"/>
                  </a:lnTo>
                  <a:lnTo>
                    <a:pt x="13748" y="1357"/>
                  </a:lnTo>
                  <a:lnTo>
                    <a:pt x="12355" y="917"/>
                  </a:lnTo>
                  <a:lnTo>
                    <a:pt x="11439" y="440"/>
                  </a:lnTo>
                  <a:lnTo>
                    <a:pt x="10999" y="0"/>
                  </a:lnTo>
                  <a:lnTo>
                    <a:pt x="10082" y="440"/>
                  </a:lnTo>
                  <a:lnTo>
                    <a:pt x="8249"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8" name="Google Shape;698;p26"/>
            <p:cNvSpPr/>
            <p:nvPr/>
          </p:nvSpPr>
          <p:spPr>
            <a:xfrm>
              <a:off x="6921220" y="3120552"/>
              <a:ext cx="16" cy="7684"/>
            </a:xfrm>
            <a:custGeom>
              <a:rect b="b" l="l" r="r" t="t"/>
              <a:pathLst>
                <a:path extrusionOk="0" h="478" w="1">
                  <a:moveTo>
                    <a:pt x="1" y="477"/>
                  </a:moveTo>
                  <a:lnTo>
                    <a:pt x="1" y="1"/>
                  </a:lnTo>
                  <a:lnTo>
                    <a:pt x="1" y="477"/>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699" name="Google Shape;699;p26"/>
            <p:cNvSpPr/>
            <p:nvPr/>
          </p:nvSpPr>
          <p:spPr>
            <a:xfrm>
              <a:off x="6449772" y="2833565"/>
              <a:ext cx="493856" cy="412533"/>
            </a:xfrm>
            <a:custGeom>
              <a:rect b="b" l="l" r="r" t="t"/>
              <a:pathLst>
                <a:path extrusionOk="0" h="25663" w="30722">
                  <a:moveTo>
                    <a:pt x="12832" y="0"/>
                  </a:moveTo>
                  <a:lnTo>
                    <a:pt x="11915" y="917"/>
                  </a:lnTo>
                  <a:lnTo>
                    <a:pt x="10999" y="1357"/>
                  </a:lnTo>
                  <a:lnTo>
                    <a:pt x="11915" y="1833"/>
                  </a:lnTo>
                  <a:lnTo>
                    <a:pt x="11915" y="2273"/>
                  </a:lnTo>
                  <a:lnTo>
                    <a:pt x="11915" y="2750"/>
                  </a:lnTo>
                  <a:lnTo>
                    <a:pt x="10999" y="3190"/>
                  </a:lnTo>
                  <a:lnTo>
                    <a:pt x="10082" y="2750"/>
                  </a:lnTo>
                  <a:lnTo>
                    <a:pt x="9642" y="3190"/>
                  </a:lnTo>
                  <a:lnTo>
                    <a:pt x="8726" y="3190"/>
                  </a:lnTo>
                  <a:lnTo>
                    <a:pt x="7809" y="5499"/>
                  </a:lnTo>
                  <a:lnTo>
                    <a:pt x="10082" y="5499"/>
                  </a:lnTo>
                  <a:lnTo>
                    <a:pt x="9166" y="6856"/>
                  </a:lnTo>
                  <a:lnTo>
                    <a:pt x="7809" y="6856"/>
                  </a:lnTo>
                  <a:lnTo>
                    <a:pt x="7809" y="7332"/>
                  </a:lnTo>
                  <a:lnTo>
                    <a:pt x="5500" y="8249"/>
                  </a:lnTo>
                  <a:lnTo>
                    <a:pt x="5976" y="8689"/>
                  </a:lnTo>
                  <a:lnTo>
                    <a:pt x="5976" y="10082"/>
                  </a:lnTo>
                  <a:lnTo>
                    <a:pt x="5976" y="10522"/>
                  </a:lnTo>
                  <a:lnTo>
                    <a:pt x="5500" y="11438"/>
                  </a:lnTo>
                  <a:lnTo>
                    <a:pt x="5060" y="11438"/>
                  </a:lnTo>
                  <a:lnTo>
                    <a:pt x="5060" y="11915"/>
                  </a:lnTo>
                  <a:lnTo>
                    <a:pt x="4583" y="11438"/>
                  </a:lnTo>
                  <a:lnTo>
                    <a:pt x="3667" y="11915"/>
                  </a:lnTo>
                  <a:lnTo>
                    <a:pt x="2750" y="11915"/>
                  </a:lnTo>
                  <a:lnTo>
                    <a:pt x="2310" y="13271"/>
                  </a:lnTo>
                  <a:lnTo>
                    <a:pt x="1834" y="13748"/>
                  </a:lnTo>
                  <a:lnTo>
                    <a:pt x="917" y="13748"/>
                  </a:lnTo>
                  <a:lnTo>
                    <a:pt x="917" y="13271"/>
                  </a:lnTo>
                  <a:lnTo>
                    <a:pt x="1" y="13271"/>
                  </a:lnTo>
                  <a:lnTo>
                    <a:pt x="1" y="14188"/>
                  </a:lnTo>
                  <a:lnTo>
                    <a:pt x="1" y="14664"/>
                  </a:lnTo>
                  <a:lnTo>
                    <a:pt x="477" y="15104"/>
                  </a:lnTo>
                  <a:lnTo>
                    <a:pt x="477" y="16497"/>
                  </a:lnTo>
                  <a:lnTo>
                    <a:pt x="917" y="16937"/>
                  </a:lnTo>
                  <a:lnTo>
                    <a:pt x="1394" y="17854"/>
                  </a:lnTo>
                  <a:lnTo>
                    <a:pt x="1834" y="17854"/>
                  </a:lnTo>
                  <a:lnTo>
                    <a:pt x="1834" y="18330"/>
                  </a:lnTo>
                  <a:lnTo>
                    <a:pt x="2310" y="18770"/>
                  </a:lnTo>
                  <a:lnTo>
                    <a:pt x="2310" y="20603"/>
                  </a:lnTo>
                  <a:lnTo>
                    <a:pt x="2310" y="21080"/>
                  </a:lnTo>
                  <a:lnTo>
                    <a:pt x="1834" y="21520"/>
                  </a:lnTo>
                  <a:lnTo>
                    <a:pt x="477" y="22913"/>
                  </a:lnTo>
                  <a:lnTo>
                    <a:pt x="917" y="23353"/>
                  </a:lnTo>
                  <a:lnTo>
                    <a:pt x="1834" y="23353"/>
                  </a:lnTo>
                  <a:lnTo>
                    <a:pt x="1394" y="25186"/>
                  </a:lnTo>
                  <a:lnTo>
                    <a:pt x="2310" y="25186"/>
                  </a:lnTo>
                  <a:lnTo>
                    <a:pt x="2750" y="25662"/>
                  </a:lnTo>
                  <a:lnTo>
                    <a:pt x="2750" y="25186"/>
                  </a:lnTo>
                  <a:lnTo>
                    <a:pt x="3227" y="24746"/>
                  </a:lnTo>
                  <a:lnTo>
                    <a:pt x="3667" y="24746"/>
                  </a:lnTo>
                  <a:lnTo>
                    <a:pt x="3667" y="24269"/>
                  </a:lnTo>
                  <a:lnTo>
                    <a:pt x="4583" y="23353"/>
                  </a:lnTo>
                  <a:lnTo>
                    <a:pt x="6416" y="23353"/>
                  </a:lnTo>
                  <a:lnTo>
                    <a:pt x="7809" y="22913"/>
                  </a:lnTo>
                  <a:lnTo>
                    <a:pt x="9166" y="22913"/>
                  </a:lnTo>
                  <a:lnTo>
                    <a:pt x="10559" y="23353"/>
                  </a:lnTo>
                  <a:lnTo>
                    <a:pt x="11915" y="23829"/>
                  </a:lnTo>
                  <a:lnTo>
                    <a:pt x="14225" y="23829"/>
                  </a:lnTo>
                  <a:lnTo>
                    <a:pt x="14665" y="24269"/>
                  </a:lnTo>
                  <a:lnTo>
                    <a:pt x="16058" y="24269"/>
                  </a:lnTo>
                  <a:lnTo>
                    <a:pt x="16498" y="23829"/>
                  </a:lnTo>
                  <a:lnTo>
                    <a:pt x="17891" y="23829"/>
                  </a:lnTo>
                  <a:lnTo>
                    <a:pt x="18331" y="24269"/>
                  </a:lnTo>
                  <a:lnTo>
                    <a:pt x="18331" y="24746"/>
                  </a:lnTo>
                  <a:lnTo>
                    <a:pt x="18807" y="23829"/>
                  </a:lnTo>
                  <a:lnTo>
                    <a:pt x="19724" y="23829"/>
                  </a:lnTo>
                  <a:lnTo>
                    <a:pt x="20164" y="25186"/>
                  </a:lnTo>
                  <a:lnTo>
                    <a:pt x="20164" y="24746"/>
                  </a:lnTo>
                  <a:lnTo>
                    <a:pt x="20640" y="23829"/>
                  </a:lnTo>
                  <a:lnTo>
                    <a:pt x="21080" y="23353"/>
                  </a:lnTo>
                  <a:lnTo>
                    <a:pt x="21557" y="23353"/>
                  </a:lnTo>
                  <a:lnTo>
                    <a:pt x="22913" y="23829"/>
                  </a:lnTo>
                  <a:lnTo>
                    <a:pt x="23390" y="23353"/>
                  </a:lnTo>
                  <a:lnTo>
                    <a:pt x="23830" y="23353"/>
                  </a:lnTo>
                  <a:lnTo>
                    <a:pt x="25223" y="24269"/>
                  </a:lnTo>
                  <a:lnTo>
                    <a:pt x="25223" y="23353"/>
                  </a:lnTo>
                  <a:lnTo>
                    <a:pt x="25223" y="22913"/>
                  </a:lnTo>
                  <a:lnTo>
                    <a:pt x="24746" y="21996"/>
                  </a:lnTo>
                  <a:lnTo>
                    <a:pt x="24746" y="20603"/>
                  </a:lnTo>
                  <a:lnTo>
                    <a:pt x="24746" y="19687"/>
                  </a:lnTo>
                  <a:lnTo>
                    <a:pt x="25663" y="18770"/>
                  </a:lnTo>
                  <a:lnTo>
                    <a:pt x="27056" y="18770"/>
                  </a:lnTo>
                  <a:lnTo>
                    <a:pt x="27496" y="19247"/>
                  </a:lnTo>
                  <a:lnTo>
                    <a:pt x="28412" y="19247"/>
                  </a:lnTo>
                  <a:lnTo>
                    <a:pt x="29329" y="18770"/>
                  </a:lnTo>
                  <a:lnTo>
                    <a:pt x="29329" y="18330"/>
                  </a:lnTo>
                  <a:lnTo>
                    <a:pt x="28412" y="18330"/>
                  </a:lnTo>
                  <a:lnTo>
                    <a:pt x="27972" y="17854"/>
                  </a:lnTo>
                  <a:lnTo>
                    <a:pt x="27972" y="16937"/>
                  </a:lnTo>
                  <a:lnTo>
                    <a:pt x="27496" y="16497"/>
                  </a:lnTo>
                  <a:lnTo>
                    <a:pt x="27056" y="15104"/>
                  </a:lnTo>
                  <a:lnTo>
                    <a:pt x="26579" y="14664"/>
                  </a:lnTo>
                  <a:lnTo>
                    <a:pt x="26579" y="13748"/>
                  </a:lnTo>
                  <a:lnTo>
                    <a:pt x="26579" y="13271"/>
                  </a:lnTo>
                  <a:lnTo>
                    <a:pt x="27056" y="13271"/>
                  </a:lnTo>
                  <a:lnTo>
                    <a:pt x="27972" y="13748"/>
                  </a:lnTo>
                  <a:lnTo>
                    <a:pt x="28412" y="13271"/>
                  </a:lnTo>
                  <a:lnTo>
                    <a:pt x="29329" y="12831"/>
                  </a:lnTo>
                  <a:lnTo>
                    <a:pt x="29805" y="11915"/>
                  </a:lnTo>
                  <a:lnTo>
                    <a:pt x="30245" y="11438"/>
                  </a:lnTo>
                  <a:lnTo>
                    <a:pt x="30722" y="10998"/>
                  </a:lnTo>
                  <a:lnTo>
                    <a:pt x="30245" y="10082"/>
                  </a:lnTo>
                  <a:lnTo>
                    <a:pt x="29329" y="10082"/>
                  </a:lnTo>
                  <a:lnTo>
                    <a:pt x="29329" y="9165"/>
                  </a:lnTo>
                  <a:lnTo>
                    <a:pt x="27056" y="9165"/>
                  </a:lnTo>
                  <a:lnTo>
                    <a:pt x="27056" y="8689"/>
                  </a:lnTo>
                  <a:lnTo>
                    <a:pt x="26579" y="7772"/>
                  </a:lnTo>
                  <a:lnTo>
                    <a:pt x="25663" y="7332"/>
                  </a:lnTo>
                  <a:lnTo>
                    <a:pt x="23830" y="7332"/>
                  </a:lnTo>
                  <a:lnTo>
                    <a:pt x="23830" y="6856"/>
                  </a:lnTo>
                  <a:lnTo>
                    <a:pt x="23830" y="6416"/>
                  </a:lnTo>
                  <a:lnTo>
                    <a:pt x="22473" y="6416"/>
                  </a:lnTo>
                  <a:lnTo>
                    <a:pt x="23390" y="5939"/>
                  </a:lnTo>
                  <a:lnTo>
                    <a:pt x="22473" y="4583"/>
                  </a:lnTo>
                  <a:lnTo>
                    <a:pt x="21557" y="2750"/>
                  </a:lnTo>
                  <a:lnTo>
                    <a:pt x="21557" y="2273"/>
                  </a:lnTo>
                  <a:lnTo>
                    <a:pt x="21997" y="1833"/>
                  </a:lnTo>
                  <a:lnTo>
                    <a:pt x="21997" y="1357"/>
                  </a:lnTo>
                  <a:lnTo>
                    <a:pt x="21080" y="1357"/>
                  </a:lnTo>
                  <a:lnTo>
                    <a:pt x="20164" y="440"/>
                  </a:lnTo>
                  <a:lnTo>
                    <a:pt x="19247" y="0"/>
                  </a:lnTo>
                  <a:lnTo>
                    <a:pt x="18807" y="440"/>
                  </a:lnTo>
                  <a:lnTo>
                    <a:pt x="18807" y="917"/>
                  </a:lnTo>
                  <a:lnTo>
                    <a:pt x="17891" y="1357"/>
                  </a:lnTo>
                  <a:lnTo>
                    <a:pt x="17414" y="1357"/>
                  </a:lnTo>
                  <a:lnTo>
                    <a:pt x="17414" y="917"/>
                  </a:lnTo>
                  <a:lnTo>
                    <a:pt x="16974" y="440"/>
                  </a:lnTo>
                  <a:lnTo>
                    <a:pt x="14225" y="440"/>
                  </a:lnTo>
                  <a:lnTo>
                    <a:pt x="14225"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0" name="Google Shape;700;p26"/>
            <p:cNvSpPr/>
            <p:nvPr/>
          </p:nvSpPr>
          <p:spPr>
            <a:xfrm>
              <a:off x="6486905" y="3025082"/>
              <a:ext cx="7089" cy="7089"/>
            </a:xfrm>
            <a:custGeom>
              <a:rect b="b" l="l" r="r" t="t"/>
              <a:pathLst>
                <a:path extrusionOk="0" h="441" w="441">
                  <a:moveTo>
                    <a:pt x="0" y="441"/>
                  </a:moveTo>
                  <a:lnTo>
                    <a:pt x="440" y="1"/>
                  </a:lnTo>
                  <a:lnTo>
                    <a:pt x="44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1" name="Google Shape;701;p26"/>
            <p:cNvSpPr/>
            <p:nvPr/>
          </p:nvSpPr>
          <p:spPr>
            <a:xfrm>
              <a:off x="6921220" y="3120552"/>
              <a:ext cx="16" cy="7684"/>
            </a:xfrm>
            <a:custGeom>
              <a:rect b="b" l="l" r="r" t="t"/>
              <a:pathLst>
                <a:path extrusionOk="0" h="478" w="1">
                  <a:moveTo>
                    <a:pt x="1" y="477"/>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2" name="Google Shape;702;p26"/>
            <p:cNvSpPr/>
            <p:nvPr/>
          </p:nvSpPr>
          <p:spPr>
            <a:xfrm>
              <a:off x="6427974" y="3474137"/>
              <a:ext cx="16" cy="16"/>
            </a:xfrm>
            <a:custGeom>
              <a:rect b="b" l="l" r="r" t="t"/>
              <a:pathLst>
                <a:path extrusionOk="0" h="1" w="1">
                  <a:moveTo>
                    <a:pt x="0" y="1"/>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3" name="Google Shape;703;p26"/>
            <p:cNvSpPr/>
            <p:nvPr/>
          </p:nvSpPr>
          <p:spPr>
            <a:xfrm>
              <a:off x="6405582" y="3533068"/>
              <a:ext cx="16" cy="16"/>
            </a:xfrm>
            <a:custGeom>
              <a:rect b="b" l="l" r="r" t="t"/>
              <a:pathLst>
                <a:path extrusionOk="0" h="1" w="1">
                  <a:moveTo>
                    <a:pt x="0" y="1"/>
                  </a:moveTo>
                  <a:lnTo>
                    <a:pt x="0" y="1"/>
                  </a:ln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4" name="Google Shape;704;p26"/>
            <p:cNvSpPr/>
            <p:nvPr/>
          </p:nvSpPr>
          <p:spPr>
            <a:xfrm>
              <a:off x="6413233" y="3098754"/>
              <a:ext cx="1031324" cy="545135"/>
            </a:xfrm>
            <a:custGeom>
              <a:rect b="b" l="l" r="r" t="t"/>
              <a:pathLst>
                <a:path extrusionOk="0" h="33912" w="64157">
                  <a:moveTo>
                    <a:pt x="37577" y="0"/>
                  </a:moveTo>
                  <a:lnTo>
                    <a:pt x="36661" y="917"/>
                  </a:lnTo>
                  <a:lnTo>
                    <a:pt x="35744" y="440"/>
                  </a:lnTo>
                  <a:lnTo>
                    <a:pt x="35268" y="440"/>
                  </a:lnTo>
                  <a:lnTo>
                    <a:pt x="34828" y="917"/>
                  </a:lnTo>
                  <a:lnTo>
                    <a:pt x="34351" y="917"/>
                  </a:lnTo>
                  <a:lnTo>
                    <a:pt x="32995" y="1357"/>
                  </a:lnTo>
                  <a:lnTo>
                    <a:pt x="32518" y="917"/>
                  </a:lnTo>
                  <a:lnTo>
                    <a:pt x="31602" y="1357"/>
                  </a:lnTo>
                  <a:lnTo>
                    <a:pt x="31602" y="2273"/>
                  </a:lnTo>
                  <a:lnTo>
                    <a:pt x="30685" y="2750"/>
                  </a:lnTo>
                  <a:lnTo>
                    <a:pt x="29769" y="2750"/>
                  </a:lnTo>
                  <a:lnTo>
                    <a:pt x="29329" y="2273"/>
                  </a:lnTo>
                  <a:lnTo>
                    <a:pt x="27936" y="2273"/>
                  </a:lnTo>
                  <a:lnTo>
                    <a:pt x="27019" y="3190"/>
                  </a:lnTo>
                  <a:lnTo>
                    <a:pt x="27019" y="4106"/>
                  </a:lnTo>
                  <a:lnTo>
                    <a:pt x="27019" y="5499"/>
                  </a:lnTo>
                  <a:lnTo>
                    <a:pt x="27496" y="6416"/>
                  </a:lnTo>
                  <a:lnTo>
                    <a:pt x="27496" y="6856"/>
                  </a:lnTo>
                  <a:lnTo>
                    <a:pt x="27496" y="7772"/>
                  </a:lnTo>
                  <a:lnTo>
                    <a:pt x="26103" y="6856"/>
                  </a:lnTo>
                  <a:lnTo>
                    <a:pt x="25663" y="6856"/>
                  </a:lnTo>
                  <a:lnTo>
                    <a:pt x="25186" y="7332"/>
                  </a:lnTo>
                  <a:lnTo>
                    <a:pt x="23830" y="6856"/>
                  </a:lnTo>
                  <a:lnTo>
                    <a:pt x="23353" y="6856"/>
                  </a:lnTo>
                  <a:lnTo>
                    <a:pt x="22913" y="7332"/>
                  </a:lnTo>
                  <a:lnTo>
                    <a:pt x="22437" y="8249"/>
                  </a:lnTo>
                  <a:lnTo>
                    <a:pt x="22437" y="8689"/>
                  </a:lnTo>
                  <a:lnTo>
                    <a:pt x="21997" y="7332"/>
                  </a:lnTo>
                  <a:lnTo>
                    <a:pt x="21080" y="7332"/>
                  </a:lnTo>
                  <a:lnTo>
                    <a:pt x="20604" y="8249"/>
                  </a:lnTo>
                  <a:lnTo>
                    <a:pt x="20604" y="7772"/>
                  </a:lnTo>
                  <a:lnTo>
                    <a:pt x="20164" y="7332"/>
                  </a:lnTo>
                  <a:lnTo>
                    <a:pt x="18771" y="7332"/>
                  </a:lnTo>
                  <a:lnTo>
                    <a:pt x="18331" y="7772"/>
                  </a:lnTo>
                  <a:lnTo>
                    <a:pt x="16938" y="7772"/>
                  </a:lnTo>
                  <a:lnTo>
                    <a:pt x="16498" y="7332"/>
                  </a:lnTo>
                  <a:lnTo>
                    <a:pt x="14188" y="7332"/>
                  </a:lnTo>
                  <a:lnTo>
                    <a:pt x="12832" y="6856"/>
                  </a:lnTo>
                  <a:lnTo>
                    <a:pt x="11439" y="6416"/>
                  </a:lnTo>
                  <a:lnTo>
                    <a:pt x="10082" y="6416"/>
                  </a:lnTo>
                  <a:lnTo>
                    <a:pt x="8689" y="6856"/>
                  </a:lnTo>
                  <a:lnTo>
                    <a:pt x="6856" y="6856"/>
                  </a:lnTo>
                  <a:lnTo>
                    <a:pt x="5940" y="7772"/>
                  </a:lnTo>
                  <a:lnTo>
                    <a:pt x="5940" y="8249"/>
                  </a:lnTo>
                  <a:lnTo>
                    <a:pt x="5500" y="8249"/>
                  </a:lnTo>
                  <a:lnTo>
                    <a:pt x="5023" y="8689"/>
                  </a:lnTo>
                  <a:lnTo>
                    <a:pt x="5023" y="9165"/>
                  </a:lnTo>
                  <a:lnTo>
                    <a:pt x="4583" y="8689"/>
                  </a:lnTo>
                  <a:lnTo>
                    <a:pt x="3667" y="8689"/>
                  </a:lnTo>
                  <a:lnTo>
                    <a:pt x="3667" y="9165"/>
                  </a:lnTo>
                  <a:lnTo>
                    <a:pt x="3667" y="10522"/>
                  </a:lnTo>
                  <a:lnTo>
                    <a:pt x="4107" y="10998"/>
                  </a:lnTo>
                  <a:lnTo>
                    <a:pt x="3667" y="11438"/>
                  </a:lnTo>
                  <a:lnTo>
                    <a:pt x="4583" y="11915"/>
                  </a:lnTo>
                  <a:lnTo>
                    <a:pt x="5023" y="12355"/>
                  </a:lnTo>
                  <a:lnTo>
                    <a:pt x="5940" y="13271"/>
                  </a:lnTo>
                  <a:lnTo>
                    <a:pt x="5500" y="13748"/>
                  </a:lnTo>
                  <a:lnTo>
                    <a:pt x="5500" y="14188"/>
                  </a:lnTo>
                  <a:lnTo>
                    <a:pt x="5940" y="14188"/>
                  </a:lnTo>
                  <a:lnTo>
                    <a:pt x="6416" y="15104"/>
                  </a:lnTo>
                  <a:lnTo>
                    <a:pt x="5940" y="16021"/>
                  </a:lnTo>
                  <a:lnTo>
                    <a:pt x="5500" y="16497"/>
                  </a:lnTo>
                  <a:lnTo>
                    <a:pt x="4583" y="16497"/>
                  </a:lnTo>
                  <a:lnTo>
                    <a:pt x="3667" y="17414"/>
                  </a:lnTo>
                  <a:lnTo>
                    <a:pt x="3190" y="17854"/>
                  </a:lnTo>
                  <a:lnTo>
                    <a:pt x="2750" y="18770"/>
                  </a:lnTo>
                  <a:lnTo>
                    <a:pt x="2274" y="19247"/>
                  </a:lnTo>
                  <a:lnTo>
                    <a:pt x="1834" y="19687"/>
                  </a:lnTo>
                  <a:lnTo>
                    <a:pt x="1834" y="20163"/>
                  </a:lnTo>
                  <a:lnTo>
                    <a:pt x="1834" y="21520"/>
                  </a:lnTo>
                  <a:lnTo>
                    <a:pt x="1834" y="21997"/>
                  </a:lnTo>
                  <a:lnTo>
                    <a:pt x="1834" y="22436"/>
                  </a:lnTo>
                  <a:lnTo>
                    <a:pt x="1834" y="22913"/>
                  </a:lnTo>
                  <a:lnTo>
                    <a:pt x="1834" y="23353"/>
                  </a:lnTo>
                  <a:lnTo>
                    <a:pt x="1357" y="23830"/>
                  </a:lnTo>
                  <a:lnTo>
                    <a:pt x="1357" y="24269"/>
                  </a:lnTo>
                  <a:lnTo>
                    <a:pt x="917" y="24269"/>
                  </a:lnTo>
                  <a:lnTo>
                    <a:pt x="917" y="24746"/>
                  </a:lnTo>
                  <a:lnTo>
                    <a:pt x="917" y="25186"/>
                  </a:lnTo>
                  <a:lnTo>
                    <a:pt x="441" y="25663"/>
                  </a:lnTo>
                  <a:lnTo>
                    <a:pt x="441" y="26102"/>
                  </a:lnTo>
                  <a:lnTo>
                    <a:pt x="1" y="26579"/>
                  </a:lnTo>
                  <a:lnTo>
                    <a:pt x="441" y="26579"/>
                  </a:lnTo>
                  <a:lnTo>
                    <a:pt x="441" y="27496"/>
                  </a:lnTo>
                  <a:lnTo>
                    <a:pt x="441" y="27935"/>
                  </a:lnTo>
                  <a:lnTo>
                    <a:pt x="917" y="27496"/>
                  </a:lnTo>
                  <a:lnTo>
                    <a:pt x="1357" y="27935"/>
                  </a:lnTo>
                  <a:lnTo>
                    <a:pt x="2274" y="27935"/>
                  </a:lnTo>
                  <a:lnTo>
                    <a:pt x="3667" y="27496"/>
                  </a:lnTo>
                  <a:lnTo>
                    <a:pt x="4583" y="27935"/>
                  </a:lnTo>
                  <a:lnTo>
                    <a:pt x="5023" y="27935"/>
                  </a:lnTo>
                  <a:lnTo>
                    <a:pt x="5940" y="28412"/>
                  </a:lnTo>
                  <a:lnTo>
                    <a:pt x="6856" y="28412"/>
                  </a:lnTo>
                  <a:lnTo>
                    <a:pt x="7333" y="27935"/>
                  </a:lnTo>
                  <a:lnTo>
                    <a:pt x="8249" y="27496"/>
                  </a:lnTo>
                  <a:lnTo>
                    <a:pt x="8689" y="27496"/>
                  </a:lnTo>
                  <a:lnTo>
                    <a:pt x="10082" y="27935"/>
                  </a:lnTo>
                  <a:lnTo>
                    <a:pt x="10522" y="27496"/>
                  </a:lnTo>
                  <a:lnTo>
                    <a:pt x="11439" y="26579"/>
                  </a:lnTo>
                  <a:lnTo>
                    <a:pt x="13748" y="26579"/>
                  </a:lnTo>
                  <a:lnTo>
                    <a:pt x="13748" y="26102"/>
                  </a:lnTo>
                  <a:lnTo>
                    <a:pt x="13748" y="25663"/>
                  </a:lnTo>
                  <a:lnTo>
                    <a:pt x="15105" y="25186"/>
                  </a:lnTo>
                  <a:lnTo>
                    <a:pt x="16021" y="25186"/>
                  </a:lnTo>
                  <a:lnTo>
                    <a:pt x="16938" y="25663"/>
                  </a:lnTo>
                  <a:lnTo>
                    <a:pt x="18331" y="24746"/>
                  </a:lnTo>
                  <a:lnTo>
                    <a:pt x="18771" y="24269"/>
                  </a:lnTo>
                  <a:lnTo>
                    <a:pt x="19247" y="23830"/>
                  </a:lnTo>
                  <a:lnTo>
                    <a:pt x="20604" y="23830"/>
                  </a:lnTo>
                  <a:lnTo>
                    <a:pt x="20604" y="24269"/>
                  </a:lnTo>
                  <a:lnTo>
                    <a:pt x="21520" y="24269"/>
                  </a:lnTo>
                  <a:lnTo>
                    <a:pt x="21997" y="24746"/>
                  </a:lnTo>
                  <a:lnTo>
                    <a:pt x="22437" y="25186"/>
                  </a:lnTo>
                  <a:lnTo>
                    <a:pt x="22913" y="24746"/>
                  </a:lnTo>
                  <a:lnTo>
                    <a:pt x="23353" y="24746"/>
                  </a:lnTo>
                  <a:lnTo>
                    <a:pt x="24270" y="25186"/>
                  </a:lnTo>
                  <a:lnTo>
                    <a:pt x="25186" y="25663"/>
                  </a:lnTo>
                  <a:lnTo>
                    <a:pt x="25186" y="24746"/>
                  </a:lnTo>
                  <a:lnTo>
                    <a:pt x="26103" y="25186"/>
                  </a:lnTo>
                  <a:lnTo>
                    <a:pt x="26103" y="25663"/>
                  </a:lnTo>
                  <a:lnTo>
                    <a:pt x="26103" y="26102"/>
                  </a:lnTo>
                  <a:lnTo>
                    <a:pt x="26579" y="26102"/>
                  </a:lnTo>
                  <a:lnTo>
                    <a:pt x="26579" y="27019"/>
                  </a:lnTo>
                  <a:lnTo>
                    <a:pt x="26579" y="28412"/>
                  </a:lnTo>
                  <a:lnTo>
                    <a:pt x="27019" y="28852"/>
                  </a:lnTo>
                  <a:lnTo>
                    <a:pt x="27936" y="28852"/>
                  </a:lnTo>
                  <a:lnTo>
                    <a:pt x="28412" y="29768"/>
                  </a:lnTo>
                  <a:lnTo>
                    <a:pt x="28412" y="30685"/>
                  </a:lnTo>
                  <a:lnTo>
                    <a:pt x="29329" y="30685"/>
                  </a:lnTo>
                  <a:lnTo>
                    <a:pt x="29329" y="31162"/>
                  </a:lnTo>
                  <a:lnTo>
                    <a:pt x="29329" y="31601"/>
                  </a:lnTo>
                  <a:lnTo>
                    <a:pt x="29769" y="32078"/>
                  </a:lnTo>
                  <a:lnTo>
                    <a:pt x="30685" y="32518"/>
                  </a:lnTo>
                  <a:lnTo>
                    <a:pt x="31162" y="32995"/>
                  </a:lnTo>
                  <a:lnTo>
                    <a:pt x="31162" y="33435"/>
                  </a:lnTo>
                  <a:lnTo>
                    <a:pt x="31602" y="32995"/>
                  </a:lnTo>
                  <a:lnTo>
                    <a:pt x="32078" y="33435"/>
                  </a:lnTo>
                  <a:lnTo>
                    <a:pt x="32518" y="33911"/>
                  </a:lnTo>
                  <a:lnTo>
                    <a:pt x="32995" y="33911"/>
                  </a:lnTo>
                  <a:lnTo>
                    <a:pt x="32995" y="32078"/>
                  </a:lnTo>
                  <a:lnTo>
                    <a:pt x="33435" y="31162"/>
                  </a:lnTo>
                  <a:lnTo>
                    <a:pt x="33911" y="31162"/>
                  </a:lnTo>
                  <a:lnTo>
                    <a:pt x="34351" y="31601"/>
                  </a:lnTo>
                  <a:lnTo>
                    <a:pt x="35268" y="31162"/>
                  </a:lnTo>
                  <a:lnTo>
                    <a:pt x="36184" y="30245"/>
                  </a:lnTo>
                  <a:lnTo>
                    <a:pt x="37101" y="30245"/>
                  </a:lnTo>
                  <a:lnTo>
                    <a:pt x="37101" y="29329"/>
                  </a:lnTo>
                  <a:lnTo>
                    <a:pt x="37101" y="28852"/>
                  </a:lnTo>
                  <a:lnTo>
                    <a:pt x="37101" y="27935"/>
                  </a:lnTo>
                  <a:lnTo>
                    <a:pt x="37577" y="28852"/>
                  </a:lnTo>
                  <a:lnTo>
                    <a:pt x="38017" y="29329"/>
                  </a:lnTo>
                  <a:lnTo>
                    <a:pt x="38017" y="29768"/>
                  </a:lnTo>
                  <a:lnTo>
                    <a:pt x="38494" y="30685"/>
                  </a:lnTo>
                  <a:lnTo>
                    <a:pt x="37577" y="30685"/>
                  </a:lnTo>
                  <a:lnTo>
                    <a:pt x="37577" y="31601"/>
                  </a:lnTo>
                  <a:lnTo>
                    <a:pt x="37577" y="32078"/>
                  </a:lnTo>
                  <a:lnTo>
                    <a:pt x="37577" y="32518"/>
                  </a:lnTo>
                  <a:lnTo>
                    <a:pt x="38934" y="32995"/>
                  </a:lnTo>
                  <a:lnTo>
                    <a:pt x="39850" y="32995"/>
                  </a:lnTo>
                  <a:lnTo>
                    <a:pt x="41243" y="32078"/>
                  </a:lnTo>
                  <a:lnTo>
                    <a:pt x="42160" y="31601"/>
                  </a:lnTo>
                  <a:lnTo>
                    <a:pt x="42600" y="31601"/>
                  </a:lnTo>
                  <a:lnTo>
                    <a:pt x="43076" y="31162"/>
                  </a:lnTo>
                  <a:lnTo>
                    <a:pt x="43516" y="32518"/>
                  </a:lnTo>
                  <a:lnTo>
                    <a:pt x="43993" y="32078"/>
                  </a:lnTo>
                  <a:lnTo>
                    <a:pt x="44433" y="31162"/>
                  </a:lnTo>
                  <a:lnTo>
                    <a:pt x="44433" y="30245"/>
                  </a:lnTo>
                  <a:lnTo>
                    <a:pt x="44909" y="30245"/>
                  </a:lnTo>
                  <a:lnTo>
                    <a:pt x="45349" y="30685"/>
                  </a:lnTo>
                  <a:lnTo>
                    <a:pt x="45826" y="30245"/>
                  </a:lnTo>
                  <a:lnTo>
                    <a:pt x="48099" y="30245"/>
                  </a:lnTo>
                  <a:lnTo>
                    <a:pt x="48099" y="30685"/>
                  </a:lnTo>
                  <a:lnTo>
                    <a:pt x="48575" y="30685"/>
                  </a:lnTo>
                  <a:lnTo>
                    <a:pt x="48575" y="30245"/>
                  </a:lnTo>
                  <a:lnTo>
                    <a:pt x="49015" y="30245"/>
                  </a:lnTo>
                  <a:lnTo>
                    <a:pt x="49015" y="28412"/>
                  </a:lnTo>
                  <a:lnTo>
                    <a:pt x="49932" y="27935"/>
                  </a:lnTo>
                  <a:lnTo>
                    <a:pt x="50408" y="28852"/>
                  </a:lnTo>
                  <a:lnTo>
                    <a:pt x="50848" y="28852"/>
                  </a:lnTo>
                  <a:lnTo>
                    <a:pt x="52241" y="27496"/>
                  </a:lnTo>
                  <a:lnTo>
                    <a:pt x="53158" y="27019"/>
                  </a:lnTo>
                  <a:lnTo>
                    <a:pt x="53598" y="26579"/>
                  </a:lnTo>
                  <a:lnTo>
                    <a:pt x="54074" y="25663"/>
                  </a:lnTo>
                  <a:lnTo>
                    <a:pt x="54514" y="25663"/>
                  </a:lnTo>
                  <a:lnTo>
                    <a:pt x="55431" y="26102"/>
                  </a:lnTo>
                  <a:lnTo>
                    <a:pt x="55908" y="25663"/>
                  </a:lnTo>
                  <a:lnTo>
                    <a:pt x="55431" y="25186"/>
                  </a:lnTo>
                  <a:lnTo>
                    <a:pt x="56347" y="24746"/>
                  </a:lnTo>
                  <a:lnTo>
                    <a:pt x="56824" y="23830"/>
                  </a:lnTo>
                  <a:lnTo>
                    <a:pt x="57264" y="23353"/>
                  </a:lnTo>
                  <a:lnTo>
                    <a:pt x="57741" y="23353"/>
                  </a:lnTo>
                  <a:lnTo>
                    <a:pt x="58180" y="22436"/>
                  </a:lnTo>
                  <a:lnTo>
                    <a:pt x="58180" y="21997"/>
                  </a:lnTo>
                  <a:lnTo>
                    <a:pt x="58657" y="22436"/>
                  </a:lnTo>
                  <a:lnTo>
                    <a:pt x="59097" y="22436"/>
                  </a:lnTo>
                  <a:lnTo>
                    <a:pt x="59097" y="21997"/>
                  </a:lnTo>
                  <a:lnTo>
                    <a:pt x="59097" y="19687"/>
                  </a:lnTo>
                  <a:lnTo>
                    <a:pt x="60490" y="19247"/>
                  </a:lnTo>
                  <a:lnTo>
                    <a:pt x="60930" y="17414"/>
                  </a:lnTo>
                  <a:lnTo>
                    <a:pt x="60930" y="16937"/>
                  </a:lnTo>
                  <a:lnTo>
                    <a:pt x="63679" y="16937"/>
                  </a:lnTo>
                  <a:lnTo>
                    <a:pt x="64156" y="15581"/>
                  </a:lnTo>
                  <a:lnTo>
                    <a:pt x="64156" y="13748"/>
                  </a:lnTo>
                  <a:lnTo>
                    <a:pt x="62763" y="12355"/>
                  </a:lnTo>
                  <a:lnTo>
                    <a:pt x="62323" y="12355"/>
                  </a:lnTo>
                  <a:lnTo>
                    <a:pt x="62323" y="11915"/>
                  </a:lnTo>
                  <a:lnTo>
                    <a:pt x="62763" y="11438"/>
                  </a:lnTo>
                  <a:lnTo>
                    <a:pt x="63240" y="10998"/>
                  </a:lnTo>
                  <a:lnTo>
                    <a:pt x="63240" y="10522"/>
                  </a:lnTo>
                  <a:lnTo>
                    <a:pt x="62323" y="10522"/>
                  </a:lnTo>
                  <a:lnTo>
                    <a:pt x="61846" y="10082"/>
                  </a:lnTo>
                  <a:lnTo>
                    <a:pt x="62323" y="9605"/>
                  </a:lnTo>
                  <a:lnTo>
                    <a:pt x="63240" y="9165"/>
                  </a:lnTo>
                  <a:lnTo>
                    <a:pt x="63679" y="8689"/>
                  </a:lnTo>
                  <a:lnTo>
                    <a:pt x="63240" y="6856"/>
                  </a:lnTo>
                  <a:lnTo>
                    <a:pt x="62763" y="7332"/>
                  </a:lnTo>
                  <a:lnTo>
                    <a:pt x="62323" y="7772"/>
                  </a:lnTo>
                  <a:lnTo>
                    <a:pt x="61407" y="7772"/>
                  </a:lnTo>
                  <a:lnTo>
                    <a:pt x="60490" y="7332"/>
                  </a:lnTo>
                  <a:lnTo>
                    <a:pt x="59574" y="7332"/>
                  </a:lnTo>
                  <a:lnTo>
                    <a:pt x="59574" y="7772"/>
                  </a:lnTo>
                  <a:lnTo>
                    <a:pt x="59097" y="7332"/>
                  </a:lnTo>
                  <a:lnTo>
                    <a:pt x="59097" y="6856"/>
                  </a:lnTo>
                  <a:lnTo>
                    <a:pt x="57741" y="6856"/>
                  </a:lnTo>
                  <a:lnTo>
                    <a:pt x="57741" y="7332"/>
                  </a:lnTo>
                  <a:lnTo>
                    <a:pt x="57264" y="7332"/>
                  </a:lnTo>
                  <a:lnTo>
                    <a:pt x="56824" y="7772"/>
                  </a:lnTo>
                  <a:lnTo>
                    <a:pt x="56824" y="7332"/>
                  </a:lnTo>
                  <a:lnTo>
                    <a:pt x="56347" y="7332"/>
                  </a:lnTo>
                  <a:lnTo>
                    <a:pt x="55431" y="7772"/>
                  </a:lnTo>
                  <a:lnTo>
                    <a:pt x="54991" y="7332"/>
                  </a:lnTo>
                  <a:lnTo>
                    <a:pt x="54514" y="6856"/>
                  </a:lnTo>
                  <a:lnTo>
                    <a:pt x="54514" y="7332"/>
                  </a:lnTo>
                  <a:lnTo>
                    <a:pt x="53598" y="7772"/>
                  </a:lnTo>
                  <a:lnTo>
                    <a:pt x="52241" y="6856"/>
                  </a:lnTo>
                  <a:lnTo>
                    <a:pt x="51765" y="6416"/>
                  </a:lnTo>
                  <a:lnTo>
                    <a:pt x="51765" y="5939"/>
                  </a:lnTo>
                  <a:lnTo>
                    <a:pt x="50408" y="5939"/>
                  </a:lnTo>
                  <a:lnTo>
                    <a:pt x="49932" y="6856"/>
                  </a:lnTo>
                  <a:lnTo>
                    <a:pt x="49492" y="7772"/>
                  </a:lnTo>
                  <a:lnTo>
                    <a:pt x="48575" y="7772"/>
                  </a:lnTo>
                  <a:lnTo>
                    <a:pt x="48099" y="7332"/>
                  </a:lnTo>
                  <a:lnTo>
                    <a:pt x="47659" y="7772"/>
                  </a:lnTo>
                  <a:lnTo>
                    <a:pt x="47182" y="7332"/>
                  </a:lnTo>
                  <a:lnTo>
                    <a:pt x="45349" y="7332"/>
                  </a:lnTo>
                  <a:lnTo>
                    <a:pt x="45349" y="6856"/>
                  </a:lnTo>
                  <a:lnTo>
                    <a:pt x="44909" y="5499"/>
                  </a:lnTo>
                  <a:lnTo>
                    <a:pt x="44433" y="5023"/>
                  </a:lnTo>
                  <a:lnTo>
                    <a:pt x="43993" y="5023"/>
                  </a:lnTo>
                  <a:lnTo>
                    <a:pt x="43076" y="4106"/>
                  </a:lnTo>
                  <a:lnTo>
                    <a:pt x="43076" y="3666"/>
                  </a:lnTo>
                  <a:lnTo>
                    <a:pt x="42600" y="3666"/>
                  </a:lnTo>
                  <a:lnTo>
                    <a:pt x="42160" y="4106"/>
                  </a:lnTo>
                  <a:lnTo>
                    <a:pt x="40767" y="4583"/>
                  </a:lnTo>
                  <a:lnTo>
                    <a:pt x="39850" y="4583"/>
                  </a:lnTo>
                  <a:lnTo>
                    <a:pt x="39850" y="4106"/>
                  </a:lnTo>
                  <a:lnTo>
                    <a:pt x="39410" y="2750"/>
                  </a:lnTo>
                  <a:lnTo>
                    <a:pt x="39410" y="1833"/>
                  </a:lnTo>
                  <a:lnTo>
                    <a:pt x="38934" y="1357"/>
                  </a:lnTo>
                  <a:lnTo>
                    <a:pt x="38494" y="440"/>
                  </a:lnTo>
                  <a:lnTo>
                    <a:pt x="380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5" name="Google Shape;705;p26"/>
            <p:cNvSpPr/>
            <p:nvPr/>
          </p:nvSpPr>
          <p:spPr>
            <a:xfrm>
              <a:off x="6685496" y="3481805"/>
              <a:ext cx="250481" cy="250481"/>
            </a:xfrm>
            <a:custGeom>
              <a:rect b="b" l="l" r="r" t="t"/>
              <a:pathLst>
                <a:path extrusionOk="0" h="15582" w="15582">
                  <a:moveTo>
                    <a:pt x="2310" y="1"/>
                  </a:moveTo>
                  <a:lnTo>
                    <a:pt x="1834" y="440"/>
                  </a:lnTo>
                  <a:lnTo>
                    <a:pt x="1394" y="917"/>
                  </a:lnTo>
                  <a:lnTo>
                    <a:pt x="1" y="1834"/>
                  </a:lnTo>
                  <a:lnTo>
                    <a:pt x="477" y="1834"/>
                  </a:lnTo>
                  <a:lnTo>
                    <a:pt x="917" y="2273"/>
                  </a:lnTo>
                  <a:lnTo>
                    <a:pt x="2310" y="3190"/>
                  </a:lnTo>
                  <a:lnTo>
                    <a:pt x="2310" y="4583"/>
                  </a:lnTo>
                  <a:lnTo>
                    <a:pt x="3667" y="5023"/>
                  </a:lnTo>
                  <a:lnTo>
                    <a:pt x="4583" y="5500"/>
                  </a:lnTo>
                  <a:lnTo>
                    <a:pt x="4583" y="6416"/>
                  </a:lnTo>
                  <a:lnTo>
                    <a:pt x="5060" y="6856"/>
                  </a:lnTo>
                  <a:lnTo>
                    <a:pt x="5500" y="7333"/>
                  </a:lnTo>
                  <a:lnTo>
                    <a:pt x="6893" y="7772"/>
                  </a:lnTo>
                  <a:lnTo>
                    <a:pt x="6893" y="8249"/>
                  </a:lnTo>
                  <a:lnTo>
                    <a:pt x="7333" y="9166"/>
                  </a:lnTo>
                  <a:lnTo>
                    <a:pt x="7333" y="9606"/>
                  </a:lnTo>
                  <a:lnTo>
                    <a:pt x="7333" y="10522"/>
                  </a:lnTo>
                  <a:lnTo>
                    <a:pt x="6893" y="10522"/>
                  </a:lnTo>
                  <a:lnTo>
                    <a:pt x="6893" y="10999"/>
                  </a:lnTo>
                  <a:lnTo>
                    <a:pt x="6893" y="11439"/>
                  </a:lnTo>
                  <a:lnTo>
                    <a:pt x="7333" y="11915"/>
                  </a:lnTo>
                  <a:lnTo>
                    <a:pt x="7333" y="12355"/>
                  </a:lnTo>
                  <a:lnTo>
                    <a:pt x="7809" y="13748"/>
                  </a:lnTo>
                  <a:lnTo>
                    <a:pt x="7809" y="14665"/>
                  </a:lnTo>
                  <a:lnTo>
                    <a:pt x="8249" y="15105"/>
                  </a:lnTo>
                  <a:lnTo>
                    <a:pt x="9642" y="15105"/>
                  </a:lnTo>
                  <a:lnTo>
                    <a:pt x="10082" y="15581"/>
                  </a:lnTo>
                  <a:lnTo>
                    <a:pt x="10559" y="15105"/>
                  </a:lnTo>
                  <a:lnTo>
                    <a:pt x="10999" y="14665"/>
                  </a:lnTo>
                  <a:lnTo>
                    <a:pt x="12392" y="14665"/>
                  </a:lnTo>
                  <a:lnTo>
                    <a:pt x="12392" y="14188"/>
                  </a:lnTo>
                  <a:lnTo>
                    <a:pt x="11915" y="13748"/>
                  </a:lnTo>
                  <a:lnTo>
                    <a:pt x="11915" y="13272"/>
                  </a:lnTo>
                  <a:lnTo>
                    <a:pt x="12392" y="12355"/>
                  </a:lnTo>
                  <a:lnTo>
                    <a:pt x="12832" y="12355"/>
                  </a:lnTo>
                  <a:lnTo>
                    <a:pt x="12832" y="12832"/>
                  </a:lnTo>
                  <a:lnTo>
                    <a:pt x="13308" y="12355"/>
                  </a:lnTo>
                  <a:lnTo>
                    <a:pt x="14225" y="12355"/>
                  </a:lnTo>
                  <a:lnTo>
                    <a:pt x="14665" y="11915"/>
                  </a:lnTo>
                  <a:lnTo>
                    <a:pt x="15581" y="11915"/>
                  </a:lnTo>
                  <a:lnTo>
                    <a:pt x="15581" y="10999"/>
                  </a:lnTo>
                  <a:lnTo>
                    <a:pt x="15141" y="10522"/>
                  </a:lnTo>
                  <a:lnTo>
                    <a:pt x="14665" y="10522"/>
                  </a:lnTo>
                  <a:lnTo>
                    <a:pt x="13748" y="10082"/>
                  </a:lnTo>
                  <a:lnTo>
                    <a:pt x="13748" y="9606"/>
                  </a:lnTo>
                  <a:lnTo>
                    <a:pt x="14225" y="9606"/>
                  </a:lnTo>
                  <a:lnTo>
                    <a:pt x="14225" y="9166"/>
                  </a:lnTo>
                  <a:lnTo>
                    <a:pt x="13748" y="8689"/>
                  </a:lnTo>
                  <a:lnTo>
                    <a:pt x="12832" y="8249"/>
                  </a:lnTo>
                  <a:lnTo>
                    <a:pt x="12392" y="7772"/>
                  </a:lnTo>
                  <a:lnTo>
                    <a:pt x="12392" y="7333"/>
                  </a:lnTo>
                  <a:lnTo>
                    <a:pt x="12392" y="6856"/>
                  </a:lnTo>
                  <a:lnTo>
                    <a:pt x="11475" y="6856"/>
                  </a:lnTo>
                  <a:lnTo>
                    <a:pt x="11475" y="5939"/>
                  </a:lnTo>
                  <a:lnTo>
                    <a:pt x="10999" y="5023"/>
                  </a:lnTo>
                  <a:lnTo>
                    <a:pt x="10082" y="5023"/>
                  </a:lnTo>
                  <a:lnTo>
                    <a:pt x="9642" y="4583"/>
                  </a:lnTo>
                  <a:lnTo>
                    <a:pt x="9642" y="3190"/>
                  </a:lnTo>
                  <a:lnTo>
                    <a:pt x="9642" y="2273"/>
                  </a:lnTo>
                  <a:lnTo>
                    <a:pt x="9166" y="2273"/>
                  </a:lnTo>
                  <a:lnTo>
                    <a:pt x="9166" y="1834"/>
                  </a:lnTo>
                  <a:lnTo>
                    <a:pt x="9166" y="1357"/>
                  </a:lnTo>
                  <a:lnTo>
                    <a:pt x="8249" y="917"/>
                  </a:lnTo>
                  <a:lnTo>
                    <a:pt x="8249" y="1834"/>
                  </a:lnTo>
                  <a:lnTo>
                    <a:pt x="7333" y="1357"/>
                  </a:lnTo>
                  <a:lnTo>
                    <a:pt x="6416" y="917"/>
                  </a:lnTo>
                  <a:lnTo>
                    <a:pt x="5976" y="917"/>
                  </a:lnTo>
                  <a:lnTo>
                    <a:pt x="5500" y="1357"/>
                  </a:lnTo>
                  <a:lnTo>
                    <a:pt x="5060" y="917"/>
                  </a:lnTo>
                  <a:lnTo>
                    <a:pt x="4583" y="440"/>
                  </a:lnTo>
                  <a:lnTo>
                    <a:pt x="3667" y="440"/>
                  </a:lnTo>
                  <a:lnTo>
                    <a:pt x="366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6" name="Google Shape;706;p26"/>
            <p:cNvSpPr/>
            <p:nvPr/>
          </p:nvSpPr>
          <p:spPr>
            <a:xfrm>
              <a:off x="8144045" y="3650946"/>
              <a:ext cx="16" cy="0"/>
            </a:xfrm>
            <a:custGeom>
              <a:rect b="b" l="l" r="r" t="t"/>
              <a:pathLst>
                <a:path extrusionOk="0" h="0" w="1">
                  <a:moveTo>
                    <a:pt x="1" y="0"/>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7" name="Google Shape;707;p26"/>
            <p:cNvSpPr/>
            <p:nvPr/>
          </p:nvSpPr>
          <p:spPr>
            <a:xfrm>
              <a:off x="8107506" y="3923787"/>
              <a:ext cx="7089" cy="7089"/>
            </a:xfrm>
            <a:custGeom>
              <a:rect b="b" l="l" r="r" t="t"/>
              <a:pathLst>
                <a:path extrusionOk="0" h="441" w="441">
                  <a:moveTo>
                    <a:pt x="441" y="441"/>
                  </a:moveTo>
                  <a:lnTo>
                    <a:pt x="441" y="44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8" name="Google Shape;708;p26"/>
            <p:cNvSpPr/>
            <p:nvPr/>
          </p:nvSpPr>
          <p:spPr>
            <a:xfrm>
              <a:off x="7952527" y="3650946"/>
              <a:ext cx="338861" cy="279930"/>
            </a:xfrm>
            <a:custGeom>
              <a:rect b="b" l="l" r="r" t="t"/>
              <a:pathLst>
                <a:path extrusionOk="0" h="17414" w="21080">
                  <a:moveTo>
                    <a:pt x="11915" y="0"/>
                  </a:moveTo>
                  <a:lnTo>
                    <a:pt x="11475" y="917"/>
                  </a:lnTo>
                  <a:lnTo>
                    <a:pt x="11915" y="1833"/>
                  </a:lnTo>
                  <a:lnTo>
                    <a:pt x="10082" y="1833"/>
                  </a:lnTo>
                  <a:lnTo>
                    <a:pt x="10998" y="2310"/>
                  </a:lnTo>
                  <a:lnTo>
                    <a:pt x="10558" y="3666"/>
                  </a:lnTo>
                  <a:lnTo>
                    <a:pt x="9642" y="4143"/>
                  </a:lnTo>
                  <a:lnTo>
                    <a:pt x="7809" y="4143"/>
                  </a:lnTo>
                  <a:lnTo>
                    <a:pt x="6892" y="3666"/>
                  </a:lnTo>
                  <a:lnTo>
                    <a:pt x="5976" y="2750"/>
                  </a:lnTo>
                  <a:lnTo>
                    <a:pt x="3666" y="2750"/>
                  </a:lnTo>
                  <a:lnTo>
                    <a:pt x="3666" y="4143"/>
                  </a:lnTo>
                  <a:lnTo>
                    <a:pt x="3666" y="4583"/>
                  </a:lnTo>
                  <a:lnTo>
                    <a:pt x="5059" y="4583"/>
                  </a:lnTo>
                  <a:lnTo>
                    <a:pt x="5499" y="5059"/>
                  </a:lnTo>
                  <a:lnTo>
                    <a:pt x="5499" y="5499"/>
                  </a:lnTo>
                  <a:lnTo>
                    <a:pt x="5976" y="6892"/>
                  </a:lnTo>
                  <a:lnTo>
                    <a:pt x="3666" y="6892"/>
                  </a:lnTo>
                  <a:lnTo>
                    <a:pt x="3666" y="7332"/>
                  </a:lnTo>
                  <a:lnTo>
                    <a:pt x="2750" y="6892"/>
                  </a:lnTo>
                  <a:lnTo>
                    <a:pt x="1833" y="6892"/>
                  </a:lnTo>
                  <a:lnTo>
                    <a:pt x="917" y="5976"/>
                  </a:lnTo>
                  <a:lnTo>
                    <a:pt x="477" y="6416"/>
                  </a:lnTo>
                  <a:lnTo>
                    <a:pt x="0" y="7332"/>
                  </a:lnTo>
                  <a:lnTo>
                    <a:pt x="917" y="7809"/>
                  </a:lnTo>
                  <a:lnTo>
                    <a:pt x="917" y="8249"/>
                  </a:lnTo>
                  <a:lnTo>
                    <a:pt x="1833" y="8249"/>
                  </a:lnTo>
                  <a:lnTo>
                    <a:pt x="3226" y="9165"/>
                  </a:lnTo>
                  <a:lnTo>
                    <a:pt x="3226" y="9642"/>
                  </a:lnTo>
                  <a:lnTo>
                    <a:pt x="2310" y="10558"/>
                  </a:lnTo>
                  <a:lnTo>
                    <a:pt x="3666" y="10998"/>
                  </a:lnTo>
                  <a:lnTo>
                    <a:pt x="4583" y="10998"/>
                  </a:lnTo>
                  <a:lnTo>
                    <a:pt x="5499" y="11475"/>
                  </a:lnTo>
                  <a:lnTo>
                    <a:pt x="5499" y="11915"/>
                  </a:lnTo>
                  <a:lnTo>
                    <a:pt x="5059" y="12391"/>
                  </a:lnTo>
                  <a:lnTo>
                    <a:pt x="4143" y="12831"/>
                  </a:lnTo>
                  <a:lnTo>
                    <a:pt x="4583" y="13308"/>
                  </a:lnTo>
                  <a:lnTo>
                    <a:pt x="6416" y="13308"/>
                  </a:lnTo>
                  <a:lnTo>
                    <a:pt x="7332" y="14224"/>
                  </a:lnTo>
                  <a:lnTo>
                    <a:pt x="8725" y="14224"/>
                  </a:lnTo>
                  <a:lnTo>
                    <a:pt x="9165" y="14664"/>
                  </a:lnTo>
                  <a:lnTo>
                    <a:pt x="8725" y="15141"/>
                  </a:lnTo>
                  <a:lnTo>
                    <a:pt x="9165" y="15141"/>
                  </a:lnTo>
                  <a:lnTo>
                    <a:pt x="9642" y="15581"/>
                  </a:lnTo>
                  <a:lnTo>
                    <a:pt x="10082" y="17414"/>
                  </a:lnTo>
                  <a:lnTo>
                    <a:pt x="10082" y="16497"/>
                  </a:lnTo>
                  <a:lnTo>
                    <a:pt x="10082" y="16057"/>
                  </a:lnTo>
                  <a:lnTo>
                    <a:pt x="10082" y="15581"/>
                  </a:lnTo>
                  <a:lnTo>
                    <a:pt x="10998" y="15141"/>
                  </a:lnTo>
                  <a:lnTo>
                    <a:pt x="11915" y="14224"/>
                  </a:lnTo>
                  <a:lnTo>
                    <a:pt x="11915" y="13748"/>
                  </a:lnTo>
                  <a:lnTo>
                    <a:pt x="12391" y="12391"/>
                  </a:lnTo>
                  <a:lnTo>
                    <a:pt x="12831" y="11475"/>
                  </a:lnTo>
                  <a:lnTo>
                    <a:pt x="13748" y="11475"/>
                  </a:lnTo>
                  <a:lnTo>
                    <a:pt x="14224" y="10558"/>
                  </a:lnTo>
                  <a:lnTo>
                    <a:pt x="14664" y="10558"/>
                  </a:lnTo>
                  <a:lnTo>
                    <a:pt x="15581" y="11475"/>
                  </a:lnTo>
                  <a:lnTo>
                    <a:pt x="16497" y="11915"/>
                  </a:lnTo>
                  <a:lnTo>
                    <a:pt x="16497" y="12831"/>
                  </a:lnTo>
                  <a:lnTo>
                    <a:pt x="16057" y="12831"/>
                  </a:lnTo>
                  <a:lnTo>
                    <a:pt x="16497" y="13308"/>
                  </a:lnTo>
                  <a:lnTo>
                    <a:pt x="16974" y="14224"/>
                  </a:lnTo>
                  <a:lnTo>
                    <a:pt x="16974" y="14664"/>
                  </a:lnTo>
                  <a:lnTo>
                    <a:pt x="16057" y="15141"/>
                  </a:lnTo>
                  <a:lnTo>
                    <a:pt x="15581" y="15141"/>
                  </a:lnTo>
                  <a:lnTo>
                    <a:pt x="16497" y="15581"/>
                  </a:lnTo>
                  <a:lnTo>
                    <a:pt x="17414" y="16057"/>
                  </a:lnTo>
                  <a:lnTo>
                    <a:pt x="17890" y="15581"/>
                  </a:lnTo>
                  <a:lnTo>
                    <a:pt x="18330" y="15581"/>
                  </a:lnTo>
                  <a:lnTo>
                    <a:pt x="20640" y="16057"/>
                  </a:lnTo>
                  <a:lnTo>
                    <a:pt x="20640" y="16057"/>
                  </a:lnTo>
                  <a:lnTo>
                    <a:pt x="20163" y="15581"/>
                  </a:lnTo>
                  <a:lnTo>
                    <a:pt x="20640" y="15141"/>
                  </a:lnTo>
                  <a:lnTo>
                    <a:pt x="19247" y="14664"/>
                  </a:lnTo>
                  <a:lnTo>
                    <a:pt x="18807" y="13748"/>
                  </a:lnTo>
                  <a:lnTo>
                    <a:pt x="19247" y="12831"/>
                  </a:lnTo>
                  <a:lnTo>
                    <a:pt x="19247" y="12391"/>
                  </a:lnTo>
                  <a:lnTo>
                    <a:pt x="19247" y="11915"/>
                  </a:lnTo>
                  <a:lnTo>
                    <a:pt x="19723" y="11915"/>
                  </a:lnTo>
                  <a:lnTo>
                    <a:pt x="19723" y="12831"/>
                  </a:lnTo>
                  <a:lnTo>
                    <a:pt x="20163" y="11915"/>
                  </a:lnTo>
                  <a:lnTo>
                    <a:pt x="20163" y="10998"/>
                  </a:lnTo>
                  <a:lnTo>
                    <a:pt x="20163" y="10558"/>
                  </a:lnTo>
                  <a:lnTo>
                    <a:pt x="19723" y="10082"/>
                  </a:lnTo>
                  <a:lnTo>
                    <a:pt x="19247" y="9165"/>
                  </a:lnTo>
                  <a:lnTo>
                    <a:pt x="19723" y="9165"/>
                  </a:lnTo>
                  <a:lnTo>
                    <a:pt x="19723" y="8725"/>
                  </a:lnTo>
                  <a:lnTo>
                    <a:pt x="19247" y="7809"/>
                  </a:lnTo>
                  <a:lnTo>
                    <a:pt x="19247" y="7332"/>
                  </a:lnTo>
                  <a:lnTo>
                    <a:pt x="18807" y="6892"/>
                  </a:lnTo>
                  <a:lnTo>
                    <a:pt x="18807" y="6416"/>
                  </a:lnTo>
                  <a:lnTo>
                    <a:pt x="19247" y="5499"/>
                  </a:lnTo>
                  <a:lnTo>
                    <a:pt x="19723" y="4583"/>
                  </a:lnTo>
                  <a:lnTo>
                    <a:pt x="20163" y="4143"/>
                  </a:lnTo>
                  <a:lnTo>
                    <a:pt x="21080" y="4143"/>
                  </a:lnTo>
                  <a:lnTo>
                    <a:pt x="21080" y="3666"/>
                  </a:lnTo>
                  <a:lnTo>
                    <a:pt x="20640" y="3226"/>
                  </a:lnTo>
                  <a:lnTo>
                    <a:pt x="19723" y="3666"/>
                  </a:lnTo>
                  <a:lnTo>
                    <a:pt x="18807" y="3666"/>
                  </a:lnTo>
                  <a:lnTo>
                    <a:pt x="17890" y="4143"/>
                  </a:lnTo>
                  <a:lnTo>
                    <a:pt x="16974" y="3226"/>
                  </a:lnTo>
                  <a:lnTo>
                    <a:pt x="16057" y="3226"/>
                  </a:lnTo>
                  <a:lnTo>
                    <a:pt x="15581" y="2750"/>
                  </a:lnTo>
                  <a:lnTo>
                    <a:pt x="15141" y="1833"/>
                  </a:lnTo>
                  <a:lnTo>
                    <a:pt x="14664" y="1393"/>
                  </a:lnTo>
                  <a:lnTo>
                    <a:pt x="14224" y="917"/>
                  </a:lnTo>
                  <a:lnTo>
                    <a:pt x="13308" y="477"/>
                  </a:lnTo>
                  <a:lnTo>
                    <a:pt x="11915"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09" name="Google Shape;709;p26"/>
            <p:cNvSpPr/>
            <p:nvPr/>
          </p:nvSpPr>
          <p:spPr>
            <a:xfrm>
              <a:off x="7842317" y="3768808"/>
              <a:ext cx="272278" cy="176809"/>
            </a:xfrm>
            <a:custGeom>
              <a:rect b="b" l="l" r="r" t="t"/>
              <a:pathLst>
                <a:path extrusionOk="0" h="10999" w="16938">
                  <a:moveTo>
                    <a:pt x="6856" y="0"/>
                  </a:moveTo>
                  <a:lnTo>
                    <a:pt x="6416" y="477"/>
                  </a:lnTo>
                  <a:lnTo>
                    <a:pt x="6416" y="917"/>
                  </a:lnTo>
                  <a:lnTo>
                    <a:pt x="6416" y="1393"/>
                  </a:lnTo>
                  <a:lnTo>
                    <a:pt x="5023" y="1393"/>
                  </a:lnTo>
                  <a:lnTo>
                    <a:pt x="5023" y="1833"/>
                  </a:lnTo>
                  <a:lnTo>
                    <a:pt x="3667" y="1833"/>
                  </a:lnTo>
                  <a:lnTo>
                    <a:pt x="2750" y="2310"/>
                  </a:lnTo>
                  <a:lnTo>
                    <a:pt x="1834" y="3226"/>
                  </a:lnTo>
                  <a:lnTo>
                    <a:pt x="441" y="4143"/>
                  </a:lnTo>
                  <a:lnTo>
                    <a:pt x="1" y="4143"/>
                  </a:lnTo>
                  <a:lnTo>
                    <a:pt x="1834" y="4583"/>
                  </a:lnTo>
                  <a:lnTo>
                    <a:pt x="1834" y="5059"/>
                  </a:lnTo>
                  <a:lnTo>
                    <a:pt x="2274" y="5499"/>
                  </a:lnTo>
                  <a:lnTo>
                    <a:pt x="1834" y="6416"/>
                  </a:lnTo>
                  <a:lnTo>
                    <a:pt x="1834" y="6892"/>
                  </a:lnTo>
                  <a:lnTo>
                    <a:pt x="2274" y="7809"/>
                  </a:lnTo>
                  <a:lnTo>
                    <a:pt x="2750" y="8249"/>
                  </a:lnTo>
                  <a:lnTo>
                    <a:pt x="5500" y="8249"/>
                  </a:lnTo>
                  <a:lnTo>
                    <a:pt x="5940" y="7809"/>
                  </a:lnTo>
                  <a:lnTo>
                    <a:pt x="6416" y="8249"/>
                  </a:lnTo>
                  <a:lnTo>
                    <a:pt x="6416" y="8725"/>
                  </a:lnTo>
                  <a:lnTo>
                    <a:pt x="7773" y="8725"/>
                  </a:lnTo>
                  <a:lnTo>
                    <a:pt x="8689" y="9165"/>
                  </a:lnTo>
                  <a:lnTo>
                    <a:pt x="10522" y="10082"/>
                  </a:lnTo>
                  <a:lnTo>
                    <a:pt x="11439" y="10558"/>
                  </a:lnTo>
                  <a:lnTo>
                    <a:pt x="11915" y="10998"/>
                  </a:lnTo>
                  <a:lnTo>
                    <a:pt x="14665" y="10998"/>
                  </a:lnTo>
                  <a:lnTo>
                    <a:pt x="15581" y="10558"/>
                  </a:lnTo>
                  <a:lnTo>
                    <a:pt x="16938" y="10082"/>
                  </a:lnTo>
                  <a:lnTo>
                    <a:pt x="16498" y="8249"/>
                  </a:lnTo>
                  <a:lnTo>
                    <a:pt x="16021" y="7809"/>
                  </a:lnTo>
                  <a:lnTo>
                    <a:pt x="15581" y="7809"/>
                  </a:lnTo>
                  <a:lnTo>
                    <a:pt x="16021" y="7332"/>
                  </a:lnTo>
                  <a:lnTo>
                    <a:pt x="15581" y="6892"/>
                  </a:lnTo>
                  <a:lnTo>
                    <a:pt x="14188" y="6892"/>
                  </a:lnTo>
                  <a:lnTo>
                    <a:pt x="13272" y="5976"/>
                  </a:lnTo>
                  <a:lnTo>
                    <a:pt x="11439" y="5976"/>
                  </a:lnTo>
                  <a:lnTo>
                    <a:pt x="10999" y="5499"/>
                  </a:lnTo>
                  <a:lnTo>
                    <a:pt x="11915" y="5059"/>
                  </a:lnTo>
                  <a:lnTo>
                    <a:pt x="12355" y="4583"/>
                  </a:lnTo>
                  <a:lnTo>
                    <a:pt x="12355" y="4143"/>
                  </a:lnTo>
                  <a:lnTo>
                    <a:pt x="11439" y="3666"/>
                  </a:lnTo>
                  <a:lnTo>
                    <a:pt x="10522" y="3666"/>
                  </a:lnTo>
                  <a:lnTo>
                    <a:pt x="9166" y="3226"/>
                  </a:lnTo>
                  <a:lnTo>
                    <a:pt x="10082" y="2310"/>
                  </a:lnTo>
                  <a:lnTo>
                    <a:pt x="10082" y="1833"/>
                  </a:lnTo>
                  <a:lnTo>
                    <a:pt x="8689" y="917"/>
                  </a:lnTo>
                  <a:lnTo>
                    <a:pt x="7773" y="917"/>
                  </a:lnTo>
                  <a:lnTo>
                    <a:pt x="7773" y="477"/>
                  </a:lnTo>
                  <a:lnTo>
                    <a:pt x="6856"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0" name="Google Shape;710;p26"/>
            <p:cNvSpPr/>
            <p:nvPr/>
          </p:nvSpPr>
          <p:spPr>
            <a:xfrm>
              <a:off x="7562403" y="3673339"/>
              <a:ext cx="486188" cy="169141"/>
            </a:xfrm>
            <a:custGeom>
              <a:rect b="b" l="l" r="r" t="t"/>
              <a:pathLst>
                <a:path extrusionOk="0" h="10522" w="30245">
                  <a:moveTo>
                    <a:pt x="21080" y="0"/>
                  </a:moveTo>
                  <a:lnTo>
                    <a:pt x="21080" y="440"/>
                  </a:lnTo>
                  <a:lnTo>
                    <a:pt x="20603" y="917"/>
                  </a:lnTo>
                  <a:lnTo>
                    <a:pt x="18770" y="917"/>
                  </a:lnTo>
                  <a:lnTo>
                    <a:pt x="17854" y="1357"/>
                  </a:lnTo>
                  <a:lnTo>
                    <a:pt x="17414" y="1833"/>
                  </a:lnTo>
                  <a:lnTo>
                    <a:pt x="15581" y="1833"/>
                  </a:lnTo>
                  <a:lnTo>
                    <a:pt x="16021" y="1357"/>
                  </a:lnTo>
                  <a:lnTo>
                    <a:pt x="15581" y="917"/>
                  </a:lnTo>
                  <a:lnTo>
                    <a:pt x="14188" y="917"/>
                  </a:lnTo>
                  <a:lnTo>
                    <a:pt x="12831" y="1357"/>
                  </a:lnTo>
                  <a:lnTo>
                    <a:pt x="11915" y="917"/>
                  </a:lnTo>
                  <a:lnTo>
                    <a:pt x="11438" y="917"/>
                  </a:lnTo>
                  <a:lnTo>
                    <a:pt x="10082" y="1357"/>
                  </a:lnTo>
                  <a:lnTo>
                    <a:pt x="7772" y="1357"/>
                  </a:lnTo>
                  <a:lnTo>
                    <a:pt x="7332" y="917"/>
                  </a:lnTo>
                  <a:lnTo>
                    <a:pt x="5023" y="1357"/>
                  </a:lnTo>
                  <a:lnTo>
                    <a:pt x="4583" y="1357"/>
                  </a:lnTo>
                  <a:lnTo>
                    <a:pt x="3666" y="917"/>
                  </a:lnTo>
                  <a:lnTo>
                    <a:pt x="2750" y="440"/>
                  </a:lnTo>
                  <a:lnTo>
                    <a:pt x="2273" y="1357"/>
                  </a:lnTo>
                  <a:lnTo>
                    <a:pt x="1833" y="1833"/>
                  </a:lnTo>
                  <a:lnTo>
                    <a:pt x="440" y="1833"/>
                  </a:lnTo>
                  <a:lnTo>
                    <a:pt x="0" y="3190"/>
                  </a:lnTo>
                  <a:lnTo>
                    <a:pt x="2273" y="3190"/>
                  </a:lnTo>
                  <a:lnTo>
                    <a:pt x="2750" y="3666"/>
                  </a:lnTo>
                  <a:lnTo>
                    <a:pt x="3190" y="3666"/>
                  </a:lnTo>
                  <a:lnTo>
                    <a:pt x="4106" y="3190"/>
                  </a:lnTo>
                  <a:lnTo>
                    <a:pt x="4583" y="3190"/>
                  </a:lnTo>
                  <a:lnTo>
                    <a:pt x="5023" y="3666"/>
                  </a:lnTo>
                  <a:lnTo>
                    <a:pt x="5939" y="3666"/>
                  </a:lnTo>
                  <a:lnTo>
                    <a:pt x="5939" y="4583"/>
                  </a:lnTo>
                  <a:lnTo>
                    <a:pt x="7332" y="4583"/>
                  </a:lnTo>
                  <a:lnTo>
                    <a:pt x="7772" y="5023"/>
                  </a:lnTo>
                  <a:lnTo>
                    <a:pt x="7772" y="5499"/>
                  </a:lnTo>
                  <a:lnTo>
                    <a:pt x="8689" y="6416"/>
                  </a:lnTo>
                  <a:lnTo>
                    <a:pt x="9165" y="6856"/>
                  </a:lnTo>
                  <a:lnTo>
                    <a:pt x="10082" y="7772"/>
                  </a:lnTo>
                  <a:lnTo>
                    <a:pt x="10522" y="8249"/>
                  </a:lnTo>
                  <a:lnTo>
                    <a:pt x="10522" y="8689"/>
                  </a:lnTo>
                  <a:lnTo>
                    <a:pt x="10082" y="8689"/>
                  </a:lnTo>
                  <a:lnTo>
                    <a:pt x="9605" y="9605"/>
                  </a:lnTo>
                  <a:lnTo>
                    <a:pt x="9605" y="10082"/>
                  </a:lnTo>
                  <a:lnTo>
                    <a:pt x="9605" y="10522"/>
                  </a:lnTo>
                  <a:lnTo>
                    <a:pt x="10522" y="10522"/>
                  </a:lnTo>
                  <a:lnTo>
                    <a:pt x="10082" y="10082"/>
                  </a:lnTo>
                  <a:lnTo>
                    <a:pt x="13271" y="10082"/>
                  </a:lnTo>
                  <a:lnTo>
                    <a:pt x="13748" y="9605"/>
                  </a:lnTo>
                  <a:lnTo>
                    <a:pt x="14188" y="9165"/>
                  </a:lnTo>
                  <a:lnTo>
                    <a:pt x="14664" y="8689"/>
                  </a:lnTo>
                  <a:lnTo>
                    <a:pt x="15581" y="9165"/>
                  </a:lnTo>
                  <a:lnTo>
                    <a:pt x="16021" y="9165"/>
                  </a:lnTo>
                  <a:lnTo>
                    <a:pt x="16021" y="9605"/>
                  </a:lnTo>
                  <a:lnTo>
                    <a:pt x="16021" y="10082"/>
                  </a:lnTo>
                  <a:lnTo>
                    <a:pt x="17854" y="10082"/>
                  </a:lnTo>
                  <a:lnTo>
                    <a:pt x="19247" y="9165"/>
                  </a:lnTo>
                  <a:lnTo>
                    <a:pt x="20163" y="8249"/>
                  </a:lnTo>
                  <a:lnTo>
                    <a:pt x="21080" y="7772"/>
                  </a:lnTo>
                  <a:lnTo>
                    <a:pt x="22436" y="7772"/>
                  </a:lnTo>
                  <a:lnTo>
                    <a:pt x="22436" y="7332"/>
                  </a:lnTo>
                  <a:lnTo>
                    <a:pt x="23829" y="7332"/>
                  </a:lnTo>
                  <a:lnTo>
                    <a:pt x="23829" y="6856"/>
                  </a:lnTo>
                  <a:lnTo>
                    <a:pt x="23829" y="6416"/>
                  </a:lnTo>
                  <a:lnTo>
                    <a:pt x="24269" y="5939"/>
                  </a:lnTo>
                  <a:lnTo>
                    <a:pt x="24746" y="5023"/>
                  </a:lnTo>
                  <a:lnTo>
                    <a:pt x="25186" y="4583"/>
                  </a:lnTo>
                  <a:lnTo>
                    <a:pt x="26102" y="5499"/>
                  </a:lnTo>
                  <a:lnTo>
                    <a:pt x="27019" y="5499"/>
                  </a:lnTo>
                  <a:lnTo>
                    <a:pt x="27935" y="5939"/>
                  </a:lnTo>
                  <a:lnTo>
                    <a:pt x="27935" y="5499"/>
                  </a:lnTo>
                  <a:lnTo>
                    <a:pt x="30245" y="5499"/>
                  </a:lnTo>
                  <a:lnTo>
                    <a:pt x="29768" y="4106"/>
                  </a:lnTo>
                  <a:lnTo>
                    <a:pt x="29768" y="3666"/>
                  </a:lnTo>
                  <a:lnTo>
                    <a:pt x="29328" y="3190"/>
                  </a:lnTo>
                  <a:lnTo>
                    <a:pt x="27935" y="3190"/>
                  </a:lnTo>
                  <a:lnTo>
                    <a:pt x="27935" y="2750"/>
                  </a:lnTo>
                  <a:lnTo>
                    <a:pt x="27935" y="1357"/>
                  </a:lnTo>
                  <a:lnTo>
                    <a:pt x="26102" y="1357"/>
                  </a:lnTo>
                  <a:lnTo>
                    <a:pt x="25186" y="1833"/>
                  </a:lnTo>
                  <a:lnTo>
                    <a:pt x="24746" y="1357"/>
                  </a:lnTo>
                  <a:lnTo>
                    <a:pt x="24746" y="917"/>
                  </a:lnTo>
                  <a:lnTo>
                    <a:pt x="24746" y="440"/>
                  </a:lnTo>
                  <a:lnTo>
                    <a:pt x="23829" y="0"/>
                  </a:lnTo>
                  <a:lnTo>
                    <a:pt x="22913" y="0"/>
                  </a:lnTo>
                  <a:lnTo>
                    <a:pt x="22913" y="440"/>
                  </a:lnTo>
                  <a:lnTo>
                    <a:pt x="21996" y="917"/>
                  </a:lnTo>
                  <a:lnTo>
                    <a:pt x="21996"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1" name="Google Shape;711;p26"/>
            <p:cNvSpPr/>
            <p:nvPr/>
          </p:nvSpPr>
          <p:spPr>
            <a:xfrm>
              <a:off x="5028356" y="4137118"/>
              <a:ext cx="7089" cy="7684"/>
            </a:xfrm>
            <a:custGeom>
              <a:rect b="b" l="l" r="r" t="t"/>
              <a:pathLst>
                <a:path extrusionOk="0" h="478" w="441">
                  <a:moveTo>
                    <a:pt x="0" y="477"/>
                  </a:moveTo>
                  <a:lnTo>
                    <a:pt x="44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2" name="Google Shape;712;p26"/>
            <p:cNvSpPr/>
            <p:nvPr/>
          </p:nvSpPr>
          <p:spPr>
            <a:xfrm>
              <a:off x="4431379" y="3820666"/>
              <a:ext cx="7684" cy="7089"/>
            </a:xfrm>
            <a:custGeom>
              <a:rect b="b" l="l" r="r" t="t"/>
              <a:pathLst>
                <a:path extrusionOk="0" h="441" w="478">
                  <a:moveTo>
                    <a:pt x="1" y="0"/>
                  </a:moveTo>
                  <a:lnTo>
                    <a:pt x="1" y="440"/>
                  </a:lnTo>
                  <a:lnTo>
                    <a:pt x="477" y="44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3" name="Google Shape;713;p26"/>
            <p:cNvSpPr/>
            <p:nvPr/>
          </p:nvSpPr>
          <p:spPr>
            <a:xfrm>
              <a:off x="4409581" y="3754067"/>
              <a:ext cx="802657" cy="685390"/>
            </a:xfrm>
            <a:custGeom>
              <a:rect b="b" l="l" r="r" t="t"/>
              <a:pathLst>
                <a:path extrusionOk="0" h="42637" w="49932">
                  <a:moveTo>
                    <a:pt x="9165" y="1"/>
                  </a:moveTo>
                  <a:lnTo>
                    <a:pt x="8249" y="477"/>
                  </a:lnTo>
                  <a:lnTo>
                    <a:pt x="7332" y="477"/>
                  </a:lnTo>
                  <a:lnTo>
                    <a:pt x="7332" y="917"/>
                  </a:lnTo>
                  <a:lnTo>
                    <a:pt x="5499" y="917"/>
                  </a:lnTo>
                  <a:lnTo>
                    <a:pt x="6416" y="1394"/>
                  </a:lnTo>
                  <a:lnTo>
                    <a:pt x="5939" y="1834"/>
                  </a:lnTo>
                  <a:lnTo>
                    <a:pt x="5499" y="2310"/>
                  </a:lnTo>
                  <a:lnTo>
                    <a:pt x="5499" y="1834"/>
                  </a:lnTo>
                  <a:lnTo>
                    <a:pt x="4583" y="1394"/>
                  </a:lnTo>
                  <a:lnTo>
                    <a:pt x="3666" y="1394"/>
                  </a:lnTo>
                  <a:lnTo>
                    <a:pt x="3190" y="917"/>
                  </a:lnTo>
                  <a:lnTo>
                    <a:pt x="2750" y="1834"/>
                  </a:lnTo>
                  <a:lnTo>
                    <a:pt x="2273" y="1394"/>
                  </a:lnTo>
                  <a:lnTo>
                    <a:pt x="1833" y="2310"/>
                  </a:lnTo>
                  <a:lnTo>
                    <a:pt x="1357" y="2750"/>
                  </a:lnTo>
                  <a:lnTo>
                    <a:pt x="1833" y="3227"/>
                  </a:lnTo>
                  <a:lnTo>
                    <a:pt x="1833" y="3667"/>
                  </a:lnTo>
                  <a:lnTo>
                    <a:pt x="2273" y="3227"/>
                  </a:lnTo>
                  <a:lnTo>
                    <a:pt x="2273" y="3667"/>
                  </a:lnTo>
                  <a:lnTo>
                    <a:pt x="1833" y="4143"/>
                  </a:lnTo>
                  <a:lnTo>
                    <a:pt x="2750" y="4143"/>
                  </a:lnTo>
                  <a:lnTo>
                    <a:pt x="3190" y="4583"/>
                  </a:lnTo>
                  <a:lnTo>
                    <a:pt x="2750" y="5060"/>
                  </a:lnTo>
                  <a:lnTo>
                    <a:pt x="2750" y="5500"/>
                  </a:lnTo>
                  <a:lnTo>
                    <a:pt x="2273" y="5976"/>
                  </a:lnTo>
                  <a:lnTo>
                    <a:pt x="2750" y="5976"/>
                  </a:lnTo>
                  <a:lnTo>
                    <a:pt x="2750" y="6416"/>
                  </a:lnTo>
                  <a:lnTo>
                    <a:pt x="2273" y="6893"/>
                  </a:lnTo>
                  <a:lnTo>
                    <a:pt x="1833" y="6416"/>
                  </a:lnTo>
                  <a:lnTo>
                    <a:pt x="1357" y="6893"/>
                  </a:lnTo>
                  <a:lnTo>
                    <a:pt x="1357" y="7809"/>
                  </a:lnTo>
                  <a:lnTo>
                    <a:pt x="2750" y="7809"/>
                  </a:lnTo>
                  <a:lnTo>
                    <a:pt x="2750" y="7333"/>
                  </a:lnTo>
                  <a:lnTo>
                    <a:pt x="3666" y="7809"/>
                  </a:lnTo>
                  <a:lnTo>
                    <a:pt x="4106" y="7809"/>
                  </a:lnTo>
                  <a:lnTo>
                    <a:pt x="4106" y="8249"/>
                  </a:lnTo>
                  <a:lnTo>
                    <a:pt x="4583" y="8726"/>
                  </a:lnTo>
                  <a:lnTo>
                    <a:pt x="4583" y="9166"/>
                  </a:lnTo>
                  <a:lnTo>
                    <a:pt x="5939" y="9166"/>
                  </a:lnTo>
                  <a:lnTo>
                    <a:pt x="6416" y="9642"/>
                  </a:lnTo>
                  <a:lnTo>
                    <a:pt x="6856" y="9642"/>
                  </a:lnTo>
                  <a:lnTo>
                    <a:pt x="7332" y="10082"/>
                  </a:lnTo>
                  <a:lnTo>
                    <a:pt x="7772" y="10559"/>
                  </a:lnTo>
                  <a:lnTo>
                    <a:pt x="7772" y="10082"/>
                  </a:lnTo>
                  <a:lnTo>
                    <a:pt x="8689" y="10082"/>
                  </a:lnTo>
                  <a:lnTo>
                    <a:pt x="9165" y="10559"/>
                  </a:lnTo>
                  <a:lnTo>
                    <a:pt x="9605" y="10559"/>
                  </a:lnTo>
                  <a:lnTo>
                    <a:pt x="10082" y="10082"/>
                  </a:lnTo>
                  <a:lnTo>
                    <a:pt x="10522" y="10999"/>
                  </a:lnTo>
                  <a:lnTo>
                    <a:pt x="10082" y="11475"/>
                  </a:lnTo>
                  <a:lnTo>
                    <a:pt x="10082" y="11915"/>
                  </a:lnTo>
                  <a:lnTo>
                    <a:pt x="10082" y="12392"/>
                  </a:lnTo>
                  <a:lnTo>
                    <a:pt x="10522" y="12392"/>
                  </a:lnTo>
                  <a:lnTo>
                    <a:pt x="10998" y="12832"/>
                  </a:lnTo>
                  <a:lnTo>
                    <a:pt x="10998" y="13308"/>
                  </a:lnTo>
                  <a:lnTo>
                    <a:pt x="10522" y="13308"/>
                  </a:lnTo>
                  <a:lnTo>
                    <a:pt x="10522" y="13748"/>
                  </a:lnTo>
                  <a:lnTo>
                    <a:pt x="9605" y="13748"/>
                  </a:lnTo>
                  <a:lnTo>
                    <a:pt x="9605" y="14225"/>
                  </a:lnTo>
                  <a:lnTo>
                    <a:pt x="8689" y="14225"/>
                  </a:lnTo>
                  <a:lnTo>
                    <a:pt x="8689" y="14665"/>
                  </a:lnTo>
                  <a:lnTo>
                    <a:pt x="8689" y="15141"/>
                  </a:lnTo>
                  <a:lnTo>
                    <a:pt x="8249" y="15141"/>
                  </a:lnTo>
                  <a:lnTo>
                    <a:pt x="7772" y="15581"/>
                  </a:lnTo>
                  <a:lnTo>
                    <a:pt x="7772" y="16058"/>
                  </a:lnTo>
                  <a:lnTo>
                    <a:pt x="7332" y="16498"/>
                  </a:lnTo>
                  <a:lnTo>
                    <a:pt x="7332" y="16974"/>
                  </a:lnTo>
                  <a:lnTo>
                    <a:pt x="6856" y="17414"/>
                  </a:lnTo>
                  <a:lnTo>
                    <a:pt x="6856" y="17891"/>
                  </a:lnTo>
                  <a:lnTo>
                    <a:pt x="6856" y="18331"/>
                  </a:lnTo>
                  <a:lnTo>
                    <a:pt x="6856" y="18807"/>
                  </a:lnTo>
                  <a:lnTo>
                    <a:pt x="7332" y="19247"/>
                  </a:lnTo>
                  <a:lnTo>
                    <a:pt x="6856" y="19247"/>
                  </a:lnTo>
                  <a:lnTo>
                    <a:pt x="6416" y="19724"/>
                  </a:lnTo>
                  <a:lnTo>
                    <a:pt x="5939" y="19724"/>
                  </a:lnTo>
                  <a:lnTo>
                    <a:pt x="5023" y="21080"/>
                  </a:lnTo>
                  <a:lnTo>
                    <a:pt x="5499" y="21557"/>
                  </a:lnTo>
                  <a:lnTo>
                    <a:pt x="5023" y="21997"/>
                  </a:lnTo>
                  <a:lnTo>
                    <a:pt x="5023" y="22473"/>
                  </a:lnTo>
                  <a:lnTo>
                    <a:pt x="3190" y="22473"/>
                  </a:lnTo>
                  <a:lnTo>
                    <a:pt x="3190" y="22913"/>
                  </a:lnTo>
                  <a:lnTo>
                    <a:pt x="3666" y="23390"/>
                  </a:lnTo>
                  <a:lnTo>
                    <a:pt x="3666" y="24306"/>
                  </a:lnTo>
                  <a:lnTo>
                    <a:pt x="4106" y="24746"/>
                  </a:lnTo>
                  <a:lnTo>
                    <a:pt x="4106" y="25223"/>
                  </a:lnTo>
                  <a:lnTo>
                    <a:pt x="4106" y="25663"/>
                  </a:lnTo>
                  <a:lnTo>
                    <a:pt x="3666" y="26139"/>
                  </a:lnTo>
                  <a:lnTo>
                    <a:pt x="3190" y="26579"/>
                  </a:lnTo>
                  <a:lnTo>
                    <a:pt x="3190" y="27056"/>
                  </a:lnTo>
                  <a:lnTo>
                    <a:pt x="2750" y="27056"/>
                  </a:lnTo>
                  <a:lnTo>
                    <a:pt x="2273" y="27496"/>
                  </a:lnTo>
                  <a:lnTo>
                    <a:pt x="2273" y="27972"/>
                  </a:lnTo>
                  <a:lnTo>
                    <a:pt x="1833" y="28412"/>
                  </a:lnTo>
                  <a:lnTo>
                    <a:pt x="2273" y="28889"/>
                  </a:lnTo>
                  <a:lnTo>
                    <a:pt x="2750" y="28889"/>
                  </a:lnTo>
                  <a:lnTo>
                    <a:pt x="2750" y="29329"/>
                  </a:lnTo>
                  <a:lnTo>
                    <a:pt x="2750" y="29805"/>
                  </a:lnTo>
                  <a:lnTo>
                    <a:pt x="2750" y="30245"/>
                  </a:lnTo>
                  <a:lnTo>
                    <a:pt x="2273" y="30245"/>
                  </a:lnTo>
                  <a:lnTo>
                    <a:pt x="1833" y="30722"/>
                  </a:lnTo>
                  <a:lnTo>
                    <a:pt x="917" y="30722"/>
                  </a:lnTo>
                  <a:lnTo>
                    <a:pt x="917" y="31162"/>
                  </a:lnTo>
                  <a:lnTo>
                    <a:pt x="440" y="31162"/>
                  </a:lnTo>
                  <a:lnTo>
                    <a:pt x="440" y="31638"/>
                  </a:lnTo>
                  <a:lnTo>
                    <a:pt x="0" y="32078"/>
                  </a:lnTo>
                  <a:lnTo>
                    <a:pt x="0" y="32995"/>
                  </a:lnTo>
                  <a:lnTo>
                    <a:pt x="440" y="34388"/>
                  </a:lnTo>
                  <a:lnTo>
                    <a:pt x="1357" y="33911"/>
                  </a:lnTo>
                  <a:lnTo>
                    <a:pt x="1833" y="34828"/>
                  </a:lnTo>
                  <a:lnTo>
                    <a:pt x="2273" y="34828"/>
                  </a:lnTo>
                  <a:lnTo>
                    <a:pt x="2750" y="35304"/>
                  </a:lnTo>
                  <a:lnTo>
                    <a:pt x="2750" y="36221"/>
                  </a:lnTo>
                  <a:lnTo>
                    <a:pt x="3666" y="36221"/>
                  </a:lnTo>
                  <a:lnTo>
                    <a:pt x="4106" y="37137"/>
                  </a:lnTo>
                  <a:lnTo>
                    <a:pt x="4106" y="37577"/>
                  </a:lnTo>
                  <a:lnTo>
                    <a:pt x="3666" y="38054"/>
                  </a:lnTo>
                  <a:lnTo>
                    <a:pt x="5023" y="38054"/>
                  </a:lnTo>
                  <a:lnTo>
                    <a:pt x="4583" y="38970"/>
                  </a:lnTo>
                  <a:lnTo>
                    <a:pt x="4583" y="39410"/>
                  </a:lnTo>
                  <a:lnTo>
                    <a:pt x="3666" y="39410"/>
                  </a:lnTo>
                  <a:lnTo>
                    <a:pt x="4106" y="39887"/>
                  </a:lnTo>
                  <a:lnTo>
                    <a:pt x="4106" y="40803"/>
                  </a:lnTo>
                  <a:lnTo>
                    <a:pt x="4583" y="41243"/>
                  </a:lnTo>
                  <a:lnTo>
                    <a:pt x="5023" y="41243"/>
                  </a:lnTo>
                  <a:lnTo>
                    <a:pt x="5499" y="41720"/>
                  </a:lnTo>
                  <a:lnTo>
                    <a:pt x="6416" y="42636"/>
                  </a:lnTo>
                  <a:lnTo>
                    <a:pt x="6416" y="42160"/>
                  </a:lnTo>
                  <a:lnTo>
                    <a:pt x="6416" y="41720"/>
                  </a:lnTo>
                  <a:lnTo>
                    <a:pt x="7772" y="41243"/>
                  </a:lnTo>
                  <a:lnTo>
                    <a:pt x="8689" y="41243"/>
                  </a:lnTo>
                  <a:lnTo>
                    <a:pt x="9165" y="40327"/>
                  </a:lnTo>
                  <a:lnTo>
                    <a:pt x="9605" y="40327"/>
                  </a:lnTo>
                  <a:lnTo>
                    <a:pt x="10522" y="40803"/>
                  </a:lnTo>
                  <a:lnTo>
                    <a:pt x="10998" y="40803"/>
                  </a:lnTo>
                  <a:lnTo>
                    <a:pt x="11438" y="39887"/>
                  </a:lnTo>
                  <a:lnTo>
                    <a:pt x="12355" y="39887"/>
                  </a:lnTo>
                  <a:lnTo>
                    <a:pt x="13271" y="40327"/>
                  </a:lnTo>
                  <a:lnTo>
                    <a:pt x="13748" y="40803"/>
                  </a:lnTo>
                  <a:lnTo>
                    <a:pt x="15104" y="40803"/>
                  </a:lnTo>
                  <a:lnTo>
                    <a:pt x="15581" y="41720"/>
                  </a:lnTo>
                  <a:lnTo>
                    <a:pt x="16497" y="41243"/>
                  </a:lnTo>
                  <a:lnTo>
                    <a:pt x="18330" y="41243"/>
                  </a:lnTo>
                  <a:lnTo>
                    <a:pt x="19687" y="41720"/>
                  </a:lnTo>
                  <a:lnTo>
                    <a:pt x="19687" y="41243"/>
                  </a:lnTo>
                  <a:lnTo>
                    <a:pt x="21080" y="41243"/>
                  </a:lnTo>
                  <a:lnTo>
                    <a:pt x="21520" y="41720"/>
                  </a:lnTo>
                  <a:lnTo>
                    <a:pt x="21996" y="41720"/>
                  </a:lnTo>
                  <a:lnTo>
                    <a:pt x="21996" y="42160"/>
                  </a:lnTo>
                  <a:lnTo>
                    <a:pt x="22436" y="42160"/>
                  </a:lnTo>
                  <a:lnTo>
                    <a:pt x="22913" y="41720"/>
                  </a:lnTo>
                  <a:lnTo>
                    <a:pt x="22913" y="40803"/>
                  </a:lnTo>
                  <a:lnTo>
                    <a:pt x="22913" y="40327"/>
                  </a:lnTo>
                  <a:lnTo>
                    <a:pt x="23829" y="39887"/>
                  </a:lnTo>
                  <a:lnTo>
                    <a:pt x="23829" y="39410"/>
                  </a:lnTo>
                  <a:lnTo>
                    <a:pt x="24746" y="39410"/>
                  </a:lnTo>
                  <a:lnTo>
                    <a:pt x="25186" y="38970"/>
                  </a:lnTo>
                  <a:lnTo>
                    <a:pt x="27495" y="38970"/>
                  </a:lnTo>
                  <a:lnTo>
                    <a:pt x="28412" y="38494"/>
                  </a:lnTo>
                  <a:lnTo>
                    <a:pt x="29328" y="38054"/>
                  </a:lnTo>
                  <a:lnTo>
                    <a:pt x="28852" y="37137"/>
                  </a:lnTo>
                  <a:lnTo>
                    <a:pt x="29328" y="36661"/>
                  </a:lnTo>
                  <a:lnTo>
                    <a:pt x="30245" y="36661"/>
                  </a:lnTo>
                  <a:lnTo>
                    <a:pt x="30245" y="36221"/>
                  </a:lnTo>
                  <a:lnTo>
                    <a:pt x="30245" y="35744"/>
                  </a:lnTo>
                  <a:lnTo>
                    <a:pt x="31161" y="34828"/>
                  </a:lnTo>
                  <a:lnTo>
                    <a:pt x="32994" y="34828"/>
                  </a:lnTo>
                  <a:lnTo>
                    <a:pt x="33911" y="33911"/>
                  </a:lnTo>
                  <a:lnTo>
                    <a:pt x="33434" y="33471"/>
                  </a:lnTo>
                  <a:lnTo>
                    <a:pt x="33434" y="32995"/>
                  </a:lnTo>
                  <a:lnTo>
                    <a:pt x="32518" y="32555"/>
                  </a:lnTo>
                  <a:lnTo>
                    <a:pt x="32518" y="32078"/>
                  </a:lnTo>
                  <a:lnTo>
                    <a:pt x="32518" y="31638"/>
                  </a:lnTo>
                  <a:lnTo>
                    <a:pt x="32518" y="30722"/>
                  </a:lnTo>
                  <a:lnTo>
                    <a:pt x="32518" y="29329"/>
                  </a:lnTo>
                  <a:lnTo>
                    <a:pt x="32994" y="28889"/>
                  </a:lnTo>
                  <a:lnTo>
                    <a:pt x="33434" y="28412"/>
                  </a:lnTo>
                  <a:lnTo>
                    <a:pt x="34351" y="27972"/>
                  </a:lnTo>
                  <a:lnTo>
                    <a:pt x="35267" y="27056"/>
                  </a:lnTo>
                  <a:lnTo>
                    <a:pt x="35744" y="26579"/>
                  </a:lnTo>
                  <a:lnTo>
                    <a:pt x="36184" y="26139"/>
                  </a:lnTo>
                  <a:lnTo>
                    <a:pt x="37100" y="25223"/>
                  </a:lnTo>
                  <a:lnTo>
                    <a:pt x="37577" y="24746"/>
                  </a:lnTo>
                  <a:lnTo>
                    <a:pt x="38493" y="24306"/>
                  </a:lnTo>
                  <a:lnTo>
                    <a:pt x="38493" y="23830"/>
                  </a:lnTo>
                  <a:lnTo>
                    <a:pt x="38933" y="23390"/>
                  </a:lnTo>
                  <a:lnTo>
                    <a:pt x="38933" y="22913"/>
                  </a:lnTo>
                  <a:lnTo>
                    <a:pt x="39410" y="22473"/>
                  </a:lnTo>
                  <a:lnTo>
                    <a:pt x="43992" y="22473"/>
                  </a:lnTo>
                  <a:lnTo>
                    <a:pt x="44432" y="21997"/>
                  </a:lnTo>
                  <a:lnTo>
                    <a:pt x="45349" y="21557"/>
                  </a:lnTo>
                  <a:lnTo>
                    <a:pt x="45825" y="21557"/>
                  </a:lnTo>
                  <a:lnTo>
                    <a:pt x="46265" y="21080"/>
                  </a:lnTo>
                  <a:lnTo>
                    <a:pt x="47658" y="21080"/>
                  </a:lnTo>
                  <a:lnTo>
                    <a:pt x="48098" y="20640"/>
                  </a:lnTo>
                  <a:lnTo>
                    <a:pt x="48575" y="20640"/>
                  </a:lnTo>
                  <a:lnTo>
                    <a:pt x="49015" y="19724"/>
                  </a:lnTo>
                  <a:lnTo>
                    <a:pt x="49491" y="19247"/>
                  </a:lnTo>
                  <a:lnTo>
                    <a:pt x="49491" y="18807"/>
                  </a:lnTo>
                  <a:lnTo>
                    <a:pt x="49931" y="18331"/>
                  </a:lnTo>
                  <a:lnTo>
                    <a:pt x="49931" y="17891"/>
                  </a:lnTo>
                  <a:lnTo>
                    <a:pt x="49931" y="16974"/>
                  </a:lnTo>
                  <a:lnTo>
                    <a:pt x="49491" y="17414"/>
                  </a:lnTo>
                  <a:lnTo>
                    <a:pt x="49015" y="16974"/>
                  </a:lnTo>
                  <a:lnTo>
                    <a:pt x="47658" y="16974"/>
                  </a:lnTo>
                  <a:lnTo>
                    <a:pt x="46742" y="16498"/>
                  </a:lnTo>
                  <a:lnTo>
                    <a:pt x="45825" y="16974"/>
                  </a:lnTo>
                  <a:lnTo>
                    <a:pt x="43992" y="16974"/>
                  </a:lnTo>
                  <a:lnTo>
                    <a:pt x="43992" y="16058"/>
                  </a:lnTo>
                  <a:lnTo>
                    <a:pt x="43076" y="16058"/>
                  </a:lnTo>
                  <a:lnTo>
                    <a:pt x="42599" y="15581"/>
                  </a:lnTo>
                  <a:lnTo>
                    <a:pt x="42599" y="14665"/>
                  </a:lnTo>
                  <a:lnTo>
                    <a:pt x="42159" y="14225"/>
                  </a:lnTo>
                  <a:lnTo>
                    <a:pt x="41683" y="13748"/>
                  </a:lnTo>
                  <a:lnTo>
                    <a:pt x="40326" y="14225"/>
                  </a:lnTo>
                  <a:lnTo>
                    <a:pt x="39410" y="14225"/>
                  </a:lnTo>
                  <a:lnTo>
                    <a:pt x="39410" y="13748"/>
                  </a:lnTo>
                  <a:lnTo>
                    <a:pt x="38933" y="13748"/>
                  </a:lnTo>
                  <a:lnTo>
                    <a:pt x="38017" y="13308"/>
                  </a:lnTo>
                  <a:lnTo>
                    <a:pt x="37100" y="13308"/>
                  </a:lnTo>
                  <a:lnTo>
                    <a:pt x="36660" y="12832"/>
                  </a:lnTo>
                  <a:lnTo>
                    <a:pt x="36184" y="12392"/>
                  </a:lnTo>
                  <a:lnTo>
                    <a:pt x="35744" y="11915"/>
                  </a:lnTo>
                  <a:lnTo>
                    <a:pt x="34827" y="11915"/>
                  </a:lnTo>
                  <a:lnTo>
                    <a:pt x="34351" y="10999"/>
                  </a:lnTo>
                  <a:lnTo>
                    <a:pt x="33434" y="10999"/>
                  </a:lnTo>
                  <a:lnTo>
                    <a:pt x="32994" y="10559"/>
                  </a:lnTo>
                  <a:lnTo>
                    <a:pt x="32518" y="10559"/>
                  </a:lnTo>
                  <a:lnTo>
                    <a:pt x="32518" y="10082"/>
                  </a:lnTo>
                  <a:lnTo>
                    <a:pt x="32078" y="10559"/>
                  </a:lnTo>
                  <a:lnTo>
                    <a:pt x="31601" y="10559"/>
                  </a:lnTo>
                  <a:lnTo>
                    <a:pt x="31601" y="10082"/>
                  </a:lnTo>
                  <a:lnTo>
                    <a:pt x="31601" y="9642"/>
                  </a:lnTo>
                  <a:lnTo>
                    <a:pt x="31161" y="8726"/>
                  </a:lnTo>
                  <a:lnTo>
                    <a:pt x="30685" y="8726"/>
                  </a:lnTo>
                  <a:lnTo>
                    <a:pt x="30685" y="8249"/>
                  </a:lnTo>
                  <a:lnTo>
                    <a:pt x="29768" y="7809"/>
                  </a:lnTo>
                  <a:lnTo>
                    <a:pt x="28852" y="8249"/>
                  </a:lnTo>
                  <a:lnTo>
                    <a:pt x="27935" y="7809"/>
                  </a:lnTo>
                  <a:lnTo>
                    <a:pt x="27495" y="7333"/>
                  </a:lnTo>
                  <a:lnTo>
                    <a:pt x="25662" y="7333"/>
                  </a:lnTo>
                  <a:lnTo>
                    <a:pt x="24746" y="6893"/>
                  </a:lnTo>
                  <a:lnTo>
                    <a:pt x="24269" y="5976"/>
                  </a:lnTo>
                  <a:lnTo>
                    <a:pt x="23353" y="5976"/>
                  </a:lnTo>
                  <a:lnTo>
                    <a:pt x="22913" y="5500"/>
                  </a:lnTo>
                  <a:lnTo>
                    <a:pt x="21080" y="5500"/>
                  </a:lnTo>
                  <a:lnTo>
                    <a:pt x="20163" y="5060"/>
                  </a:lnTo>
                  <a:lnTo>
                    <a:pt x="19687" y="5060"/>
                  </a:lnTo>
                  <a:lnTo>
                    <a:pt x="19247" y="5500"/>
                  </a:lnTo>
                  <a:lnTo>
                    <a:pt x="18770" y="4583"/>
                  </a:lnTo>
                  <a:lnTo>
                    <a:pt x="18330" y="4143"/>
                  </a:lnTo>
                  <a:lnTo>
                    <a:pt x="17854" y="4583"/>
                  </a:lnTo>
                  <a:lnTo>
                    <a:pt x="16937" y="4143"/>
                  </a:lnTo>
                  <a:lnTo>
                    <a:pt x="16497" y="4143"/>
                  </a:lnTo>
                  <a:lnTo>
                    <a:pt x="15104" y="3667"/>
                  </a:lnTo>
                  <a:lnTo>
                    <a:pt x="15104" y="3227"/>
                  </a:lnTo>
                  <a:lnTo>
                    <a:pt x="14188" y="3227"/>
                  </a:lnTo>
                  <a:lnTo>
                    <a:pt x="13748" y="2750"/>
                  </a:lnTo>
                  <a:lnTo>
                    <a:pt x="12355" y="2750"/>
                  </a:lnTo>
                  <a:lnTo>
                    <a:pt x="11915" y="2310"/>
                  </a:lnTo>
                  <a:lnTo>
                    <a:pt x="10998" y="1834"/>
                  </a:lnTo>
                  <a:lnTo>
                    <a:pt x="10082" y="2310"/>
                  </a:lnTo>
                  <a:lnTo>
                    <a:pt x="9605" y="1394"/>
                  </a:lnTo>
                  <a:lnTo>
                    <a:pt x="9165" y="917"/>
                  </a:lnTo>
                  <a:lnTo>
                    <a:pt x="9165" y="477"/>
                  </a:lnTo>
                  <a:lnTo>
                    <a:pt x="9165"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4" name="Google Shape;714;p26"/>
            <p:cNvSpPr/>
            <p:nvPr/>
          </p:nvSpPr>
          <p:spPr>
            <a:xfrm>
              <a:off x="4298792" y="3871929"/>
              <a:ext cx="287598" cy="441998"/>
            </a:xfrm>
            <a:custGeom>
              <a:rect b="b" l="l" r="r" t="t"/>
              <a:pathLst>
                <a:path extrusionOk="0" h="27496" w="17891">
                  <a:moveTo>
                    <a:pt x="9642" y="1"/>
                  </a:moveTo>
                  <a:lnTo>
                    <a:pt x="9642" y="477"/>
                  </a:lnTo>
                  <a:lnTo>
                    <a:pt x="8249" y="477"/>
                  </a:lnTo>
                  <a:lnTo>
                    <a:pt x="8249" y="917"/>
                  </a:lnTo>
                  <a:lnTo>
                    <a:pt x="8249" y="1834"/>
                  </a:lnTo>
                  <a:lnTo>
                    <a:pt x="8249" y="2310"/>
                  </a:lnTo>
                  <a:lnTo>
                    <a:pt x="7809" y="2750"/>
                  </a:lnTo>
                  <a:lnTo>
                    <a:pt x="7809" y="3227"/>
                  </a:lnTo>
                  <a:lnTo>
                    <a:pt x="7809" y="4143"/>
                  </a:lnTo>
                  <a:lnTo>
                    <a:pt x="7332" y="4583"/>
                  </a:lnTo>
                  <a:lnTo>
                    <a:pt x="6892" y="5060"/>
                  </a:lnTo>
                  <a:lnTo>
                    <a:pt x="7332" y="5976"/>
                  </a:lnTo>
                  <a:lnTo>
                    <a:pt x="6892" y="6893"/>
                  </a:lnTo>
                  <a:lnTo>
                    <a:pt x="6416" y="7333"/>
                  </a:lnTo>
                  <a:lnTo>
                    <a:pt x="6416" y="8249"/>
                  </a:lnTo>
                  <a:lnTo>
                    <a:pt x="5976" y="8726"/>
                  </a:lnTo>
                  <a:lnTo>
                    <a:pt x="5499" y="9642"/>
                  </a:lnTo>
                  <a:lnTo>
                    <a:pt x="5059" y="10082"/>
                  </a:lnTo>
                  <a:lnTo>
                    <a:pt x="4583" y="10559"/>
                  </a:lnTo>
                  <a:lnTo>
                    <a:pt x="4583" y="10999"/>
                  </a:lnTo>
                  <a:lnTo>
                    <a:pt x="4143" y="11915"/>
                  </a:lnTo>
                  <a:lnTo>
                    <a:pt x="3666" y="12832"/>
                  </a:lnTo>
                  <a:lnTo>
                    <a:pt x="2310" y="12832"/>
                  </a:lnTo>
                  <a:lnTo>
                    <a:pt x="1833" y="13308"/>
                  </a:lnTo>
                  <a:lnTo>
                    <a:pt x="1833" y="13748"/>
                  </a:lnTo>
                  <a:lnTo>
                    <a:pt x="1833" y="14225"/>
                  </a:lnTo>
                  <a:lnTo>
                    <a:pt x="1833" y="14665"/>
                  </a:lnTo>
                  <a:lnTo>
                    <a:pt x="1393" y="15581"/>
                  </a:lnTo>
                  <a:lnTo>
                    <a:pt x="917" y="16058"/>
                  </a:lnTo>
                  <a:lnTo>
                    <a:pt x="917" y="16498"/>
                  </a:lnTo>
                  <a:lnTo>
                    <a:pt x="917" y="16974"/>
                  </a:lnTo>
                  <a:lnTo>
                    <a:pt x="1833" y="16974"/>
                  </a:lnTo>
                  <a:lnTo>
                    <a:pt x="2310" y="17414"/>
                  </a:lnTo>
                  <a:lnTo>
                    <a:pt x="2750" y="17414"/>
                  </a:lnTo>
                  <a:lnTo>
                    <a:pt x="3226" y="18331"/>
                  </a:lnTo>
                  <a:lnTo>
                    <a:pt x="3226" y="18807"/>
                  </a:lnTo>
                  <a:lnTo>
                    <a:pt x="2750" y="19247"/>
                  </a:lnTo>
                  <a:lnTo>
                    <a:pt x="2310" y="19724"/>
                  </a:lnTo>
                  <a:lnTo>
                    <a:pt x="2310" y="20164"/>
                  </a:lnTo>
                  <a:lnTo>
                    <a:pt x="1833" y="20640"/>
                  </a:lnTo>
                  <a:lnTo>
                    <a:pt x="2310" y="21080"/>
                  </a:lnTo>
                  <a:lnTo>
                    <a:pt x="1833" y="22473"/>
                  </a:lnTo>
                  <a:lnTo>
                    <a:pt x="1833" y="22913"/>
                  </a:lnTo>
                  <a:lnTo>
                    <a:pt x="1393" y="22913"/>
                  </a:lnTo>
                  <a:lnTo>
                    <a:pt x="917" y="23390"/>
                  </a:lnTo>
                  <a:lnTo>
                    <a:pt x="917" y="23830"/>
                  </a:lnTo>
                  <a:lnTo>
                    <a:pt x="477" y="24746"/>
                  </a:lnTo>
                  <a:lnTo>
                    <a:pt x="0" y="25223"/>
                  </a:lnTo>
                  <a:lnTo>
                    <a:pt x="0" y="25663"/>
                  </a:lnTo>
                  <a:lnTo>
                    <a:pt x="917" y="25663"/>
                  </a:lnTo>
                  <a:lnTo>
                    <a:pt x="1393" y="25223"/>
                  </a:lnTo>
                  <a:lnTo>
                    <a:pt x="2310" y="25663"/>
                  </a:lnTo>
                  <a:lnTo>
                    <a:pt x="2310" y="26139"/>
                  </a:lnTo>
                  <a:lnTo>
                    <a:pt x="3226" y="26139"/>
                  </a:lnTo>
                  <a:lnTo>
                    <a:pt x="3666" y="26579"/>
                  </a:lnTo>
                  <a:lnTo>
                    <a:pt x="4583" y="27056"/>
                  </a:lnTo>
                  <a:lnTo>
                    <a:pt x="5059" y="27496"/>
                  </a:lnTo>
                  <a:lnTo>
                    <a:pt x="5499" y="27056"/>
                  </a:lnTo>
                  <a:lnTo>
                    <a:pt x="5499" y="27496"/>
                  </a:lnTo>
                  <a:lnTo>
                    <a:pt x="5976" y="27496"/>
                  </a:lnTo>
                  <a:lnTo>
                    <a:pt x="7332" y="27056"/>
                  </a:lnTo>
                  <a:lnTo>
                    <a:pt x="6892" y="25663"/>
                  </a:lnTo>
                  <a:lnTo>
                    <a:pt x="6892" y="24746"/>
                  </a:lnTo>
                  <a:lnTo>
                    <a:pt x="7332" y="24306"/>
                  </a:lnTo>
                  <a:lnTo>
                    <a:pt x="7332" y="23830"/>
                  </a:lnTo>
                  <a:lnTo>
                    <a:pt x="7809" y="23830"/>
                  </a:lnTo>
                  <a:lnTo>
                    <a:pt x="7809" y="23390"/>
                  </a:lnTo>
                  <a:lnTo>
                    <a:pt x="8725" y="23390"/>
                  </a:lnTo>
                  <a:lnTo>
                    <a:pt x="9165" y="22913"/>
                  </a:lnTo>
                  <a:lnTo>
                    <a:pt x="9642" y="22473"/>
                  </a:lnTo>
                  <a:lnTo>
                    <a:pt x="9642" y="21997"/>
                  </a:lnTo>
                  <a:lnTo>
                    <a:pt x="9642" y="21557"/>
                  </a:lnTo>
                  <a:lnTo>
                    <a:pt x="9165" y="21557"/>
                  </a:lnTo>
                  <a:lnTo>
                    <a:pt x="8725" y="21080"/>
                  </a:lnTo>
                  <a:lnTo>
                    <a:pt x="9165" y="20640"/>
                  </a:lnTo>
                  <a:lnTo>
                    <a:pt x="9165" y="20164"/>
                  </a:lnTo>
                  <a:lnTo>
                    <a:pt x="9642" y="19724"/>
                  </a:lnTo>
                  <a:lnTo>
                    <a:pt x="10082" y="19724"/>
                  </a:lnTo>
                  <a:lnTo>
                    <a:pt x="10082" y="19247"/>
                  </a:lnTo>
                  <a:lnTo>
                    <a:pt x="10558" y="18807"/>
                  </a:lnTo>
                  <a:lnTo>
                    <a:pt x="10998" y="18331"/>
                  </a:lnTo>
                  <a:lnTo>
                    <a:pt x="10998" y="17891"/>
                  </a:lnTo>
                  <a:lnTo>
                    <a:pt x="10998" y="17414"/>
                  </a:lnTo>
                  <a:lnTo>
                    <a:pt x="10558" y="16974"/>
                  </a:lnTo>
                  <a:lnTo>
                    <a:pt x="10558" y="16058"/>
                  </a:lnTo>
                  <a:lnTo>
                    <a:pt x="10082" y="15581"/>
                  </a:lnTo>
                  <a:lnTo>
                    <a:pt x="10082" y="15141"/>
                  </a:lnTo>
                  <a:lnTo>
                    <a:pt x="10082" y="14665"/>
                  </a:lnTo>
                  <a:lnTo>
                    <a:pt x="11475" y="15141"/>
                  </a:lnTo>
                  <a:lnTo>
                    <a:pt x="11915" y="15141"/>
                  </a:lnTo>
                  <a:lnTo>
                    <a:pt x="11915" y="14665"/>
                  </a:lnTo>
                  <a:lnTo>
                    <a:pt x="12391" y="14225"/>
                  </a:lnTo>
                  <a:lnTo>
                    <a:pt x="11915" y="13748"/>
                  </a:lnTo>
                  <a:lnTo>
                    <a:pt x="12831" y="12392"/>
                  </a:lnTo>
                  <a:lnTo>
                    <a:pt x="12831" y="11915"/>
                  </a:lnTo>
                  <a:lnTo>
                    <a:pt x="14224" y="11915"/>
                  </a:lnTo>
                  <a:lnTo>
                    <a:pt x="13748" y="11475"/>
                  </a:lnTo>
                  <a:lnTo>
                    <a:pt x="13748" y="10999"/>
                  </a:lnTo>
                  <a:lnTo>
                    <a:pt x="13748" y="10559"/>
                  </a:lnTo>
                  <a:lnTo>
                    <a:pt x="13748" y="10082"/>
                  </a:lnTo>
                  <a:lnTo>
                    <a:pt x="14224" y="9642"/>
                  </a:lnTo>
                  <a:lnTo>
                    <a:pt x="14224" y="9166"/>
                  </a:lnTo>
                  <a:lnTo>
                    <a:pt x="14664" y="8726"/>
                  </a:lnTo>
                  <a:lnTo>
                    <a:pt x="14664" y="8249"/>
                  </a:lnTo>
                  <a:lnTo>
                    <a:pt x="15141" y="7809"/>
                  </a:lnTo>
                  <a:lnTo>
                    <a:pt x="15141" y="7333"/>
                  </a:lnTo>
                  <a:lnTo>
                    <a:pt x="15581" y="7333"/>
                  </a:lnTo>
                  <a:lnTo>
                    <a:pt x="15581" y="6893"/>
                  </a:lnTo>
                  <a:lnTo>
                    <a:pt x="16497" y="6893"/>
                  </a:lnTo>
                  <a:lnTo>
                    <a:pt x="16497" y="6416"/>
                  </a:lnTo>
                  <a:lnTo>
                    <a:pt x="17414" y="6416"/>
                  </a:lnTo>
                  <a:lnTo>
                    <a:pt x="17414" y="5976"/>
                  </a:lnTo>
                  <a:lnTo>
                    <a:pt x="17890" y="5976"/>
                  </a:lnTo>
                  <a:lnTo>
                    <a:pt x="17890" y="5500"/>
                  </a:lnTo>
                  <a:lnTo>
                    <a:pt x="17414" y="5060"/>
                  </a:lnTo>
                  <a:lnTo>
                    <a:pt x="16974" y="5060"/>
                  </a:lnTo>
                  <a:lnTo>
                    <a:pt x="16974" y="4583"/>
                  </a:lnTo>
                  <a:lnTo>
                    <a:pt x="16974" y="4143"/>
                  </a:lnTo>
                  <a:lnTo>
                    <a:pt x="17414" y="3667"/>
                  </a:lnTo>
                  <a:lnTo>
                    <a:pt x="16974" y="2750"/>
                  </a:lnTo>
                  <a:lnTo>
                    <a:pt x="16497" y="3227"/>
                  </a:lnTo>
                  <a:lnTo>
                    <a:pt x="16057" y="3227"/>
                  </a:lnTo>
                  <a:lnTo>
                    <a:pt x="15581" y="2750"/>
                  </a:lnTo>
                  <a:lnTo>
                    <a:pt x="14664" y="2750"/>
                  </a:lnTo>
                  <a:lnTo>
                    <a:pt x="14664" y="3227"/>
                  </a:lnTo>
                  <a:lnTo>
                    <a:pt x="14224" y="2750"/>
                  </a:lnTo>
                  <a:lnTo>
                    <a:pt x="13748" y="2310"/>
                  </a:lnTo>
                  <a:lnTo>
                    <a:pt x="13308" y="2310"/>
                  </a:lnTo>
                  <a:lnTo>
                    <a:pt x="12831" y="1834"/>
                  </a:lnTo>
                  <a:lnTo>
                    <a:pt x="11475" y="1834"/>
                  </a:lnTo>
                  <a:lnTo>
                    <a:pt x="11475" y="1394"/>
                  </a:lnTo>
                  <a:lnTo>
                    <a:pt x="10998" y="917"/>
                  </a:lnTo>
                  <a:lnTo>
                    <a:pt x="10998" y="477"/>
                  </a:lnTo>
                  <a:lnTo>
                    <a:pt x="10558" y="477"/>
                  </a:lnTo>
                  <a:lnTo>
                    <a:pt x="9642"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5" name="Google Shape;715;p26"/>
            <p:cNvSpPr/>
            <p:nvPr/>
          </p:nvSpPr>
          <p:spPr>
            <a:xfrm>
              <a:off x="5123826" y="4240256"/>
              <a:ext cx="73672" cy="44206"/>
            </a:xfrm>
            <a:custGeom>
              <a:rect b="b" l="l" r="r" t="t"/>
              <a:pathLst>
                <a:path extrusionOk="0" h="2750" w="4583">
                  <a:moveTo>
                    <a:pt x="2310" y="0"/>
                  </a:moveTo>
                  <a:lnTo>
                    <a:pt x="1833" y="477"/>
                  </a:lnTo>
                  <a:lnTo>
                    <a:pt x="2310" y="917"/>
                  </a:lnTo>
                  <a:lnTo>
                    <a:pt x="0" y="917"/>
                  </a:lnTo>
                  <a:lnTo>
                    <a:pt x="0" y="1393"/>
                  </a:lnTo>
                  <a:lnTo>
                    <a:pt x="1833" y="1393"/>
                  </a:lnTo>
                  <a:lnTo>
                    <a:pt x="2310" y="2310"/>
                  </a:lnTo>
                  <a:lnTo>
                    <a:pt x="2750" y="2310"/>
                  </a:lnTo>
                  <a:lnTo>
                    <a:pt x="2750" y="2750"/>
                  </a:lnTo>
                  <a:lnTo>
                    <a:pt x="3226" y="2750"/>
                  </a:lnTo>
                  <a:lnTo>
                    <a:pt x="3666" y="2310"/>
                  </a:lnTo>
                  <a:lnTo>
                    <a:pt x="3666" y="1833"/>
                  </a:lnTo>
                  <a:lnTo>
                    <a:pt x="4143" y="1833"/>
                  </a:lnTo>
                  <a:lnTo>
                    <a:pt x="4583" y="917"/>
                  </a:lnTo>
                  <a:lnTo>
                    <a:pt x="4143" y="1393"/>
                  </a:lnTo>
                  <a:lnTo>
                    <a:pt x="3666" y="1393"/>
                  </a:lnTo>
                  <a:lnTo>
                    <a:pt x="3226" y="917"/>
                  </a:lnTo>
                  <a:lnTo>
                    <a:pt x="3226" y="477"/>
                  </a:lnTo>
                  <a:lnTo>
                    <a:pt x="231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6" name="Google Shape;716;p26"/>
            <p:cNvSpPr/>
            <p:nvPr/>
          </p:nvSpPr>
          <p:spPr>
            <a:xfrm>
              <a:off x="5226947" y="4233183"/>
              <a:ext cx="37149" cy="21814"/>
            </a:xfrm>
            <a:custGeom>
              <a:rect b="b" l="l" r="r" t="t"/>
              <a:pathLst>
                <a:path extrusionOk="0" h="1357" w="2311">
                  <a:moveTo>
                    <a:pt x="1" y="0"/>
                  </a:moveTo>
                  <a:lnTo>
                    <a:pt x="1" y="440"/>
                  </a:lnTo>
                  <a:lnTo>
                    <a:pt x="477" y="917"/>
                  </a:lnTo>
                  <a:lnTo>
                    <a:pt x="917" y="917"/>
                  </a:lnTo>
                  <a:lnTo>
                    <a:pt x="1834" y="1357"/>
                  </a:lnTo>
                  <a:lnTo>
                    <a:pt x="2310" y="1357"/>
                  </a:lnTo>
                  <a:lnTo>
                    <a:pt x="2310" y="917"/>
                  </a:lnTo>
                  <a:lnTo>
                    <a:pt x="1834" y="440"/>
                  </a:lnTo>
                  <a:lnTo>
                    <a:pt x="917" y="44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7" name="Google Shape;717;p26"/>
            <p:cNvSpPr/>
            <p:nvPr/>
          </p:nvSpPr>
          <p:spPr>
            <a:xfrm>
              <a:off x="5028356" y="4292114"/>
              <a:ext cx="29482" cy="29482"/>
            </a:xfrm>
            <a:custGeom>
              <a:rect b="b" l="l" r="r" t="t"/>
              <a:pathLst>
                <a:path extrusionOk="0" h="1834" w="1834">
                  <a:moveTo>
                    <a:pt x="917" y="0"/>
                  </a:moveTo>
                  <a:lnTo>
                    <a:pt x="917" y="440"/>
                  </a:lnTo>
                  <a:lnTo>
                    <a:pt x="0" y="440"/>
                  </a:lnTo>
                  <a:lnTo>
                    <a:pt x="0" y="917"/>
                  </a:lnTo>
                  <a:lnTo>
                    <a:pt x="0" y="1833"/>
                  </a:lnTo>
                  <a:lnTo>
                    <a:pt x="917" y="917"/>
                  </a:lnTo>
                  <a:lnTo>
                    <a:pt x="1357" y="917"/>
                  </a:lnTo>
                  <a:lnTo>
                    <a:pt x="1357" y="440"/>
                  </a:lnTo>
                  <a:lnTo>
                    <a:pt x="1833"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8" name="Google Shape;718;p26"/>
            <p:cNvSpPr/>
            <p:nvPr/>
          </p:nvSpPr>
          <p:spPr>
            <a:xfrm>
              <a:off x="4932292" y="3408133"/>
              <a:ext cx="7684" cy="7089"/>
            </a:xfrm>
            <a:custGeom>
              <a:rect b="b" l="l" r="r" t="t"/>
              <a:pathLst>
                <a:path extrusionOk="0" h="441" w="478">
                  <a:moveTo>
                    <a:pt x="477" y="1"/>
                  </a:moveTo>
                  <a:lnTo>
                    <a:pt x="1"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19" name="Google Shape;719;p26"/>
            <p:cNvSpPr/>
            <p:nvPr/>
          </p:nvSpPr>
          <p:spPr>
            <a:xfrm>
              <a:off x="5492136" y="3953253"/>
              <a:ext cx="7684" cy="7089"/>
            </a:xfrm>
            <a:custGeom>
              <a:rect b="b" l="l" r="r" t="t"/>
              <a:pathLst>
                <a:path extrusionOk="0" h="441" w="478">
                  <a:moveTo>
                    <a:pt x="477" y="1"/>
                  </a:moveTo>
                  <a:lnTo>
                    <a:pt x="1"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0" name="Google Shape;720;p26"/>
            <p:cNvSpPr/>
            <p:nvPr/>
          </p:nvSpPr>
          <p:spPr>
            <a:xfrm>
              <a:off x="4822098" y="3290271"/>
              <a:ext cx="758451" cy="743742"/>
            </a:xfrm>
            <a:custGeom>
              <a:rect b="b" l="l" r="r" t="t"/>
              <a:pathLst>
                <a:path extrusionOk="0" h="46267" w="47182">
                  <a:moveTo>
                    <a:pt x="28412" y="1"/>
                  </a:moveTo>
                  <a:lnTo>
                    <a:pt x="27935" y="441"/>
                  </a:lnTo>
                  <a:lnTo>
                    <a:pt x="26579" y="441"/>
                  </a:lnTo>
                  <a:lnTo>
                    <a:pt x="26102" y="917"/>
                  </a:lnTo>
                  <a:lnTo>
                    <a:pt x="26102" y="1357"/>
                  </a:lnTo>
                  <a:lnTo>
                    <a:pt x="26102" y="1834"/>
                  </a:lnTo>
                  <a:lnTo>
                    <a:pt x="25662" y="2274"/>
                  </a:lnTo>
                  <a:lnTo>
                    <a:pt x="25662" y="2750"/>
                  </a:lnTo>
                  <a:lnTo>
                    <a:pt x="25662" y="3667"/>
                  </a:lnTo>
                  <a:lnTo>
                    <a:pt x="25662" y="4583"/>
                  </a:lnTo>
                  <a:lnTo>
                    <a:pt x="24746" y="4583"/>
                  </a:lnTo>
                  <a:lnTo>
                    <a:pt x="24269" y="5023"/>
                  </a:lnTo>
                  <a:lnTo>
                    <a:pt x="23829" y="5023"/>
                  </a:lnTo>
                  <a:lnTo>
                    <a:pt x="22913" y="5500"/>
                  </a:lnTo>
                  <a:lnTo>
                    <a:pt x="21996" y="5940"/>
                  </a:lnTo>
                  <a:lnTo>
                    <a:pt x="21080" y="5940"/>
                  </a:lnTo>
                  <a:lnTo>
                    <a:pt x="20163" y="6416"/>
                  </a:lnTo>
                  <a:lnTo>
                    <a:pt x="20163" y="6856"/>
                  </a:lnTo>
                  <a:lnTo>
                    <a:pt x="21520" y="6856"/>
                  </a:lnTo>
                  <a:lnTo>
                    <a:pt x="21996" y="7333"/>
                  </a:lnTo>
                  <a:lnTo>
                    <a:pt x="21520" y="7773"/>
                  </a:lnTo>
                  <a:lnTo>
                    <a:pt x="21520" y="8249"/>
                  </a:lnTo>
                  <a:lnTo>
                    <a:pt x="20603" y="7773"/>
                  </a:lnTo>
                  <a:lnTo>
                    <a:pt x="18770" y="7773"/>
                  </a:lnTo>
                  <a:lnTo>
                    <a:pt x="18770" y="7333"/>
                  </a:lnTo>
                  <a:lnTo>
                    <a:pt x="17414" y="7333"/>
                  </a:lnTo>
                  <a:lnTo>
                    <a:pt x="16497" y="6856"/>
                  </a:lnTo>
                  <a:lnTo>
                    <a:pt x="15581" y="6416"/>
                  </a:lnTo>
                  <a:lnTo>
                    <a:pt x="15581" y="6856"/>
                  </a:lnTo>
                  <a:lnTo>
                    <a:pt x="14664" y="6416"/>
                  </a:lnTo>
                  <a:lnTo>
                    <a:pt x="15104" y="5940"/>
                  </a:lnTo>
                  <a:lnTo>
                    <a:pt x="14664" y="5500"/>
                  </a:lnTo>
                  <a:lnTo>
                    <a:pt x="14664" y="5023"/>
                  </a:lnTo>
                  <a:lnTo>
                    <a:pt x="15104" y="4583"/>
                  </a:lnTo>
                  <a:lnTo>
                    <a:pt x="14188" y="4583"/>
                  </a:lnTo>
                  <a:lnTo>
                    <a:pt x="13271" y="4107"/>
                  </a:lnTo>
                  <a:lnTo>
                    <a:pt x="12831" y="4107"/>
                  </a:lnTo>
                  <a:lnTo>
                    <a:pt x="12831" y="4583"/>
                  </a:lnTo>
                  <a:lnTo>
                    <a:pt x="12355" y="5500"/>
                  </a:lnTo>
                  <a:lnTo>
                    <a:pt x="12355" y="6416"/>
                  </a:lnTo>
                  <a:lnTo>
                    <a:pt x="12355" y="6856"/>
                  </a:lnTo>
                  <a:lnTo>
                    <a:pt x="13271" y="7773"/>
                  </a:lnTo>
                  <a:lnTo>
                    <a:pt x="12831" y="8249"/>
                  </a:lnTo>
                  <a:lnTo>
                    <a:pt x="12831" y="8689"/>
                  </a:lnTo>
                  <a:lnTo>
                    <a:pt x="12831" y="9166"/>
                  </a:lnTo>
                  <a:lnTo>
                    <a:pt x="13271" y="9606"/>
                  </a:lnTo>
                  <a:lnTo>
                    <a:pt x="13271" y="10083"/>
                  </a:lnTo>
                  <a:lnTo>
                    <a:pt x="12355" y="10083"/>
                  </a:lnTo>
                  <a:lnTo>
                    <a:pt x="11915" y="9606"/>
                  </a:lnTo>
                  <a:lnTo>
                    <a:pt x="10998" y="9606"/>
                  </a:lnTo>
                  <a:lnTo>
                    <a:pt x="11438" y="9166"/>
                  </a:lnTo>
                  <a:lnTo>
                    <a:pt x="10522" y="9166"/>
                  </a:lnTo>
                  <a:lnTo>
                    <a:pt x="9165" y="9606"/>
                  </a:lnTo>
                  <a:lnTo>
                    <a:pt x="8689" y="9166"/>
                  </a:lnTo>
                  <a:lnTo>
                    <a:pt x="8689" y="9606"/>
                  </a:lnTo>
                  <a:lnTo>
                    <a:pt x="7772" y="9606"/>
                  </a:lnTo>
                  <a:lnTo>
                    <a:pt x="7772" y="9166"/>
                  </a:lnTo>
                  <a:lnTo>
                    <a:pt x="7772" y="8249"/>
                  </a:lnTo>
                  <a:lnTo>
                    <a:pt x="6856" y="8249"/>
                  </a:lnTo>
                  <a:lnTo>
                    <a:pt x="6856" y="7773"/>
                  </a:lnTo>
                  <a:lnTo>
                    <a:pt x="5939" y="7333"/>
                  </a:lnTo>
                  <a:lnTo>
                    <a:pt x="5499" y="7773"/>
                  </a:lnTo>
                  <a:lnTo>
                    <a:pt x="5499" y="8249"/>
                  </a:lnTo>
                  <a:lnTo>
                    <a:pt x="4583" y="8249"/>
                  </a:lnTo>
                  <a:lnTo>
                    <a:pt x="4106" y="7773"/>
                  </a:lnTo>
                  <a:lnTo>
                    <a:pt x="2750" y="7773"/>
                  </a:lnTo>
                  <a:lnTo>
                    <a:pt x="2273" y="7333"/>
                  </a:lnTo>
                  <a:lnTo>
                    <a:pt x="1833" y="8249"/>
                  </a:lnTo>
                  <a:lnTo>
                    <a:pt x="440" y="8249"/>
                  </a:lnTo>
                  <a:lnTo>
                    <a:pt x="440" y="8689"/>
                  </a:lnTo>
                  <a:lnTo>
                    <a:pt x="1833" y="8689"/>
                  </a:lnTo>
                  <a:lnTo>
                    <a:pt x="1833" y="9166"/>
                  </a:lnTo>
                  <a:lnTo>
                    <a:pt x="1833" y="9606"/>
                  </a:lnTo>
                  <a:lnTo>
                    <a:pt x="1357" y="9606"/>
                  </a:lnTo>
                  <a:lnTo>
                    <a:pt x="1357" y="10083"/>
                  </a:lnTo>
                  <a:lnTo>
                    <a:pt x="440" y="10083"/>
                  </a:lnTo>
                  <a:lnTo>
                    <a:pt x="0" y="10522"/>
                  </a:lnTo>
                  <a:lnTo>
                    <a:pt x="440" y="10522"/>
                  </a:lnTo>
                  <a:lnTo>
                    <a:pt x="917" y="10999"/>
                  </a:lnTo>
                  <a:lnTo>
                    <a:pt x="1833" y="11916"/>
                  </a:lnTo>
                  <a:lnTo>
                    <a:pt x="1833" y="11439"/>
                  </a:lnTo>
                  <a:lnTo>
                    <a:pt x="2750" y="11916"/>
                  </a:lnTo>
                  <a:lnTo>
                    <a:pt x="2750" y="11439"/>
                  </a:lnTo>
                  <a:lnTo>
                    <a:pt x="3190" y="11439"/>
                  </a:lnTo>
                  <a:lnTo>
                    <a:pt x="3190" y="11916"/>
                  </a:lnTo>
                  <a:lnTo>
                    <a:pt x="4106" y="12832"/>
                  </a:lnTo>
                  <a:lnTo>
                    <a:pt x="4583" y="12832"/>
                  </a:lnTo>
                  <a:lnTo>
                    <a:pt x="4583" y="13272"/>
                  </a:lnTo>
                  <a:lnTo>
                    <a:pt x="5023" y="13272"/>
                  </a:lnTo>
                  <a:lnTo>
                    <a:pt x="5023" y="13749"/>
                  </a:lnTo>
                  <a:lnTo>
                    <a:pt x="5023" y="14188"/>
                  </a:lnTo>
                  <a:lnTo>
                    <a:pt x="7332" y="14188"/>
                  </a:lnTo>
                  <a:lnTo>
                    <a:pt x="6856" y="14665"/>
                  </a:lnTo>
                  <a:lnTo>
                    <a:pt x="7332" y="14665"/>
                  </a:lnTo>
                  <a:lnTo>
                    <a:pt x="7772" y="15105"/>
                  </a:lnTo>
                  <a:lnTo>
                    <a:pt x="7332" y="16021"/>
                  </a:lnTo>
                  <a:lnTo>
                    <a:pt x="7772" y="16021"/>
                  </a:lnTo>
                  <a:lnTo>
                    <a:pt x="8249" y="16498"/>
                  </a:lnTo>
                  <a:lnTo>
                    <a:pt x="8249" y="16938"/>
                  </a:lnTo>
                  <a:lnTo>
                    <a:pt x="8689" y="16938"/>
                  </a:lnTo>
                  <a:lnTo>
                    <a:pt x="8689" y="17415"/>
                  </a:lnTo>
                  <a:lnTo>
                    <a:pt x="7772" y="18331"/>
                  </a:lnTo>
                  <a:lnTo>
                    <a:pt x="8249" y="18771"/>
                  </a:lnTo>
                  <a:lnTo>
                    <a:pt x="8689" y="19687"/>
                  </a:lnTo>
                  <a:lnTo>
                    <a:pt x="9165" y="19687"/>
                  </a:lnTo>
                  <a:lnTo>
                    <a:pt x="9165" y="20604"/>
                  </a:lnTo>
                  <a:lnTo>
                    <a:pt x="9605" y="21081"/>
                  </a:lnTo>
                  <a:lnTo>
                    <a:pt x="9605" y="21521"/>
                  </a:lnTo>
                  <a:lnTo>
                    <a:pt x="10522" y="21997"/>
                  </a:lnTo>
                  <a:lnTo>
                    <a:pt x="10998" y="21521"/>
                  </a:lnTo>
                  <a:lnTo>
                    <a:pt x="11438" y="21997"/>
                  </a:lnTo>
                  <a:lnTo>
                    <a:pt x="11438" y="22437"/>
                  </a:lnTo>
                  <a:lnTo>
                    <a:pt x="10998" y="22914"/>
                  </a:lnTo>
                  <a:lnTo>
                    <a:pt x="11438" y="22914"/>
                  </a:lnTo>
                  <a:lnTo>
                    <a:pt x="10998" y="23830"/>
                  </a:lnTo>
                  <a:lnTo>
                    <a:pt x="10998" y="24747"/>
                  </a:lnTo>
                  <a:lnTo>
                    <a:pt x="10998" y="25187"/>
                  </a:lnTo>
                  <a:lnTo>
                    <a:pt x="10522" y="25663"/>
                  </a:lnTo>
                  <a:lnTo>
                    <a:pt x="10522" y="26103"/>
                  </a:lnTo>
                  <a:lnTo>
                    <a:pt x="10998" y="26103"/>
                  </a:lnTo>
                  <a:lnTo>
                    <a:pt x="10998" y="26580"/>
                  </a:lnTo>
                  <a:lnTo>
                    <a:pt x="10998" y="27020"/>
                  </a:lnTo>
                  <a:lnTo>
                    <a:pt x="11438" y="27496"/>
                  </a:lnTo>
                  <a:lnTo>
                    <a:pt x="11438" y="27936"/>
                  </a:lnTo>
                  <a:lnTo>
                    <a:pt x="11915" y="28853"/>
                  </a:lnTo>
                  <a:lnTo>
                    <a:pt x="11915" y="29329"/>
                  </a:lnTo>
                  <a:lnTo>
                    <a:pt x="11438" y="28853"/>
                  </a:lnTo>
                  <a:lnTo>
                    <a:pt x="10998" y="28413"/>
                  </a:lnTo>
                  <a:lnTo>
                    <a:pt x="10998" y="27936"/>
                  </a:lnTo>
                  <a:lnTo>
                    <a:pt x="10522" y="27496"/>
                  </a:lnTo>
                  <a:lnTo>
                    <a:pt x="10522" y="27020"/>
                  </a:lnTo>
                  <a:lnTo>
                    <a:pt x="10082" y="26580"/>
                  </a:lnTo>
                  <a:lnTo>
                    <a:pt x="10082" y="26103"/>
                  </a:lnTo>
                  <a:lnTo>
                    <a:pt x="9605" y="26580"/>
                  </a:lnTo>
                  <a:lnTo>
                    <a:pt x="9605" y="27936"/>
                  </a:lnTo>
                  <a:lnTo>
                    <a:pt x="9605" y="28413"/>
                  </a:lnTo>
                  <a:lnTo>
                    <a:pt x="9165" y="29329"/>
                  </a:lnTo>
                  <a:lnTo>
                    <a:pt x="9165" y="30246"/>
                  </a:lnTo>
                  <a:lnTo>
                    <a:pt x="8689" y="30246"/>
                  </a:lnTo>
                  <a:lnTo>
                    <a:pt x="9605" y="30686"/>
                  </a:lnTo>
                  <a:lnTo>
                    <a:pt x="9605" y="31162"/>
                  </a:lnTo>
                  <a:lnTo>
                    <a:pt x="8249" y="31162"/>
                  </a:lnTo>
                  <a:lnTo>
                    <a:pt x="8249" y="31602"/>
                  </a:lnTo>
                  <a:lnTo>
                    <a:pt x="8689" y="32079"/>
                  </a:lnTo>
                  <a:lnTo>
                    <a:pt x="7772" y="32519"/>
                  </a:lnTo>
                  <a:lnTo>
                    <a:pt x="8249" y="32995"/>
                  </a:lnTo>
                  <a:lnTo>
                    <a:pt x="7772" y="32995"/>
                  </a:lnTo>
                  <a:lnTo>
                    <a:pt x="7772" y="34352"/>
                  </a:lnTo>
                  <a:lnTo>
                    <a:pt x="7332" y="34352"/>
                  </a:lnTo>
                  <a:lnTo>
                    <a:pt x="6856" y="34828"/>
                  </a:lnTo>
                  <a:lnTo>
                    <a:pt x="6856" y="35268"/>
                  </a:lnTo>
                  <a:lnTo>
                    <a:pt x="5939" y="36185"/>
                  </a:lnTo>
                  <a:lnTo>
                    <a:pt x="5023" y="37101"/>
                  </a:lnTo>
                  <a:lnTo>
                    <a:pt x="5023" y="37578"/>
                  </a:lnTo>
                  <a:lnTo>
                    <a:pt x="5499" y="37578"/>
                  </a:lnTo>
                  <a:lnTo>
                    <a:pt x="5939" y="38494"/>
                  </a:lnTo>
                  <a:lnTo>
                    <a:pt x="5939" y="38934"/>
                  </a:lnTo>
                  <a:lnTo>
                    <a:pt x="5939" y="39411"/>
                  </a:lnTo>
                  <a:lnTo>
                    <a:pt x="6416" y="39411"/>
                  </a:lnTo>
                  <a:lnTo>
                    <a:pt x="6856" y="38934"/>
                  </a:lnTo>
                  <a:lnTo>
                    <a:pt x="6856" y="39411"/>
                  </a:lnTo>
                  <a:lnTo>
                    <a:pt x="7772" y="39851"/>
                  </a:lnTo>
                  <a:lnTo>
                    <a:pt x="8689" y="39851"/>
                  </a:lnTo>
                  <a:lnTo>
                    <a:pt x="9165" y="40767"/>
                  </a:lnTo>
                  <a:lnTo>
                    <a:pt x="10082" y="40767"/>
                  </a:lnTo>
                  <a:lnTo>
                    <a:pt x="10522" y="41244"/>
                  </a:lnTo>
                  <a:lnTo>
                    <a:pt x="10998" y="41684"/>
                  </a:lnTo>
                  <a:lnTo>
                    <a:pt x="11438" y="42160"/>
                  </a:lnTo>
                  <a:lnTo>
                    <a:pt x="12355" y="42160"/>
                  </a:lnTo>
                  <a:lnTo>
                    <a:pt x="13271" y="42600"/>
                  </a:lnTo>
                  <a:lnTo>
                    <a:pt x="13748" y="42600"/>
                  </a:lnTo>
                  <a:lnTo>
                    <a:pt x="13748" y="43077"/>
                  </a:lnTo>
                  <a:lnTo>
                    <a:pt x="14664" y="43077"/>
                  </a:lnTo>
                  <a:lnTo>
                    <a:pt x="16021" y="42600"/>
                  </a:lnTo>
                  <a:lnTo>
                    <a:pt x="16497" y="43077"/>
                  </a:lnTo>
                  <a:lnTo>
                    <a:pt x="16937" y="43517"/>
                  </a:lnTo>
                  <a:lnTo>
                    <a:pt x="16937" y="44433"/>
                  </a:lnTo>
                  <a:lnTo>
                    <a:pt x="17414" y="44910"/>
                  </a:lnTo>
                  <a:lnTo>
                    <a:pt x="18330" y="44910"/>
                  </a:lnTo>
                  <a:lnTo>
                    <a:pt x="18330" y="44433"/>
                  </a:lnTo>
                  <a:lnTo>
                    <a:pt x="18770" y="44433"/>
                  </a:lnTo>
                  <a:lnTo>
                    <a:pt x="19247" y="43993"/>
                  </a:lnTo>
                  <a:lnTo>
                    <a:pt x="19687" y="43993"/>
                  </a:lnTo>
                  <a:lnTo>
                    <a:pt x="20163" y="44433"/>
                  </a:lnTo>
                  <a:lnTo>
                    <a:pt x="20163" y="45350"/>
                  </a:lnTo>
                  <a:lnTo>
                    <a:pt x="20163" y="45826"/>
                  </a:lnTo>
                  <a:lnTo>
                    <a:pt x="21080" y="45350"/>
                  </a:lnTo>
                  <a:lnTo>
                    <a:pt x="21996" y="45826"/>
                  </a:lnTo>
                  <a:lnTo>
                    <a:pt x="23353" y="45826"/>
                  </a:lnTo>
                  <a:lnTo>
                    <a:pt x="23829" y="46266"/>
                  </a:lnTo>
                  <a:lnTo>
                    <a:pt x="24269" y="45826"/>
                  </a:lnTo>
                  <a:lnTo>
                    <a:pt x="24269" y="45350"/>
                  </a:lnTo>
                  <a:lnTo>
                    <a:pt x="23829" y="45350"/>
                  </a:lnTo>
                  <a:lnTo>
                    <a:pt x="23829" y="44910"/>
                  </a:lnTo>
                  <a:lnTo>
                    <a:pt x="24269" y="44433"/>
                  </a:lnTo>
                  <a:lnTo>
                    <a:pt x="23829" y="43993"/>
                  </a:lnTo>
                  <a:lnTo>
                    <a:pt x="24269" y="43077"/>
                  </a:lnTo>
                  <a:lnTo>
                    <a:pt x="23829" y="42600"/>
                  </a:lnTo>
                  <a:lnTo>
                    <a:pt x="24269" y="41684"/>
                  </a:lnTo>
                  <a:lnTo>
                    <a:pt x="25186" y="41684"/>
                  </a:lnTo>
                  <a:lnTo>
                    <a:pt x="25662" y="41244"/>
                  </a:lnTo>
                  <a:lnTo>
                    <a:pt x="27019" y="41244"/>
                  </a:lnTo>
                  <a:lnTo>
                    <a:pt x="27495" y="40767"/>
                  </a:lnTo>
                  <a:lnTo>
                    <a:pt x="27935" y="40327"/>
                  </a:lnTo>
                  <a:lnTo>
                    <a:pt x="28412" y="40327"/>
                  </a:lnTo>
                  <a:lnTo>
                    <a:pt x="28852" y="40767"/>
                  </a:lnTo>
                  <a:lnTo>
                    <a:pt x="29328" y="41244"/>
                  </a:lnTo>
                  <a:lnTo>
                    <a:pt x="29768" y="40767"/>
                  </a:lnTo>
                  <a:lnTo>
                    <a:pt x="30685" y="40767"/>
                  </a:lnTo>
                  <a:lnTo>
                    <a:pt x="31161" y="41684"/>
                  </a:lnTo>
                  <a:lnTo>
                    <a:pt x="31601" y="41244"/>
                  </a:lnTo>
                  <a:lnTo>
                    <a:pt x="32078" y="41244"/>
                  </a:lnTo>
                  <a:lnTo>
                    <a:pt x="32518" y="40767"/>
                  </a:lnTo>
                  <a:lnTo>
                    <a:pt x="32994" y="40767"/>
                  </a:lnTo>
                  <a:lnTo>
                    <a:pt x="32994" y="41244"/>
                  </a:lnTo>
                  <a:lnTo>
                    <a:pt x="32994" y="41684"/>
                  </a:lnTo>
                  <a:lnTo>
                    <a:pt x="33911" y="41684"/>
                  </a:lnTo>
                  <a:lnTo>
                    <a:pt x="33911" y="42160"/>
                  </a:lnTo>
                  <a:lnTo>
                    <a:pt x="33911" y="42600"/>
                  </a:lnTo>
                  <a:lnTo>
                    <a:pt x="34351" y="42160"/>
                  </a:lnTo>
                  <a:lnTo>
                    <a:pt x="34827" y="42600"/>
                  </a:lnTo>
                  <a:lnTo>
                    <a:pt x="35267" y="43077"/>
                  </a:lnTo>
                  <a:lnTo>
                    <a:pt x="35744" y="43517"/>
                  </a:lnTo>
                  <a:lnTo>
                    <a:pt x="36184" y="43993"/>
                  </a:lnTo>
                  <a:lnTo>
                    <a:pt x="38493" y="43993"/>
                  </a:lnTo>
                  <a:lnTo>
                    <a:pt x="38933" y="43517"/>
                  </a:lnTo>
                  <a:lnTo>
                    <a:pt x="38933" y="42600"/>
                  </a:lnTo>
                  <a:lnTo>
                    <a:pt x="38933" y="42160"/>
                  </a:lnTo>
                  <a:lnTo>
                    <a:pt x="40326" y="42160"/>
                  </a:lnTo>
                  <a:lnTo>
                    <a:pt x="40326" y="41684"/>
                  </a:lnTo>
                  <a:lnTo>
                    <a:pt x="41243" y="41684"/>
                  </a:lnTo>
                  <a:lnTo>
                    <a:pt x="41243" y="42160"/>
                  </a:lnTo>
                  <a:lnTo>
                    <a:pt x="42159" y="41244"/>
                  </a:lnTo>
                  <a:lnTo>
                    <a:pt x="42599" y="40327"/>
                  </a:lnTo>
                  <a:lnTo>
                    <a:pt x="42599" y="39851"/>
                  </a:lnTo>
                  <a:lnTo>
                    <a:pt x="43076" y="39411"/>
                  </a:lnTo>
                  <a:lnTo>
                    <a:pt x="42599" y="38934"/>
                  </a:lnTo>
                  <a:lnTo>
                    <a:pt x="41683" y="38934"/>
                  </a:lnTo>
                  <a:lnTo>
                    <a:pt x="41243" y="39411"/>
                  </a:lnTo>
                  <a:lnTo>
                    <a:pt x="41243" y="38934"/>
                  </a:lnTo>
                  <a:lnTo>
                    <a:pt x="40766" y="38934"/>
                  </a:lnTo>
                  <a:lnTo>
                    <a:pt x="40326" y="38018"/>
                  </a:lnTo>
                  <a:lnTo>
                    <a:pt x="40326" y="37578"/>
                  </a:lnTo>
                  <a:lnTo>
                    <a:pt x="40326" y="36661"/>
                  </a:lnTo>
                  <a:lnTo>
                    <a:pt x="40326" y="36185"/>
                  </a:lnTo>
                  <a:lnTo>
                    <a:pt x="40766" y="35745"/>
                  </a:lnTo>
                  <a:lnTo>
                    <a:pt x="40766" y="35268"/>
                  </a:lnTo>
                  <a:lnTo>
                    <a:pt x="40766" y="34828"/>
                  </a:lnTo>
                  <a:lnTo>
                    <a:pt x="40326" y="34352"/>
                  </a:lnTo>
                  <a:lnTo>
                    <a:pt x="39850" y="34352"/>
                  </a:lnTo>
                  <a:lnTo>
                    <a:pt x="39410" y="33912"/>
                  </a:lnTo>
                  <a:lnTo>
                    <a:pt x="38933" y="33912"/>
                  </a:lnTo>
                  <a:lnTo>
                    <a:pt x="38933" y="33435"/>
                  </a:lnTo>
                  <a:lnTo>
                    <a:pt x="40766" y="33435"/>
                  </a:lnTo>
                  <a:lnTo>
                    <a:pt x="41243" y="32519"/>
                  </a:lnTo>
                  <a:lnTo>
                    <a:pt x="41683" y="32079"/>
                  </a:lnTo>
                  <a:lnTo>
                    <a:pt x="42159" y="31602"/>
                  </a:lnTo>
                  <a:lnTo>
                    <a:pt x="41243" y="31162"/>
                  </a:lnTo>
                  <a:lnTo>
                    <a:pt x="41243" y="30686"/>
                  </a:lnTo>
                  <a:lnTo>
                    <a:pt x="40766" y="30246"/>
                  </a:lnTo>
                  <a:lnTo>
                    <a:pt x="40766" y="29769"/>
                  </a:lnTo>
                  <a:lnTo>
                    <a:pt x="41243" y="29769"/>
                  </a:lnTo>
                  <a:lnTo>
                    <a:pt x="41243" y="29329"/>
                  </a:lnTo>
                  <a:lnTo>
                    <a:pt x="41243" y="28853"/>
                  </a:lnTo>
                  <a:lnTo>
                    <a:pt x="40766" y="28413"/>
                  </a:lnTo>
                  <a:lnTo>
                    <a:pt x="40766" y="27936"/>
                  </a:lnTo>
                  <a:lnTo>
                    <a:pt x="41243" y="27936"/>
                  </a:lnTo>
                  <a:lnTo>
                    <a:pt x="40766" y="27496"/>
                  </a:lnTo>
                  <a:lnTo>
                    <a:pt x="40766" y="27020"/>
                  </a:lnTo>
                  <a:lnTo>
                    <a:pt x="41683" y="27020"/>
                  </a:lnTo>
                  <a:lnTo>
                    <a:pt x="41683" y="26103"/>
                  </a:lnTo>
                  <a:lnTo>
                    <a:pt x="41243" y="25187"/>
                  </a:lnTo>
                  <a:lnTo>
                    <a:pt x="40766" y="25663"/>
                  </a:lnTo>
                  <a:lnTo>
                    <a:pt x="40766" y="26103"/>
                  </a:lnTo>
                  <a:lnTo>
                    <a:pt x="40326" y="26103"/>
                  </a:lnTo>
                  <a:lnTo>
                    <a:pt x="39850" y="27020"/>
                  </a:lnTo>
                  <a:lnTo>
                    <a:pt x="38933" y="27496"/>
                  </a:lnTo>
                  <a:lnTo>
                    <a:pt x="38017" y="26580"/>
                  </a:lnTo>
                  <a:lnTo>
                    <a:pt x="38493" y="25663"/>
                  </a:lnTo>
                  <a:lnTo>
                    <a:pt x="39410" y="24747"/>
                  </a:lnTo>
                  <a:lnTo>
                    <a:pt x="39410" y="24270"/>
                  </a:lnTo>
                  <a:lnTo>
                    <a:pt x="39850" y="23354"/>
                  </a:lnTo>
                  <a:lnTo>
                    <a:pt x="40766" y="23354"/>
                  </a:lnTo>
                  <a:lnTo>
                    <a:pt x="41683" y="22914"/>
                  </a:lnTo>
                  <a:lnTo>
                    <a:pt x="42159" y="21997"/>
                  </a:lnTo>
                  <a:lnTo>
                    <a:pt x="42159" y="21521"/>
                  </a:lnTo>
                  <a:lnTo>
                    <a:pt x="42599" y="21081"/>
                  </a:lnTo>
                  <a:lnTo>
                    <a:pt x="43516" y="21521"/>
                  </a:lnTo>
                  <a:lnTo>
                    <a:pt x="43992" y="21521"/>
                  </a:lnTo>
                  <a:lnTo>
                    <a:pt x="44432" y="20604"/>
                  </a:lnTo>
                  <a:lnTo>
                    <a:pt x="44909" y="21081"/>
                  </a:lnTo>
                  <a:lnTo>
                    <a:pt x="44909" y="20604"/>
                  </a:lnTo>
                  <a:lnTo>
                    <a:pt x="44909" y="20164"/>
                  </a:lnTo>
                  <a:lnTo>
                    <a:pt x="44909" y="19687"/>
                  </a:lnTo>
                  <a:lnTo>
                    <a:pt x="45349" y="19248"/>
                  </a:lnTo>
                  <a:lnTo>
                    <a:pt x="44909" y="18771"/>
                  </a:lnTo>
                  <a:lnTo>
                    <a:pt x="44909" y="17854"/>
                  </a:lnTo>
                  <a:lnTo>
                    <a:pt x="44909" y="17415"/>
                  </a:lnTo>
                  <a:lnTo>
                    <a:pt x="45349" y="16498"/>
                  </a:lnTo>
                  <a:lnTo>
                    <a:pt x="45349" y="16021"/>
                  </a:lnTo>
                  <a:lnTo>
                    <a:pt x="45825" y="15105"/>
                  </a:lnTo>
                  <a:lnTo>
                    <a:pt x="46265" y="14665"/>
                  </a:lnTo>
                  <a:lnTo>
                    <a:pt x="47182" y="13749"/>
                  </a:lnTo>
                  <a:lnTo>
                    <a:pt x="46742" y="13272"/>
                  </a:lnTo>
                  <a:lnTo>
                    <a:pt x="45825" y="13272"/>
                  </a:lnTo>
                  <a:lnTo>
                    <a:pt x="45349" y="12832"/>
                  </a:lnTo>
                  <a:lnTo>
                    <a:pt x="44432" y="12832"/>
                  </a:lnTo>
                  <a:lnTo>
                    <a:pt x="43076" y="12355"/>
                  </a:lnTo>
                  <a:lnTo>
                    <a:pt x="42599" y="11916"/>
                  </a:lnTo>
                  <a:lnTo>
                    <a:pt x="42159" y="10999"/>
                  </a:lnTo>
                  <a:lnTo>
                    <a:pt x="41683" y="10522"/>
                  </a:lnTo>
                  <a:lnTo>
                    <a:pt x="41683" y="10083"/>
                  </a:lnTo>
                  <a:lnTo>
                    <a:pt x="40326" y="10083"/>
                  </a:lnTo>
                  <a:lnTo>
                    <a:pt x="39850" y="9606"/>
                  </a:lnTo>
                  <a:lnTo>
                    <a:pt x="39410" y="10083"/>
                  </a:lnTo>
                  <a:lnTo>
                    <a:pt x="38933" y="10083"/>
                  </a:lnTo>
                  <a:lnTo>
                    <a:pt x="38493" y="10522"/>
                  </a:lnTo>
                  <a:lnTo>
                    <a:pt x="38493" y="10083"/>
                  </a:lnTo>
                  <a:lnTo>
                    <a:pt x="38017" y="9606"/>
                  </a:lnTo>
                  <a:lnTo>
                    <a:pt x="37577" y="9166"/>
                  </a:lnTo>
                  <a:lnTo>
                    <a:pt x="37100" y="9166"/>
                  </a:lnTo>
                  <a:lnTo>
                    <a:pt x="37100" y="8689"/>
                  </a:lnTo>
                  <a:lnTo>
                    <a:pt x="36660" y="8249"/>
                  </a:lnTo>
                  <a:lnTo>
                    <a:pt x="36660" y="7773"/>
                  </a:lnTo>
                  <a:lnTo>
                    <a:pt x="35744" y="7333"/>
                  </a:lnTo>
                  <a:lnTo>
                    <a:pt x="35744" y="6856"/>
                  </a:lnTo>
                  <a:lnTo>
                    <a:pt x="35267" y="6856"/>
                  </a:lnTo>
                  <a:lnTo>
                    <a:pt x="35267" y="7333"/>
                  </a:lnTo>
                  <a:lnTo>
                    <a:pt x="34351" y="7333"/>
                  </a:lnTo>
                  <a:lnTo>
                    <a:pt x="33911" y="6856"/>
                  </a:lnTo>
                  <a:lnTo>
                    <a:pt x="34351" y="6416"/>
                  </a:lnTo>
                  <a:lnTo>
                    <a:pt x="34351" y="5500"/>
                  </a:lnTo>
                  <a:lnTo>
                    <a:pt x="34351" y="5023"/>
                  </a:lnTo>
                  <a:lnTo>
                    <a:pt x="32994" y="5023"/>
                  </a:lnTo>
                  <a:lnTo>
                    <a:pt x="32078" y="4107"/>
                  </a:lnTo>
                  <a:lnTo>
                    <a:pt x="32078" y="3667"/>
                  </a:lnTo>
                  <a:lnTo>
                    <a:pt x="31161" y="3667"/>
                  </a:lnTo>
                  <a:lnTo>
                    <a:pt x="31161" y="3190"/>
                  </a:lnTo>
                  <a:lnTo>
                    <a:pt x="31161" y="2750"/>
                  </a:lnTo>
                  <a:lnTo>
                    <a:pt x="30245" y="2750"/>
                  </a:lnTo>
                  <a:lnTo>
                    <a:pt x="30245" y="2274"/>
                  </a:lnTo>
                  <a:lnTo>
                    <a:pt x="29768" y="1834"/>
                  </a:lnTo>
                  <a:lnTo>
                    <a:pt x="29768" y="1357"/>
                  </a:lnTo>
                  <a:lnTo>
                    <a:pt x="29328" y="917"/>
                  </a:lnTo>
                  <a:lnTo>
                    <a:pt x="29328" y="441"/>
                  </a:lnTo>
                  <a:lnTo>
                    <a:pt x="29328"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1" name="Google Shape;721;p26"/>
            <p:cNvSpPr/>
            <p:nvPr/>
          </p:nvSpPr>
          <p:spPr>
            <a:xfrm>
              <a:off x="4939960" y="1802257"/>
              <a:ext cx="16" cy="7089"/>
            </a:xfrm>
            <a:custGeom>
              <a:rect b="b" l="l" r="r" t="t"/>
              <a:pathLst>
                <a:path extrusionOk="0" h="441" w="1">
                  <a:moveTo>
                    <a:pt x="0" y="1"/>
                  </a:moveTo>
                  <a:lnTo>
                    <a:pt x="0" y="44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2" name="Google Shape;722;p26"/>
            <p:cNvSpPr/>
            <p:nvPr/>
          </p:nvSpPr>
          <p:spPr>
            <a:xfrm>
              <a:off x="4593447" y="1699136"/>
              <a:ext cx="368326" cy="309396"/>
            </a:xfrm>
            <a:custGeom>
              <a:rect b="b" l="l" r="r" t="t"/>
              <a:pathLst>
                <a:path extrusionOk="0" h="19247" w="22913">
                  <a:moveTo>
                    <a:pt x="6892" y="0"/>
                  </a:moveTo>
                  <a:lnTo>
                    <a:pt x="7332" y="440"/>
                  </a:lnTo>
                  <a:lnTo>
                    <a:pt x="8249" y="1357"/>
                  </a:lnTo>
                  <a:lnTo>
                    <a:pt x="7809" y="1357"/>
                  </a:lnTo>
                  <a:lnTo>
                    <a:pt x="7809" y="1833"/>
                  </a:lnTo>
                  <a:lnTo>
                    <a:pt x="7809" y="2273"/>
                  </a:lnTo>
                  <a:lnTo>
                    <a:pt x="7809" y="2750"/>
                  </a:lnTo>
                  <a:lnTo>
                    <a:pt x="7332" y="3666"/>
                  </a:lnTo>
                  <a:lnTo>
                    <a:pt x="6892" y="3190"/>
                  </a:lnTo>
                  <a:lnTo>
                    <a:pt x="6892" y="2273"/>
                  </a:lnTo>
                  <a:lnTo>
                    <a:pt x="5976" y="2750"/>
                  </a:lnTo>
                  <a:lnTo>
                    <a:pt x="5976" y="1833"/>
                  </a:lnTo>
                  <a:lnTo>
                    <a:pt x="5976" y="917"/>
                  </a:lnTo>
                  <a:lnTo>
                    <a:pt x="5499" y="917"/>
                  </a:lnTo>
                  <a:lnTo>
                    <a:pt x="5059" y="440"/>
                  </a:lnTo>
                  <a:lnTo>
                    <a:pt x="5059" y="2273"/>
                  </a:lnTo>
                  <a:lnTo>
                    <a:pt x="4143" y="1833"/>
                  </a:lnTo>
                  <a:lnTo>
                    <a:pt x="4583" y="2273"/>
                  </a:lnTo>
                  <a:lnTo>
                    <a:pt x="5059" y="2750"/>
                  </a:lnTo>
                  <a:lnTo>
                    <a:pt x="4143" y="3190"/>
                  </a:lnTo>
                  <a:lnTo>
                    <a:pt x="3666" y="3190"/>
                  </a:lnTo>
                  <a:lnTo>
                    <a:pt x="3666" y="2750"/>
                  </a:lnTo>
                  <a:lnTo>
                    <a:pt x="3666" y="2273"/>
                  </a:lnTo>
                  <a:lnTo>
                    <a:pt x="3226" y="1833"/>
                  </a:lnTo>
                  <a:lnTo>
                    <a:pt x="3226" y="2273"/>
                  </a:lnTo>
                  <a:lnTo>
                    <a:pt x="3226" y="2750"/>
                  </a:lnTo>
                  <a:lnTo>
                    <a:pt x="2750" y="2750"/>
                  </a:lnTo>
                  <a:lnTo>
                    <a:pt x="2750" y="2273"/>
                  </a:lnTo>
                  <a:lnTo>
                    <a:pt x="2310" y="2750"/>
                  </a:lnTo>
                  <a:lnTo>
                    <a:pt x="2310" y="3190"/>
                  </a:lnTo>
                  <a:lnTo>
                    <a:pt x="3226" y="3190"/>
                  </a:lnTo>
                  <a:lnTo>
                    <a:pt x="3666" y="3666"/>
                  </a:lnTo>
                  <a:lnTo>
                    <a:pt x="4583" y="3666"/>
                  </a:lnTo>
                  <a:lnTo>
                    <a:pt x="5499" y="4106"/>
                  </a:lnTo>
                  <a:lnTo>
                    <a:pt x="5976" y="4583"/>
                  </a:lnTo>
                  <a:lnTo>
                    <a:pt x="5976" y="5023"/>
                  </a:lnTo>
                  <a:lnTo>
                    <a:pt x="6892" y="5023"/>
                  </a:lnTo>
                  <a:lnTo>
                    <a:pt x="6892" y="5939"/>
                  </a:lnTo>
                  <a:lnTo>
                    <a:pt x="6416" y="5939"/>
                  </a:lnTo>
                  <a:lnTo>
                    <a:pt x="5499" y="5499"/>
                  </a:lnTo>
                  <a:lnTo>
                    <a:pt x="4583" y="5499"/>
                  </a:lnTo>
                  <a:lnTo>
                    <a:pt x="5059" y="5939"/>
                  </a:lnTo>
                  <a:lnTo>
                    <a:pt x="5499" y="6416"/>
                  </a:lnTo>
                  <a:lnTo>
                    <a:pt x="5976" y="6856"/>
                  </a:lnTo>
                  <a:lnTo>
                    <a:pt x="5499" y="7332"/>
                  </a:lnTo>
                  <a:lnTo>
                    <a:pt x="5059" y="7772"/>
                  </a:lnTo>
                  <a:lnTo>
                    <a:pt x="4583" y="7332"/>
                  </a:lnTo>
                  <a:lnTo>
                    <a:pt x="4143" y="6856"/>
                  </a:lnTo>
                  <a:lnTo>
                    <a:pt x="3666" y="6856"/>
                  </a:lnTo>
                  <a:lnTo>
                    <a:pt x="2310" y="6416"/>
                  </a:lnTo>
                  <a:lnTo>
                    <a:pt x="1393" y="5939"/>
                  </a:lnTo>
                  <a:lnTo>
                    <a:pt x="477" y="6416"/>
                  </a:lnTo>
                  <a:lnTo>
                    <a:pt x="477" y="6856"/>
                  </a:lnTo>
                  <a:lnTo>
                    <a:pt x="2750" y="6856"/>
                  </a:lnTo>
                  <a:lnTo>
                    <a:pt x="3226" y="7332"/>
                  </a:lnTo>
                  <a:lnTo>
                    <a:pt x="3226" y="7772"/>
                  </a:lnTo>
                  <a:lnTo>
                    <a:pt x="3666" y="7772"/>
                  </a:lnTo>
                  <a:lnTo>
                    <a:pt x="3666" y="8249"/>
                  </a:lnTo>
                  <a:lnTo>
                    <a:pt x="3666" y="8689"/>
                  </a:lnTo>
                  <a:lnTo>
                    <a:pt x="3226" y="9165"/>
                  </a:lnTo>
                  <a:lnTo>
                    <a:pt x="3226" y="10082"/>
                  </a:lnTo>
                  <a:lnTo>
                    <a:pt x="3666" y="9605"/>
                  </a:lnTo>
                  <a:lnTo>
                    <a:pt x="3666" y="10082"/>
                  </a:lnTo>
                  <a:lnTo>
                    <a:pt x="3226" y="10522"/>
                  </a:lnTo>
                  <a:lnTo>
                    <a:pt x="2750" y="10998"/>
                  </a:lnTo>
                  <a:lnTo>
                    <a:pt x="2310" y="11438"/>
                  </a:lnTo>
                  <a:lnTo>
                    <a:pt x="1393" y="11438"/>
                  </a:lnTo>
                  <a:lnTo>
                    <a:pt x="917" y="11915"/>
                  </a:lnTo>
                  <a:lnTo>
                    <a:pt x="477" y="11438"/>
                  </a:lnTo>
                  <a:lnTo>
                    <a:pt x="0" y="12355"/>
                  </a:lnTo>
                  <a:lnTo>
                    <a:pt x="477" y="12831"/>
                  </a:lnTo>
                  <a:lnTo>
                    <a:pt x="917" y="12831"/>
                  </a:lnTo>
                  <a:lnTo>
                    <a:pt x="1393" y="13271"/>
                  </a:lnTo>
                  <a:lnTo>
                    <a:pt x="1833" y="13748"/>
                  </a:lnTo>
                  <a:lnTo>
                    <a:pt x="2750" y="14188"/>
                  </a:lnTo>
                  <a:lnTo>
                    <a:pt x="3666" y="14188"/>
                  </a:lnTo>
                  <a:lnTo>
                    <a:pt x="3666" y="14664"/>
                  </a:lnTo>
                  <a:lnTo>
                    <a:pt x="3666" y="15104"/>
                  </a:lnTo>
                  <a:lnTo>
                    <a:pt x="3666" y="15581"/>
                  </a:lnTo>
                  <a:lnTo>
                    <a:pt x="3666" y="16021"/>
                  </a:lnTo>
                  <a:lnTo>
                    <a:pt x="4143" y="16497"/>
                  </a:lnTo>
                  <a:lnTo>
                    <a:pt x="5059" y="17414"/>
                  </a:lnTo>
                  <a:lnTo>
                    <a:pt x="6416" y="17414"/>
                  </a:lnTo>
                  <a:lnTo>
                    <a:pt x="6416" y="17854"/>
                  </a:lnTo>
                  <a:lnTo>
                    <a:pt x="6416" y="18330"/>
                  </a:lnTo>
                  <a:lnTo>
                    <a:pt x="7332" y="18770"/>
                  </a:lnTo>
                  <a:lnTo>
                    <a:pt x="7809" y="19247"/>
                  </a:lnTo>
                  <a:lnTo>
                    <a:pt x="7809" y="18770"/>
                  </a:lnTo>
                  <a:lnTo>
                    <a:pt x="8249" y="18330"/>
                  </a:lnTo>
                  <a:lnTo>
                    <a:pt x="8249" y="18770"/>
                  </a:lnTo>
                  <a:lnTo>
                    <a:pt x="8725" y="18770"/>
                  </a:lnTo>
                  <a:lnTo>
                    <a:pt x="9642" y="17854"/>
                  </a:lnTo>
                  <a:lnTo>
                    <a:pt x="10082" y="17854"/>
                  </a:lnTo>
                  <a:lnTo>
                    <a:pt x="11475" y="18330"/>
                  </a:lnTo>
                  <a:lnTo>
                    <a:pt x="11915" y="17854"/>
                  </a:lnTo>
                  <a:lnTo>
                    <a:pt x="12391" y="18330"/>
                  </a:lnTo>
                  <a:lnTo>
                    <a:pt x="13308" y="18330"/>
                  </a:lnTo>
                  <a:lnTo>
                    <a:pt x="13308" y="18770"/>
                  </a:lnTo>
                  <a:lnTo>
                    <a:pt x="14224" y="18330"/>
                  </a:lnTo>
                  <a:lnTo>
                    <a:pt x="14664" y="17854"/>
                  </a:lnTo>
                  <a:lnTo>
                    <a:pt x="15581" y="18330"/>
                  </a:lnTo>
                  <a:lnTo>
                    <a:pt x="16057" y="18330"/>
                  </a:lnTo>
                  <a:lnTo>
                    <a:pt x="16497" y="17414"/>
                  </a:lnTo>
                  <a:lnTo>
                    <a:pt x="16974" y="17854"/>
                  </a:lnTo>
                  <a:lnTo>
                    <a:pt x="17414" y="18330"/>
                  </a:lnTo>
                  <a:lnTo>
                    <a:pt x="17890" y="17854"/>
                  </a:lnTo>
                  <a:lnTo>
                    <a:pt x="18330" y="17854"/>
                  </a:lnTo>
                  <a:lnTo>
                    <a:pt x="19247" y="17414"/>
                  </a:lnTo>
                  <a:lnTo>
                    <a:pt x="19723" y="16497"/>
                  </a:lnTo>
                  <a:lnTo>
                    <a:pt x="20163" y="16937"/>
                  </a:lnTo>
                  <a:lnTo>
                    <a:pt x="21556" y="16937"/>
                  </a:lnTo>
                  <a:lnTo>
                    <a:pt x="21556" y="15581"/>
                  </a:lnTo>
                  <a:lnTo>
                    <a:pt x="21996" y="15104"/>
                  </a:lnTo>
                  <a:lnTo>
                    <a:pt x="22473" y="15104"/>
                  </a:lnTo>
                  <a:lnTo>
                    <a:pt x="22473" y="14664"/>
                  </a:lnTo>
                  <a:lnTo>
                    <a:pt x="22473" y="14188"/>
                  </a:lnTo>
                  <a:lnTo>
                    <a:pt x="22913" y="13748"/>
                  </a:lnTo>
                  <a:lnTo>
                    <a:pt x="22913" y="13271"/>
                  </a:lnTo>
                  <a:lnTo>
                    <a:pt x="22473" y="12831"/>
                  </a:lnTo>
                  <a:lnTo>
                    <a:pt x="21996" y="12355"/>
                  </a:lnTo>
                  <a:lnTo>
                    <a:pt x="21996" y="11915"/>
                  </a:lnTo>
                  <a:lnTo>
                    <a:pt x="21080" y="11915"/>
                  </a:lnTo>
                  <a:lnTo>
                    <a:pt x="21080" y="11438"/>
                  </a:lnTo>
                  <a:lnTo>
                    <a:pt x="21556" y="10998"/>
                  </a:lnTo>
                  <a:lnTo>
                    <a:pt x="21996" y="11438"/>
                  </a:lnTo>
                  <a:lnTo>
                    <a:pt x="21996" y="10998"/>
                  </a:lnTo>
                  <a:lnTo>
                    <a:pt x="21556" y="10522"/>
                  </a:lnTo>
                  <a:lnTo>
                    <a:pt x="21556" y="10082"/>
                  </a:lnTo>
                  <a:lnTo>
                    <a:pt x="21556" y="9165"/>
                  </a:lnTo>
                  <a:lnTo>
                    <a:pt x="22473" y="8689"/>
                  </a:lnTo>
                  <a:lnTo>
                    <a:pt x="22473" y="8249"/>
                  </a:lnTo>
                  <a:lnTo>
                    <a:pt x="21996" y="8689"/>
                  </a:lnTo>
                  <a:lnTo>
                    <a:pt x="21080" y="8689"/>
                  </a:lnTo>
                  <a:lnTo>
                    <a:pt x="21080" y="8249"/>
                  </a:lnTo>
                  <a:lnTo>
                    <a:pt x="21080" y="7772"/>
                  </a:lnTo>
                  <a:lnTo>
                    <a:pt x="21556" y="7332"/>
                  </a:lnTo>
                  <a:lnTo>
                    <a:pt x="21556" y="6856"/>
                  </a:lnTo>
                  <a:lnTo>
                    <a:pt x="20163" y="6416"/>
                  </a:lnTo>
                  <a:lnTo>
                    <a:pt x="20163" y="6856"/>
                  </a:lnTo>
                  <a:lnTo>
                    <a:pt x="19723" y="7332"/>
                  </a:lnTo>
                  <a:lnTo>
                    <a:pt x="19247" y="8249"/>
                  </a:lnTo>
                  <a:lnTo>
                    <a:pt x="18807" y="8249"/>
                  </a:lnTo>
                  <a:lnTo>
                    <a:pt x="18330" y="7772"/>
                  </a:lnTo>
                  <a:lnTo>
                    <a:pt x="18330" y="7332"/>
                  </a:lnTo>
                  <a:lnTo>
                    <a:pt x="17414" y="7772"/>
                  </a:lnTo>
                  <a:lnTo>
                    <a:pt x="16497" y="8249"/>
                  </a:lnTo>
                  <a:lnTo>
                    <a:pt x="16057" y="8249"/>
                  </a:lnTo>
                  <a:lnTo>
                    <a:pt x="16497" y="6856"/>
                  </a:lnTo>
                  <a:lnTo>
                    <a:pt x="16057" y="6416"/>
                  </a:lnTo>
                  <a:lnTo>
                    <a:pt x="16057" y="6856"/>
                  </a:lnTo>
                  <a:lnTo>
                    <a:pt x="15581" y="7772"/>
                  </a:lnTo>
                  <a:lnTo>
                    <a:pt x="15581" y="8249"/>
                  </a:lnTo>
                  <a:lnTo>
                    <a:pt x="15141" y="8689"/>
                  </a:lnTo>
                  <a:lnTo>
                    <a:pt x="14664" y="8249"/>
                  </a:lnTo>
                  <a:lnTo>
                    <a:pt x="14224" y="7332"/>
                  </a:lnTo>
                  <a:lnTo>
                    <a:pt x="15141" y="6856"/>
                  </a:lnTo>
                  <a:lnTo>
                    <a:pt x="14664" y="5939"/>
                  </a:lnTo>
                  <a:lnTo>
                    <a:pt x="14224" y="5499"/>
                  </a:lnTo>
                  <a:lnTo>
                    <a:pt x="13748" y="5939"/>
                  </a:lnTo>
                  <a:lnTo>
                    <a:pt x="13308" y="5499"/>
                  </a:lnTo>
                  <a:lnTo>
                    <a:pt x="13308" y="5939"/>
                  </a:lnTo>
                  <a:lnTo>
                    <a:pt x="12831" y="6416"/>
                  </a:lnTo>
                  <a:lnTo>
                    <a:pt x="12391" y="6856"/>
                  </a:lnTo>
                  <a:lnTo>
                    <a:pt x="11915" y="6856"/>
                  </a:lnTo>
                  <a:lnTo>
                    <a:pt x="11915" y="6416"/>
                  </a:lnTo>
                  <a:lnTo>
                    <a:pt x="11915" y="5939"/>
                  </a:lnTo>
                  <a:lnTo>
                    <a:pt x="11915" y="5023"/>
                  </a:lnTo>
                  <a:lnTo>
                    <a:pt x="11475" y="4583"/>
                  </a:lnTo>
                  <a:lnTo>
                    <a:pt x="10998" y="5499"/>
                  </a:lnTo>
                  <a:lnTo>
                    <a:pt x="10558" y="6856"/>
                  </a:lnTo>
                  <a:lnTo>
                    <a:pt x="10082" y="6856"/>
                  </a:lnTo>
                  <a:lnTo>
                    <a:pt x="10082" y="6416"/>
                  </a:lnTo>
                  <a:lnTo>
                    <a:pt x="8725" y="6416"/>
                  </a:lnTo>
                  <a:lnTo>
                    <a:pt x="8249" y="7772"/>
                  </a:lnTo>
                  <a:lnTo>
                    <a:pt x="8249" y="7332"/>
                  </a:lnTo>
                  <a:lnTo>
                    <a:pt x="7332" y="7332"/>
                  </a:lnTo>
                  <a:lnTo>
                    <a:pt x="7332" y="6856"/>
                  </a:lnTo>
                  <a:lnTo>
                    <a:pt x="7809" y="6416"/>
                  </a:lnTo>
                  <a:lnTo>
                    <a:pt x="7809" y="5939"/>
                  </a:lnTo>
                  <a:lnTo>
                    <a:pt x="7809" y="5499"/>
                  </a:lnTo>
                  <a:lnTo>
                    <a:pt x="7809" y="4583"/>
                  </a:lnTo>
                  <a:lnTo>
                    <a:pt x="8249" y="4583"/>
                  </a:lnTo>
                  <a:lnTo>
                    <a:pt x="8725" y="4106"/>
                  </a:lnTo>
                  <a:lnTo>
                    <a:pt x="9165" y="3190"/>
                  </a:lnTo>
                  <a:lnTo>
                    <a:pt x="8725" y="3190"/>
                  </a:lnTo>
                  <a:lnTo>
                    <a:pt x="8725" y="2750"/>
                  </a:lnTo>
                  <a:lnTo>
                    <a:pt x="9165" y="2273"/>
                  </a:lnTo>
                  <a:lnTo>
                    <a:pt x="9165" y="1833"/>
                  </a:lnTo>
                  <a:lnTo>
                    <a:pt x="9165" y="917"/>
                  </a:lnTo>
                  <a:lnTo>
                    <a:pt x="7809"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3" name="Google Shape;723;p26"/>
            <p:cNvSpPr/>
            <p:nvPr/>
          </p:nvSpPr>
          <p:spPr>
            <a:xfrm>
              <a:off x="4622912" y="2818824"/>
              <a:ext cx="279930" cy="294671"/>
            </a:xfrm>
            <a:custGeom>
              <a:rect b="b" l="l" r="r" t="t"/>
              <a:pathLst>
                <a:path extrusionOk="0" h="18331" w="17414">
                  <a:moveTo>
                    <a:pt x="4143" y="11439"/>
                  </a:moveTo>
                  <a:lnTo>
                    <a:pt x="4583" y="11915"/>
                  </a:lnTo>
                  <a:lnTo>
                    <a:pt x="5499" y="11915"/>
                  </a:lnTo>
                  <a:lnTo>
                    <a:pt x="5976" y="12355"/>
                  </a:lnTo>
                  <a:lnTo>
                    <a:pt x="4583" y="12355"/>
                  </a:lnTo>
                  <a:lnTo>
                    <a:pt x="4143" y="11915"/>
                  </a:lnTo>
                  <a:lnTo>
                    <a:pt x="3666" y="11915"/>
                  </a:lnTo>
                  <a:lnTo>
                    <a:pt x="4143" y="11439"/>
                  </a:lnTo>
                  <a:close/>
                  <a:moveTo>
                    <a:pt x="13748" y="1"/>
                  </a:moveTo>
                  <a:lnTo>
                    <a:pt x="13308" y="441"/>
                  </a:lnTo>
                  <a:lnTo>
                    <a:pt x="11915" y="917"/>
                  </a:lnTo>
                  <a:lnTo>
                    <a:pt x="11475" y="1357"/>
                  </a:lnTo>
                  <a:lnTo>
                    <a:pt x="10998" y="1834"/>
                  </a:lnTo>
                  <a:lnTo>
                    <a:pt x="9642" y="2274"/>
                  </a:lnTo>
                  <a:lnTo>
                    <a:pt x="10082" y="2750"/>
                  </a:lnTo>
                  <a:lnTo>
                    <a:pt x="11475" y="3190"/>
                  </a:lnTo>
                  <a:lnTo>
                    <a:pt x="11915" y="3190"/>
                  </a:lnTo>
                  <a:lnTo>
                    <a:pt x="11475" y="3667"/>
                  </a:lnTo>
                  <a:lnTo>
                    <a:pt x="10558" y="3667"/>
                  </a:lnTo>
                  <a:lnTo>
                    <a:pt x="10558" y="4107"/>
                  </a:lnTo>
                  <a:lnTo>
                    <a:pt x="10558" y="4583"/>
                  </a:lnTo>
                  <a:lnTo>
                    <a:pt x="9642" y="5500"/>
                  </a:lnTo>
                  <a:lnTo>
                    <a:pt x="9165" y="5023"/>
                  </a:lnTo>
                  <a:lnTo>
                    <a:pt x="7809" y="4583"/>
                  </a:lnTo>
                  <a:lnTo>
                    <a:pt x="7809" y="4107"/>
                  </a:lnTo>
                  <a:lnTo>
                    <a:pt x="7332" y="3667"/>
                  </a:lnTo>
                  <a:lnTo>
                    <a:pt x="6892" y="3190"/>
                  </a:lnTo>
                  <a:lnTo>
                    <a:pt x="5976" y="3190"/>
                  </a:lnTo>
                  <a:lnTo>
                    <a:pt x="5499" y="4107"/>
                  </a:lnTo>
                  <a:lnTo>
                    <a:pt x="5059" y="4107"/>
                  </a:lnTo>
                  <a:lnTo>
                    <a:pt x="5499" y="4583"/>
                  </a:lnTo>
                  <a:lnTo>
                    <a:pt x="5499" y="5023"/>
                  </a:lnTo>
                  <a:lnTo>
                    <a:pt x="5499" y="5500"/>
                  </a:lnTo>
                  <a:lnTo>
                    <a:pt x="5059" y="5940"/>
                  </a:lnTo>
                  <a:lnTo>
                    <a:pt x="4583" y="6856"/>
                  </a:lnTo>
                  <a:lnTo>
                    <a:pt x="4143" y="6856"/>
                  </a:lnTo>
                  <a:lnTo>
                    <a:pt x="3666" y="7333"/>
                  </a:lnTo>
                  <a:lnTo>
                    <a:pt x="4143" y="8249"/>
                  </a:lnTo>
                  <a:lnTo>
                    <a:pt x="4143" y="8689"/>
                  </a:lnTo>
                  <a:lnTo>
                    <a:pt x="4583" y="8689"/>
                  </a:lnTo>
                  <a:lnTo>
                    <a:pt x="5059" y="9606"/>
                  </a:lnTo>
                  <a:lnTo>
                    <a:pt x="5499" y="9166"/>
                  </a:lnTo>
                  <a:lnTo>
                    <a:pt x="6892" y="9166"/>
                  </a:lnTo>
                  <a:lnTo>
                    <a:pt x="6892" y="9606"/>
                  </a:lnTo>
                  <a:lnTo>
                    <a:pt x="6416" y="10082"/>
                  </a:lnTo>
                  <a:lnTo>
                    <a:pt x="5976" y="10082"/>
                  </a:lnTo>
                  <a:lnTo>
                    <a:pt x="4583" y="10522"/>
                  </a:lnTo>
                  <a:lnTo>
                    <a:pt x="3666" y="11439"/>
                  </a:lnTo>
                  <a:lnTo>
                    <a:pt x="2310" y="11915"/>
                  </a:lnTo>
                  <a:lnTo>
                    <a:pt x="3226" y="12355"/>
                  </a:lnTo>
                  <a:lnTo>
                    <a:pt x="2310" y="12355"/>
                  </a:lnTo>
                  <a:lnTo>
                    <a:pt x="2750" y="12832"/>
                  </a:lnTo>
                  <a:lnTo>
                    <a:pt x="477" y="12832"/>
                  </a:lnTo>
                  <a:lnTo>
                    <a:pt x="0" y="13272"/>
                  </a:lnTo>
                  <a:lnTo>
                    <a:pt x="0" y="13748"/>
                  </a:lnTo>
                  <a:lnTo>
                    <a:pt x="1833" y="13748"/>
                  </a:lnTo>
                  <a:lnTo>
                    <a:pt x="2310" y="14188"/>
                  </a:lnTo>
                  <a:lnTo>
                    <a:pt x="917" y="14188"/>
                  </a:lnTo>
                  <a:lnTo>
                    <a:pt x="477" y="14665"/>
                  </a:lnTo>
                  <a:lnTo>
                    <a:pt x="0" y="15581"/>
                  </a:lnTo>
                  <a:lnTo>
                    <a:pt x="477" y="16021"/>
                  </a:lnTo>
                  <a:lnTo>
                    <a:pt x="917" y="15105"/>
                  </a:lnTo>
                  <a:lnTo>
                    <a:pt x="1393" y="15581"/>
                  </a:lnTo>
                  <a:lnTo>
                    <a:pt x="917" y="16498"/>
                  </a:lnTo>
                  <a:lnTo>
                    <a:pt x="917" y="16938"/>
                  </a:lnTo>
                  <a:lnTo>
                    <a:pt x="1393" y="16938"/>
                  </a:lnTo>
                  <a:lnTo>
                    <a:pt x="917" y="17414"/>
                  </a:lnTo>
                  <a:lnTo>
                    <a:pt x="917" y="17414"/>
                  </a:lnTo>
                  <a:lnTo>
                    <a:pt x="2310" y="16938"/>
                  </a:lnTo>
                  <a:lnTo>
                    <a:pt x="2310" y="17414"/>
                  </a:lnTo>
                  <a:lnTo>
                    <a:pt x="2310" y="18331"/>
                  </a:lnTo>
                  <a:lnTo>
                    <a:pt x="3226" y="17414"/>
                  </a:lnTo>
                  <a:lnTo>
                    <a:pt x="3666" y="17414"/>
                  </a:lnTo>
                  <a:lnTo>
                    <a:pt x="4583" y="17854"/>
                  </a:lnTo>
                  <a:lnTo>
                    <a:pt x="5499" y="17854"/>
                  </a:lnTo>
                  <a:lnTo>
                    <a:pt x="5976" y="17414"/>
                  </a:lnTo>
                  <a:lnTo>
                    <a:pt x="6416" y="17854"/>
                  </a:lnTo>
                  <a:lnTo>
                    <a:pt x="7332" y="17854"/>
                  </a:lnTo>
                  <a:lnTo>
                    <a:pt x="7332" y="17414"/>
                  </a:lnTo>
                  <a:lnTo>
                    <a:pt x="7809" y="17414"/>
                  </a:lnTo>
                  <a:lnTo>
                    <a:pt x="8249" y="16938"/>
                  </a:lnTo>
                  <a:lnTo>
                    <a:pt x="8249" y="17414"/>
                  </a:lnTo>
                  <a:lnTo>
                    <a:pt x="8725" y="16938"/>
                  </a:lnTo>
                  <a:lnTo>
                    <a:pt x="9165" y="16498"/>
                  </a:lnTo>
                  <a:lnTo>
                    <a:pt x="12831" y="16498"/>
                  </a:lnTo>
                  <a:lnTo>
                    <a:pt x="13308" y="16938"/>
                  </a:lnTo>
                  <a:lnTo>
                    <a:pt x="14224" y="16498"/>
                  </a:lnTo>
                  <a:lnTo>
                    <a:pt x="14664" y="15581"/>
                  </a:lnTo>
                  <a:lnTo>
                    <a:pt x="14664" y="15105"/>
                  </a:lnTo>
                  <a:lnTo>
                    <a:pt x="15141" y="15105"/>
                  </a:lnTo>
                  <a:lnTo>
                    <a:pt x="15581" y="14665"/>
                  </a:lnTo>
                  <a:lnTo>
                    <a:pt x="15581" y="14188"/>
                  </a:lnTo>
                  <a:lnTo>
                    <a:pt x="16057" y="14188"/>
                  </a:lnTo>
                  <a:lnTo>
                    <a:pt x="16057" y="13748"/>
                  </a:lnTo>
                  <a:lnTo>
                    <a:pt x="16057" y="13272"/>
                  </a:lnTo>
                  <a:lnTo>
                    <a:pt x="16057" y="12832"/>
                  </a:lnTo>
                  <a:lnTo>
                    <a:pt x="16497" y="12355"/>
                  </a:lnTo>
                  <a:lnTo>
                    <a:pt x="16497" y="11915"/>
                  </a:lnTo>
                  <a:lnTo>
                    <a:pt x="16497" y="10999"/>
                  </a:lnTo>
                  <a:lnTo>
                    <a:pt x="16974" y="10522"/>
                  </a:lnTo>
                  <a:lnTo>
                    <a:pt x="16497" y="9606"/>
                  </a:lnTo>
                  <a:lnTo>
                    <a:pt x="16497" y="9166"/>
                  </a:lnTo>
                  <a:lnTo>
                    <a:pt x="16974" y="8689"/>
                  </a:lnTo>
                  <a:lnTo>
                    <a:pt x="16497" y="8249"/>
                  </a:lnTo>
                  <a:lnTo>
                    <a:pt x="16974" y="8249"/>
                  </a:lnTo>
                  <a:lnTo>
                    <a:pt x="16974" y="8689"/>
                  </a:lnTo>
                  <a:lnTo>
                    <a:pt x="17414" y="8249"/>
                  </a:lnTo>
                  <a:lnTo>
                    <a:pt x="16974" y="7333"/>
                  </a:lnTo>
                  <a:lnTo>
                    <a:pt x="16497" y="6856"/>
                  </a:lnTo>
                  <a:lnTo>
                    <a:pt x="16497" y="6416"/>
                  </a:lnTo>
                  <a:lnTo>
                    <a:pt x="15581" y="5940"/>
                  </a:lnTo>
                  <a:lnTo>
                    <a:pt x="14664" y="5940"/>
                  </a:lnTo>
                  <a:lnTo>
                    <a:pt x="14224" y="6416"/>
                  </a:lnTo>
                  <a:lnTo>
                    <a:pt x="13748" y="6416"/>
                  </a:lnTo>
                  <a:lnTo>
                    <a:pt x="13308" y="5940"/>
                  </a:lnTo>
                  <a:lnTo>
                    <a:pt x="12831" y="5500"/>
                  </a:lnTo>
                  <a:lnTo>
                    <a:pt x="12391" y="5023"/>
                  </a:lnTo>
                  <a:lnTo>
                    <a:pt x="11915" y="4583"/>
                  </a:lnTo>
                  <a:lnTo>
                    <a:pt x="12391" y="4107"/>
                  </a:lnTo>
                  <a:lnTo>
                    <a:pt x="12391" y="3667"/>
                  </a:lnTo>
                  <a:lnTo>
                    <a:pt x="12831" y="3667"/>
                  </a:lnTo>
                  <a:lnTo>
                    <a:pt x="13308" y="4107"/>
                  </a:lnTo>
                  <a:lnTo>
                    <a:pt x="13748" y="3667"/>
                  </a:lnTo>
                  <a:lnTo>
                    <a:pt x="13748" y="3190"/>
                  </a:lnTo>
                  <a:lnTo>
                    <a:pt x="14224" y="2750"/>
                  </a:lnTo>
                  <a:lnTo>
                    <a:pt x="14664" y="1834"/>
                  </a:lnTo>
                  <a:lnTo>
                    <a:pt x="16057" y="1834"/>
                  </a:lnTo>
                  <a:lnTo>
                    <a:pt x="15581" y="1357"/>
                  </a:lnTo>
                  <a:lnTo>
                    <a:pt x="16497" y="1357"/>
                  </a:lnTo>
                  <a:lnTo>
                    <a:pt x="16974" y="917"/>
                  </a:lnTo>
                  <a:lnTo>
                    <a:pt x="16497" y="441"/>
                  </a:lnTo>
                  <a:lnTo>
                    <a:pt x="16057" y="1"/>
                  </a:lnTo>
                  <a:lnTo>
                    <a:pt x="16057" y="441"/>
                  </a:lnTo>
                  <a:lnTo>
                    <a:pt x="14664" y="441"/>
                  </a:lnTo>
                  <a:lnTo>
                    <a:pt x="13748"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4" name="Google Shape;724;p26"/>
            <p:cNvSpPr/>
            <p:nvPr/>
          </p:nvSpPr>
          <p:spPr>
            <a:xfrm>
              <a:off x="4637637" y="3091086"/>
              <a:ext cx="22409" cy="14757"/>
            </a:xfrm>
            <a:custGeom>
              <a:rect b="b" l="l" r="r" t="t"/>
              <a:pathLst>
                <a:path extrusionOk="0" h="918" w="1394">
                  <a:moveTo>
                    <a:pt x="1394" y="1"/>
                  </a:moveTo>
                  <a:lnTo>
                    <a:pt x="1" y="917"/>
                  </a:lnTo>
                  <a:lnTo>
                    <a:pt x="477" y="917"/>
                  </a:lnTo>
                  <a:lnTo>
                    <a:pt x="1394"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5" name="Google Shape;725;p26"/>
            <p:cNvSpPr/>
            <p:nvPr/>
          </p:nvSpPr>
          <p:spPr>
            <a:xfrm>
              <a:off x="4814430" y="2840638"/>
              <a:ext cx="132619" cy="110805"/>
            </a:xfrm>
            <a:custGeom>
              <a:rect b="b" l="l" r="r" t="t"/>
              <a:pathLst>
                <a:path extrusionOk="0" h="6893" w="8250">
                  <a:moveTo>
                    <a:pt x="5060" y="0"/>
                  </a:moveTo>
                  <a:lnTo>
                    <a:pt x="4583" y="477"/>
                  </a:lnTo>
                  <a:lnTo>
                    <a:pt x="2750" y="477"/>
                  </a:lnTo>
                  <a:lnTo>
                    <a:pt x="2310" y="1393"/>
                  </a:lnTo>
                  <a:lnTo>
                    <a:pt x="1834" y="1833"/>
                  </a:lnTo>
                  <a:lnTo>
                    <a:pt x="1834" y="2310"/>
                  </a:lnTo>
                  <a:lnTo>
                    <a:pt x="1394" y="2750"/>
                  </a:lnTo>
                  <a:lnTo>
                    <a:pt x="917" y="2310"/>
                  </a:lnTo>
                  <a:lnTo>
                    <a:pt x="477" y="2310"/>
                  </a:lnTo>
                  <a:lnTo>
                    <a:pt x="477" y="2750"/>
                  </a:lnTo>
                  <a:lnTo>
                    <a:pt x="1" y="3226"/>
                  </a:lnTo>
                  <a:lnTo>
                    <a:pt x="477" y="3666"/>
                  </a:lnTo>
                  <a:lnTo>
                    <a:pt x="917" y="4143"/>
                  </a:lnTo>
                  <a:lnTo>
                    <a:pt x="1394" y="4583"/>
                  </a:lnTo>
                  <a:lnTo>
                    <a:pt x="1834" y="5059"/>
                  </a:lnTo>
                  <a:lnTo>
                    <a:pt x="2310" y="4583"/>
                  </a:lnTo>
                  <a:lnTo>
                    <a:pt x="3667" y="4583"/>
                  </a:lnTo>
                  <a:lnTo>
                    <a:pt x="4583" y="5059"/>
                  </a:lnTo>
                  <a:lnTo>
                    <a:pt x="4583" y="5499"/>
                  </a:lnTo>
                  <a:lnTo>
                    <a:pt x="5060" y="5976"/>
                  </a:lnTo>
                  <a:lnTo>
                    <a:pt x="5500" y="6892"/>
                  </a:lnTo>
                  <a:lnTo>
                    <a:pt x="5976" y="6416"/>
                  </a:lnTo>
                  <a:lnTo>
                    <a:pt x="6416" y="5976"/>
                  </a:lnTo>
                  <a:lnTo>
                    <a:pt x="7333" y="5976"/>
                  </a:lnTo>
                  <a:lnTo>
                    <a:pt x="7333" y="4583"/>
                  </a:lnTo>
                  <a:lnTo>
                    <a:pt x="7809" y="4143"/>
                  </a:lnTo>
                  <a:lnTo>
                    <a:pt x="7809" y="4583"/>
                  </a:lnTo>
                  <a:lnTo>
                    <a:pt x="7809" y="5059"/>
                  </a:lnTo>
                  <a:lnTo>
                    <a:pt x="8249" y="5059"/>
                  </a:lnTo>
                  <a:lnTo>
                    <a:pt x="8249" y="4583"/>
                  </a:lnTo>
                  <a:lnTo>
                    <a:pt x="8249" y="4143"/>
                  </a:lnTo>
                  <a:lnTo>
                    <a:pt x="7809" y="3666"/>
                  </a:lnTo>
                  <a:lnTo>
                    <a:pt x="7333" y="4143"/>
                  </a:lnTo>
                  <a:lnTo>
                    <a:pt x="6893" y="3666"/>
                  </a:lnTo>
                  <a:lnTo>
                    <a:pt x="7333" y="3226"/>
                  </a:lnTo>
                  <a:lnTo>
                    <a:pt x="7809" y="3226"/>
                  </a:lnTo>
                  <a:lnTo>
                    <a:pt x="7809" y="2750"/>
                  </a:lnTo>
                  <a:lnTo>
                    <a:pt x="7809" y="2310"/>
                  </a:lnTo>
                  <a:lnTo>
                    <a:pt x="7333" y="1393"/>
                  </a:lnTo>
                  <a:lnTo>
                    <a:pt x="6893" y="917"/>
                  </a:lnTo>
                  <a:lnTo>
                    <a:pt x="6893" y="477"/>
                  </a:lnTo>
                  <a:lnTo>
                    <a:pt x="5500" y="477"/>
                  </a:lnTo>
                  <a:lnTo>
                    <a:pt x="550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6" name="Google Shape;726;p26"/>
            <p:cNvSpPr/>
            <p:nvPr/>
          </p:nvSpPr>
          <p:spPr>
            <a:xfrm>
              <a:off x="5565808" y="4041649"/>
              <a:ext cx="66599" cy="110226"/>
            </a:xfrm>
            <a:custGeom>
              <a:rect b="b" l="l" r="r" t="t"/>
              <a:pathLst>
                <a:path extrusionOk="0" h="6857" w="4143">
                  <a:moveTo>
                    <a:pt x="1833" y="1"/>
                  </a:moveTo>
                  <a:lnTo>
                    <a:pt x="1393" y="441"/>
                  </a:lnTo>
                  <a:lnTo>
                    <a:pt x="917" y="917"/>
                  </a:lnTo>
                  <a:lnTo>
                    <a:pt x="477" y="1357"/>
                  </a:lnTo>
                  <a:lnTo>
                    <a:pt x="0" y="1834"/>
                  </a:lnTo>
                  <a:lnTo>
                    <a:pt x="477" y="2274"/>
                  </a:lnTo>
                  <a:lnTo>
                    <a:pt x="477" y="2750"/>
                  </a:lnTo>
                  <a:lnTo>
                    <a:pt x="477" y="3190"/>
                  </a:lnTo>
                  <a:lnTo>
                    <a:pt x="477" y="3667"/>
                  </a:lnTo>
                  <a:lnTo>
                    <a:pt x="477" y="4107"/>
                  </a:lnTo>
                  <a:lnTo>
                    <a:pt x="917" y="4107"/>
                  </a:lnTo>
                  <a:lnTo>
                    <a:pt x="477" y="4583"/>
                  </a:lnTo>
                  <a:lnTo>
                    <a:pt x="917" y="5023"/>
                  </a:lnTo>
                  <a:lnTo>
                    <a:pt x="917" y="5500"/>
                  </a:lnTo>
                  <a:lnTo>
                    <a:pt x="917" y="5940"/>
                  </a:lnTo>
                  <a:lnTo>
                    <a:pt x="1393" y="6416"/>
                  </a:lnTo>
                  <a:lnTo>
                    <a:pt x="1833" y="6416"/>
                  </a:lnTo>
                  <a:lnTo>
                    <a:pt x="2310" y="6856"/>
                  </a:lnTo>
                  <a:lnTo>
                    <a:pt x="2310" y="6416"/>
                  </a:lnTo>
                  <a:lnTo>
                    <a:pt x="2750" y="5940"/>
                  </a:lnTo>
                  <a:lnTo>
                    <a:pt x="2750" y="5500"/>
                  </a:lnTo>
                  <a:lnTo>
                    <a:pt x="3226" y="4583"/>
                  </a:lnTo>
                  <a:lnTo>
                    <a:pt x="3226" y="4107"/>
                  </a:lnTo>
                  <a:lnTo>
                    <a:pt x="3226" y="3667"/>
                  </a:lnTo>
                  <a:lnTo>
                    <a:pt x="3666" y="3190"/>
                  </a:lnTo>
                  <a:lnTo>
                    <a:pt x="4143" y="2274"/>
                  </a:lnTo>
                  <a:lnTo>
                    <a:pt x="4143" y="1357"/>
                  </a:lnTo>
                  <a:lnTo>
                    <a:pt x="3666" y="917"/>
                  </a:lnTo>
                  <a:lnTo>
                    <a:pt x="3666" y="441"/>
                  </a:lnTo>
                  <a:lnTo>
                    <a:pt x="3666"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7" name="Google Shape;727;p26"/>
            <p:cNvSpPr/>
            <p:nvPr/>
          </p:nvSpPr>
          <p:spPr>
            <a:xfrm>
              <a:off x="5521601" y="4159511"/>
              <a:ext cx="110805" cy="198623"/>
            </a:xfrm>
            <a:custGeom>
              <a:rect b="b" l="l" r="r" t="t"/>
              <a:pathLst>
                <a:path extrusionOk="0" h="12356" w="6893">
                  <a:moveTo>
                    <a:pt x="5060" y="1"/>
                  </a:moveTo>
                  <a:lnTo>
                    <a:pt x="4583" y="917"/>
                  </a:lnTo>
                  <a:lnTo>
                    <a:pt x="4143" y="917"/>
                  </a:lnTo>
                  <a:lnTo>
                    <a:pt x="4143" y="1357"/>
                  </a:lnTo>
                  <a:lnTo>
                    <a:pt x="3227" y="1357"/>
                  </a:lnTo>
                  <a:lnTo>
                    <a:pt x="2750" y="1834"/>
                  </a:lnTo>
                  <a:lnTo>
                    <a:pt x="1394" y="1834"/>
                  </a:lnTo>
                  <a:lnTo>
                    <a:pt x="917" y="2274"/>
                  </a:lnTo>
                  <a:lnTo>
                    <a:pt x="477" y="1834"/>
                  </a:lnTo>
                  <a:lnTo>
                    <a:pt x="477" y="2274"/>
                  </a:lnTo>
                  <a:lnTo>
                    <a:pt x="1" y="3190"/>
                  </a:lnTo>
                  <a:lnTo>
                    <a:pt x="1" y="3667"/>
                  </a:lnTo>
                  <a:lnTo>
                    <a:pt x="1" y="4107"/>
                  </a:lnTo>
                  <a:lnTo>
                    <a:pt x="477" y="5023"/>
                  </a:lnTo>
                  <a:lnTo>
                    <a:pt x="477" y="5500"/>
                  </a:lnTo>
                  <a:lnTo>
                    <a:pt x="477" y="6416"/>
                  </a:lnTo>
                  <a:lnTo>
                    <a:pt x="2310" y="6416"/>
                  </a:lnTo>
                  <a:lnTo>
                    <a:pt x="1394" y="6856"/>
                  </a:lnTo>
                  <a:lnTo>
                    <a:pt x="917" y="7333"/>
                  </a:lnTo>
                  <a:lnTo>
                    <a:pt x="1394" y="7773"/>
                  </a:lnTo>
                  <a:lnTo>
                    <a:pt x="1394" y="8249"/>
                  </a:lnTo>
                  <a:lnTo>
                    <a:pt x="917" y="8689"/>
                  </a:lnTo>
                  <a:lnTo>
                    <a:pt x="477" y="8689"/>
                  </a:lnTo>
                  <a:lnTo>
                    <a:pt x="917" y="9166"/>
                  </a:lnTo>
                  <a:lnTo>
                    <a:pt x="477" y="10522"/>
                  </a:lnTo>
                  <a:lnTo>
                    <a:pt x="917" y="10999"/>
                  </a:lnTo>
                  <a:lnTo>
                    <a:pt x="917" y="11439"/>
                  </a:lnTo>
                  <a:lnTo>
                    <a:pt x="917" y="11915"/>
                  </a:lnTo>
                  <a:lnTo>
                    <a:pt x="1834" y="12355"/>
                  </a:lnTo>
                  <a:lnTo>
                    <a:pt x="2750" y="12355"/>
                  </a:lnTo>
                  <a:lnTo>
                    <a:pt x="2750" y="11439"/>
                  </a:lnTo>
                  <a:lnTo>
                    <a:pt x="2750" y="10999"/>
                  </a:lnTo>
                  <a:lnTo>
                    <a:pt x="3227" y="10522"/>
                  </a:lnTo>
                  <a:lnTo>
                    <a:pt x="4583" y="10999"/>
                  </a:lnTo>
                  <a:lnTo>
                    <a:pt x="5060" y="10999"/>
                  </a:lnTo>
                  <a:lnTo>
                    <a:pt x="5500" y="11439"/>
                  </a:lnTo>
                  <a:lnTo>
                    <a:pt x="5976" y="10999"/>
                  </a:lnTo>
                  <a:lnTo>
                    <a:pt x="5976" y="10522"/>
                  </a:lnTo>
                  <a:lnTo>
                    <a:pt x="5976" y="9606"/>
                  </a:lnTo>
                  <a:lnTo>
                    <a:pt x="5500" y="8689"/>
                  </a:lnTo>
                  <a:lnTo>
                    <a:pt x="5976" y="7333"/>
                  </a:lnTo>
                  <a:lnTo>
                    <a:pt x="5976" y="6856"/>
                  </a:lnTo>
                  <a:lnTo>
                    <a:pt x="5976" y="6416"/>
                  </a:lnTo>
                  <a:lnTo>
                    <a:pt x="5976" y="5940"/>
                  </a:lnTo>
                  <a:lnTo>
                    <a:pt x="5976" y="5500"/>
                  </a:lnTo>
                  <a:lnTo>
                    <a:pt x="5976" y="5023"/>
                  </a:lnTo>
                  <a:lnTo>
                    <a:pt x="6416" y="5023"/>
                  </a:lnTo>
                  <a:lnTo>
                    <a:pt x="6893" y="4583"/>
                  </a:lnTo>
                  <a:lnTo>
                    <a:pt x="6893" y="4107"/>
                  </a:lnTo>
                  <a:lnTo>
                    <a:pt x="6416" y="4107"/>
                  </a:lnTo>
                  <a:lnTo>
                    <a:pt x="6893" y="3190"/>
                  </a:lnTo>
                  <a:lnTo>
                    <a:pt x="6893" y="2274"/>
                  </a:lnTo>
                  <a:lnTo>
                    <a:pt x="6416" y="2750"/>
                  </a:lnTo>
                  <a:lnTo>
                    <a:pt x="6416" y="2274"/>
                  </a:lnTo>
                  <a:lnTo>
                    <a:pt x="5976" y="1834"/>
                  </a:lnTo>
                  <a:lnTo>
                    <a:pt x="6416" y="1834"/>
                  </a:lnTo>
                  <a:lnTo>
                    <a:pt x="5500" y="917"/>
                  </a:lnTo>
                  <a:lnTo>
                    <a:pt x="5060" y="917"/>
                  </a:lnTo>
                  <a:lnTo>
                    <a:pt x="506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8" name="Google Shape;728;p26"/>
            <p:cNvSpPr/>
            <p:nvPr/>
          </p:nvSpPr>
          <p:spPr>
            <a:xfrm>
              <a:off x="5809199" y="4417049"/>
              <a:ext cx="220999" cy="140270"/>
            </a:xfrm>
            <a:custGeom>
              <a:rect b="b" l="l" r="r" t="t"/>
              <a:pathLst>
                <a:path extrusionOk="0" h="8726" w="13748">
                  <a:moveTo>
                    <a:pt x="13748" y="0"/>
                  </a:moveTo>
                  <a:lnTo>
                    <a:pt x="12831" y="477"/>
                  </a:lnTo>
                  <a:lnTo>
                    <a:pt x="11438" y="477"/>
                  </a:lnTo>
                  <a:lnTo>
                    <a:pt x="10998" y="1393"/>
                  </a:lnTo>
                  <a:lnTo>
                    <a:pt x="10522" y="917"/>
                  </a:lnTo>
                  <a:lnTo>
                    <a:pt x="10082" y="917"/>
                  </a:lnTo>
                  <a:lnTo>
                    <a:pt x="9605" y="1393"/>
                  </a:lnTo>
                  <a:lnTo>
                    <a:pt x="8249" y="1393"/>
                  </a:lnTo>
                  <a:lnTo>
                    <a:pt x="7332" y="1833"/>
                  </a:lnTo>
                  <a:lnTo>
                    <a:pt x="6416" y="1833"/>
                  </a:lnTo>
                  <a:lnTo>
                    <a:pt x="5499" y="1393"/>
                  </a:lnTo>
                  <a:lnTo>
                    <a:pt x="4106" y="1393"/>
                  </a:lnTo>
                  <a:lnTo>
                    <a:pt x="3666" y="917"/>
                  </a:lnTo>
                  <a:lnTo>
                    <a:pt x="2750" y="917"/>
                  </a:lnTo>
                  <a:lnTo>
                    <a:pt x="1833" y="1393"/>
                  </a:lnTo>
                  <a:lnTo>
                    <a:pt x="1833" y="917"/>
                  </a:lnTo>
                  <a:lnTo>
                    <a:pt x="1356" y="477"/>
                  </a:lnTo>
                  <a:lnTo>
                    <a:pt x="917" y="917"/>
                  </a:lnTo>
                  <a:lnTo>
                    <a:pt x="440" y="917"/>
                  </a:lnTo>
                  <a:lnTo>
                    <a:pt x="440" y="1833"/>
                  </a:lnTo>
                  <a:lnTo>
                    <a:pt x="0" y="2310"/>
                  </a:lnTo>
                  <a:lnTo>
                    <a:pt x="0" y="2750"/>
                  </a:lnTo>
                  <a:lnTo>
                    <a:pt x="440" y="3226"/>
                  </a:lnTo>
                  <a:lnTo>
                    <a:pt x="1356" y="3666"/>
                  </a:lnTo>
                  <a:lnTo>
                    <a:pt x="1833" y="3666"/>
                  </a:lnTo>
                  <a:lnTo>
                    <a:pt x="2750" y="4143"/>
                  </a:lnTo>
                  <a:lnTo>
                    <a:pt x="4106" y="4583"/>
                  </a:lnTo>
                  <a:lnTo>
                    <a:pt x="4583" y="5059"/>
                  </a:lnTo>
                  <a:lnTo>
                    <a:pt x="5022" y="5976"/>
                  </a:lnTo>
                  <a:lnTo>
                    <a:pt x="5939" y="5976"/>
                  </a:lnTo>
                  <a:lnTo>
                    <a:pt x="6416" y="6416"/>
                  </a:lnTo>
                  <a:lnTo>
                    <a:pt x="7772" y="6416"/>
                  </a:lnTo>
                  <a:lnTo>
                    <a:pt x="8689" y="6892"/>
                  </a:lnTo>
                  <a:lnTo>
                    <a:pt x="8689" y="7332"/>
                  </a:lnTo>
                  <a:lnTo>
                    <a:pt x="9165" y="8249"/>
                  </a:lnTo>
                  <a:lnTo>
                    <a:pt x="10082" y="8725"/>
                  </a:lnTo>
                  <a:lnTo>
                    <a:pt x="10522" y="8249"/>
                  </a:lnTo>
                  <a:lnTo>
                    <a:pt x="11915" y="8725"/>
                  </a:lnTo>
                  <a:lnTo>
                    <a:pt x="11438" y="7332"/>
                  </a:lnTo>
                  <a:lnTo>
                    <a:pt x="12831" y="6892"/>
                  </a:lnTo>
                  <a:lnTo>
                    <a:pt x="12355" y="5976"/>
                  </a:lnTo>
                  <a:lnTo>
                    <a:pt x="11915" y="5976"/>
                  </a:lnTo>
                  <a:lnTo>
                    <a:pt x="12355" y="5499"/>
                  </a:lnTo>
                  <a:lnTo>
                    <a:pt x="11915" y="5499"/>
                  </a:lnTo>
                  <a:lnTo>
                    <a:pt x="11915" y="5059"/>
                  </a:lnTo>
                  <a:lnTo>
                    <a:pt x="11915" y="4583"/>
                  </a:lnTo>
                  <a:lnTo>
                    <a:pt x="12355" y="4143"/>
                  </a:lnTo>
                  <a:lnTo>
                    <a:pt x="12355" y="3666"/>
                  </a:lnTo>
                  <a:lnTo>
                    <a:pt x="12355" y="3226"/>
                  </a:lnTo>
                  <a:lnTo>
                    <a:pt x="12355" y="2750"/>
                  </a:lnTo>
                  <a:lnTo>
                    <a:pt x="12831" y="1833"/>
                  </a:lnTo>
                  <a:lnTo>
                    <a:pt x="13271" y="1833"/>
                  </a:lnTo>
                  <a:lnTo>
                    <a:pt x="13748" y="917"/>
                  </a:lnTo>
                  <a:lnTo>
                    <a:pt x="13748" y="477"/>
                  </a:lnTo>
                  <a:lnTo>
                    <a:pt x="13748"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29" name="Google Shape;729;p26"/>
            <p:cNvSpPr/>
            <p:nvPr/>
          </p:nvSpPr>
          <p:spPr>
            <a:xfrm>
              <a:off x="4969425" y="3017430"/>
              <a:ext cx="21814" cy="14741"/>
            </a:xfrm>
            <a:custGeom>
              <a:rect b="b" l="l" r="r" t="t"/>
              <a:pathLst>
                <a:path extrusionOk="0" h="917" w="1357">
                  <a:moveTo>
                    <a:pt x="0" y="0"/>
                  </a:moveTo>
                  <a:lnTo>
                    <a:pt x="0" y="917"/>
                  </a:lnTo>
                  <a:lnTo>
                    <a:pt x="917" y="917"/>
                  </a:lnTo>
                  <a:lnTo>
                    <a:pt x="1357" y="477"/>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0" name="Google Shape;730;p26"/>
            <p:cNvSpPr/>
            <p:nvPr/>
          </p:nvSpPr>
          <p:spPr>
            <a:xfrm>
              <a:off x="5072546" y="3282620"/>
              <a:ext cx="21830" cy="7668"/>
            </a:xfrm>
            <a:custGeom>
              <a:rect b="b" l="l" r="r" t="t"/>
              <a:pathLst>
                <a:path extrusionOk="0" h="477" w="1358">
                  <a:moveTo>
                    <a:pt x="1" y="0"/>
                  </a:moveTo>
                  <a:lnTo>
                    <a:pt x="441" y="477"/>
                  </a:lnTo>
                  <a:lnTo>
                    <a:pt x="1357" y="477"/>
                  </a:lnTo>
                  <a:lnTo>
                    <a:pt x="135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1" name="Google Shape;731;p26"/>
            <p:cNvSpPr/>
            <p:nvPr/>
          </p:nvSpPr>
          <p:spPr>
            <a:xfrm>
              <a:off x="5168016" y="2553635"/>
              <a:ext cx="14757" cy="21830"/>
            </a:xfrm>
            <a:custGeom>
              <a:rect b="b" l="l" r="r" t="t"/>
              <a:pathLst>
                <a:path extrusionOk="0" h="1358" w="918">
                  <a:moveTo>
                    <a:pt x="917" y="1"/>
                  </a:moveTo>
                  <a:lnTo>
                    <a:pt x="477" y="441"/>
                  </a:lnTo>
                  <a:lnTo>
                    <a:pt x="1" y="441"/>
                  </a:lnTo>
                  <a:lnTo>
                    <a:pt x="477" y="917"/>
                  </a:lnTo>
                  <a:lnTo>
                    <a:pt x="917" y="1357"/>
                  </a:lnTo>
                  <a:lnTo>
                    <a:pt x="917" y="917"/>
                  </a:lnTo>
                  <a:lnTo>
                    <a:pt x="917" y="441"/>
                  </a:lnTo>
                  <a:lnTo>
                    <a:pt x="91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2" name="Google Shape;732;p26"/>
            <p:cNvSpPr/>
            <p:nvPr/>
          </p:nvSpPr>
          <p:spPr>
            <a:xfrm>
              <a:off x="5271153" y="2450513"/>
              <a:ext cx="22409" cy="66020"/>
            </a:xfrm>
            <a:custGeom>
              <a:rect b="b" l="l" r="r" t="t"/>
              <a:pathLst>
                <a:path extrusionOk="0" h="4107" w="1394">
                  <a:moveTo>
                    <a:pt x="1393" y="0"/>
                  </a:moveTo>
                  <a:lnTo>
                    <a:pt x="917" y="1357"/>
                  </a:lnTo>
                  <a:lnTo>
                    <a:pt x="917" y="1833"/>
                  </a:lnTo>
                  <a:lnTo>
                    <a:pt x="0" y="1833"/>
                  </a:lnTo>
                  <a:lnTo>
                    <a:pt x="0" y="2750"/>
                  </a:lnTo>
                  <a:lnTo>
                    <a:pt x="477" y="3190"/>
                  </a:lnTo>
                  <a:lnTo>
                    <a:pt x="477" y="3629"/>
                  </a:lnTo>
                  <a:lnTo>
                    <a:pt x="917" y="3190"/>
                  </a:lnTo>
                  <a:lnTo>
                    <a:pt x="917" y="2750"/>
                  </a:lnTo>
                  <a:lnTo>
                    <a:pt x="1393" y="2273"/>
                  </a:lnTo>
                  <a:lnTo>
                    <a:pt x="1393" y="1833"/>
                  </a:lnTo>
                  <a:lnTo>
                    <a:pt x="1393" y="1357"/>
                  </a:lnTo>
                  <a:lnTo>
                    <a:pt x="1393" y="917"/>
                  </a:lnTo>
                  <a:lnTo>
                    <a:pt x="1393" y="0"/>
                  </a:lnTo>
                  <a:close/>
                  <a:moveTo>
                    <a:pt x="477" y="3629"/>
                  </a:moveTo>
                  <a:lnTo>
                    <a:pt x="0" y="4106"/>
                  </a:lnTo>
                  <a:lnTo>
                    <a:pt x="0" y="4106"/>
                  </a:lnTo>
                  <a:lnTo>
                    <a:pt x="477" y="3666"/>
                  </a:lnTo>
                  <a:lnTo>
                    <a:pt x="477" y="3629"/>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3" name="Google Shape;733;p26"/>
            <p:cNvSpPr/>
            <p:nvPr/>
          </p:nvSpPr>
          <p:spPr>
            <a:xfrm>
              <a:off x="4969425" y="2575448"/>
              <a:ext cx="51279" cy="51874"/>
            </a:xfrm>
            <a:custGeom>
              <a:rect b="b" l="l" r="r" t="t"/>
              <a:pathLst>
                <a:path extrusionOk="0" h="3227" w="3190">
                  <a:moveTo>
                    <a:pt x="3190" y="0"/>
                  </a:moveTo>
                  <a:lnTo>
                    <a:pt x="2750" y="477"/>
                  </a:lnTo>
                  <a:lnTo>
                    <a:pt x="1357" y="477"/>
                  </a:lnTo>
                  <a:lnTo>
                    <a:pt x="1357" y="1393"/>
                  </a:lnTo>
                  <a:lnTo>
                    <a:pt x="917" y="917"/>
                  </a:lnTo>
                  <a:lnTo>
                    <a:pt x="917" y="477"/>
                  </a:lnTo>
                  <a:lnTo>
                    <a:pt x="440" y="917"/>
                  </a:lnTo>
                  <a:lnTo>
                    <a:pt x="440" y="1393"/>
                  </a:lnTo>
                  <a:lnTo>
                    <a:pt x="0" y="2310"/>
                  </a:lnTo>
                  <a:lnTo>
                    <a:pt x="0" y="3226"/>
                  </a:lnTo>
                  <a:lnTo>
                    <a:pt x="440" y="2310"/>
                  </a:lnTo>
                  <a:lnTo>
                    <a:pt x="917" y="1833"/>
                  </a:lnTo>
                  <a:lnTo>
                    <a:pt x="1357" y="2310"/>
                  </a:lnTo>
                  <a:lnTo>
                    <a:pt x="1357" y="2750"/>
                  </a:lnTo>
                  <a:lnTo>
                    <a:pt x="1833" y="2310"/>
                  </a:lnTo>
                  <a:lnTo>
                    <a:pt x="1833" y="1833"/>
                  </a:lnTo>
                  <a:lnTo>
                    <a:pt x="2273" y="1393"/>
                  </a:lnTo>
                  <a:lnTo>
                    <a:pt x="2750" y="1393"/>
                  </a:lnTo>
                  <a:lnTo>
                    <a:pt x="2750" y="917"/>
                  </a:lnTo>
                  <a:lnTo>
                    <a:pt x="3190" y="477"/>
                  </a:lnTo>
                  <a:lnTo>
                    <a:pt x="319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4" name="Google Shape;734;p26"/>
            <p:cNvSpPr/>
            <p:nvPr/>
          </p:nvSpPr>
          <p:spPr>
            <a:xfrm>
              <a:off x="4984150" y="2936686"/>
              <a:ext cx="21830" cy="21830"/>
            </a:xfrm>
            <a:custGeom>
              <a:rect b="b" l="l" r="r" t="t"/>
              <a:pathLst>
                <a:path extrusionOk="0" h="1358" w="1358">
                  <a:moveTo>
                    <a:pt x="917" y="1"/>
                  </a:moveTo>
                  <a:lnTo>
                    <a:pt x="441" y="441"/>
                  </a:lnTo>
                  <a:lnTo>
                    <a:pt x="1" y="1357"/>
                  </a:lnTo>
                  <a:lnTo>
                    <a:pt x="441" y="1357"/>
                  </a:lnTo>
                  <a:lnTo>
                    <a:pt x="1357" y="917"/>
                  </a:lnTo>
                  <a:lnTo>
                    <a:pt x="1357" y="441"/>
                  </a:lnTo>
                  <a:lnTo>
                    <a:pt x="91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5" name="Google Shape;735;p26"/>
            <p:cNvSpPr/>
            <p:nvPr/>
          </p:nvSpPr>
          <p:spPr>
            <a:xfrm>
              <a:off x="4976498" y="2649104"/>
              <a:ext cx="22409" cy="22409"/>
            </a:xfrm>
            <a:custGeom>
              <a:rect b="b" l="l" r="r" t="t"/>
              <a:pathLst>
                <a:path extrusionOk="0" h="1394" w="1394">
                  <a:moveTo>
                    <a:pt x="1393" y="1"/>
                  </a:moveTo>
                  <a:lnTo>
                    <a:pt x="0" y="477"/>
                  </a:lnTo>
                  <a:lnTo>
                    <a:pt x="477" y="917"/>
                  </a:lnTo>
                  <a:lnTo>
                    <a:pt x="477" y="1394"/>
                  </a:lnTo>
                  <a:lnTo>
                    <a:pt x="1393" y="917"/>
                  </a:lnTo>
                  <a:lnTo>
                    <a:pt x="1393" y="477"/>
                  </a:lnTo>
                  <a:lnTo>
                    <a:pt x="1393"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6" name="Google Shape;736;p26"/>
            <p:cNvSpPr/>
            <p:nvPr/>
          </p:nvSpPr>
          <p:spPr>
            <a:xfrm>
              <a:off x="4991223" y="2642031"/>
              <a:ext cx="22409" cy="51295"/>
            </a:xfrm>
            <a:custGeom>
              <a:rect b="b" l="l" r="r" t="t"/>
              <a:pathLst>
                <a:path extrusionOk="0" h="3191" w="1394">
                  <a:moveTo>
                    <a:pt x="1394" y="1"/>
                  </a:moveTo>
                  <a:lnTo>
                    <a:pt x="917" y="917"/>
                  </a:lnTo>
                  <a:lnTo>
                    <a:pt x="477" y="1357"/>
                  </a:lnTo>
                  <a:lnTo>
                    <a:pt x="1" y="2274"/>
                  </a:lnTo>
                  <a:lnTo>
                    <a:pt x="477" y="2750"/>
                  </a:lnTo>
                  <a:lnTo>
                    <a:pt x="477" y="3190"/>
                  </a:lnTo>
                  <a:lnTo>
                    <a:pt x="917" y="2274"/>
                  </a:lnTo>
                  <a:lnTo>
                    <a:pt x="917" y="1834"/>
                  </a:lnTo>
                  <a:lnTo>
                    <a:pt x="917" y="1357"/>
                  </a:lnTo>
                  <a:lnTo>
                    <a:pt x="1394" y="917"/>
                  </a:lnTo>
                  <a:lnTo>
                    <a:pt x="1394"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7" name="Google Shape;737;p26"/>
            <p:cNvSpPr/>
            <p:nvPr/>
          </p:nvSpPr>
          <p:spPr>
            <a:xfrm>
              <a:off x="4984150" y="2752241"/>
              <a:ext cx="16" cy="7668"/>
            </a:xfrm>
            <a:custGeom>
              <a:rect b="b" l="l" r="r" t="t"/>
              <a:pathLst>
                <a:path extrusionOk="0" h="477" w="1">
                  <a:moveTo>
                    <a:pt x="1" y="477"/>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8" name="Google Shape;738;p26"/>
            <p:cNvSpPr/>
            <p:nvPr/>
          </p:nvSpPr>
          <p:spPr>
            <a:xfrm>
              <a:off x="4976498" y="2730427"/>
              <a:ext cx="7668" cy="7089"/>
            </a:xfrm>
            <a:custGeom>
              <a:rect b="b" l="l" r="r" t="t"/>
              <a:pathLst>
                <a:path extrusionOk="0" h="441" w="477">
                  <a:moveTo>
                    <a:pt x="477" y="1"/>
                  </a:moveTo>
                  <a:lnTo>
                    <a:pt x="0" y="441"/>
                  </a:lnTo>
                  <a:lnTo>
                    <a:pt x="477" y="44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39" name="Google Shape;739;p26"/>
            <p:cNvSpPr/>
            <p:nvPr/>
          </p:nvSpPr>
          <p:spPr>
            <a:xfrm>
              <a:off x="4976498" y="2737500"/>
              <a:ext cx="22409" cy="14757"/>
            </a:xfrm>
            <a:custGeom>
              <a:rect b="b" l="l" r="r" t="t"/>
              <a:pathLst>
                <a:path extrusionOk="0" h="918" w="1394">
                  <a:moveTo>
                    <a:pt x="477" y="1"/>
                  </a:moveTo>
                  <a:lnTo>
                    <a:pt x="477" y="477"/>
                  </a:lnTo>
                  <a:lnTo>
                    <a:pt x="0" y="917"/>
                  </a:lnTo>
                  <a:lnTo>
                    <a:pt x="1393" y="917"/>
                  </a:lnTo>
                  <a:lnTo>
                    <a:pt x="917" y="477"/>
                  </a:lnTo>
                  <a:lnTo>
                    <a:pt x="91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0" name="Google Shape;740;p26"/>
            <p:cNvSpPr/>
            <p:nvPr/>
          </p:nvSpPr>
          <p:spPr>
            <a:xfrm>
              <a:off x="4829171" y="3267879"/>
              <a:ext cx="14741" cy="16"/>
            </a:xfrm>
            <a:custGeom>
              <a:rect b="b" l="l" r="r" t="t"/>
              <a:pathLst>
                <a:path extrusionOk="0" h="1" w="917">
                  <a:moveTo>
                    <a:pt x="0" y="1"/>
                  </a:moveTo>
                  <a:lnTo>
                    <a:pt x="917" y="1"/>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1" name="Google Shape;741;p26"/>
            <p:cNvSpPr/>
            <p:nvPr/>
          </p:nvSpPr>
          <p:spPr>
            <a:xfrm>
              <a:off x="5057822" y="2973224"/>
              <a:ext cx="7089" cy="14757"/>
            </a:xfrm>
            <a:custGeom>
              <a:rect b="b" l="l" r="r" t="t"/>
              <a:pathLst>
                <a:path extrusionOk="0" h="918" w="441">
                  <a:moveTo>
                    <a:pt x="0" y="917"/>
                  </a:moveTo>
                  <a:lnTo>
                    <a:pt x="440" y="1"/>
                  </a:lnTo>
                  <a:lnTo>
                    <a:pt x="44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2" name="Google Shape;742;p26"/>
            <p:cNvSpPr/>
            <p:nvPr/>
          </p:nvSpPr>
          <p:spPr>
            <a:xfrm>
              <a:off x="4843896" y="2848289"/>
              <a:ext cx="441998" cy="441998"/>
            </a:xfrm>
            <a:custGeom>
              <a:rect b="b" l="l" r="r" t="t"/>
              <a:pathLst>
                <a:path extrusionOk="0" h="27496" w="27496">
                  <a:moveTo>
                    <a:pt x="19724" y="1"/>
                  </a:moveTo>
                  <a:lnTo>
                    <a:pt x="19724" y="441"/>
                  </a:lnTo>
                  <a:lnTo>
                    <a:pt x="19247" y="1357"/>
                  </a:lnTo>
                  <a:lnTo>
                    <a:pt x="18807" y="1357"/>
                  </a:lnTo>
                  <a:lnTo>
                    <a:pt x="19247" y="1834"/>
                  </a:lnTo>
                  <a:lnTo>
                    <a:pt x="18807" y="2274"/>
                  </a:lnTo>
                  <a:lnTo>
                    <a:pt x="18331" y="1834"/>
                  </a:lnTo>
                  <a:lnTo>
                    <a:pt x="17891" y="1834"/>
                  </a:lnTo>
                  <a:lnTo>
                    <a:pt x="17891" y="2274"/>
                  </a:lnTo>
                  <a:lnTo>
                    <a:pt x="17414" y="2274"/>
                  </a:lnTo>
                  <a:lnTo>
                    <a:pt x="17414" y="2750"/>
                  </a:lnTo>
                  <a:lnTo>
                    <a:pt x="17414" y="3190"/>
                  </a:lnTo>
                  <a:lnTo>
                    <a:pt x="16974" y="3190"/>
                  </a:lnTo>
                  <a:lnTo>
                    <a:pt x="16498" y="3667"/>
                  </a:lnTo>
                  <a:lnTo>
                    <a:pt x="16058" y="4107"/>
                  </a:lnTo>
                  <a:lnTo>
                    <a:pt x="15581" y="4107"/>
                  </a:lnTo>
                  <a:lnTo>
                    <a:pt x="15581" y="3667"/>
                  </a:lnTo>
                  <a:lnTo>
                    <a:pt x="15141" y="3667"/>
                  </a:lnTo>
                  <a:lnTo>
                    <a:pt x="15141" y="4107"/>
                  </a:lnTo>
                  <a:lnTo>
                    <a:pt x="14225" y="4107"/>
                  </a:lnTo>
                  <a:lnTo>
                    <a:pt x="14665" y="4583"/>
                  </a:lnTo>
                  <a:lnTo>
                    <a:pt x="13748" y="4107"/>
                  </a:lnTo>
                  <a:lnTo>
                    <a:pt x="13308" y="4583"/>
                  </a:lnTo>
                  <a:lnTo>
                    <a:pt x="12832" y="5023"/>
                  </a:lnTo>
                  <a:lnTo>
                    <a:pt x="12832" y="5500"/>
                  </a:lnTo>
                  <a:lnTo>
                    <a:pt x="13308" y="6416"/>
                  </a:lnTo>
                  <a:lnTo>
                    <a:pt x="13308" y="6856"/>
                  </a:lnTo>
                  <a:lnTo>
                    <a:pt x="13748" y="7333"/>
                  </a:lnTo>
                  <a:lnTo>
                    <a:pt x="14225" y="7333"/>
                  </a:lnTo>
                  <a:lnTo>
                    <a:pt x="13748" y="7773"/>
                  </a:lnTo>
                  <a:lnTo>
                    <a:pt x="14225" y="7773"/>
                  </a:lnTo>
                  <a:lnTo>
                    <a:pt x="15141" y="8249"/>
                  </a:lnTo>
                  <a:lnTo>
                    <a:pt x="15141" y="8689"/>
                  </a:lnTo>
                  <a:lnTo>
                    <a:pt x="14225" y="8689"/>
                  </a:lnTo>
                  <a:lnTo>
                    <a:pt x="14225" y="9606"/>
                  </a:lnTo>
                  <a:lnTo>
                    <a:pt x="13748" y="9606"/>
                  </a:lnTo>
                  <a:lnTo>
                    <a:pt x="13748" y="10082"/>
                  </a:lnTo>
                  <a:lnTo>
                    <a:pt x="13748" y="10522"/>
                  </a:lnTo>
                  <a:lnTo>
                    <a:pt x="13308" y="10522"/>
                  </a:lnTo>
                  <a:lnTo>
                    <a:pt x="12832" y="10999"/>
                  </a:lnTo>
                  <a:lnTo>
                    <a:pt x="12832" y="11439"/>
                  </a:lnTo>
                  <a:lnTo>
                    <a:pt x="13308" y="11439"/>
                  </a:lnTo>
                  <a:lnTo>
                    <a:pt x="13308" y="11915"/>
                  </a:lnTo>
                  <a:lnTo>
                    <a:pt x="13748" y="12355"/>
                  </a:lnTo>
                  <a:lnTo>
                    <a:pt x="14225" y="12355"/>
                  </a:lnTo>
                  <a:lnTo>
                    <a:pt x="13748" y="12832"/>
                  </a:lnTo>
                  <a:lnTo>
                    <a:pt x="13308" y="12832"/>
                  </a:lnTo>
                  <a:lnTo>
                    <a:pt x="12832" y="12355"/>
                  </a:lnTo>
                  <a:lnTo>
                    <a:pt x="12832" y="12832"/>
                  </a:lnTo>
                  <a:lnTo>
                    <a:pt x="12832" y="13272"/>
                  </a:lnTo>
                  <a:lnTo>
                    <a:pt x="12832" y="13748"/>
                  </a:lnTo>
                  <a:lnTo>
                    <a:pt x="13308" y="14188"/>
                  </a:lnTo>
                  <a:lnTo>
                    <a:pt x="13308" y="14665"/>
                  </a:lnTo>
                  <a:lnTo>
                    <a:pt x="12832" y="15105"/>
                  </a:lnTo>
                  <a:lnTo>
                    <a:pt x="12392" y="15581"/>
                  </a:lnTo>
                  <a:lnTo>
                    <a:pt x="12392" y="16021"/>
                  </a:lnTo>
                  <a:lnTo>
                    <a:pt x="12392" y="16498"/>
                  </a:lnTo>
                  <a:lnTo>
                    <a:pt x="11915" y="16938"/>
                  </a:lnTo>
                  <a:lnTo>
                    <a:pt x="11475" y="17854"/>
                  </a:lnTo>
                  <a:lnTo>
                    <a:pt x="10999" y="18771"/>
                  </a:lnTo>
                  <a:lnTo>
                    <a:pt x="10999" y="19247"/>
                  </a:lnTo>
                  <a:lnTo>
                    <a:pt x="11475" y="19687"/>
                  </a:lnTo>
                  <a:lnTo>
                    <a:pt x="11915" y="19687"/>
                  </a:lnTo>
                  <a:lnTo>
                    <a:pt x="11915" y="20604"/>
                  </a:lnTo>
                  <a:lnTo>
                    <a:pt x="11475" y="20604"/>
                  </a:lnTo>
                  <a:lnTo>
                    <a:pt x="11475" y="21080"/>
                  </a:lnTo>
                  <a:lnTo>
                    <a:pt x="12832" y="21080"/>
                  </a:lnTo>
                  <a:lnTo>
                    <a:pt x="12392" y="21520"/>
                  </a:lnTo>
                  <a:lnTo>
                    <a:pt x="11915" y="21997"/>
                  </a:lnTo>
                  <a:lnTo>
                    <a:pt x="10559" y="21997"/>
                  </a:lnTo>
                  <a:lnTo>
                    <a:pt x="10082" y="22437"/>
                  </a:lnTo>
                  <a:lnTo>
                    <a:pt x="10559" y="22913"/>
                  </a:lnTo>
                  <a:lnTo>
                    <a:pt x="8249" y="22913"/>
                  </a:lnTo>
                  <a:lnTo>
                    <a:pt x="7809" y="23353"/>
                  </a:lnTo>
                  <a:lnTo>
                    <a:pt x="7333" y="22913"/>
                  </a:lnTo>
                  <a:lnTo>
                    <a:pt x="6893" y="22913"/>
                  </a:lnTo>
                  <a:lnTo>
                    <a:pt x="6893" y="22437"/>
                  </a:lnTo>
                  <a:lnTo>
                    <a:pt x="5500" y="22437"/>
                  </a:lnTo>
                  <a:lnTo>
                    <a:pt x="5976" y="22913"/>
                  </a:lnTo>
                  <a:lnTo>
                    <a:pt x="5500" y="23353"/>
                  </a:lnTo>
                  <a:lnTo>
                    <a:pt x="5060" y="22913"/>
                  </a:lnTo>
                  <a:lnTo>
                    <a:pt x="4583" y="22913"/>
                  </a:lnTo>
                  <a:lnTo>
                    <a:pt x="4583" y="23353"/>
                  </a:lnTo>
                  <a:lnTo>
                    <a:pt x="4143" y="24270"/>
                  </a:lnTo>
                  <a:lnTo>
                    <a:pt x="3227" y="24270"/>
                  </a:lnTo>
                  <a:lnTo>
                    <a:pt x="1394" y="25186"/>
                  </a:lnTo>
                  <a:lnTo>
                    <a:pt x="1834" y="25663"/>
                  </a:lnTo>
                  <a:lnTo>
                    <a:pt x="917" y="25663"/>
                  </a:lnTo>
                  <a:lnTo>
                    <a:pt x="1" y="26103"/>
                  </a:lnTo>
                  <a:lnTo>
                    <a:pt x="477" y="27019"/>
                  </a:lnTo>
                  <a:lnTo>
                    <a:pt x="1394" y="27019"/>
                  </a:lnTo>
                  <a:lnTo>
                    <a:pt x="1394" y="26579"/>
                  </a:lnTo>
                  <a:lnTo>
                    <a:pt x="1834" y="26579"/>
                  </a:lnTo>
                  <a:lnTo>
                    <a:pt x="1834" y="27019"/>
                  </a:lnTo>
                  <a:lnTo>
                    <a:pt x="2310" y="26579"/>
                  </a:lnTo>
                  <a:lnTo>
                    <a:pt x="3227" y="26103"/>
                  </a:lnTo>
                  <a:lnTo>
                    <a:pt x="4143" y="26579"/>
                  </a:lnTo>
                  <a:lnTo>
                    <a:pt x="5060" y="26103"/>
                  </a:lnTo>
                  <a:lnTo>
                    <a:pt x="5060" y="27019"/>
                  </a:lnTo>
                  <a:lnTo>
                    <a:pt x="5500" y="27496"/>
                  </a:lnTo>
                  <a:lnTo>
                    <a:pt x="6893" y="27019"/>
                  </a:lnTo>
                  <a:lnTo>
                    <a:pt x="7333" y="26579"/>
                  </a:lnTo>
                  <a:lnTo>
                    <a:pt x="6893" y="26103"/>
                  </a:lnTo>
                  <a:lnTo>
                    <a:pt x="6893" y="25663"/>
                  </a:lnTo>
                  <a:lnTo>
                    <a:pt x="7333" y="25186"/>
                  </a:lnTo>
                  <a:lnTo>
                    <a:pt x="8249" y="25663"/>
                  </a:lnTo>
                  <a:lnTo>
                    <a:pt x="10082" y="25663"/>
                  </a:lnTo>
                  <a:lnTo>
                    <a:pt x="10559" y="26103"/>
                  </a:lnTo>
                  <a:lnTo>
                    <a:pt x="10999" y="26579"/>
                  </a:lnTo>
                  <a:lnTo>
                    <a:pt x="10999" y="27019"/>
                  </a:lnTo>
                  <a:lnTo>
                    <a:pt x="11475" y="27019"/>
                  </a:lnTo>
                  <a:lnTo>
                    <a:pt x="11915" y="26103"/>
                  </a:lnTo>
                  <a:lnTo>
                    <a:pt x="12832" y="26103"/>
                  </a:lnTo>
                  <a:lnTo>
                    <a:pt x="13748" y="26579"/>
                  </a:lnTo>
                  <a:lnTo>
                    <a:pt x="14665" y="26579"/>
                  </a:lnTo>
                  <a:lnTo>
                    <a:pt x="14665" y="26103"/>
                  </a:lnTo>
                  <a:lnTo>
                    <a:pt x="15141" y="25663"/>
                  </a:lnTo>
                  <a:lnTo>
                    <a:pt x="15581" y="26103"/>
                  </a:lnTo>
                  <a:lnTo>
                    <a:pt x="16058" y="26579"/>
                  </a:lnTo>
                  <a:lnTo>
                    <a:pt x="16974" y="26579"/>
                  </a:lnTo>
                  <a:lnTo>
                    <a:pt x="16974" y="27019"/>
                  </a:lnTo>
                  <a:lnTo>
                    <a:pt x="18331" y="27019"/>
                  </a:lnTo>
                  <a:lnTo>
                    <a:pt x="19247" y="26579"/>
                  </a:lnTo>
                  <a:lnTo>
                    <a:pt x="19724" y="26579"/>
                  </a:lnTo>
                  <a:lnTo>
                    <a:pt x="20164" y="27019"/>
                  </a:lnTo>
                  <a:lnTo>
                    <a:pt x="20640" y="27019"/>
                  </a:lnTo>
                  <a:lnTo>
                    <a:pt x="21080" y="27496"/>
                  </a:lnTo>
                  <a:lnTo>
                    <a:pt x="21997" y="27019"/>
                  </a:lnTo>
                  <a:lnTo>
                    <a:pt x="22473" y="27019"/>
                  </a:lnTo>
                  <a:lnTo>
                    <a:pt x="22913" y="27496"/>
                  </a:lnTo>
                  <a:lnTo>
                    <a:pt x="23390" y="27019"/>
                  </a:lnTo>
                  <a:lnTo>
                    <a:pt x="23830" y="26579"/>
                  </a:lnTo>
                  <a:lnTo>
                    <a:pt x="24306" y="26579"/>
                  </a:lnTo>
                  <a:lnTo>
                    <a:pt x="24746" y="26103"/>
                  </a:lnTo>
                  <a:lnTo>
                    <a:pt x="25223" y="25186"/>
                  </a:lnTo>
                  <a:lnTo>
                    <a:pt x="24746" y="24746"/>
                  </a:lnTo>
                  <a:lnTo>
                    <a:pt x="24306" y="24746"/>
                  </a:lnTo>
                  <a:lnTo>
                    <a:pt x="23830" y="25663"/>
                  </a:lnTo>
                  <a:lnTo>
                    <a:pt x="23390" y="25186"/>
                  </a:lnTo>
                  <a:lnTo>
                    <a:pt x="22913" y="25186"/>
                  </a:lnTo>
                  <a:lnTo>
                    <a:pt x="22473" y="24746"/>
                  </a:lnTo>
                  <a:lnTo>
                    <a:pt x="21997" y="24270"/>
                  </a:lnTo>
                  <a:lnTo>
                    <a:pt x="21997" y="23830"/>
                  </a:lnTo>
                  <a:lnTo>
                    <a:pt x="23390" y="23830"/>
                  </a:lnTo>
                  <a:lnTo>
                    <a:pt x="23830" y="23353"/>
                  </a:lnTo>
                  <a:lnTo>
                    <a:pt x="23830" y="22913"/>
                  </a:lnTo>
                  <a:lnTo>
                    <a:pt x="23390" y="22913"/>
                  </a:lnTo>
                  <a:lnTo>
                    <a:pt x="23830" y="22437"/>
                  </a:lnTo>
                  <a:lnTo>
                    <a:pt x="25223" y="22437"/>
                  </a:lnTo>
                  <a:lnTo>
                    <a:pt x="25223" y="21997"/>
                  </a:lnTo>
                  <a:lnTo>
                    <a:pt x="26139" y="21997"/>
                  </a:lnTo>
                  <a:lnTo>
                    <a:pt x="26579" y="21520"/>
                  </a:lnTo>
                  <a:lnTo>
                    <a:pt x="27056" y="21080"/>
                  </a:lnTo>
                  <a:lnTo>
                    <a:pt x="27056" y="20164"/>
                  </a:lnTo>
                  <a:lnTo>
                    <a:pt x="27496" y="19247"/>
                  </a:lnTo>
                  <a:lnTo>
                    <a:pt x="27496" y="18771"/>
                  </a:lnTo>
                  <a:lnTo>
                    <a:pt x="27496" y="17854"/>
                  </a:lnTo>
                  <a:lnTo>
                    <a:pt x="26579" y="17414"/>
                  </a:lnTo>
                  <a:lnTo>
                    <a:pt x="25663" y="16938"/>
                  </a:lnTo>
                  <a:lnTo>
                    <a:pt x="24746" y="16938"/>
                  </a:lnTo>
                  <a:lnTo>
                    <a:pt x="24306" y="16498"/>
                  </a:lnTo>
                  <a:lnTo>
                    <a:pt x="23830" y="16938"/>
                  </a:lnTo>
                  <a:lnTo>
                    <a:pt x="23390" y="16938"/>
                  </a:lnTo>
                  <a:lnTo>
                    <a:pt x="22913" y="17854"/>
                  </a:lnTo>
                  <a:lnTo>
                    <a:pt x="22473" y="17414"/>
                  </a:lnTo>
                  <a:lnTo>
                    <a:pt x="22473" y="16938"/>
                  </a:lnTo>
                  <a:lnTo>
                    <a:pt x="21997" y="16021"/>
                  </a:lnTo>
                  <a:lnTo>
                    <a:pt x="22913" y="16021"/>
                  </a:lnTo>
                  <a:lnTo>
                    <a:pt x="23390" y="15581"/>
                  </a:lnTo>
                  <a:lnTo>
                    <a:pt x="23830" y="15105"/>
                  </a:lnTo>
                  <a:lnTo>
                    <a:pt x="23830" y="14665"/>
                  </a:lnTo>
                  <a:lnTo>
                    <a:pt x="23390" y="14188"/>
                  </a:lnTo>
                  <a:lnTo>
                    <a:pt x="23390" y="13748"/>
                  </a:lnTo>
                  <a:lnTo>
                    <a:pt x="22913" y="13272"/>
                  </a:lnTo>
                  <a:lnTo>
                    <a:pt x="22913" y="12832"/>
                  </a:lnTo>
                  <a:lnTo>
                    <a:pt x="21997" y="12355"/>
                  </a:lnTo>
                  <a:lnTo>
                    <a:pt x="21557" y="12355"/>
                  </a:lnTo>
                  <a:lnTo>
                    <a:pt x="21557" y="11915"/>
                  </a:lnTo>
                  <a:lnTo>
                    <a:pt x="22473" y="11915"/>
                  </a:lnTo>
                  <a:lnTo>
                    <a:pt x="22913" y="12355"/>
                  </a:lnTo>
                  <a:lnTo>
                    <a:pt x="22913" y="9606"/>
                  </a:lnTo>
                  <a:lnTo>
                    <a:pt x="22913" y="9166"/>
                  </a:lnTo>
                  <a:lnTo>
                    <a:pt x="22473" y="8689"/>
                  </a:lnTo>
                  <a:lnTo>
                    <a:pt x="22473" y="8249"/>
                  </a:lnTo>
                  <a:lnTo>
                    <a:pt x="21997" y="7773"/>
                  </a:lnTo>
                  <a:lnTo>
                    <a:pt x="21997" y="7333"/>
                  </a:lnTo>
                  <a:lnTo>
                    <a:pt x="21557" y="7333"/>
                  </a:lnTo>
                  <a:lnTo>
                    <a:pt x="21080" y="6856"/>
                  </a:lnTo>
                  <a:lnTo>
                    <a:pt x="20640" y="6856"/>
                  </a:lnTo>
                  <a:lnTo>
                    <a:pt x="20640" y="6416"/>
                  </a:lnTo>
                  <a:lnTo>
                    <a:pt x="20640" y="5500"/>
                  </a:lnTo>
                  <a:lnTo>
                    <a:pt x="20640" y="5023"/>
                  </a:lnTo>
                  <a:lnTo>
                    <a:pt x="21080" y="4583"/>
                  </a:lnTo>
                  <a:lnTo>
                    <a:pt x="21080" y="4107"/>
                  </a:lnTo>
                  <a:lnTo>
                    <a:pt x="20164" y="3667"/>
                  </a:lnTo>
                  <a:lnTo>
                    <a:pt x="20164" y="3190"/>
                  </a:lnTo>
                  <a:lnTo>
                    <a:pt x="20164" y="2750"/>
                  </a:lnTo>
                  <a:lnTo>
                    <a:pt x="20640" y="1357"/>
                  </a:lnTo>
                  <a:lnTo>
                    <a:pt x="20164" y="1357"/>
                  </a:lnTo>
                  <a:lnTo>
                    <a:pt x="19724"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3" name="Google Shape;743;p26"/>
            <p:cNvSpPr/>
            <p:nvPr/>
          </p:nvSpPr>
          <p:spPr>
            <a:xfrm>
              <a:off x="4895753" y="3039823"/>
              <a:ext cx="162084" cy="154416"/>
            </a:xfrm>
            <a:custGeom>
              <a:rect b="b" l="l" r="r" t="t"/>
              <a:pathLst>
                <a:path extrusionOk="0" h="9606" w="10083">
                  <a:moveTo>
                    <a:pt x="7773" y="0"/>
                  </a:moveTo>
                  <a:lnTo>
                    <a:pt x="6416" y="440"/>
                  </a:lnTo>
                  <a:lnTo>
                    <a:pt x="5940" y="440"/>
                  </a:lnTo>
                  <a:lnTo>
                    <a:pt x="5500" y="917"/>
                  </a:lnTo>
                  <a:lnTo>
                    <a:pt x="4583" y="917"/>
                  </a:lnTo>
                  <a:lnTo>
                    <a:pt x="4107" y="1357"/>
                  </a:lnTo>
                  <a:lnTo>
                    <a:pt x="3667" y="1357"/>
                  </a:lnTo>
                  <a:lnTo>
                    <a:pt x="3667" y="2273"/>
                  </a:lnTo>
                  <a:lnTo>
                    <a:pt x="4107" y="1833"/>
                  </a:lnTo>
                  <a:lnTo>
                    <a:pt x="4583" y="1357"/>
                  </a:lnTo>
                  <a:lnTo>
                    <a:pt x="5023" y="1833"/>
                  </a:lnTo>
                  <a:lnTo>
                    <a:pt x="5500" y="1357"/>
                  </a:lnTo>
                  <a:lnTo>
                    <a:pt x="5940" y="1357"/>
                  </a:lnTo>
                  <a:lnTo>
                    <a:pt x="5940" y="1833"/>
                  </a:lnTo>
                  <a:lnTo>
                    <a:pt x="5500" y="2273"/>
                  </a:lnTo>
                  <a:lnTo>
                    <a:pt x="5500" y="2750"/>
                  </a:lnTo>
                  <a:lnTo>
                    <a:pt x="5940" y="3190"/>
                  </a:lnTo>
                  <a:lnTo>
                    <a:pt x="5500" y="3190"/>
                  </a:lnTo>
                  <a:lnTo>
                    <a:pt x="5940" y="3666"/>
                  </a:lnTo>
                  <a:lnTo>
                    <a:pt x="5500" y="4583"/>
                  </a:lnTo>
                  <a:lnTo>
                    <a:pt x="5023" y="4583"/>
                  </a:lnTo>
                  <a:lnTo>
                    <a:pt x="4583" y="5023"/>
                  </a:lnTo>
                  <a:lnTo>
                    <a:pt x="4107" y="5499"/>
                  </a:lnTo>
                  <a:lnTo>
                    <a:pt x="3190" y="5023"/>
                  </a:lnTo>
                  <a:lnTo>
                    <a:pt x="2750" y="5499"/>
                  </a:lnTo>
                  <a:lnTo>
                    <a:pt x="1357" y="5499"/>
                  </a:lnTo>
                  <a:lnTo>
                    <a:pt x="917" y="5023"/>
                  </a:lnTo>
                  <a:lnTo>
                    <a:pt x="441" y="5939"/>
                  </a:lnTo>
                  <a:lnTo>
                    <a:pt x="441" y="6416"/>
                  </a:lnTo>
                  <a:lnTo>
                    <a:pt x="1" y="6856"/>
                  </a:lnTo>
                  <a:lnTo>
                    <a:pt x="917" y="6856"/>
                  </a:lnTo>
                  <a:lnTo>
                    <a:pt x="1357" y="6416"/>
                  </a:lnTo>
                  <a:lnTo>
                    <a:pt x="1357" y="7332"/>
                  </a:lnTo>
                  <a:lnTo>
                    <a:pt x="917" y="7332"/>
                  </a:lnTo>
                  <a:lnTo>
                    <a:pt x="917" y="7772"/>
                  </a:lnTo>
                  <a:lnTo>
                    <a:pt x="2274" y="7772"/>
                  </a:lnTo>
                  <a:lnTo>
                    <a:pt x="2750" y="6856"/>
                  </a:lnTo>
                  <a:lnTo>
                    <a:pt x="3667" y="6856"/>
                  </a:lnTo>
                  <a:lnTo>
                    <a:pt x="3667" y="7332"/>
                  </a:lnTo>
                  <a:lnTo>
                    <a:pt x="3667" y="7772"/>
                  </a:lnTo>
                  <a:lnTo>
                    <a:pt x="3667" y="8249"/>
                  </a:lnTo>
                  <a:lnTo>
                    <a:pt x="5023" y="8249"/>
                  </a:lnTo>
                  <a:lnTo>
                    <a:pt x="4583" y="8689"/>
                  </a:lnTo>
                  <a:lnTo>
                    <a:pt x="5023" y="9165"/>
                  </a:lnTo>
                  <a:lnTo>
                    <a:pt x="5940" y="9605"/>
                  </a:lnTo>
                  <a:lnTo>
                    <a:pt x="7773" y="9605"/>
                  </a:lnTo>
                  <a:lnTo>
                    <a:pt x="8249" y="9165"/>
                  </a:lnTo>
                  <a:lnTo>
                    <a:pt x="8249" y="8689"/>
                  </a:lnTo>
                  <a:lnTo>
                    <a:pt x="8689" y="8689"/>
                  </a:lnTo>
                  <a:lnTo>
                    <a:pt x="8689" y="7772"/>
                  </a:lnTo>
                  <a:lnTo>
                    <a:pt x="8249" y="7772"/>
                  </a:lnTo>
                  <a:lnTo>
                    <a:pt x="7773" y="7332"/>
                  </a:lnTo>
                  <a:lnTo>
                    <a:pt x="7773" y="6856"/>
                  </a:lnTo>
                  <a:lnTo>
                    <a:pt x="8249" y="5939"/>
                  </a:lnTo>
                  <a:lnTo>
                    <a:pt x="8689" y="5023"/>
                  </a:lnTo>
                  <a:lnTo>
                    <a:pt x="9166" y="4583"/>
                  </a:lnTo>
                  <a:lnTo>
                    <a:pt x="9166" y="4106"/>
                  </a:lnTo>
                  <a:lnTo>
                    <a:pt x="9166" y="3666"/>
                  </a:lnTo>
                  <a:lnTo>
                    <a:pt x="9606" y="3190"/>
                  </a:lnTo>
                  <a:lnTo>
                    <a:pt x="10082" y="2750"/>
                  </a:lnTo>
                  <a:lnTo>
                    <a:pt x="10082" y="2273"/>
                  </a:lnTo>
                  <a:lnTo>
                    <a:pt x="9606" y="1833"/>
                  </a:lnTo>
                  <a:lnTo>
                    <a:pt x="9606" y="1357"/>
                  </a:lnTo>
                  <a:lnTo>
                    <a:pt x="9606" y="917"/>
                  </a:lnTo>
                  <a:lnTo>
                    <a:pt x="9166" y="917"/>
                  </a:lnTo>
                  <a:lnTo>
                    <a:pt x="9166" y="0"/>
                  </a:lnTo>
                  <a:lnTo>
                    <a:pt x="8689" y="0"/>
                  </a:lnTo>
                  <a:lnTo>
                    <a:pt x="8249" y="440"/>
                  </a:lnTo>
                  <a:lnTo>
                    <a:pt x="7773"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4" name="Google Shape;744;p26"/>
            <p:cNvSpPr/>
            <p:nvPr/>
          </p:nvSpPr>
          <p:spPr>
            <a:xfrm>
              <a:off x="5094360" y="2686237"/>
              <a:ext cx="7668" cy="16"/>
            </a:xfrm>
            <a:custGeom>
              <a:rect b="b" l="l" r="r" t="t"/>
              <a:pathLst>
                <a:path extrusionOk="0" h="1" w="477">
                  <a:moveTo>
                    <a:pt x="0" y="0"/>
                  </a:move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5" name="Google Shape;745;p26"/>
            <p:cNvSpPr/>
            <p:nvPr/>
          </p:nvSpPr>
          <p:spPr>
            <a:xfrm>
              <a:off x="5020688" y="2671496"/>
              <a:ext cx="7684" cy="16"/>
            </a:xfrm>
            <a:custGeom>
              <a:rect b="b" l="l" r="r" t="t"/>
              <a:pathLst>
                <a:path extrusionOk="0" h="1" w="478">
                  <a:moveTo>
                    <a:pt x="477"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6" name="Google Shape;746;p26"/>
            <p:cNvSpPr/>
            <p:nvPr/>
          </p:nvSpPr>
          <p:spPr>
            <a:xfrm>
              <a:off x="4984150" y="2590173"/>
              <a:ext cx="221015" cy="331804"/>
            </a:xfrm>
            <a:custGeom>
              <a:rect b="b" l="l" r="r" t="t"/>
              <a:pathLst>
                <a:path extrusionOk="0" h="20641" w="13749">
                  <a:moveTo>
                    <a:pt x="6416" y="1"/>
                  </a:moveTo>
                  <a:lnTo>
                    <a:pt x="6416" y="477"/>
                  </a:lnTo>
                  <a:lnTo>
                    <a:pt x="5940" y="1394"/>
                  </a:lnTo>
                  <a:lnTo>
                    <a:pt x="6416" y="1394"/>
                  </a:lnTo>
                  <a:lnTo>
                    <a:pt x="5940" y="1834"/>
                  </a:lnTo>
                  <a:lnTo>
                    <a:pt x="5023" y="1394"/>
                  </a:lnTo>
                  <a:lnTo>
                    <a:pt x="5023" y="1394"/>
                  </a:lnTo>
                  <a:lnTo>
                    <a:pt x="5500" y="1834"/>
                  </a:lnTo>
                  <a:lnTo>
                    <a:pt x="5023" y="2310"/>
                  </a:lnTo>
                  <a:lnTo>
                    <a:pt x="4583" y="2750"/>
                  </a:lnTo>
                  <a:lnTo>
                    <a:pt x="5023" y="3227"/>
                  </a:lnTo>
                  <a:lnTo>
                    <a:pt x="5023" y="3667"/>
                  </a:lnTo>
                  <a:lnTo>
                    <a:pt x="5023" y="4143"/>
                  </a:lnTo>
                  <a:lnTo>
                    <a:pt x="4583" y="3667"/>
                  </a:lnTo>
                  <a:lnTo>
                    <a:pt x="4107" y="3667"/>
                  </a:lnTo>
                  <a:lnTo>
                    <a:pt x="4107" y="3227"/>
                  </a:lnTo>
                  <a:lnTo>
                    <a:pt x="3190" y="3227"/>
                  </a:lnTo>
                  <a:lnTo>
                    <a:pt x="2750" y="3667"/>
                  </a:lnTo>
                  <a:lnTo>
                    <a:pt x="2750" y="4143"/>
                  </a:lnTo>
                  <a:lnTo>
                    <a:pt x="2750" y="4583"/>
                  </a:lnTo>
                  <a:lnTo>
                    <a:pt x="2750" y="5060"/>
                  </a:lnTo>
                  <a:lnTo>
                    <a:pt x="3190" y="5500"/>
                  </a:lnTo>
                  <a:lnTo>
                    <a:pt x="3190" y="5976"/>
                  </a:lnTo>
                  <a:lnTo>
                    <a:pt x="2274" y="5976"/>
                  </a:lnTo>
                  <a:lnTo>
                    <a:pt x="2274" y="6893"/>
                  </a:lnTo>
                  <a:lnTo>
                    <a:pt x="2274" y="7333"/>
                  </a:lnTo>
                  <a:lnTo>
                    <a:pt x="1834" y="7333"/>
                  </a:lnTo>
                  <a:lnTo>
                    <a:pt x="1357" y="7809"/>
                  </a:lnTo>
                  <a:lnTo>
                    <a:pt x="1357" y="8249"/>
                  </a:lnTo>
                  <a:lnTo>
                    <a:pt x="1357" y="8726"/>
                  </a:lnTo>
                  <a:lnTo>
                    <a:pt x="441" y="9166"/>
                  </a:lnTo>
                  <a:lnTo>
                    <a:pt x="441" y="9642"/>
                  </a:lnTo>
                  <a:lnTo>
                    <a:pt x="917" y="9642"/>
                  </a:lnTo>
                  <a:lnTo>
                    <a:pt x="1357" y="10082"/>
                  </a:lnTo>
                  <a:lnTo>
                    <a:pt x="1834" y="9166"/>
                  </a:lnTo>
                  <a:lnTo>
                    <a:pt x="2274" y="9166"/>
                  </a:lnTo>
                  <a:lnTo>
                    <a:pt x="2750" y="8726"/>
                  </a:lnTo>
                  <a:lnTo>
                    <a:pt x="3190" y="8726"/>
                  </a:lnTo>
                  <a:lnTo>
                    <a:pt x="2750" y="9166"/>
                  </a:lnTo>
                  <a:lnTo>
                    <a:pt x="2274" y="9642"/>
                  </a:lnTo>
                  <a:lnTo>
                    <a:pt x="1834" y="10082"/>
                  </a:lnTo>
                  <a:lnTo>
                    <a:pt x="2750" y="10082"/>
                  </a:lnTo>
                  <a:lnTo>
                    <a:pt x="2750" y="10559"/>
                  </a:lnTo>
                  <a:lnTo>
                    <a:pt x="1357" y="10559"/>
                  </a:lnTo>
                  <a:lnTo>
                    <a:pt x="917" y="10999"/>
                  </a:lnTo>
                  <a:lnTo>
                    <a:pt x="917" y="12392"/>
                  </a:lnTo>
                  <a:lnTo>
                    <a:pt x="917" y="12832"/>
                  </a:lnTo>
                  <a:lnTo>
                    <a:pt x="917" y="13308"/>
                  </a:lnTo>
                  <a:lnTo>
                    <a:pt x="1357" y="12832"/>
                  </a:lnTo>
                  <a:lnTo>
                    <a:pt x="1834" y="11475"/>
                  </a:lnTo>
                  <a:lnTo>
                    <a:pt x="2274" y="11475"/>
                  </a:lnTo>
                  <a:lnTo>
                    <a:pt x="2750" y="11915"/>
                  </a:lnTo>
                  <a:lnTo>
                    <a:pt x="2750" y="12392"/>
                  </a:lnTo>
                  <a:lnTo>
                    <a:pt x="2274" y="12832"/>
                  </a:lnTo>
                  <a:lnTo>
                    <a:pt x="1834" y="13308"/>
                  </a:lnTo>
                  <a:lnTo>
                    <a:pt x="1834" y="13748"/>
                  </a:lnTo>
                  <a:lnTo>
                    <a:pt x="2274" y="13748"/>
                  </a:lnTo>
                  <a:lnTo>
                    <a:pt x="2750" y="13308"/>
                  </a:lnTo>
                  <a:lnTo>
                    <a:pt x="3190" y="14225"/>
                  </a:lnTo>
                  <a:lnTo>
                    <a:pt x="3667" y="13748"/>
                  </a:lnTo>
                  <a:lnTo>
                    <a:pt x="3667" y="14225"/>
                  </a:lnTo>
                  <a:lnTo>
                    <a:pt x="3190" y="14665"/>
                  </a:lnTo>
                  <a:lnTo>
                    <a:pt x="3190" y="15141"/>
                  </a:lnTo>
                  <a:lnTo>
                    <a:pt x="2750" y="15581"/>
                  </a:lnTo>
                  <a:lnTo>
                    <a:pt x="2274" y="16058"/>
                  </a:lnTo>
                  <a:lnTo>
                    <a:pt x="1834" y="16498"/>
                  </a:lnTo>
                  <a:lnTo>
                    <a:pt x="1357" y="16498"/>
                  </a:lnTo>
                  <a:lnTo>
                    <a:pt x="1357" y="16974"/>
                  </a:lnTo>
                  <a:lnTo>
                    <a:pt x="917" y="17414"/>
                  </a:lnTo>
                  <a:lnTo>
                    <a:pt x="441" y="17414"/>
                  </a:lnTo>
                  <a:lnTo>
                    <a:pt x="441" y="18331"/>
                  </a:lnTo>
                  <a:lnTo>
                    <a:pt x="1" y="18331"/>
                  </a:lnTo>
                  <a:lnTo>
                    <a:pt x="1" y="18807"/>
                  </a:lnTo>
                  <a:lnTo>
                    <a:pt x="1" y="19724"/>
                  </a:lnTo>
                  <a:lnTo>
                    <a:pt x="441" y="20164"/>
                  </a:lnTo>
                  <a:lnTo>
                    <a:pt x="917" y="20164"/>
                  </a:lnTo>
                  <a:lnTo>
                    <a:pt x="917" y="19724"/>
                  </a:lnTo>
                  <a:lnTo>
                    <a:pt x="441" y="19247"/>
                  </a:lnTo>
                  <a:lnTo>
                    <a:pt x="1357" y="19247"/>
                  </a:lnTo>
                  <a:lnTo>
                    <a:pt x="1834" y="19724"/>
                  </a:lnTo>
                  <a:lnTo>
                    <a:pt x="1834" y="20164"/>
                  </a:lnTo>
                  <a:lnTo>
                    <a:pt x="2274" y="20640"/>
                  </a:lnTo>
                  <a:lnTo>
                    <a:pt x="2274" y="20164"/>
                  </a:lnTo>
                  <a:lnTo>
                    <a:pt x="2274" y="19724"/>
                  </a:lnTo>
                  <a:lnTo>
                    <a:pt x="2750" y="18807"/>
                  </a:lnTo>
                  <a:lnTo>
                    <a:pt x="3190" y="19247"/>
                  </a:lnTo>
                  <a:lnTo>
                    <a:pt x="3190" y="19724"/>
                  </a:lnTo>
                  <a:lnTo>
                    <a:pt x="4107" y="19247"/>
                  </a:lnTo>
                  <a:lnTo>
                    <a:pt x="4107" y="19724"/>
                  </a:lnTo>
                  <a:lnTo>
                    <a:pt x="4583" y="19724"/>
                  </a:lnTo>
                  <a:lnTo>
                    <a:pt x="4583" y="19247"/>
                  </a:lnTo>
                  <a:lnTo>
                    <a:pt x="5023" y="19247"/>
                  </a:lnTo>
                  <a:lnTo>
                    <a:pt x="5500" y="19724"/>
                  </a:lnTo>
                  <a:lnTo>
                    <a:pt x="5940" y="19724"/>
                  </a:lnTo>
                  <a:lnTo>
                    <a:pt x="6416" y="19247"/>
                  </a:lnTo>
                  <a:lnTo>
                    <a:pt x="6416" y="19724"/>
                  </a:lnTo>
                  <a:lnTo>
                    <a:pt x="6856" y="19724"/>
                  </a:lnTo>
                  <a:lnTo>
                    <a:pt x="6856" y="20164"/>
                  </a:lnTo>
                  <a:lnTo>
                    <a:pt x="7333" y="20164"/>
                  </a:lnTo>
                  <a:lnTo>
                    <a:pt x="7773" y="19724"/>
                  </a:lnTo>
                  <a:lnTo>
                    <a:pt x="8249" y="19247"/>
                  </a:lnTo>
                  <a:lnTo>
                    <a:pt x="8689" y="19247"/>
                  </a:lnTo>
                  <a:lnTo>
                    <a:pt x="8689" y="18807"/>
                  </a:lnTo>
                  <a:lnTo>
                    <a:pt x="8689" y="18331"/>
                  </a:lnTo>
                  <a:lnTo>
                    <a:pt x="9166" y="18331"/>
                  </a:lnTo>
                  <a:lnTo>
                    <a:pt x="9166" y="17891"/>
                  </a:lnTo>
                  <a:lnTo>
                    <a:pt x="9606" y="17891"/>
                  </a:lnTo>
                  <a:lnTo>
                    <a:pt x="10082" y="18331"/>
                  </a:lnTo>
                  <a:lnTo>
                    <a:pt x="10522" y="17891"/>
                  </a:lnTo>
                  <a:lnTo>
                    <a:pt x="10082" y="17414"/>
                  </a:lnTo>
                  <a:lnTo>
                    <a:pt x="10522" y="17414"/>
                  </a:lnTo>
                  <a:lnTo>
                    <a:pt x="10999" y="16498"/>
                  </a:lnTo>
                  <a:lnTo>
                    <a:pt x="10522" y="15581"/>
                  </a:lnTo>
                  <a:lnTo>
                    <a:pt x="9606" y="15141"/>
                  </a:lnTo>
                  <a:lnTo>
                    <a:pt x="9166" y="14665"/>
                  </a:lnTo>
                  <a:lnTo>
                    <a:pt x="7333" y="14665"/>
                  </a:lnTo>
                  <a:lnTo>
                    <a:pt x="6856" y="14225"/>
                  </a:lnTo>
                  <a:lnTo>
                    <a:pt x="6416" y="14225"/>
                  </a:lnTo>
                  <a:lnTo>
                    <a:pt x="6416" y="13748"/>
                  </a:lnTo>
                  <a:lnTo>
                    <a:pt x="6856" y="13748"/>
                  </a:lnTo>
                  <a:lnTo>
                    <a:pt x="7333" y="14225"/>
                  </a:lnTo>
                  <a:lnTo>
                    <a:pt x="8249" y="14225"/>
                  </a:lnTo>
                  <a:lnTo>
                    <a:pt x="8249" y="13748"/>
                  </a:lnTo>
                  <a:lnTo>
                    <a:pt x="9166" y="13748"/>
                  </a:lnTo>
                  <a:lnTo>
                    <a:pt x="9606" y="12832"/>
                  </a:lnTo>
                  <a:lnTo>
                    <a:pt x="9166" y="12832"/>
                  </a:lnTo>
                  <a:lnTo>
                    <a:pt x="8689" y="12392"/>
                  </a:lnTo>
                  <a:lnTo>
                    <a:pt x="8249" y="12832"/>
                  </a:lnTo>
                  <a:lnTo>
                    <a:pt x="8249" y="12392"/>
                  </a:lnTo>
                  <a:lnTo>
                    <a:pt x="9166" y="11915"/>
                  </a:lnTo>
                  <a:lnTo>
                    <a:pt x="9606" y="11915"/>
                  </a:lnTo>
                  <a:lnTo>
                    <a:pt x="10082" y="12392"/>
                  </a:lnTo>
                  <a:lnTo>
                    <a:pt x="10522" y="11915"/>
                  </a:lnTo>
                  <a:lnTo>
                    <a:pt x="10999" y="11915"/>
                  </a:lnTo>
                  <a:lnTo>
                    <a:pt x="10999" y="11475"/>
                  </a:lnTo>
                  <a:lnTo>
                    <a:pt x="11915" y="10999"/>
                  </a:lnTo>
                  <a:lnTo>
                    <a:pt x="12355" y="10559"/>
                  </a:lnTo>
                  <a:lnTo>
                    <a:pt x="12355" y="10082"/>
                  </a:lnTo>
                  <a:lnTo>
                    <a:pt x="11915" y="9642"/>
                  </a:lnTo>
                  <a:lnTo>
                    <a:pt x="12355" y="8726"/>
                  </a:lnTo>
                  <a:lnTo>
                    <a:pt x="12832" y="8726"/>
                  </a:lnTo>
                  <a:lnTo>
                    <a:pt x="12832" y="8249"/>
                  </a:lnTo>
                  <a:lnTo>
                    <a:pt x="13272" y="8249"/>
                  </a:lnTo>
                  <a:lnTo>
                    <a:pt x="13748" y="7809"/>
                  </a:lnTo>
                  <a:lnTo>
                    <a:pt x="13748" y="7333"/>
                  </a:lnTo>
                  <a:lnTo>
                    <a:pt x="13748" y="6893"/>
                  </a:lnTo>
                  <a:lnTo>
                    <a:pt x="12355" y="6893"/>
                  </a:lnTo>
                  <a:lnTo>
                    <a:pt x="12355" y="6416"/>
                  </a:lnTo>
                  <a:lnTo>
                    <a:pt x="11439" y="5976"/>
                  </a:lnTo>
                  <a:lnTo>
                    <a:pt x="9606" y="5976"/>
                  </a:lnTo>
                  <a:lnTo>
                    <a:pt x="8689" y="6416"/>
                  </a:lnTo>
                  <a:lnTo>
                    <a:pt x="8249" y="6416"/>
                  </a:lnTo>
                  <a:lnTo>
                    <a:pt x="7333" y="6893"/>
                  </a:lnTo>
                  <a:lnTo>
                    <a:pt x="6856" y="6893"/>
                  </a:lnTo>
                  <a:lnTo>
                    <a:pt x="6856" y="6416"/>
                  </a:lnTo>
                  <a:lnTo>
                    <a:pt x="6856" y="5976"/>
                  </a:lnTo>
                  <a:lnTo>
                    <a:pt x="6856" y="5500"/>
                  </a:lnTo>
                  <a:lnTo>
                    <a:pt x="7773" y="4583"/>
                  </a:lnTo>
                  <a:lnTo>
                    <a:pt x="8249" y="4583"/>
                  </a:lnTo>
                  <a:lnTo>
                    <a:pt x="8249" y="4143"/>
                  </a:lnTo>
                  <a:lnTo>
                    <a:pt x="8689" y="3667"/>
                  </a:lnTo>
                  <a:lnTo>
                    <a:pt x="9606" y="3667"/>
                  </a:lnTo>
                  <a:lnTo>
                    <a:pt x="10082" y="3227"/>
                  </a:lnTo>
                  <a:lnTo>
                    <a:pt x="10522" y="2750"/>
                  </a:lnTo>
                  <a:lnTo>
                    <a:pt x="11439" y="2750"/>
                  </a:lnTo>
                  <a:lnTo>
                    <a:pt x="11439" y="1834"/>
                  </a:lnTo>
                  <a:lnTo>
                    <a:pt x="11915" y="1394"/>
                  </a:lnTo>
                  <a:lnTo>
                    <a:pt x="11439" y="917"/>
                  </a:lnTo>
                  <a:lnTo>
                    <a:pt x="10999" y="917"/>
                  </a:lnTo>
                  <a:lnTo>
                    <a:pt x="10082" y="1394"/>
                  </a:lnTo>
                  <a:lnTo>
                    <a:pt x="10082" y="917"/>
                  </a:lnTo>
                  <a:lnTo>
                    <a:pt x="9166" y="1394"/>
                  </a:lnTo>
                  <a:lnTo>
                    <a:pt x="8249" y="917"/>
                  </a:lnTo>
                  <a:lnTo>
                    <a:pt x="8249" y="477"/>
                  </a:lnTo>
                  <a:lnTo>
                    <a:pt x="7773" y="917"/>
                  </a:lnTo>
                  <a:lnTo>
                    <a:pt x="7333" y="477"/>
                  </a:lnTo>
                  <a:lnTo>
                    <a:pt x="7773" y="477"/>
                  </a:lnTo>
                  <a:lnTo>
                    <a:pt x="6856"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7" name="Google Shape;747;p26"/>
            <p:cNvSpPr/>
            <p:nvPr/>
          </p:nvSpPr>
          <p:spPr>
            <a:xfrm>
              <a:off x="5447946" y="3688063"/>
              <a:ext cx="780859" cy="758467"/>
            </a:xfrm>
            <a:custGeom>
              <a:rect b="b" l="l" r="r" t="t"/>
              <a:pathLst>
                <a:path extrusionOk="0" h="47183" w="48576">
                  <a:moveTo>
                    <a:pt x="16497" y="1"/>
                  </a:moveTo>
                  <a:lnTo>
                    <a:pt x="16497" y="441"/>
                  </a:lnTo>
                  <a:lnTo>
                    <a:pt x="16497" y="1357"/>
                  </a:lnTo>
                  <a:lnTo>
                    <a:pt x="16497" y="1834"/>
                  </a:lnTo>
                  <a:lnTo>
                    <a:pt x="16058" y="1834"/>
                  </a:lnTo>
                  <a:lnTo>
                    <a:pt x="15581" y="1357"/>
                  </a:lnTo>
                  <a:lnTo>
                    <a:pt x="15141" y="1834"/>
                  </a:lnTo>
                  <a:lnTo>
                    <a:pt x="14664" y="2274"/>
                  </a:lnTo>
                  <a:lnTo>
                    <a:pt x="15141" y="2750"/>
                  </a:lnTo>
                  <a:lnTo>
                    <a:pt x="14664" y="3190"/>
                  </a:lnTo>
                  <a:lnTo>
                    <a:pt x="14225" y="2750"/>
                  </a:lnTo>
                  <a:lnTo>
                    <a:pt x="12831" y="2750"/>
                  </a:lnTo>
                  <a:lnTo>
                    <a:pt x="12391" y="2274"/>
                  </a:lnTo>
                  <a:lnTo>
                    <a:pt x="12391" y="1834"/>
                  </a:lnTo>
                  <a:lnTo>
                    <a:pt x="11475" y="1834"/>
                  </a:lnTo>
                  <a:lnTo>
                    <a:pt x="11915" y="2274"/>
                  </a:lnTo>
                  <a:lnTo>
                    <a:pt x="11915" y="3190"/>
                  </a:lnTo>
                  <a:lnTo>
                    <a:pt x="11475" y="3667"/>
                  </a:lnTo>
                  <a:lnTo>
                    <a:pt x="10998" y="4107"/>
                  </a:lnTo>
                  <a:lnTo>
                    <a:pt x="10082" y="4583"/>
                  </a:lnTo>
                  <a:lnTo>
                    <a:pt x="10558" y="5023"/>
                  </a:lnTo>
                  <a:lnTo>
                    <a:pt x="9642" y="4583"/>
                  </a:lnTo>
                  <a:lnTo>
                    <a:pt x="9165" y="4107"/>
                  </a:lnTo>
                  <a:lnTo>
                    <a:pt x="8725" y="3667"/>
                  </a:lnTo>
                  <a:lnTo>
                    <a:pt x="8725" y="3190"/>
                  </a:lnTo>
                  <a:lnTo>
                    <a:pt x="8725" y="2750"/>
                  </a:lnTo>
                  <a:lnTo>
                    <a:pt x="8249" y="2274"/>
                  </a:lnTo>
                  <a:lnTo>
                    <a:pt x="7809" y="2274"/>
                  </a:lnTo>
                  <a:lnTo>
                    <a:pt x="7332" y="2750"/>
                  </a:lnTo>
                  <a:lnTo>
                    <a:pt x="7332" y="3190"/>
                  </a:lnTo>
                  <a:lnTo>
                    <a:pt x="6892" y="4107"/>
                  </a:lnTo>
                  <a:lnTo>
                    <a:pt x="6416" y="4107"/>
                  </a:lnTo>
                  <a:lnTo>
                    <a:pt x="5499" y="4583"/>
                  </a:lnTo>
                  <a:lnTo>
                    <a:pt x="5059" y="4107"/>
                  </a:lnTo>
                  <a:lnTo>
                    <a:pt x="2750" y="4583"/>
                  </a:lnTo>
                  <a:lnTo>
                    <a:pt x="2310" y="4583"/>
                  </a:lnTo>
                  <a:lnTo>
                    <a:pt x="2310" y="5023"/>
                  </a:lnTo>
                  <a:lnTo>
                    <a:pt x="1833" y="5023"/>
                  </a:lnTo>
                  <a:lnTo>
                    <a:pt x="1833" y="5500"/>
                  </a:lnTo>
                  <a:lnTo>
                    <a:pt x="2310" y="5940"/>
                  </a:lnTo>
                  <a:lnTo>
                    <a:pt x="2310" y="6416"/>
                  </a:lnTo>
                  <a:lnTo>
                    <a:pt x="3226" y="6856"/>
                  </a:lnTo>
                  <a:lnTo>
                    <a:pt x="2750" y="7333"/>
                  </a:lnTo>
                  <a:lnTo>
                    <a:pt x="2310" y="7773"/>
                  </a:lnTo>
                  <a:lnTo>
                    <a:pt x="1833" y="8689"/>
                  </a:lnTo>
                  <a:lnTo>
                    <a:pt x="0" y="8689"/>
                  </a:lnTo>
                  <a:lnTo>
                    <a:pt x="0" y="9166"/>
                  </a:lnTo>
                  <a:lnTo>
                    <a:pt x="477" y="9166"/>
                  </a:lnTo>
                  <a:lnTo>
                    <a:pt x="917" y="9606"/>
                  </a:lnTo>
                  <a:lnTo>
                    <a:pt x="1393" y="9606"/>
                  </a:lnTo>
                  <a:lnTo>
                    <a:pt x="1833" y="10082"/>
                  </a:lnTo>
                  <a:lnTo>
                    <a:pt x="1833" y="10522"/>
                  </a:lnTo>
                  <a:lnTo>
                    <a:pt x="1833" y="10999"/>
                  </a:lnTo>
                  <a:lnTo>
                    <a:pt x="1393" y="11439"/>
                  </a:lnTo>
                  <a:lnTo>
                    <a:pt x="1393" y="11915"/>
                  </a:lnTo>
                  <a:lnTo>
                    <a:pt x="1393" y="12832"/>
                  </a:lnTo>
                  <a:lnTo>
                    <a:pt x="1393" y="13272"/>
                  </a:lnTo>
                  <a:lnTo>
                    <a:pt x="1833" y="14188"/>
                  </a:lnTo>
                  <a:lnTo>
                    <a:pt x="3666" y="14188"/>
                  </a:lnTo>
                  <a:lnTo>
                    <a:pt x="4143" y="14665"/>
                  </a:lnTo>
                  <a:lnTo>
                    <a:pt x="3666" y="15105"/>
                  </a:lnTo>
                  <a:lnTo>
                    <a:pt x="3666" y="15581"/>
                  </a:lnTo>
                  <a:lnTo>
                    <a:pt x="3226" y="16498"/>
                  </a:lnTo>
                  <a:lnTo>
                    <a:pt x="3226" y="16498"/>
                  </a:lnTo>
                  <a:lnTo>
                    <a:pt x="3666" y="16021"/>
                  </a:lnTo>
                  <a:lnTo>
                    <a:pt x="4143" y="15581"/>
                  </a:lnTo>
                  <a:lnTo>
                    <a:pt x="5059" y="15581"/>
                  </a:lnTo>
                  <a:lnTo>
                    <a:pt x="5976" y="15105"/>
                  </a:lnTo>
                  <a:lnTo>
                    <a:pt x="6416" y="14665"/>
                  </a:lnTo>
                  <a:lnTo>
                    <a:pt x="6416" y="14188"/>
                  </a:lnTo>
                  <a:lnTo>
                    <a:pt x="6892" y="13748"/>
                  </a:lnTo>
                  <a:lnTo>
                    <a:pt x="7332" y="12832"/>
                  </a:lnTo>
                  <a:lnTo>
                    <a:pt x="8725" y="12832"/>
                  </a:lnTo>
                  <a:lnTo>
                    <a:pt x="10082" y="13748"/>
                  </a:lnTo>
                  <a:lnTo>
                    <a:pt x="10558" y="13272"/>
                  </a:lnTo>
                  <a:lnTo>
                    <a:pt x="11915" y="14188"/>
                  </a:lnTo>
                  <a:lnTo>
                    <a:pt x="11915" y="13748"/>
                  </a:lnTo>
                  <a:lnTo>
                    <a:pt x="12391" y="13272"/>
                  </a:lnTo>
                  <a:lnTo>
                    <a:pt x="13308" y="13272"/>
                  </a:lnTo>
                  <a:lnTo>
                    <a:pt x="12831" y="13748"/>
                  </a:lnTo>
                  <a:lnTo>
                    <a:pt x="12831" y="14188"/>
                  </a:lnTo>
                  <a:lnTo>
                    <a:pt x="13308" y="14665"/>
                  </a:lnTo>
                  <a:lnTo>
                    <a:pt x="12831" y="15105"/>
                  </a:lnTo>
                  <a:lnTo>
                    <a:pt x="14225" y="16021"/>
                  </a:lnTo>
                  <a:lnTo>
                    <a:pt x="14664" y="17854"/>
                  </a:lnTo>
                  <a:lnTo>
                    <a:pt x="15141" y="19687"/>
                  </a:lnTo>
                  <a:lnTo>
                    <a:pt x="16058" y="20164"/>
                  </a:lnTo>
                  <a:lnTo>
                    <a:pt x="16974" y="22437"/>
                  </a:lnTo>
                  <a:lnTo>
                    <a:pt x="17414" y="22437"/>
                  </a:lnTo>
                  <a:lnTo>
                    <a:pt x="18330" y="23353"/>
                  </a:lnTo>
                  <a:lnTo>
                    <a:pt x="19247" y="24746"/>
                  </a:lnTo>
                  <a:lnTo>
                    <a:pt x="19724" y="24746"/>
                  </a:lnTo>
                  <a:lnTo>
                    <a:pt x="20163" y="25186"/>
                  </a:lnTo>
                  <a:lnTo>
                    <a:pt x="21557" y="26579"/>
                  </a:lnTo>
                  <a:lnTo>
                    <a:pt x="24746" y="29329"/>
                  </a:lnTo>
                  <a:lnTo>
                    <a:pt x="25223" y="29329"/>
                  </a:lnTo>
                  <a:lnTo>
                    <a:pt x="26139" y="30245"/>
                  </a:lnTo>
                  <a:lnTo>
                    <a:pt x="27056" y="30245"/>
                  </a:lnTo>
                  <a:lnTo>
                    <a:pt x="27495" y="31162"/>
                  </a:lnTo>
                  <a:lnTo>
                    <a:pt x="27972" y="30685"/>
                  </a:lnTo>
                  <a:lnTo>
                    <a:pt x="29328" y="32078"/>
                  </a:lnTo>
                  <a:lnTo>
                    <a:pt x="30245" y="32518"/>
                  </a:lnTo>
                  <a:lnTo>
                    <a:pt x="30722" y="32995"/>
                  </a:lnTo>
                  <a:lnTo>
                    <a:pt x="31162" y="32995"/>
                  </a:lnTo>
                  <a:lnTo>
                    <a:pt x="32078" y="33911"/>
                  </a:lnTo>
                  <a:lnTo>
                    <a:pt x="32555" y="33911"/>
                  </a:lnTo>
                  <a:lnTo>
                    <a:pt x="32995" y="34351"/>
                  </a:lnTo>
                  <a:lnTo>
                    <a:pt x="32995" y="35268"/>
                  </a:lnTo>
                  <a:lnTo>
                    <a:pt x="33471" y="35744"/>
                  </a:lnTo>
                  <a:lnTo>
                    <a:pt x="33471" y="36184"/>
                  </a:lnTo>
                  <a:lnTo>
                    <a:pt x="34388" y="36661"/>
                  </a:lnTo>
                  <a:lnTo>
                    <a:pt x="35304" y="36661"/>
                  </a:lnTo>
                  <a:lnTo>
                    <a:pt x="36221" y="37101"/>
                  </a:lnTo>
                  <a:lnTo>
                    <a:pt x="36661" y="37577"/>
                  </a:lnTo>
                  <a:lnTo>
                    <a:pt x="36661" y="38017"/>
                  </a:lnTo>
                  <a:lnTo>
                    <a:pt x="37577" y="38494"/>
                  </a:lnTo>
                  <a:lnTo>
                    <a:pt x="38054" y="39850"/>
                  </a:lnTo>
                  <a:lnTo>
                    <a:pt x="38494" y="41243"/>
                  </a:lnTo>
                  <a:lnTo>
                    <a:pt x="38494" y="42600"/>
                  </a:lnTo>
                  <a:lnTo>
                    <a:pt x="38054" y="43516"/>
                  </a:lnTo>
                  <a:lnTo>
                    <a:pt x="37137" y="43516"/>
                  </a:lnTo>
                  <a:lnTo>
                    <a:pt x="37137" y="43993"/>
                  </a:lnTo>
                  <a:lnTo>
                    <a:pt x="37137" y="44433"/>
                  </a:lnTo>
                  <a:lnTo>
                    <a:pt x="37137" y="44909"/>
                  </a:lnTo>
                  <a:lnTo>
                    <a:pt x="37577" y="45349"/>
                  </a:lnTo>
                  <a:lnTo>
                    <a:pt x="37137" y="45826"/>
                  </a:lnTo>
                  <a:lnTo>
                    <a:pt x="36661" y="46266"/>
                  </a:lnTo>
                  <a:lnTo>
                    <a:pt x="36661" y="46742"/>
                  </a:lnTo>
                  <a:lnTo>
                    <a:pt x="37137" y="47182"/>
                  </a:lnTo>
                  <a:lnTo>
                    <a:pt x="38494" y="47182"/>
                  </a:lnTo>
                  <a:lnTo>
                    <a:pt x="38970" y="46742"/>
                  </a:lnTo>
                  <a:lnTo>
                    <a:pt x="39410" y="46742"/>
                  </a:lnTo>
                  <a:lnTo>
                    <a:pt x="39410" y="46266"/>
                  </a:lnTo>
                  <a:lnTo>
                    <a:pt x="40327" y="45826"/>
                  </a:lnTo>
                  <a:lnTo>
                    <a:pt x="40327" y="44909"/>
                  </a:lnTo>
                  <a:lnTo>
                    <a:pt x="40327" y="43993"/>
                  </a:lnTo>
                  <a:lnTo>
                    <a:pt x="40803" y="43516"/>
                  </a:lnTo>
                  <a:lnTo>
                    <a:pt x="41243" y="43076"/>
                  </a:lnTo>
                  <a:lnTo>
                    <a:pt x="41720" y="42600"/>
                  </a:lnTo>
                  <a:lnTo>
                    <a:pt x="43076" y="42600"/>
                  </a:lnTo>
                  <a:lnTo>
                    <a:pt x="43076" y="42160"/>
                  </a:lnTo>
                  <a:lnTo>
                    <a:pt x="43076" y="41683"/>
                  </a:lnTo>
                  <a:lnTo>
                    <a:pt x="43076" y="41243"/>
                  </a:lnTo>
                  <a:lnTo>
                    <a:pt x="43076" y="39850"/>
                  </a:lnTo>
                  <a:lnTo>
                    <a:pt x="43076" y="39410"/>
                  </a:lnTo>
                  <a:lnTo>
                    <a:pt x="43076" y="38934"/>
                  </a:lnTo>
                  <a:lnTo>
                    <a:pt x="42160" y="38494"/>
                  </a:lnTo>
                  <a:lnTo>
                    <a:pt x="41243" y="38934"/>
                  </a:lnTo>
                  <a:lnTo>
                    <a:pt x="40803" y="38494"/>
                  </a:lnTo>
                  <a:lnTo>
                    <a:pt x="40803" y="37101"/>
                  </a:lnTo>
                  <a:lnTo>
                    <a:pt x="40803" y="36184"/>
                  </a:lnTo>
                  <a:lnTo>
                    <a:pt x="41243" y="36184"/>
                  </a:lnTo>
                  <a:lnTo>
                    <a:pt x="41243" y="35744"/>
                  </a:lnTo>
                  <a:lnTo>
                    <a:pt x="41720" y="35268"/>
                  </a:lnTo>
                  <a:lnTo>
                    <a:pt x="41243" y="35268"/>
                  </a:lnTo>
                  <a:lnTo>
                    <a:pt x="41720" y="34828"/>
                  </a:lnTo>
                  <a:lnTo>
                    <a:pt x="42160" y="34351"/>
                  </a:lnTo>
                  <a:lnTo>
                    <a:pt x="43076" y="34351"/>
                  </a:lnTo>
                  <a:lnTo>
                    <a:pt x="43076" y="34828"/>
                  </a:lnTo>
                  <a:lnTo>
                    <a:pt x="43993" y="35268"/>
                  </a:lnTo>
                  <a:lnTo>
                    <a:pt x="44469" y="34828"/>
                  </a:lnTo>
                  <a:lnTo>
                    <a:pt x="46302" y="34828"/>
                  </a:lnTo>
                  <a:lnTo>
                    <a:pt x="46302" y="35268"/>
                  </a:lnTo>
                  <a:lnTo>
                    <a:pt x="46302" y="35744"/>
                  </a:lnTo>
                  <a:lnTo>
                    <a:pt x="46742" y="36184"/>
                  </a:lnTo>
                  <a:lnTo>
                    <a:pt x="46742" y="36661"/>
                  </a:lnTo>
                  <a:lnTo>
                    <a:pt x="47219" y="37101"/>
                  </a:lnTo>
                  <a:lnTo>
                    <a:pt x="48135" y="37101"/>
                  </a:lnTo>
                  <a:lnTo>
                    <a:pt x="48575" y="36661"/>
                  </a:lnTo>
                  <a:lnTo>
                    <a:pt x="48575" y="35744"/>
                  </a:lnTo>
                  <a:lnTo>
                    <a:pt x="48575" y="34828"/>
                  </a:lnTo>
                  <a:lnTo>
                    <a:pt x="48575" y="34351"/>
                  </a:lnTo>
                  <a:lnTo>
                    <a:pt x="47219" y="33911"/>
                  </a:lnTo>
                  <a:lnTo>
                    <a:pt x="46742" y="32995"/>
                  </a:lnTo>
                  <a:lnTo>
                    <a:pt x="46302" y="32518"/>
                  </a:lnTo>
                  <a:lnTo>
                    <a:pt x="45386" y="32078"/>
                  </a:lnTo>
                  <a:lnTo>
                    <a:pt x="44469" y="32078"/>
                  </a:lnTo>
                  <a:lnTo>
                    <a:pt x="43993" y="31602"/>
                  </a:lnTo>
                  <a:lnTo>
                    <a:pt x="43553" y="31162"/>
                  </a:lnTo>
                  <a:lnTo>
                    <a:pt x="41720" y="30685"/>
                  </a:lnTo>
                  <a:lnTo>
                    <a:pt x="41243" y="30245"/>
                  </a:lnTo>
                  <a:lnTo>
                    <a:pt x="40803" y="29769"/>
                  </a:lnTo>
                  <a:lnTo>
                    <a:pt x="39410" y="29769"/>
                  </a:lnTo>
                  <a:lnTo>
                    <a:pt x="38970" y="29329"/>
                  </a:lnTo>
                  <a:lnTo>
                    <a:pt x="37137" y="29329"/>
                  </a:lnTo>
                  <a:lnTo>
                    <a:pt x="37577" y="28412"/>
                  </a:lnTo>
                  <a:lnTo>
                    <a:pt x="38054" y="28412"/>
                  </a:lnTo>
                  <a:lnTo>
                    <a:pt x="38494" y="27936"/>
                  </a:lnTo>
                  <a:lnTo>
                    <a:pt x="38494" y="27019"/>
                  </a:lnTo>
                  <a:lnTo>
                    <a:pt x="37137" y="26579"/>
                  </a:lnTo>
                  <a:lnTo>
                    <a:pt x="36661" y="26579"/>
                  </a:lnTo>
                  <a:lnTo>
                    <a:pt x="35304" y="27019"/>
                  </a:lnTo>
                  <a:lnTo>
                    <a:pt x="33911" y="27019"/>
                  </a:lnTo>
                  <a:lnTo>
                    <a:pt x="32995" y="26579"/>
                  </a:lnTo>
                  <a:lnTo>
                    <a:pt x="32555" y="25663"/>
                  </a:lnTo>
                  <a:lnTo>
                    <a:pt x="32078" y="25186"/>
                  </a:lnTo>
                  <a:lnTo>
                    <a:pt x="31162" y="24270"/>
                  </a:lnTo>
                  <a:lnTo>
                    <a:pt x="30245" y="23353"/>
                  </a:lnTo>
                  <a:lnTo>
                    <a:pt x="29328" y="22437"/>
                  </a:lnTo>
                  <a:lnTo>
                    <a:pt x="29328" y="21080"/>
                  </a:lnTo>
                  <a:lnTo>
                    <a:pt x="29805" y="20604"/>
                  </a:lnTo>
                  <a:lnTo>
                    <a:pt x="29328" y="19687"/>
                  </a:lnTo>
                  <a:lnTo>
                    <a:pt x="28412" y="18771"/>
                  </a:lnTo>
                  <a:lnTo>
                    <a:pt x="28412" y="18331"/>
                  </a:lnTo>
                  <a:lnTo>
                    <a:pt x="27972" y="17854"/>
                  </a:lnTo>
                  <a:lnTo>
                    <a:pt x="27972" y="16938"/>
                  </a:lnTo>
                  <a:lnTo>
                    <a:pt x="27495" y="16938"/>
                  </a:lnTo>
                  <a:lnTo>
                    <a:pt x="26579" y="16498"/>
                  </a:lnTo>
                  <a:lnTo>
                    <a:pt x="25223" y="16021"/>
                  </a:lnTo>
                  <a:lnTo>
                    <a:pt x="24746" y="16021"/>
                  </a:lnTo>
                  <a:lnTo>
                    <a:pt x="23829" y="15581"/>
                  </a:lnTo>
                  <a:lnTo>
                    <a:pt x="23829" y="15105"/>
                  </a:lnTo>
                  <a:lnTo>
                    <a:pt x="23390" y="14665"/>
                  </a:lnTo>
                  <a:lnTo>
                    <a:pt x="23390" y="14188"/>
                  </a:lnTo>
                  <a:lnTo>
                    <a:pt x="22913" y="13272"/>
                  </a:lnTo>
                  <a:lnTo>
                    <a:pt x="23390" y="12832"/>
                  </a:lnTo>
                  <a:lnTo>
                    <a:pt x="23390" y="12355"/>
                  </a:lnTo>
                  <a:lnTo>
                    <a:pt x="23390" y="11915"/>
                  </a:lnTo>
                  <a:lnTo>
                    <a:pt x="23390" y="11439"/>
                  </a:lnTo>
                  <a:lnTo>
                    <a:pt x="24306" y="10999"/>
                  </a:lnTo>
                  <a:lnTo>
                    <a:pt x="23829" y="10522"/>
                  </a:lnTo>
                  <a:lnTo>
                    <a:pt x="23390" y="10522"/>
                  </a:lnTo>
                  <a:lnTo>
                    <a:pt x="22913" y="10082"/>
                  </a:lnTo>
                  <a:lnTo>
                    <a:pt x="22913" y="9606"/>
                  </a:lnTo>
                  <a:lnTo>
                    <a:pt x="22473" y="9606"/>
                  </a:lnTo>
                  <a:lnTo>
                    <a:pt x="22913" y="8689"/>
                  </a:lnTo>
                  <a:lnTo>
                    <a:pt x="23390" y="8689"/>
                  </a:lnTo>
                  <a:lnTo>
                    <a:pt x="23390" y="7773"/>
                  </a:lnTo>
                  <a:lnTo>
                    <a:pt x="25662" y="7773"/>
                  </a:lnTo>
                  <a:lnTo>
                    <a:pt x="26139" y="7333"/>
                  </a:lnTo>
                  <a:lnTo>
                    <a:pt x="26579" y="7333"/>
                  </a:lnTo>
                  <a:lnTo>
                    <a:pt x="26579" y="6856"/>
                  </a:lnTo>
                  <a:lnTo>
                    <a:pt x="27495" y="6856"/>
                  </a:lnTo>
                  <a:lnTo>
                    <a:pt x="27972" y="7333"/>
                  </a:lnTo>
                  <a:lnTo>
                    <a:pt x="28412" y="7773"/>
                  </a:lnTo>
                  <a:lnTo>
                    <a:pt x="28412" y="6416"/>
                  </a:lnTo>
                  <a:lnTo>
                    <a:pt x="28889" y="6416"/>
                  </a:lnTo>
                  <a:lnTo>
                    <a:pt x="28889" y="5500"/>
                  </a:lnTo>
                  <a:lnTo>
                    <a:pt x="27972" y="5023"/>
                  </a:lnTo>
                  <a:lnTo>
                    <a:pt x="28412" y="4583"/>
                  </a:lnTo>
                  <a:lnTo>
                    <a:pt x="28889" y="4583"/>
                  </a:lnTo>
                  <a:lnTo>
                    <a:pt x="28889" y="4107"/>
                  </a:lnTo>
                  <a:lnTo>
                    <a:pt x="28412" y="3667"/>
                  </a:lnTo>
                  <a:lnTo>
                    <a:pt x="28412" y="3190"/>
                  </a:lnTo>
                  <a:lnTo>
                    <a:pt x="28412" y="2750"/>
                  </a:lnTo>
                  <a:lnTo>
                    <a:pt x="27972" y="2750"/>
                  </a:lnTo>
                  <a:lnTo>
                    <a:pt x="27495" y="2274"/>
                  </a:lnTo>
                  <a:lnTo>
                    <a:pt x="24746" y="2274"/>
                  </a:lnTo>
                  <a:lnTo>
                    <a:pt x="24306" y="1834"/>
                  </a:lnTo>
                  <a:lnTo>
                    <a:pt x="23829" y="1357"/>
                  </a:lnTo>
                  <a:lnTo>
                    <a:pt x="23829" y="917"/>
                  </a:lnTo>
                  <a:lnTo>
                    <a:pt x="23390" y="441"/>
                  </a:lnTo>
                  <a:lnTo>
                    <a:pt x="22913" y="1"/>
                  </a:lnTo>
                  <a:lnTo>
                    <a:pt x="21996" y="1"/>
                  </a:lnTo>
                  <a:lnTo>
                    <a:pt x="21557" y="441"/>
                  </a:lnTo>
                  <a:lnTo>
                    <a:pt x="20640" y="441"/>
                  </a:lnTo>
                  <a:lnTo>
                    <a:pt x="19724" y="1"/>
                  </a:lnTo>
                  <a:lnTo>
                    <a:pt x="19247" y="1"/>
                  </a:lnTo>
                  <a:lnTo>
                    <a:pt x="19247" y="441"/>
                  </a:lnTo>
                  <a:lnTo>
                    <a:pt x="18330" y="917"/>
                  </a:lnTo>
                  <a:lnTo>
                    <a:pt x="17414" y="917"/>
                  </a:lnTo>
                  <a:lnTo>
                    <a:pt x="17414" y="441"/>
                  </a:lnTo>
                  <a:lnTo>
                    <a:pt x="17414"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8" name="Google Shape;748;p26"/>
            <p:cNvSpPr/>
            <p:nvPr/>
          </p:nvSpPr>
          <p:spPr>
            <a:xfrm>
              <a:off x="5433205" y="3621481"/>
              <a:ext cx="279946" cy="147343"/>
            </a:xfrm>
            <a:custGeom>
              <a:rect b="b" l="l" r="r" t="t"/>
              <a:pathLst>
                <a:path extrusionOk="0" h="9166" w="17415">
                  <a:moveTo>
                    <a:pt x="6416" y="0"/>
                  </a:moveTo>
                  <a:lnTo>
                    <a:pt x="5976" y="917"/>
                  </a:lnTo>
                  <a:lnTo>
                    <a:pt x="5976" y="1393"/>
                  </a:lnTo>
                  <a:lnTo>
                    <a:pt x="5060" y="917"/>
                  </a:lnTo>
                  <a:lnTo>
                    <a:pt x="4583" y="477"/>
                  </a:lnTo>
                  <a:lnTo>
                    <a:pt x="4143" y="917"/>
                  </a:lnTo>
                  <a:lnTo>
                    <a:pt x="4143" y="1393"/>
                  </a:lnTo>
                  <a:lnTo>
                    <a:pt x="3667" y="2310"/>
                  </a:lnTo>
                  <a:lnTo>
                    <a:pt x="2750" y="2750"/>
                  </a:lnTo>
                  <a:lnTo>
                    <a:pt x="1834" y="2750"/>
                  </a:lnTo>
                  <a:lnTo>
                    <a:pt x="1394" y="3666"/>
                  </a:lnTo>
                  <a:lnTo>
                    <a:pt x="1394" y="4143"/>
                  </a:lnTo>
                  <a:lnTo>
                    <a:pt x="477" y="5059"/>
                  </a:lnTo>
                  <a:lnTo>
                    <a:pt x="1" y="5976"/>
                  </a:lnTo>
                  <a:lnTo>
                    <a:pt x="917" y="6892"/>
                  </a:lnTo>
                  <a:lnTo>
                    <a:pt x="1834" y="6416"/>
                  </a:lnTo>
                  <a:lnTo>
                    <a:pt x="2310" y="5499"/>
                  </a:lnTo>
                  <a:lnTo>
                    <a:pt x="2750" y="5499"/>
                  </a:lnTo>
                  <a:lnTo>
                    <a:pt x="2750" y="5059"/>
                  </a:lnTo>
                  <a:lnTo>
                    <a:pt x="3227" y="4583"/>
                  </a:lnTo>
                  <a:lnTo>
                    <a:pt x="3667" y="5499"/>
                  </a:lnTo>
                  <a:lnTo>
                    <a:pt x="3667" y="6416"/>
                  </a:lnTo>
                  <a:lnTo>
                    <a:pt x="2750" y="6416"/>
                  </a:lnTo>
                  <a:lnTo>
                    <a:pt x="2750" y="6892"/>
                  </a:lnTo>
                  <a:lnTo>
                    <a:pt x="3227" y="7332"/>
                  </a:lnTo>
                  <a:lnTo>
                    <a:pt x="2750" y="7332"/>
                  </a:lnTo>
                  <a:lnTo>
                    <a:pt x="2750" y="7809"/>
                  </a:lnTo>
                  <a:lnTo>
                    <a:pt x="3227" y="8249"/>
                  </a:lnTo>
                  <a:lnTo>
                    <a:pt x="3667" y="8725"/>
                  </a:lnTo>
                  <a:lnTo>
                    <a:pt x="5976" y="8249"/>
                  </a:lnTo>
                  <a:lnTo>
                    <a:pt x="6416" y="8725"/>
                  </a:lnTo>
                  <a:lnTo>
                    <a:pt x="7333" y="8249"/>
                  </a:lnTo>
                  <a:lnTo>
                    <a:pt x="7809" y="8249"/>
                  </a:lnTo>
                  <a:lnTo>
                    <a:pt x="8249" y="7332"/>
                  </a:lnTo>
                  <a:lnTo>
                    <a:pt x="8249" y="6892"/>
                  </a:lnTo>
                  <a:lnTo>
                    <a:pt x="8726" y="6416"/>
                  </a:lnTo>
                  <a:lnTo>
                    <a:pt x="9166" y="6416"/>
                  </a:lnTo>
                  <a:lnTo>
                    <a:pt x="9642" y="6892"/>
                  </a:lnTo>
                  <a:lnTo>
                    <a:pt x="9642" y="7332"/>
                  </a:lnTo>
                  <a:lnTo>
                    <a:pt x="9642" y="7809"/>
                  </a:lnTo>
                  <a:lnTo>
                    <a:pt x="10082" y="8249"/>
                  </a:lnTo>
                  <a:lnTo>
                    <a:pt x="10559" y="8725"/>
                  </a:lnTo>
                  <a:lnTo>
                    <a:pt x="11475" y="9165"/>
                  </a:lnTo>
                  <a:lnTo>
                    <a:pt x="10999" y="8725"/>
                  </a:lnTo>
                  <a:lnTo>
                    <a:pt x="11915" y="8249"/>
                  </a:lnTo>
                  <a:lnTo>
                    <a:pt x="12392" y="7809"/>
                  </a:lnTo>
                  <a:lnTo>
                    <a:pt x="12832" y="7332"/>
                  </a:lnTo>
                  <a:lnTo>
                    <a:pt x="12832" y="6416"/>
                  </a:lnTo>
                  <a:lnTo>
                    <a:pt x="12392" y="5976"/>
                  </a:lnTo>
                  <a:lnTo>
                    <a:pt x="13308" y="5976"/>
                  </a:lnTo>
                  <a:lnTo>
                    <a:pt x="13308" y="6416"/>
                  </a:lnTo>
                  <a:lnTo>
                    <a:pt x="13748" y="6416"/>
                  </a:lnTo>
                  <a:lnTo>
                    <a:pt x="13748" y="6892"/>
                  </a:lnTo>
                  <a:lnTo>
                    <a:pt x="15142" y="6892"/>
                  </a:lnTo>
                  <a:lnTo>
                    <a:pt x="15581" y="7332"/>
                  </a:lnTo>
                  <a:lnTo>
                    <a:pt x="16058" y="6892"/>
                  </a:lnTo>
                  <a:lnTo>
                    <a:pt x="15581" y="6416"/>
                  </a:lnTo>
                  <a:lnTo>
                    <a:pt x="16058" y="5976"/>
                  </a:lnTo>
                  <a:lnTo>
                    <a:pt x="16498" y="5499"/>
                  </a:lnTo>
                  <a:lnTo>
                    <a:pt x="16975" y="5976"/>
                  </a:lnTo>
                  <a:lnTo>
                    <a:pt x="17414" y="5976"/>
                  </a:lnTo>
                  <a:lnTo>
                    <a:pt x="17414" y="5499"/>
                  </a:lnTo>
                  <a:lnTo>
                    <a:pt x="17414" y="4583"/>
                  </a:lnTo>
                  <a:lnTo>
                    <a:pt x="17414" y="4143"/>
                  </a:lnTo>
                  <a:lnTo>
                    <a:pt x="16058" y="4583"/>
                  </a:lnTo>
                  <a:lnTo>
                    <a:pt x="15581" y="4143"/>
                  </a:lnTo>
                  <a:lnTo>
                    <a:pt x="15142" y="3666"/>
                  </a:lnTo>
                  <a:lnTo>
                    <a:pt x="14225" y="3666"/>
                  </a:lnTo>
                  <a:lnTo>
                    <a:pt x="13748" y="3226"/>
                  </a:lnTo>
                  <a:lnTo>
                    <a:pt x="13748" y="2310"/>
                  </a:lnTo>
                  <a:lnTo>
                    <a:pt x="14225" y="1833"/>
                  </a:lnTo>
                  <a:lnTo>
                    <a:pt x="14225" y="1393"/>
                  </a:lnTo>
                  <a:lnTo>
                    <a:pt x="13308" y="1393"/>
                  </a:lnTo>
                  <a:lnTo>
                    <a:pt x="13308" y="917"/>
                  </a:lnTo>
                  <a:lnTo>
                    <a:pt x="12392" y="917"/>
                  </a:lnTo>
                  <a:lnTo>
                    <a:pt x="12392" y="477"/>
                  </a:lnTo>
                  <a:lnTo>
                    <a:pt x="8249" y="477"/>
                  </a:lnTo>
                  <a:lnTo>
                    <a:pt x="7333" y="0"/>
                  </a:lnTo>
                  <a:lnTo>
                    <a:pt x="7333" y="477"/>
                  </a:lnTo>
                  <a:lnTo>
                    <a:pt x="6893" y="0"/>
                  </a:lnTo>
                  <a:lnTo>
                    <a:pt x="6893" y="477"/>
                  </a:lnTo>
                  <a:lnTo>
                    <a:pt x="6416"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49" name="Google Shape;749;p26"/>
            <p:cNvSpPr/>
            <p:nvPr/>
          </p:nvSpPr>
          <p:spPr>
            <a:xfrm>
              <a:off x="5654204" y="3526011"/>
              <a:ext cx="456739" cy="213347"/>
            </a:xfrm>
            <a:custGeom>
              <a:rect b="b" l="l" r="r" t="t"/>
              <a:pathLst>
                <a:path extrusionOk="0" h="13272" w="28413">
                  <a:moveTo>
                    <a:pt x="477" y="7772"/>
                  </a:moveTo>
                  <a:lnTo>
                    <a:pt x="0" y="8249"/>
                  </a:lnTo>
                  <a:lnTo>
                    <a:pt x="477" y="8249"/>
                  </a:lnTo>
                  <a:lnTo>
                    <a:pt x="477" y="7772"/>
                  </a:lnTo>
                  <a:close/>
                  <a:moveTo>
                    <a:pt x="20640" y="0"/>
                  </a:moveTo>
                  <a:lnTo>
                    <a:pt x="20640" y="440"/>
                  </a:lnTo>
                  <a:lnTo>
                    <a:pt x="20640" y="917"/>
                  </a:lnTo>
                  <a:lnTo>
                    <a:pt x="20640" y="1356"/>
                  </a:lnTo>
                  <a:lnTo>
                    <a:pt x="20164" y="1833"/>
                  </a:lnTo>
                  <a:lnTo>
                    <a:pt x="17891" y="1833"/>
                  </a:lnTo>
                  <a:lnTo>
                    <a:pt x="17414" y="1356"/>
                  </a:lnTo>
                  <a:lnTo>
                    <a:pt x="16974" y="1356"/>
                  </a:lnTo>
                  <a:lnTo>
                    <a:pt x="16974" y="1833"/>
                  </a:lnTo>
                  <a:lnTo>
                    <a:pt x="16058" y="1833"/>
                  </a:lnTo>
                  <a:lnTo>
                    <a:pt x="15581" y="2273"/>
                  </a:lnTo>
                  <a:lnTo>
                    <a:pt x="15581" y="2750"/>
                  </a:lnTo>
                  <a:lnTo>
                    <a:pt x="15141" y="3189"/>
                  </a:lnTo>
                  <a:lnTo>
                    <a:pt x="14664" y="3666"/>
                  </a:lnTo>
                  <a:lnTo>
                    <a:pt x="13308" y="3666"/>
                  </a:lnTo>
                  <a:lnTo>
                    <a:pt x="13308" y="4583"/>
                  </a:lnTo>
                  <a:lnTo>
                    <a:pt x="13308" y="5022"/>
                  </a:lnTo>
                  <a:lnTo>
                    <a:pt x="13748" y="5499"/>
                  </a:lnTo>
                  <a:lnTo>
                    <a:pt x="13748" y="5939"/>
                  </a:lnTo>
                  <a:lnTo>
                    <a:pt x="13748" y="6416"/>
                  </a:lnTo>
                  <a:lnTo>
                    <a:pt x="14225" y="6856"/>
                  </a:lnTo>
                  <a:lnTo>
                    <a:pt x="14225" y="7332"/>
                  </a:lnTo>
                  <a:lnTo>
                    <a:pt x="14225" y="8249"/>
                  </a:lnTo>
                  <a:lnTo>
                    <a:pt x="13748" y="8249"/>
                  </a:lnTo>
                  <a:lnTo>
                    <a:pt x="14225" y="8689"/>
                  </a:lnTo>
                  <a:lnTo>
                    <a:pt x="13748" y="8689"/>
                  </a:lnTo>
                  <a:lnTo>
                    <a:pt x="13748" y="8249"/>
                  </a:lnTo>
                  <a:lnTo>
                    <a:pt x="13308" y="8249"/>
                  </a:lnTo>
                  <a:lnTo>
                    <a:pt x="13308" y="7332"/>
                  </a:lnTo>
                  <a:lnTo>
                    <a:pt x="12392" y="6856"/>
                  </a:lnTo>
                  <a:lnTo>
                    <a:pt x="11915" y="6856"/>
                  </a:lnTo>
                  <a:lnTo>
                    <a:pt x="11915" y="7332"/>
                  </a:lnTo>
                  <a:lnTo>
                    <a:pt x="11475" y="6856"/>
                  </a:lnTo>
                  <a:lnTo>
                    <a:pt x="9642" y="6856"/>
                  </a:lnTo>
                  <a:lnTo>
                    <a:pt x="9165" y="7332"/>
                  </a:lnTo>
                  <a:lnTo>
                    <a:pt x="7809" y="7332"/>
                  </a:lnTo>
                  <a:lnTo>
                    <a:pt x="7332" y="6856"/>
                  </a:lnTo>
                  <a:lnTo>
                    <a:pt x="6893" y="7772"/>
                  </a:lnTo>
                  <a:lnTo>
                    <a:pt x="5976" y="7772"/>
                  </a:lnTo>
                  <a:lnTo>
                    <a:pt x="5976" y="7332"/>
                  </a:lnTo>
                  <a:lnTo>
                    <a:pt x="5060" y="6856"/>
                  </a:lnTo>
                  <a:lnTo>
                    <a:pt x="4583" y="7772"/>
                  </a:lnTo>
                  <a:lnTo>
                    <a:pt x="4143" y="7772"/>
                  </a:lnTo>
                  <a:lnTo>
                    <a:pt x="3666" y="8249"/>
                  </a:lnTo>
                  <a:lnTo>
                    <a:pt x="3227" y="8249"/>
                  </a:lnTo>
                  <a:lnTo>
                    <a:pt x="3227" y="7772"/>
                  </a:lnTo>
                  <a:lnTo>
                    <a:pt x="2310" y="7772"/>
                  </a:lnTo>
                  <a:lnTo>
                    <a:pt x="1833" y="7332"/>
                  </a:lnTo>
                  <a:lnTo>
                    <a:pt x="1394" y="6856"/>
                  </a:lnTo>
                  <a:lnTo>
                    <a:pt x="917" y="6856"/>
                  </a:lnTo>
                  <a:lnTo>
                    <a:pt x="477" y="7772"/>
                  </a:lnTo>
                  <a:lnTo>
                    <a:pt x="1394" y="8249"/>
                  </a:lnTo>
                  <a:lnTo>
                    <a:pt x="1394" y="9165"/>
                  </a:lnTo>
                  <a:lnTo>
                    <a:pt x="1394" y="9605"/>
                  </a:lnTo>
                  <a:lnTo>
                    <a:pt x="2310" y="10082"/>
                  </a:lnTo>
                  <a:lnTo>
                    <a:pt x="4583" y="10082"/>
                  </a:lnTo>
                  <a:lnTo>
                    <a:pt x="4583" y="10522"/>
                  </a:lnTo>
                  <a:lnTo>
                    <a:pt x="4583" y="10998"/>
                  </a:lnTo>
                  <a:lnTo>
                    <a:pt x="5499" y="10998"/>
                  </a:lnTo>
                  <a:lnTo>
                    <a:pt x="6416" y="10522"/>
                  </a:lnTo>
                  <a:lnTo>
                    <a:pt x="6416" y="10082"/>
                  </a:lnTo>
                  <a:lnTo>
                    <a:pt x="6893" y="10082"/>
                  </a:lnTo>
                  <a:lnTo>
                    <a:pt x="7809" y="10522"/>
                  </a:lnTo>
                  <a:lnTo>
                    <a:pt x="8726" y="10522"/>
                  </a:lnTo>
                  <a:lnTo>
                    <a:pt x="9165" y="10082"/>
                  </a:lnTo>
                  <a:lnTo>
                    <a:pt x="10082" y="10082"/>
                  </a:lnTo>
                  <a:lnTo>
                    <a:pt x="10559" y="10522"/>
                  </a:lnTo>
                  <a:lnTo>
                    <a:pt x="10998" y="10998"/>
                  </a:lnTo>
                  <a:lnTo>
                    <a:pt x="10998" y="11438"/>
                  </a:lnTo>
                  <a:lnTo>
                    <a:pt x="11475" y="11915"/>
                  </a:lnTo>
                  <a:lnTo>
                    <a:pt x="11915" y="12355"/>
                  </a:lnTo>
                  <a:lnTo>
                    <a:pt x="14664" y="12355"/>
                  </a:lnTo>
                  <a:lnTo>
                    <a:pt x="15141" y="12831"/>
                  </a:lnTo>
                  <a:lnTo>
                    <a:pt x="15581" y="12831"/>
                  </a:lnTo>
                  <a:lnTo>
                    <a:pt x="16497" y="12355"/>
                  </a:lnTo>
                  <a:lnTo>
                    <a:pt x="16974" y="12355"/>
                  </a:lnTo>
                  <a:lnTo>
                    <a:pt x="17414" y="13271"/>
                  </a:lnTo>
                  <a:lnTo>
                    <a:pt x="18331" y="13271"/>
                  </a:lnTo>
                  <a:lnTo>
                    <a:pt x="18807" y="12831"/>
                  </a:lnTo>
                  <a:lnTo>
                    <a:pt x="19247" y="13271"/>
                  </a:lnTo>
                  <a:lnTo>
                    <a:pt x="19247" y="12831"/>
                  </a:lnTo>
                  <a:lnTo>
                    <a:pt x="20640" y="12831"/>
                  </a:lnTo>
                  <a:lnTo>
                    <a:pt x="21080" y="11915"/>
                  </a:lnTo>
                  <a:lnTo>
                    <a:pt x="23390" y="11915"/>
                  </a:lnTo>
                  <a:lnTo>
                    <a:pt x="23830" y="11438"/>
                  </a:lnTo>
                  <a:lnTo>
                    <a:pt x="24746" y="11438"/>
                  </a:lnTo>
                  <a:lnTo>
                    <a:pt x="25663" y="10998"/>
                  </a:lnTo>
                  <a:lnTo>
                    <a:pt x="25663" y="10082"/>
                  </a:lnTo>
                  <a:lnTo>
                    <a:pt x="26139" y="10082"/>
                  </a:lnTo>
                  <a:lnTo>
                    <a:pt x="26579" y="9165"/>
                  </a:lnTo>
                  <a:lnTo>
                    <a:pt x="26579" y="8249"/>
                  </a:lnTo>
                  <a:lnTo>
                    <a:pt x="27056" y="8249"/>
                  </a:lnTo>
                  <a:lnTo>
                    <a:pt x="27056" y="7772"/>
                  </a:lnTo>
                  <a:lnTo>
                    <a:pt x="27056" y="7332"/>
                  </a:lnTo>
                  <a:lnTo>
                    <a:pt x="26579" y="6856"/>
                  </a:lnTo>
                  <a:lnTo>
                    <a:pt x="26579" y="5939"/>
                  </a:lnTo>
                  <a:lnTo>
                    <a:pt x="27496" y="5939"/>
                  </a:lnTo>
                  <a:lnTo>
                    <a:pt x="27496" y="6416"/>
                  </a:lnTo>
                  <a:lnTo>
                    <a:pt x="27972" y="6416"/>
                  </a:lnTo>
                  <a:lnTo>
                    <a:pt x="27972" y="5939"/>
                  </a:lnTo>
                  <a:lnTo>
                    <a:pt x="28412" y="5499"/>
                  </a:lnTo>
                  <a:lnTo>
                    <a:pt x="27972" y="4583"/>
                  </a:lnTo>
                  <a:lnTo>
                    <a:pt x="27972" y="4106"/>
                  </a:lnTo>
                  <a:lnTo>
                    <a:pt x="27496" y="3666"/>
                  </a:lnTo>
                  <a:lnTo>
                    <a:pt x="27972" y="3666"/>
                  </a:lnTo>
                  <a:lnTo>
                    <a:pt x="28412" y="3189"/>
                  </a:lnTo>
                  <a:lnTo>
                    <a:pt x="27496" y="2750"/>
                  </a:lnTo>
                  <a:lnTo>
                    <a:pt x="27972" y="2273"/>
                  </a:lnTo>
                  <a:lnTo>
                    <a:pt x="27496" y="1833"/>
                  </a:lnTo>
                  <a:lnTo>
                    <a:pt x="26579" y="1833"/>
                  </a:lnTo>
                  <a:lnTo>
                    <a:pt x="25663" y="1356"/>
                  </a:lnTo>
                  <a:lnTo>
                    <a:pt x="25223" y="1356"/>
                  </a:lnTo>
                  <a:lnTo>
                    <a:pt x="25223" y="917"/>
                  </a:lnTo>
                  <a:lnTo>
                    <a:pt x="24746" y="440"/>
                  </a:lnTo>
                  <a:lnTo>
                    <a:pt x="23390" y="440"/>
                  </a:lnTo>
                  <a:lnTo>
                    <a:pt x="22913"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0" name="Google Shape;750;p26"/>
            <p:cNvSpPr/>
            <p:nvPr/>
          </p:nvSpPr>
          <p:spPr>
            <a:xfrm>
              <a:off x="5654204" y="3658598"/>
              <a:ext cx="16" cy="14757"/>
            </a:xfrm>
            <a:custGeom>
              <a:rect b="b" l="l" r="r" t="t"/>
              <a:pathLst>
                <a:path extrusionOk="0" h="918" w="1">
                  <a:moveTo>
                    <a:pt x="0" y="917"/>
                  </a:moveTo>
                  <a:lnTo>
                    <a:pt x="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1" name="Google Shape;751;p26"/>
            <p:cNvSpPr/>
            <p:nvPr/>
          </p:nvSpPr>
          <p:spPr>
            <a:xfrm>
              <a:off x="5477411" y="3002690"/>
              <a:ext cx="508597" cy="662997"/>
            </a:xfrm>
            <a:custGeom>
              <a:rect b="b" l="l" r="r" t="t"/>
              <a:pathLst>
                <a:path extrusionOk="0" h="41244" w="31639">
                  <a:moveTo>
                    <a:pt x="12392" y="1"/>
                  </a:moveTo>
                  <a:lnTo>
                    <a:pt x="12392" y="917"/>
                  </a:lnTo>
                  <a:lnTo>
                    <a:pt x="12392" y="1834"/>
                  </a:lnTo>
                  <a:lnTo>
                    <a:pt x="12831" y="1834"/>
                  </a:lnTo>
                  <a:lnTo>
                    <a:pt x="12831" y="2750"/>
                  </a:lnTo>
                  <a:lnTo>
                    <a:pt x="11915" y="3227"/>
                  </a:lnTo>
                  <a:lnTo>
                    <a:pt x="11475" y="3227"/>
                  </a:lnTo>
                  <a:lnTo>
                    <a:pt x="11475" y="3667"/>
                  </a:lnTo>
                  <a:lnTo>
                    <a:pt x="11915" y="3667"/>
                  </a:lnTo>
                  <a:lnTo>
                    <a:pt x="11915" y="4143"/>
                  </a:lnTo>
                  <a:lnTo>
                    <a:pt x="11915" y="4583"/>
                  </a:lnTo>
                  <a:lnTo>
                    <a:pt x="12831" y="5060"/>
                  </a:lnTo>
                  <a:lnTo>
                    <a:pt x="12392" y="5500"/>
                  </a:lnTo>
                  <a:lnTo>
                    <a:pt x="13308" y="5976"/>
                  </a:lnTo>
                  <a:lnTo>
                    <a:pt x="14225" y="6416"/>
                  </a:lnTo>
                  <a:lnTo>
                    <a:pt x="14225" y="7333"/>
                  </a:lnTo>
                  <a:lnTo>
                    <a:pt x="13748" y="6416"/>
                  </a:lnTo>
                  <a:lnTo>
                    <a:pt x="13308" y="5976"/>
                  </a:lnTo>
                  <a:lnTo>
                    <a:pt x="10998" y="5976"/>
                  </a:lnTo>
                  <a:lnTo>
                    <a:pt x="10998" y="6416"/>
                  </a:lnTo>
                  <a:lnTo>
                    <a:pt x="11475" y="7809"/>
                  </a:lnTo>
                  <a:lnTo>
                    <a:pt x="11475" y="8249"/>
                  </a:lnTo>
                  <a:lnTo>
                    <a:pt x="10998" y="8726"/>
                  </a:lnTo>
                  <a:lnTo>
                    <a:pt x="10998" y="9166"/>
                  </a:lnTo>
                  <a:lnTo>
                    <a:pt x="10082" y="8249"/>
                  </a:lnTo>
                  <a:lnTo>
                    <a:pt x="10082" y="7809"/>
                  </a:lnTo>
                  <a:lnTo>
                    <a:pt x="10082" y="7333"/>
                  </a:lnTo>
                  <a:lnTo>
                    <a:pt x="9642" y="7333"/>
                  </a:lnTo>
                  <a:lnTo>
                    <a:pt x="9642" y="7809"/>
                  </a:lnTo>
                  <a:lnTo>
                    <a:pt x="9165" y="7809"/>
                  </a:lnTo>
                  <a:lnTo>
                    <a:pt x="9165" y="7333"/>
                  </a:lnTo>
                  <a:lnTo>
                    <a:pt x="9642" y="6893"/>
                  </a:lnTo>
                  <a:lnTo>
                    <a:pt x="8725" y="6416"/>
                  </a:lnTo>
                  <a:lnTo>
                    <a:pt x="6416" y="6416"/>
                  </a:lnTo>
                  <a:lnTo>
                    <a:pt x="6416" y="6893"/>
                  </a:lnTo>
                  <a:lnTo>
                    <a:pt x="5976" y="7333"/>
                  </a:lnTo>
                  <a:lnTo>
                    <a:pt x="5976" y="7809"/>
                  </a:lnTo>
                  <a:lnTo>
                    <a:pt x="6416" y="7809"/>
                  </a:lnTo>
                  <a:lnTo>
                    <a:pt x="6416" y="8249"/>
                  </a:lnTo>
                  <a:lnTo>
                    <a:pt x="6892" y="8726"/>
                  </a:lnTo>
                  <a:lnTo>
                    <a:pt x="6892" y="9166"/>
                  </a:lnTo>
                  <a:lnTo>
                    <a:pt x="6416" y="9642"/>
                  </a:lnTo>
                  <a:lnTo>
                    <a:pt x="6416" y="10082"/>
                  </a:lnTo>
                  <a:lnTo>
                    <a:pt x="6416" y="10559"/>
                  </a:lnTo>
                  <a:lnTo>
                    <a:pt x="6416" y="10999"/>
                  </a:lnTo>
                  <a:lnTo>
                    <a:pt x="5976" y="10999"/>
                  </a:lnTo>
                  <a:lnTo>
                    <a:pt x="5976" y="11475"/>
                  </a:lnTo>
                  <a:lnTo>
                    <a:pt x="5976" y="12392"/>
                  </a:lnTo>
                  <a:lnTo>
                    <a:pt x="5976" y="12832"/>
                  </a:lnTo>
                  <a:lnTo>
                    <a:pt x="5499" y="13308"/>
                  </a:lnTo>
                  <a:lnTo>
                    <a:pt x="6416" y="13748"/>
                  </a:lnTo>
                  <a:lnTo>
                    <a:pt x="6416" y="14225"/>
                  </a:lnTo>
                  <a:lnTo>
                    <a:pt x="5976" y="16058"/>
                  </a:lnTo>
                  <a:lnTo>
                    <a:pt x="3666" y="16058"/>
                  </a:lnTo>
                  <a:lnTo>
                    <a:pt x="3226" y="15581"/>
                  </a:lnTo>
                  <a:lnTo>
                    <a:pt x="1833" y="16058"/>
                  </a:lnTo>
                  <a:lnTo>
                    <a:pt x="917" y="16974"/>
                  </a:lnTo>
                  <a:lnTo>
                    <a:pt x="917" y="17414"/>
                  </a:lnTo>
                  <a:lnTo>
                    <a:pt x="917" y="17891"/>
                  </a:lnTo>
                  <a:lnTo>
                    <a:pt x="917" y="18807"/>
                  </a:lnTo>
                  <a:lnTo>
                    <a:pt x="1393" y="19247"/>
                  </a:lnTo>
                  <a:lnTo>
                    <a:pt x="917" y="19247"/>
                  </a:lnTo>
                  <a:lnTo>
                    <a:pt x="0" y="19724"/>
                  </a:lnTo>
                  <a:lnTo>
                    <a:pt x="477" y="20164"/>
                  </a:lnTo>
                  <a:lnTo>
                    <a:pt x="477" y="20640"/>
                  </a:lnTo>
                  <a:lnTo>
                    <a:pt x="477" y="21080"/>
                  </a:lnTo>
                  <a:lnTo>
                    <a:pt x="0" y="21997"/>
                  </a:lnTo>
                  <a:lnTo>
                    <a:pt x="477" y="21997"/>
                  </a:lnTo>
                  <a:lnTo>
                    <a:pt x="477" y="22473"/>
                  </a:lnTo>
                  <a:lnTo>
                    <a:pt x="477" y="23390"/>
                  </a:lnTo>
                  <a:lnTo>
                    <a:pt x="0" y="23390"/>
                  </a:lnTo>
                  <a:lnTo>
                    <a:pt x="0" y="23830"/>
                  </a:lnTo>
                  <a:lnTo>
                    <a:pt x="0" y="24306"/>
                  </a:lnTo>
                  <a:lnTo>
                    <a:pt x="0" y="24746"/>
                  </a:lnTo>
                  <a:lnTo>
                    <a:pt x="0" y="25223"/>
                  </a:lnTo>
                  <a:lnTo>
                    <a:pt x="477" y="25663"/>
                  </a:lnTo>
                  <a:lnTo>
                    <a:pt x="1393" y="26139"/>
                  </a:lnTo>
                  <a:lnTo>
                    <a:pt x="1393" y="26579"/>
                  </a:lnTo>
                  <a:lnTo>
                    <a:pt x="1393" y="27056"/>
                  </a:lnTo>
                  <a:lnTo>
                    <a:pt x="1393" y="27496"/>
                  </a:lnTo>
                  <a:lnTo>
                    <a:pt x="1393" y="27973"/>
                  </a:lnTo>
                  <a:lnTo>
                    <a:pt x="917" y="27973"/>
                  </a:lnTo>
                  <a:lnTo>
                    <a:pt x="917" y="28412"/>
                  </a:lnTo>
                  <a:lnTo>
                    <a:pt x="1393" y="28889"/>
                  </a:lnTo>
                  <a:lnTo>
                    <a:pt x="1833" y="29806"/>
                  </a:lnTo>
                  <a:lnTo>
                    <a:pt x="2310" y="30245"/>
                  </a:lnTo>
                  <a:lnTo>
                    <a:pt x="3666" y="30722"/>
                  </a:lnTo>
                  <a:lnTo>
                    <a:pt x="4583" y="30722"/>
                  </a:lnTo>
                  <a:lnTo>
                    <a:pt x="5059" y="31162"/>
                  </a:lnTo>
                  <a:lnTo>
                    <a:pt x="5976" y="31162"/>
                  </a:lnTo>
                  <a:lnTo>
                    <a:pt x="6416" y="31639"/>
                  </a:lnTo>
                  <a:lnTo>
                    <a:pt x="5499" y="32555"/>
                  </a:lnTo>
                  <a:lnTo>
                    <a:pt x="5059" y="32995"/>
                  </a:lnTo>
                  <a:lnTo>
                    <a:pt x="4583" y="34388"/>
                  </a:lnTo>
                  <a:lnTo>
                    <a:pt x="4583" y="34828"/>
                  </a:lnTo>
                  <a:lnTo>
                    <a:pt x="4143" y="35305"/>
                  </a:lnTo>
                  <a:lnTo>
                    <a:pt x="4143" y="35744"/>
                  </a:lnTo>
                  <a:lnTo>
                    <a:pt x="4583" y="36661"/>
                  </a:lnTo>
                  <a:lnTo>
                    <a:pt x="4583" y="37138"/>
                  </a:lnTo>
                  <a:lnTo>
                    <a:pt x="4143" y="37577"/>
                  </a:lnTo>
                  <a:lnTo>
                    <a:pt x="4143" y="38054"/>
                  </a:lnTo>
                  <a:lnTo>
                    <a:pt x="4143" y="38494"/>
                  </a:lnTo>
                  <a:lnTo>
                    <a:pt x="4583" y="38971"/>
                  </a:lnTo>
                  <a:lnTo>
                    <a:pt x="4583" y="38494"/>
                  </a:lnTo>
                  <a:lnTo>
                    <a:pt x="5499" y="38971"/>
                  </a:lnTo>
                  <a:lnTo>
                    <a:pt x="9642" y="38971"/>
                  </a:lnTo>
                  <a:lnTo>
                    <a:pt x="9642" y="39411"/>
                  </a:lnTo>
                  <a:lnTo>
                    <a:pt x="10558" y="39411"/>
                  </a:lnTo>
                  <a:lnTo>
                    <a:pt x="10558" y="39887"/>
                  </a:lnTo>
                  <a:lnTo>
                    <a:pt x="11475" y="39887"/>
                  </a:lnTo>
                  <a:lnTo>
                    <a:pt x="11475" y="40327"/>
                  </a:lnTo>
                  <a:lnTo>
                    <a:pt x="11915" y="39411"/>
                  </a:lnTo>
                  <a:lnTo>
                    <a:pt x="12392" y="39411"/>
                  </a:lnTo>
                  <a:lnTo>
                    <a:pt x="12831" y="39887"/>
                  </a:lnTo>
                  <a:lnTo>
                    <a:pt x="13308" y="40327"/>
                  </a:lnTo>
                  <a:lnTo>
                    <a:pt x="14225" y="40327"/>
                  </a:lnTo>
                  <a:lnTo>
                    <a:pt x="14225" y="40804"/>
                  </a:lnTo>
                  <a:lnTo>
                    <a:pt x="14664" y="40804"/>
                  </a:lnTo>
                  <a:lnTo>
                    <a:pt x="15141" y="40327"/>
                  </a:lnTo>
                  <a:lnTo>
                    <a:pt x="15581" y="40327"/>
                  </a:lnTo>
                  <a:lnTo>
                    <a:pt x="16058" y="39411"/>
                  </a:lnTo>
                  <a:lnTo>
                    <a:pt x="16974" y="39887"/>
                  </a:lnTo>
                  <a:lnTo>
                    <a:pt x="16974" y="40327"/>
                  </a:lnTo>
                  <a:lnTo>
                    <a:pt x="17891" y="40327"/>
                  </a:lnTo>
                  <a:lnTo>
                    <a:pt x="18330" y="39411"/>
                  </a:lnTo>
                  <a:lnTo>
                    <a:pt x="18807" y="39887"/>
                  </a:lnTo>
                  <a:lnTo>
                    <a:pt x="20163" y="39887"/>
                  </a:lnTo>
                  <a:lnTo>
                    <a:pt x="20640" y="39411"/>
                  </a:lnTo>
                  <a:lnTo>
                    <a:pt x="22473" y="39411"/>
                  </a:lnTo>
                  <a:lnTo>
                    <a:pt x="22913" y="39887"/>
                  </a:lnTo>
                  <a:lnTo>
                    <a:pt x="22913" y="39411"/>
                  </a:lnTo>
                  <a:lnTo>
                    <a:pt x="23390" y="39411"/>
                  </a:lnTo>
                  <a:lnTo>
                    <a:pt x="24306" y="39887"/>
                  </a:lnTo>
                  <a:lnTo>
                    <a:pt x="24306" y="40327"/>
                  </a:lnTo>
                  <a:lnTo>
                    <a:pt x="24306" y="40804"/>
                  </a:lnTo>
                  <a:lnTo>
                    <a:pt x="25223" y="40804"/>
                  </a:lnTo>
                  <a:lnTo>
                    <a:pt x="25223" y="39887"/>
                  </a:lnTo>
                  <a:lnTo>
                    <a:pt x="25223" y="39411"/>
                  </a:lnTo>
                  <a:lnTo>
                    <a:pt x="24746" y="38971"/>
                  </a:lnTo>
                  <a:lnTo>
                    <a:pt x="24746" y="38494"/>
                  </a:lnTo>
                  <a:lnTo>
                    <a:pt x="24746" y="38054"/>
                  </a:lnTo>
                  <a:lnTo>
                    <a:pt x="24306" y="37577"/>
                  </a:lnTo>
                  <a:lnTo>
                    <a:pt x="24306" y="37138"/>
                  </a:lnTo>
                  <a:lnTo>
                    <a:pt x="24306" y="36221"/>
                  </a:lnTo>
                  <a:lnTo>
                    <a:pt x="25662" y="36221"/>
                  </a:lnTo>
                  <a:lnTo>
                    <a:pt x="26139" y="35744"/>
                  </a:lnTo>
                  <a:lnTo>
                    <a:pt x="26579" y="35305"/>
                  </a:lnTo>
                  <a:lnTo>
                    <a:pt x="26579" y="34828"/>
                  </a:lnTo>
                  <a:lnTo>
                    <a:pt x="27056" y="34388"/>
                  </a:lnTo>
                  <a:lnTo>
                    <a:pt x="27972" y="34388"/>
                  </a:lnTo>
                  <a:lnTo>
                    <a:pt x="27972" y="33911"/>
                  </a:lnTo>
                  <a:lnTo>
                    <a:pt x="27495" y="33472"/>
                  </a:lnTo>
                  <a:lnTo>
                    <a:pt x="27056" y="32995"/>
                  </a:lnTo>
                  <a:lnTo>
                    <a:pt x="26579" y="32555"/>
                  </a:lnTo>
                  <a:lnTo>
                    <a:pt x="26579" y="32078"/>
                  </a:lnTo>
                  <a:lnTo>
                    <a:pt x="25662" y="32078"/>
                  </a:lnTo>
                  <a:lnTo>
                    <a:pt x="25223" y="31639"/>
                  </a:lnTo>
                  <a:lnTo>
                    <a:pt x="24746" y="30722"/>
                  </a:lnTo>
                  <a:lnTo>
                    <a:pt x="24306" y="29806"/>
                  </a:lnTo>
                  <a:lnTo>
                    <a:pt x="23829" y="29329"/>
                  </a:lnTo>
                  <a:lnTo>
                    <a:pt x="23829" y="28889"/>
                  </a:lnTo>
                  <a:lnTo>
                    <a:pt x="23390" y="27973"/>
                  </a:lnTo>
                  <a:lnTo>
                    <a:pt x="22913" y="27496"/>
                  </a:lnTo>
                  <a:lnTo>
                    <a:pt x="22473" y="27056"/>
                  </a:lnTo>
                  <a:lnTo>
                    <a:pt x="22473" y="26139"/>
                  </a:lnTo>
                  <a:lnTo>
                    <a:pt x="21996" y="26139"/>
                  </a:lnTo>
                  <a:lnTo>
                    <a:pt x="21557" y="25223"/>
                  </a:lnTo>
                  <a:lnTo>
                    <a:pt x="21080" y="24306"/>
                  </a:lnTo>
                  <a:lnTo>
                    <a:pt x="21557" y="24306"/>
                  </a:lnTo>
                  <a:lnTo>
                    <a:pt x="21996" y="24746"/>
                  </a:lnTo>
                  <a:lnTo>
                    <a:pt x="21996" y="25223"/>
                  </a:lnTo>
                  <a:lnTo>
                    <a:pt x="22913" y="24746"/>
                  </a:lnTo>
                  <a:lnTo>
                    <a:pt x="22913" y="24306"/>
                  </a:lnTo>
                  <a:lnTo>
                    <a:pt x="23390" y="25223"/>
                  </a:lnTo>
                  <a:lnTo>
                    <a:pt x="24306" y="24746"/>
                  </a:lnTo>
                  <a:lnTo>
                    <a:pt x="25223" y="24306"/>
                  </a:lnTo>
                  <a:lnTo>
                    <a:pt x="25662" y="24306"/>
                  </a:lnTo>
                  <a:lnTo>
                    <a:pt x="26139" y="23830"/>
                  </a:lnTo>
                  <a:lnTo>
                    <a:pt x="26579" y="23830"/>
                  </a:lnTo>
                  <a:lnTo>
                    <a:pt x="27972" y="22473"/>
                  </a:lnTo>
                  <a:lnTo>
                    <a:pt x="28412" y="21997"/>
                  </a:lnTo>
                  <a:lnTo>
                    <a:pt x="28889" y="21557"/>
                  </a:lnTo>
                  <a:lnTo>
                    <a:pt x="29805" y="21080"/>
                  </a:lnTo>
                  <a:lnTo>
                    <a:pt x="30245" y="21080"/>
                  </a:lnTo>
                  <a:lnTo>
                    <a:pt x="30722" y="21557"/>
                  </a:lnTo>
                  <a:lnTo>
                    <a:pt x="30722" y="21997"/>
                  </a:lnTo>
                  <a:lnTo>
                    <a:pt x="31162" y="21997"/>
                  </a:lnTo>
                  <a:lnTo>
                    <a:pt x="31638" y="21557"/>
                  </a:lnTo>
                  <a:lnTo>
                    <a:pt x="31638" y="21080"/>
                  </a:lnTo>
                  <a:lnTo>
                    <a:pt x="31162" y="19724"/>
                  </a:lnTo>
                  <a:lnTo>
                    <a:pt x="31638" y="18807"/>
                  </a:lnTo>
                  <a:lnTo>
                    <a:pt x="31162" y="18807"/>
                  </a:lnTo>
                  <a:lnTo>
                    <a:pt x="31162" y="18331"/>
                  </a:lnTo>
                  <a:lnTo>
                    <a:pt x="31162" y="17891"/>
                  </a:lnTo>
                  <a:lnTo>
                    <a:pt x="31162" y="16498"/>
                  </a:lnTo>
                  <a:lnTo>
                    <a:pt x="31162" y="16058"/>
                  </a:lnTo>
                  <a:lnTo>
                    <a:pt x="30722" y="15141"/>
                  </a:lnTo>
                  <a:lnTo>
                    <a:pt x="30722" y="14665"/>
                  </a:lnTo>
                  <a:lnTo>
                    <a:pt x="30245" y="14225"/>
                  </a:lnTo>
                  <a:lnTo>
                    <a:pt x="31162" y="13748"/>
                  </a:lnTo>
                  <a:lnTo>
                    <a:pt x="30245" y="13748"/>
                  </a:lnTo>
                  <a:lnTo>
                    <a:pt x="29805" y="13308"/>
                  </a:lnTo>
                  <a:lnTo>
                    <a:pt x="29805" y="12832"/>
                  </a:lnTo>
                  <a:lnTo>
                    <a:pt x="29329" y="12392"/>
                  </a:lnTo>
                  <a:lnTo>
                    <a:pt x="28889" y="11475"/>
                  </a:lnTo>
                  <a:lnTo>
                    <a:pt x="29329" y="10999"/>
                  </a:lnTo>
                  <a:lnTo>
                    <a:pt x="29805" y="10082"/>
                  </a:lnTo>
                  <a:lnTo>
                    <a:pt x="29805" y="9642"/>
                  </a:lnTo>
                  <a:lnTo>
                    <a:pt x="29805" y="9166"/>
                  </a:lnTo>
                  <a:lnTo>
                    <a:pt x="29805" y="8726"/>
                  </a:lnTo>
                  <a:lnTo>
                    <a:pt x="29805" y="8249"/>
                  </a:lnTo>
                  <a:lnTo>
                    <a:pt x="29805" y="7809"/>
                  </a:lnTo>
                  <a:lnTo>
                    <a:pt x="29329" y="6893"/>
                  </a:lnTo>
                  <a:lnTo>
                    <a:pt x="27972" y="6893"/>
                  </a:lnTo>
                  <a:lnTo>
                    <a:pt x="27972" y="5976"/>
                  </a:lnTo>
                  <a:lnTo>
                    <a:pt x="27972" y="5060"/>
                  </a:lnTo>
                  <a:lnTo>
                    <a:pt x="26579" y="5060"/>
                  </a:lnTo>
                  <a:lnTo>
                    <a:pt x="26139" y="4583"/>
                  </a:lnTo>
                  <a:lnTo>
                    <a:pt x="25662" y="4143"/>
                  </a:lnTo>
                  <a:lnTo>
                    <a:pt x="25662" y="3667"/>
                  </a:lnTo>
                  <a:lnTo>
                    <a:pt x="25223" y="3667"/>
                  </a:lnTo>
                  <a:lnTo>
                    <a:pt x="24746" y="4143"/>
                  </a:lnTo>
                  <a:lnTo>
                    <a:pt x="23829" y="4143"/>
                  </a:lnTo>
                  <a:lnTo>
                    <a:pt x="22913" y="4583"/>
                  </a:lnTo>
                  <a:lnTo>
                    <a:pt x="21996" y="5500"/>
                  </a:lnTo>
                  <a:lnTo>
                    <a:pt x="21557" y="5060"/>
                  </a:lnTo>
                  <a:lnTo>
                    <a:pt x="21557" y="5500"/>
                  </a:lnTo>
                  <a:lnTo>
                    <a:pt x="19724" y="5500"/>
                  </a:lnTo>
                  <a:lnTo>
                    <a:pt x="18330" y="5060"/>
                  </a:lnTo>
                  <a:lnTo>
                    <a:pt x="18807" y="5060"/>
                  </a:lnTo>
                  <a:lnTo>
                    <a:pt x="18807" y="4583"/>
                  </a:lnTo>
                  <a:lnTo>
                    <a:pt x="19247" y="4583"/>
                  </a:lnTo>
                  <a:lnTo>
                    <a:pt x="19247" y="4143"/>
                  </a:lnTo>
                  <a:lnTo>
                    <a:pt x="19247" y="3667"/>
                  </a:lnTo>
                  <a:lnTo>
                    <a:pt x="18330" y="3667"/>
                  </a:lnTo>
                  <a:lnTo>
                    <a:pt x="17891" y="4143"/>
                  </a:lnTo>
                  <a:lnTo>
                    <a:pt x="17414" y="3227"/>
                  </a:lnTo>
                  <a:lnTo>
                    <a:pt x="16497" y="3227"/>
                  </a:lnTo>
                  <a:lnTo>
                    <a:pt x="16497" y="2750"/>
                  </a:lnTo>
                  <a:lnTo>
                    <a:pt x="15141" y="2750"/>
                  </a:lnTo>
                  <a:lnTo>
                    <a:pt x="15141" y="2310"/>
                  </a:lnTo>
                  <a:lnTo>
                    <a:pt x="15581" y="1834"/>
                  </a:lnTo>
                  <a:lnTo>
                    <a:pt x="15141" y="1394"/>
                  </a:lnTo>
                  <a:lnTo>
                    <a:pt x="14664" y="917"/>
                  </a:lnTo>
                  <a:lnTo>
                    <a:pt x="14225" y="477"/>
                  </a:lnTo>
                  <a:lnTo>
                    <a:pt x="13308" y="477"/>
                  </a:lnTo>
                  <a:lnTo>
                    <a:pt x="12831" y="1"/>
                  </a:lnTo>
                  <a:close/>
                  <a:moveTo>
                    <a:pt x="24746" y="40804"/>
                  </a:moveTo>
                  <a:lnTo>
                    <a:pt x="24746" y="41244"/>
                  </a:lnTo>
                  <a:lnTo>
                    <a:pt x="25223" y="41244"/>
                  </a:lnTo>
                  <a:lnTo>
                    <a:pt x="24746" y="40804"/>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2" name="Google Shape;752;p26"/>
            <p:cNvSpPr/>
            <p:nvPr/>
          </p:nvSpPr>
          <p:spPr>
            <a:xfrm>
              <a:off x="5647131" y="2833565"/>
              <a:ext cx="139676" cy="183882"/>
            </a:xfrm>
            <a:custGeom>
              <a:rect b="b" l="l" r="r" t="t"/>
              <a:pathLst>
                <a:path extrusionOk="0" h="11439" w="8689">
                  <a:moveTo>
                    <a:pt x="5939" y="0"/>
                  </a:moveTo>
                  <a:lnTo>
                    <a:pt x="5939" y="440"/>
                  </a:lnTo>
                  <a:lnTo>
                    <a:pt x="5023" y="440"/>
                  </a:lnTo>
                  <a:lnTo>
                    <a:pt x="4583" y="917"/>
                  </a:lnTo>
                  <a:lnTo>
                    <a:pt x="4106" y="1357"/>
                  </a:lnTo>
                  <a:lnTo>
                    <a:pt x="4583" y="1833"/>
                  </a:lnTo>
                  <a:lnTo>
                    <a:pt x="4583" y="2273"/>
                  </a:lnTo>
                  <a:lnTo>
                    <a:pt x="4106" y="1833"/>
                  </a:lnTo>
                  <a:lnTo>
                    <a:pt x="3667" y="2273"/>
                  </a:lnTo>
                  <a:lnTo>
                    <a:pt x="3667" y="1833"/>
                  </a:lnTo>
                  <a:lnTo>
                    <a:pt x="3667" y="1357"/>
                  </a:lnTo>
                  <a:lnTo>
                    <a:pt x="3190" y="1357"/>
                  </a:lnTo>
                  <a:lnTo>
                    <a:pt x="2750" y="1833"/>
                  </a:lnTo>
                  <a:lnTo>
                    <a:pt x="2750" y="2273"/>
                  </a:lnTo>
                  <a:lnTo>
                    <a:pt x="2273" y="2273"/>
                  </a:lnTo>
                  <a:lnTo>
                    <a:pt x="1834" y="1833"/>
                  </a:lnTo>
                  <a:lnTo>
                    <a:pt x="1357" y="1833"/>
                  </a:lnTo>
                  <a:lnTo>
                    <a:pt x="1357" y="1357"/>
                  </a:lnTo>
                  <a:lnTo>
                    <a:pt x="440" y="1357"/>
                  </a:lnTo>
                  <a:lnTo>
                    <a:pt x="917" y="1833"/>
                  </a:lnTo>
                  <a:lnTo>
                    <a:pt x="440" y="2273"/>
                  </a:lnTo>
                  <a:lnTo>
                    <a:pt x="440" y="2750"/>
                  </a:lnTo>
                  <a:lnTo>
                    <a:pt x="440" y="4106"/>
                  </a:lnTo>
                  <a:lnTo>
                    <a:pt x="440" y="4583"/>
                  </a:lnTo>
                  <a:lnTo>
                    <a:pt x="440" y="5023"/>
                  </a:lnTo>
                  <a:lnTo>
                    <a:pt x="440" y="5499"/>
                  </a:lnTo>
                  <a:lnTo>
                    <a:pt x="440" y="5939"/>
                  </a:lnTo>
                  <a:lnTo>
                    <a:pt x="440" y="6416"/>
                  </a:lnTo>
                  <a:lnTo>
                    <a:pt x="0" y="6856"/>
                  </a:lnTo>
                  <a:lnTo>
                    <a:pt x="440" y="7332"/>
                  </a:lnTo>
                  <a:lnTo>
                    <a:pt x="917" y="7332"/>
                  </a:lnTo>
                  <a:lnTo>
                    <a:pt x="917" y="7772"/>
                  </a:lnTo>
                  <a:lnTo>
                    <a:pt x="1834" y="8249"/>
                  </a:lnTo>
                  <a:lnTo>
                    <a:pt x="1834" y="8689"/>
                  </a:lnTo>
                  <a:lnTo>
                    <a:pt x="1834" y="9165"/>
                  </a:lnTo>
                  <a:lnTo>
                    <a:pt x="1834" y="10082"/>
                  </a:lnTo>
                  <a:lnTo>
                    <a:pt x="1834" y="10522"/>
                  </a:lnTo>
                  <a:lnTo>
                    <a:pt x="2273" y="10522"/>
                  </a:lnTo>
                  <a:lnTo>
                    <a:pt x="2750" y="10998"/>
                  </a:lnTo>
                  <a:lnTo>
                    <a:pt x="3667" y="10998"/>
                  </a:lnTo>
                  <a:lnTo>
                    <a:pt x="4106" y="11438"/>
                  </a:lnTo>
                  <a:lnTo>
                    <a:pt x="4106" y="10998"/>
                  </a:lnTo>
                  <a:lnTo>
                    <a:pt x="4583" y="10998"/>
                  </a:lnTo>
                  <a:lnTo>
                    <a:pt x="4106" y="10522"/>
                  </a:lnTo>
                  <a:lnTo>
                    <a:pt x="3667" y="10082"/>
                  </a:lnTo>
                  <a:lnTo>
                    <a:pt x="4106" y="9605"/>
                  </a:lnTo>
                  <a:lnTo>
                    <a:pt x="4583" y="9605"/>
                  </a:lnTo>
                  <a:lnTo>
                    <a:pt x="4106" y="9165"/>
                  </a:lnTo>
                  <a:lnTo>
                    <a:pt x="4106" y="8689"/>
                  </a:lnTo>
                  <a:lnTo>
                    <a:pt x="4583" y="8689"/>
                  </a:lnTo>
                  <a:lnTo>
                    <a:pt x="4583" y="8249"/>
                  </a:lnTo>
                  <a:lnTo>
                    <a:pt x="4583" y="7772"/>
                  </a:lnTo>
                  <a:lnTo>
                    <a:pt x="5023" y="7772"/>
                  </a:lnTo>
                  <a:lnTo>
                    <a:pt x="5500" y="6856"/>
                  </a:lnTo>
                  <a:lnTo>
                    <a:pt x="5939" y="6856"/>
                  </a:lnTo>
                  <a:lnTo>
                    <a:pt x="5939" y="6416"/>
                  </a:lnTo>
                  <a:lnTo>
                    <a:pt x="6856" y="5939"/>
                  </a:lnTo>
                  <a:lnTo>
                    <a:pt x="7333" y="5023"/>
                  </a:lnTo>
                  <a:lnTo>
                    <a:pt x="6856" y="4583"/>
                  </a:lnTo>
                  <a:lnTo>
                    <a:pt x="7333" y="4106"/>
                  </a:lnTo>
                  <a:lnTo>
                    <a:pt x="7772" y="4106"/>
                  </a:lnTo>
                  <a:lnTo>
                    <a:pt x="7772" y="4583"/>
                  </a:lnTo>
                  <a:lnTo>
                    <a:pt x="8249" y="4583"/>
                  </a:lnTo>
                  <a:lnTo>
                    <a:pt x="8689" y="3666"/>
                  </a:lnTo>
                  <a:lnTo>
                    <a:pt x="8689" y="3190"/>
                  </a:lnTo>
                  <a:lnTo>
                    <a:pt x="8689" y="2750"/>
                  </a:lnTo>
                  <a:lnTo>
                    <a:pt x="8249" y="2273"/>
                  </a:lnTo>
                  <a:lnTo>
                    <a:pt x="7333" y="2273"/>
                  </a:lnTo>
                  <a:lnTo>
                    <a:pt x="7333" y="1833"/>
                  </a:lnTo>
                  <a:lnTo>
                    <a:pt x="6416" y="1833"/>
                  </a:lnTo>
                  <a:lnTo>
                    <a:pt x="6416" y="1357"/>
                  </a:lnTo>
                  <a:lnTo>
                    <a:pt x="6856" y="917"/>
                  </a:lnTo>
                  <a:lnTo>
                    <a:pt x="7333" y="917"/>
                  </a:lnTo>
                  <a:lnTo>
                    <a:pt x="6856" y="440"/>
                  </a:lnTo>
                  <a:lnTo>
                    <a:pt x="6856"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3" name="Google Shape;753;p26"/>
            <p:cNvSpPr/>
            <p:nvPr/>
          </p:nvSpPr>
          <p:spPr>
            <a:xfrm>
              <a:off x="5706062" y="3017430"/>
              <a:ext cx="7089" cy="16"/>
            </a:xfrm>
            <a:custGeom>
              <a:rect b="b" l="l" r="r" t="t"/>
              <a:pathLst>
                <a:path extrusionOk="0" h="1" w="441">
                  <a:moveTo>
                    <a:pt x="1" y="0"/>
                  </a:moveTo>
                  <a:lnTo>
                    <a:pt x="440" y="0"/>
                  </a:lnTo>
                  <a:lnTo>
                    <a:pt x="440" y="0"/>
                  </a:lnTo>
                  <a:lnTo>
                    <a:pt x="440" y="0"/>
                  </a:lnTo>
                  <a:lnTo>
                    <a:pt x="44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4" name="Google Shape;754;p26"/>
            <p:cNvSpPr/>
            <p:nvPr/>
          </p:nvSpPr>
          <p:spPr>
            <a:xfrm>
              <a:off x="5676597" y="3002690"/>
              <a:ext cx="16" cy="7684"/>
            </a:xfrm>
            <a:custGeom>
              <a:rect b="b" l="l" r="r" t="t"/>
              <a:pathLst>
                <a:path extrusionOk="0" h="478" w="1">
                  <a:moveTo>
                    <a:pt x="1" y="477"/>
                  </a:moveTo>
                  <a:lnTo>
                    <a:pt x="1" y="1"/>
                  </a:ln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5" name="Google Shape;755;p26"/>
            <p:cNvSpPr/>
            <p:nvPr/>
          </p:nvSpPr>
          <p:spPr>
            <a:xfrm>
              <a:off x="5293545" y="3275547"/>
              <a:ext cx="191534" cy="183882"/>
            </a:xfrm>
            <a:custGeom>
              <a:rect b="b" l="l" r="r" t="t"/>
              <a:pathLst>
                <a:path extrusionOk="0" h="11439" w="11915">
                  <a:moveTo>
                    <a:pt x="917" y="0"/>
                  </a:moveTo>
                  <a:lnTo>
                    <a:pt x="917" y="440"/>
                  </a:lnTo>
                  <a:lnTo>
                    <a:pt x="0" y="1357"/>
                  </a:lnTo>
                  <a:lnTo>
                    <a:pt x="440" y="1833"/>
                  </a:lnTo>
                  <a:lnTo>
                    <a:pt x="440" y="2273"/>
                  </a:lnTo>
                  <a:lnTo>
                    <a:pt x="440" y="2750"/>
                  </a:lnTo>
                  <a:lnTo>
                    <a:pt x="917" y="3190"/>
                  </a:lnTo>
                  <a:lnTo>
                    <a:pt x="917" y="3666"/>
                  </a:lnTo>
                  <a:lnTo>
                    <a:pt x="1833" y="3666"/>
                  </a:lnTo>
                  <a:lnTo>
                    <a:pt x="1833" y="4106"/>
                  </a:lnTo>
                  <a:lnTo>
                    <a:pt x="1833" y="4583"/>
                  </a:lnTo>
                  <a:lnTo>
                    <a:pt x="2750" y="4583"/>
                  </a:lnTo>
                  <a:lnTo>
                    <a:pt x="2750" y="5023"/>
                  </a:lnTo>
                  <a:lnTo>
                    <a:pt x="3666" y="5939"/>
                  </a:lnTo>
                  <a:lnTo>
                    <a:pt x="5023" y="5939"/>
                  </a:lnTo>
                  <a:lnTo>
                    <a:pt x="5023" y="6856"/>
                  </a:lnTo>
                  <a:lnTo>
                    <a:pt x="5023" y="7332"/>
                  </a:lnTo>
                  <a:lnTo>
                    <a:pt x="4583" y="7772"/>
                  </a:lnTo>
                  <a:lnTo>
                    <a:pt x="5023" y="8249"/>
                  </a:lnTo>
                  <a:lnTo>
                    <a:pt x="5939" y="8249"/>
                  </a:lnTo>
                  <a:lnTo>
                    <a:pt x="5939" y="7772"/>
                  </a:lnTo>
                  <a:lnTo>
                    <a:pt x="6416" y="7772"/>
                  </a:lnTo>
                  <a:lnTo>
                    <a:pt x="6416" y="8249"/>
                  </a:lnTo>
                  <a:lnTo>
                    <a:pt x="7332" y="8689"/>
                  </a:lnTo>
                  <a:lnTo>
                    <a:pt x="7332" y="9165"/>
                  </a:lnTo>
                  <a:lnTo>
                    <a:pt x="7772" y="9605"/>
                  </a:lnTo>
                  <a:lnTo>
                    <a:pt x="7772" y="10082"/>
                  </a:lnTo>
                  <a:lnTo>
                    <a:pt x="8249" y="10082"/>
                  </a:lnTo>
                  <a:lnTo>
                    <a:pt x="8689" y="10522"/>
                  </a:lnTo>
                  <a:lnTo>
                    <a:pt x="9165" y="10999"/>
                  </a:lnTo>
                  <a:lnTo>
                    <a:pt x="9165" y="11438"/>
                  </a:lnTo>
                  <a:lnTo>
                    <a:pt x="9605" y="10999"/>
                  </a:lnTo>
                  <a:lnTo>
                    <a:pt x="10082" y="10999"/>
                  </a:lnTo>
                  <a:lnTo>
                    <a:pt x="10522" y="10522"/>
                  </a:lnTo>
                  <a:lnTo>
                    <a:pt x="10522" y="10082"/>
                  </a:lnTo>
                  <a:lnTo>
                    <a:pt x="10082" y="9165"/>
                  </a:lnTo>
                  <a:lnTo>
                    <a:pt x="10082" y="8689"/>
                  </a:lnTo>
                  <a:lnTo>
                    <a:pt x="10082" y="8249"/>
                  </a:lnTo>
                  <a:lnTo>
                    <a:pt x="10522" y="7772"/>
                  </a:lnTo>
                  <a:lnTo>
                    <a:pt x="10998" y="7332"/>
                  </a:lnTo>
                  <a:lnTo>
                    <a:pt x="11438" y="7332"/>
                  </a:lnTo>
                  <a:lnTo>
                    <a:pt x="11438" y="6856"/>
                  </a:lnTo>
                  <a:lnTo>
                    <a:pt x="11438" y="6416"/>
                  </a:lnTo>
                  <a:lnTo>
                    <a:pt x="11915" y="6416"/>
                  </a:lnTo>
                  <a:lnTo>
                    <a:pt x="11915" y="5939"/>
                  </a:lnTo>
                  <a:lnTo>
                    <a:pt x="11915" y="5023"/>
                  </a:lnTo>
                  <a:lnTo>
                    <a:pt x="11438" y="5499"/>
                  </a:lnTo>
                  <a:lnTo>
                    <a:pt x="11438" y="5023"/>
                  </a:lnTo>
                  <a:lnTo>
                    <a:pt x="11915" y="4106"/>
                  </a:lnTo>
                  <a:lnTo>
                    <a:pt x="11915" y="3666"/>
                  </a:lnTo>
                  <a:lnTo>
                    <a:pt x="11915" y="3190"/>
                  </a:lnTo>
                  <a:lnTo>
                    <a:pt x="11438" y="2750"/>
                  </a:lnTo>
                  <a:lnTo>
                    <a:pt x="11438" y="2273"/>
                  </a:lnTo>
                  <a:lnTo>
                    <a:pt x="10522" y="1357"/>
                  </a:lnTo>
                  <a:lnTo>
                    <a:pt x="10082" y="917"/>
                  </a:lnTo>
                  <a:lnTo>
                    <a:pt x="9605" y="440"/>
                  </a:lnTo>
                  <a:lnTo>
                    <a:pt x="9165" y="440"/>
                  </a:lnTo>
                  <a:lnTo>
                    <a:pt x="8689" y="917"/>
                  </a:lnTo>
                  <a:lnTo>
                    <a:pt x="8249" y="917"/>
                  </a:lnTo>
                  <a:lnTo>
                    <a:pt x="7772" y="440"/>
                  </a:lnTo>
                  <a:lnTo>
                    <a:pt x="5939" y="440"/>
                  </a:lnTo>
                  <a:lnTo>
                    <a:pt x="5499" y="917"/>
                  </a:lnTo>
                  <a:lnTo>
                    <a:pt x="5499" y="1357"/>
                  </a:lnTo>
                  <a:lnTo>
                    <a:pt x="3666" y="1357"/>
                  </a:lnTo>
                  <a:lnTo>
                    <a:pt x="3666" y="917"/>
                  </a:lnTo>
                  <a:lnTo>
                    <a:pt x="3190" y="440"/>
                  </a:lnTo>
                  <a:lnTo>
                    <a:pt x="2750" y="440"/>
                  </a:lnTo>
                  <a:lnTo>
                    <a:pt x="2750" y="0"/>
                  </a:lnTo>
                  <a:lnTo>
                    <a:pt x="2273" y="0"/>
                  </a:lnTo>
                  <a:lnTo>
                    <a:pt x="1833" y="44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6" name="Google Shape;756;p26"/>
            <p:cNvSpPr/>
            <p:nvPr/>
          </p:nvSpPr>
          <p:spPr>
            <a:xfrm>
              <a:off x="5455597" y="3393409"/>
              <a:ext cx="44222" cy="58947"/>
            </a:xfrm>
            <a:custGeom>
              <a:rect b="b" l="l" r="r" t="t"/>
              <a:pathLst>
                <a:path extrusionOk="0" h="3667" w="2751">
                  <a:moveTo>
                    <a:pt x="917" y="0"/>
                  </a:moveTo>
                  <a:lnTo>
                    <a:pt x="441" y="440"/>
                  </a:lnTo>
                  <a:lnTo>
                    <a:pt x="1" y="917"/>
                  </a:lnTo>
                  <a:lnTo>
                    <a:pt x="1" y="1357"/>
                  </a:lnTo>
                  <a:lnTo>
                    <a:pt x="1" y="1833"/>
                  </a:lnTo>
                  <a:lnTo>
                    <a:pt x="441" y="2750"/>
                  </a:lnTo>
                  <a:lnTo>
                    <a:pt x="441" y="3190"/>
                  </a:lnTo>
                  <a:lnTo>
                    <a:pt x="917" y="3667"/>
                  </a:lnTo>
                  <a:lnTo>
                    <a:pt x="2750" y="3667"/>
                  </a:lnTo>
                  <a:lnTo>
                    <a:pt x="2750" y="3190"/>
                  </a:lnTo>
                  <a:lnTo>
                    <a:pt x="2750" y="2750"/>
                  </a:lnTo>
                  <a:lnTo>
                    <a:pt x="2750" y="2273"/>
                  </a:lnTo>
                  <a:lnTo>
                    <a:pt x="2750" y="1833"/>
                  </a:lnTo>
                  <a:lnTo>
                    <a:pt x="1834" y="1357"/>
                  </a:lnTo>
                  <a:lnTo>
                    <a:pt x="1357" y="917"/>
                  </a:lnTo>
                  <a:lnTo>
                    <a:pt x="1357" y="440"/>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7" name="Google Shape;757;p26"/>
            <p:cNvSpPr/>
            <p:nvPr/>
          </p:nvSpPr>
          <p:spPr>
            <a:xfrm>
              <a:off x="5433205" y="3150017"/>
              <a:ext cx="7684" cy="7684"/>
            </a:xfrm>
            <a:custGeom>
              <a:rect b="b" l="l" r="r" t="t"/>
              <a:pathLst>
                <a:path extrusionOk="0" h="478" w="478">
                  <a:moveTo>
                    <a:pt x="477" y="477"/>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8" name="Google Shape;758;p26"/>
            <p:cNvSpPr/>
            <p:nvPr/>
          </p:nvSpPr>
          <p:spPr>
            <a:xfrm>
              <a:off x="5381942" y="3120552"/>
              <a:ext cx="206274" cy="199201"/>
            </a:xfrm>
            <a:custGeom>
              <a:rect b="b" l="l" r="r" t="t"/>
              <a:pathLst>
                <a:path extrusionOk="0" h="12392" w="12832">
                  <a:moveTo>
                    <a:pt x="8689" y="1"/>
                  </a:moveTo>
                  <a:lnTo>
                    <a:pt x="8249" y="477"/>
                  </a:lnTo>
                  <a:lnTo>
                    <a:pt x="7332" y="477"/>
                  </a:lnTo>
                  <a:lnTo>
                    <a:pt x="6416" y="917"/>
                  </a:lnTo>
                  <a:lnTo>
                    <a:pt x="5939" y="1834"/>
                  </a:lnTo>
                  <a:lnTo>
                    <a:pt x="5939" y="2310"/>
                  </a:lnTo>
                  <a:lnTo>
                    <a:pt x="5939" y="2750"/>
                  </a:lnTo>
                  <a:lnTo>
                    <a:pt x="5939" y="3227"/>
                  </a:lnTo>
                  <a:lnTo>
                    <a:pt x="5939" y="3667"/>
                  </a:lnTo>
                  <a:lnTo>
                    <a:pt x="5939" y="4583"/>
                  </a:lnTo>
                  <a:lnTo>
                    <a:pt x="5023" y="5500"/>
                  </a:lnTo>
                  <a:lnTo>
                    <a:pt x="4106" y="5500"/>
                  </a:lnTo>
                  <a:lnTo>
                    <a:pt x="4106" y="4583"/>
                  </a:lnTo>
                  <a:lnTo>
                    <a:pt x="4583" y="4143"/>
                  </a:lnTo>
                  <a:lnTo>
                    <a:pt x="4106" y="4143"/>
                  </a:lnTo>
                  <a:lnTo>
                    <a:pt x="4583" y="3667"/>
                  </a:lnTo>
                  <a:lnTo>
                    <a:pt x="5023" y="3227"/>
                  </a:lnTo>
                  <a:lnTo>
                    <a:pt x="5023" y="2750"/>
                  </a:lnTo>
                  <a:lnTo>
                    <a:pt x="4583" y="2310"/>
                  </a:lnTo>
                  <a:lnTo>
                    <a:pt x="3666" y="2310"/>
                  </a:lnTo>
                  <a:lnTo>
                    <a:pt x="3190" y="3227"/>
                  </a:lnTo>
                  <a:lnTo>
                    <a:pt x="3190" y="4143"/>
                  </a:lnTo>
                  <a:lnTo>
                    <a:pt x="2750" y="5060"/>
                  </a:lnTo>
                  <a:lnTo>
                    <a:pt x="2750" y="5500"/>
                  </a:lnTo>
                  <a:lnTo>
                    <a:pt x="2273" y="5500"/>
                  </a:lnTo>
                  <a:lnTo>
                    <a:pt x="2273" y="5976"/>
                  </a:lnTo>
                  <a:lnTo>
                    <a:pt x="1833" y="6416"/>
                  </a:lnTo>
                  <a:lnTo>
                    <a:pt x="917" y="6416"/>
                  </a:lnTo>
                  <a:lnTo>
                    <a:pt x="917" y="7333"/>
                  </a:lnTo>
                  <a:lnTo>
                    <a:pt x="1357" y="7333"/>
                  </a:lnTo>
                  <a:lnTo>
                    <a:pt x="1357" y="7809"/>
                  </a:lnTo>
                  <a:lnTo>
                    <a:pt x="440" y="8249"/>
                  </a:lnTo>
                  <a:lnTo>
                    <a:pt x="440" y="7333"/>
                  </a:lnTo>
                  <a:lnTo>
                    <a:pt x="0" y="7333"/>
                  </a:lnTo>
                  <a:lnTo>
                    <a:pt x="0" y="7809"/>
                  </a:lnTo>
                  <a:lnTo>
                    <a:pt x="0" y="8249"/>
                  </a:lnTo>
                  <a:lnTo>
                    <a:pt x="0" y="9642"/>
                  </a:lnTo>
                  <a:lnTo>
                    <a:pt x="440" y="9642"/>
                  </a:lnTo>
                  <a:lnTo>
                    <a:pt x="917" y="10082"/>
                  </a:lnTo>
                  <a:lnTo>
                    <a:pt x="2273" y="10082"/>
                  </a:lnTo>
                  <a:lnTo>
                    <a:pt x="2750" y="10559"/>
                  </a:lnTo>
                  <a:lnTo>
                    <a:pt x="3190" y="10559"/>
                  </a:lnTo>
                  <a:lnTo>
                    <a:pt x="3666" y="10082"/>
                  </a:lnTo>
                  <a:lnTo>
                    <a:pt x="4106" y="10082"/>
                  </a:lnTo>
                  <a:lnTo>
                    <a:pt x="4583" y="10559"/>
                  </a:lnTo>
                  <a:lnTo>
                    <a:pt x="5023" y="10999"/>
                  </a:lnTo>
                  <a:lnTo>
                    <a:pt x="5939" y="11915"/>
                  </a:lnTo>
                  <a:lnTo>
                    <a:pt x="5939" y="12392"/>
                  </a:lnTo>
                  <a:lnTo>
                    <a:pt x="6856" y="11915"/>
                  </a:lnTo>
                  <a:lnTo>
                    <a:pt x="6856" y="11475"/>
                  </a:lnTo>
                  <a:lnTo>
                    <a:pt x="6856" y="10559"/>
                  </a:lnTo>
                  <a:lnTo>
                    <a:pt x="6856" y="10082"/>
                  </a:lnTo>
                  <a:lnTo>
                    <a:pt x="6856" y="9642"/>
                  </a:lnTo>
                  <a:lnTo>
                    <a:pt x="7772" y="8726"/>
                  </a:lnTo>
                  <a:lnTo>
                    <a:pt x="9165" y="8249"/>
                  </a:lnTo>
                  <a:lnTo>
                    <a:pt x="9605" y="8726"/>
                  </a:lnTo>
                  <a:lnTo>
                    <a:pt x="11915" y="8726"/>
                  </a:lnTo>
                  <a:lnTo>
                    <a:pt x="12355" y="7333"/>
                  </a:lnTo>
                  <a:lnTo>
                    <a:pt x="11915" y="6893"/>
                  </a:lnTo>
                  <a:lnTo>
                    <a:pt x="11438" y="5976"/>
                  </a:lnTo>
                  <a:lnTo>
                    <a:pt x="11915" y="5500"/>
                  </a:lnTo>
                  <a:lnTo>
                    <a:pt x="11915" y="5060"/>
                  </a:lnTo>
                  <a:lnTo>
                    <a:pt x="11915" y="4143"/>
                  </a:lnTo>
                  <a:lnTo>
                    <a:pt x="11915" y="3667"/>
                  </a:lnTo>
                  <a:lnTo>
                    <a:pt x="12355" y="3667"/>
                  </a:lnTo>
                  <a:lnTo>
                    <a:pt x="12355" y="3227"/>
                  </a:lnTo>
                  <a:lnTo>
                    <a:pt x="12355" y="2750"/>
                  </a:lnTo>
                  <a:lnTo>
                    <a:pt x="12355" y="2310"/>
                  </a:lnTo>
                  <a:lnTo>
                    <a:pt x="12831" y="1834"/>
                  </a:lnTo>
                  <a:lnTo>
                    <a:pt x="12355" y="1394"/>
                  </a:lnTo>
                  <a:lnTo>
                    <a:pt x="11915" y="1834"/>
                  </a:lnTo>
                  <a:lnTo>
                    <a:pt x="11438" y="1834"/>
                  </a:lnTo>
                  <a:lnTo>
                    <a:pt x="10998" y="1"/>
                  </a:lnTo>
                  <a:lnTo>
                    <a:pt x="10082" y="1"/>
                  </a:lnTo>
                  <a:lnTo>
                    <a:pt x="9605" y="477"/>
                  </a:lnTo>
                  <a:lnTo>
                    <a:pt x="8689" y="917"/>
                  </a:lnTo>
                  <a:lnTo>
                    <a:pt x="8689" y="477"/>
                  </a:lnTo>
                  <a:lnTo>
                    <a:pt x="8689"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59" name="Google Shape;759;p26"/>
            <p:cNvSpPr/>
            <p:nvPr/>
          </p:nvSpPr>
          <p:spPr>
            <a:xfrm>
              <a:off x="5668929" y="2766966"/>
              <a:ext cx="125546" cy="81340"/>
            </a:xfrm>
            <a:custGeom>
              <a:rect b="b" l="l" r="r" t="t"/>
              <a:pathLst>
                <a:path extrusionOk="0" h="5060" w="7810">
                  <a:moveTo>
                    <a:pt x="7333" y="1"/>
                  </a:moveTo>
                  <a:lnTo>
                    <a:pt x="6893" y="477"/>
                  </a:lnTo>
                  <a:lnTo>
                    <a:pt x="5977" y="477"/>
                  </a:lnTo>
                  <a:lnTo>
                    <a:pt x="5500" y="917"/>
                  </a:lnTo>
                  <a:lnTo>
                    <a:pt x="5060" y="917"/>
                  </a:lnTo>
                  <a:lnTo>
                    <a:pt x="4583" y="1394"/>
                  </a:lnTo>
                  <a:lnTo>
                    <a:pt x="4144" y="2310"/>
                  </a:lnTo>
                  <a:lnTo>
                    <a:pt x="4144" y="2750"/>
                  </a:lnTo>
                  <a:lnTo>
                    <a:pt x="3667" y="3227"/>
                  </a:lnTo>
                  <a:lnTo>
                    <a:pt x="478" y="3227"/>
                  </a:lnTo>
                  <a:lnTo>
                    <a:pt x="1" y="3667"/>
                  </a:lnTo>
                  <a:lnTo>
                    <a:pt x="1" y="4143"/>
                  </a:lnTo>
                  <a:lnTo>
                    <a:pt x="917" y="5060"/>
                  </a:lnTo>
                  <a:lnTo>
                    <a:pt x="917" y="4583"/>
                  </a:lnTo>
                  <a:lnTo>
                    <a:pt x="917" y="4143"/>
                  </a:lnTo>
                  <a:lnTo>
                    <a:pt x="1394" y="3667"/>
                  </a:lnTo>
                  <a:lnTo>
                    <a:pt x="3667" y="3667"/>
                  </a:lnTo>
                  <a:lnTo>
                    <a:pt x="4144" y="3227"/>
                  </a:lnTo>
                  <a:lnTo>
                    <a:pt x="4583" y="3227"/>
                  </a:lnTo>
                  <a:lnTo>
                    <a:pt x="5500" y="2750"/>
                  </a:lnTo>
                  <a:lnTo>
                    <a:pt x="5977" y="3227"/>
                  </a:lnTo>
                  <a:lnTo>
                    <a:pt x="6416" y="3667"/>
                  </a:lnTo>
                  <a:lnTo>
                    <a:pt x="6416" y="3227"/>
                  </a:lnTo>
                  <a:lnTo>
                    <a:pt x="6893" y="2750"/>
                  </a:lnTo>
                  <a:lnTo>
                    <a:pt x="7333" y="2310"/>
                  </a:lnTo>
                  <a:lnTo>
                    <a:pt x="7333" y="1394"/>
                  </a:lnTo>
                  <a:lnTo>
                    <a:pt x="6893" y="1394"/>
                  </a:lnTo>
                  <a:lnTo>
                    <a:pt x="6893" y="917"/>
                  </a:lnTo>
                  <a:lnTo>
                    <a:pt x="7333" y="477"/>
                  </a:lnTo>
                  <a:lnTo>
                    <a:pt x="781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0" name="Google Shape;760;p26"/>
            <p:cNvSpPr/>
            <p:nvPr/>
          </p:nvSpPr>
          <p:spPr>
            <a:xfrm>
              <a:off x="5735528" y="2958499"/>
              <a:ext cx="44222" cy="37133"/>
            </a:xfrm>
            <a:custGeom>
              <a:rect b="b" l="l" r="r" t="t"/>
              <a:pathLst>
                <a:path extrusionOk="0" h="2310" w="2751">
                  <a:moveTo>
                    <a:pt x="440" y="0"/>
                  </a:moveTo>
                  <a:lnTo>
                    <a:pt x="440" y="477"/>
                  </a:lnTo>
                  <a:lnTo>
                    <a:pt x="1" y="477"/>
                  </a:lnTo>
                  <a:lnTo>
                    <a:pt x="1" y="917"/>
                  </a:lnTo>
                  <a:lnTo>
                    <a:pt x="1" y="1833"/>
                  </a:lnTo>
                  <a:lnTo>
                    <a:pt x="1357" y="1833"/>
                  </a:lnTo>
                  <a:lnTo>
                    <a:pt x="1357" y="2310"/>
                  </a:lnTo>
                  <a:lnTo>
                    <a:pt x="2750" y="2310"/>
                  </a:lnTo>
                  <a:lnTo>
                    <a:pt x="2750" y="1833"/>
                  </a:lnTo>
                  <a:lnTo>
                    <a:pt x="2750" y="1393"/>
                  </a:lnTo>
                  <a:lnTo>
                    <a:pt x="2750" y="917"/>
                  </a:lnTo>
                  <a:lnTo>
                    <a:pt x="2750" y="477"/>
                  </a:lnTo>
                  <a:lnTo>
                    <a:pt x="2273" y="477"/>
                  </a:lnTo>
                  <a:lnTo>
                    <a:pt x="1357" y="0"/>
                  </a:lnTo>
                  <a:lnTo>
                    <a:pt x="917" y="477"/>
                  </a:lnTo>
                  <a:lnTo>
                    <a:pt x="440"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1" name="Google Shape;761;p26"/>
            <p:cNvSpPr/>
            <p:nvPr/>
          </p:nvSpPr>
          <p:spPr>
            <a:xfrm>
              <a:off x="5786791" y="2907220"/>
              <a:ext cx="81356" cy="103153"/>
            </a:xfrm>
            <a:custGeom>
              <a:rect b="b" l="l" r="r" t="t"/>
              <a:pathLst>
                <a:path extrusionOk="0" h="6417" w="5061">
                  <a:moveTo>
                    <a:pt x="3667" y="1"/>
                  </a:moveTo>
                  <a:lnTo>
                    <a:pt x="3227" y="441"/>
                  </a:lnTo>
                  <a:lnTo>
                    <a:pt x="2750" y="917"/>
                  </a:lnTo>
                  <a:lnTo>
                    <a:pt x="3227" y="917"/>
                  </a:lnTo>
                  <a:lnTo>
                    <a:pt x="4144" y="1357"/>
                  </a:lnTo>
                  <a:lnTo>
                    <a:pt x="3667" y="1834"/>
                  </a:lnTo>
                  <a:lnTo>
                    <a:pt x="2311" y="1834"/>
                  </a:lnTo>
                  <a:lnTo>
                    <a:pt x="2750" y="2274"/>
                  </a:lnTo>
                  <a:lnTo>
                    <a:pt x="2750" y="2750"/>
                  </a:lnTo>
                  <a:lnTo>
                    <a:pt x="2311" y="2750"/>
                  </a:lnTo>
                  <a:lnTo>
                    <a:pt x="1394" y="2274"/>
                  </a:lnTo>
                  <a:lnTo>
                    <a:pt x="1834" y="1834"/>
                  </a:lnTo>
                  <a:lnTo>
                    <a:pt x="1834" y="1357"/>
                  </a:lnTo>
                  <a:lnTo>
                    <a:pt x="1394" y="1357"/>
                  </a:lnTo>
                  <a:lnTo>
                    <a:pt x="1394" y="1834"/>
                  </a:lnTo>
                  <a:lnTo>
                    <a:pt x="917" y="2274"/>
                  </a:lnTo>
                  <a:lnTo>
                    <a:pt x="478" y="2274"/>
                  </a:lnTo>
                  <a:lnTo>
                    <a:pt x="1" y="2750"/>
                  </a:lnTo>
                  <a:lnTo>
                    <a:pt x="1" y="3667"/>
                  </a:lnTo>
                  <a:lnTo>
                    <a:pt x="478" y="4107"/>
                  </a:lnTo>
                  <a:lnTo>
                    <a:pt x="1" y="4583"/>
                  </a:lnTo>
                  <a:lnTo>
                    <a:pt x="478" y="5023"/>
                  </a:lnTo>
                  <a:lnTo>
                    <a:pt x="917" y="5500"/>
                  </a:lnTo>
                  <a:lnTo>
                    <a:pt x="1834" y="5023"/>
                  </a:lnTo>
                  <a:lnTo>
                    <a:pt x="2311" y="5023"/>
                  </a:lnTo>
                  <a:lnTo>
                    <a:pt x="2311" y="5940"/>
                  </a:lnTo>
                  <a:lnTo>
                    <a:pt x="1834" y="5940"/>
                  </a:lnTo>
                  <a:lnTo>
                    <a:pt x="2750" y="6416"/>
                  </a:lnTo>
                  <a:lnTo>
                    <a:pt x="3227" y="5940"/>
                  </a:lnTo>
                  <a:lnTo>
                    <a:pt x="2750" y="5500"/>
                  </a:lnTo>
                  <a:lnTo>
                    <a:pt x="3227" y="5023"/>
                  </a:lnTo>
                  <a:lnTo>
                    <a:pt x="3667" y="5023"/>
                  </a:lnTo>
                  <a:lnTo>
                    <a:pt x="4144" y="4107"/>
                  </a:lnTo>
                  <a:lnTo>
                    <a:pt x="3667" y="3667"/>
                  </a:lnTo>
                  <a:lnTo>
                    <a:pt x="4583" y="2750"/>
                  </a:lnTo>
                  <a:lnTo>
                    <a:pt x="5060" y="2274"/>
                  </a:lnTo>
                  <a:lnTo>
                    <a:pt x="4583" y="1357"/>
                  </a:lnTo>
                  <a:lnTo>
                    <a:pt x="5060" y="441"/>
                  </a:lnTo>
                  <a:lnTo>
                    <a:pt x="4583" y="441"/>
                  </a:lnTo>
                  <a:lnTo>
                    <a:pt x="5060"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2" name="Google Shape;762;p26"/>
            <p:cNvSpPr/>
            <p:nvPr/>
          </p:nvSpPr>
          <p:spPr>
            <a:xfrm>
              <a:off x="5786791" y="3017430"/>
              <a:ext cx="29482" cy="22409"/>
            </a:xfrm>
            <a:custGeom>
              <a:rect b="b" l="l" r="r" t="t"/>
              <a:pathLst>
                <a:path extrusionOk="0" h="1394" w="1834">
                  <a:moveTo>
                    <a:pt x="1" y="0"/>
                  </a:moveTo>
                  <a:lnTo>
                    <a:pt x="1" y="477"/>
                  </a:lnTo>
                  <a:lnTo>
                    <a:pt x="478" y="917"/>
                  </a:lnTo>
                  <a:lnTo>
                    <a:pt x="917" y="1393"/>
                  </a:lnTo>
                  <a:lnTo>
                    <a:pt x="1834" y="1393"/>
                  </a:lnTo>
                  <a:lnTo>
                    <a:pt x="1834" y="917"/>
                  </a:lnTo>
                  <a:lnTo>
                    <a:pt x="1394" y="477"/>
                  </a:lnTo>
                  <a:lnTo>
                    <a:pt x="917" y="477"/>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3" name="Google Shape;763;p26"/>
            <p:cNvSpPr/>
            <p:nvPr/>
          </p:nvSpPr>
          <p:spPr>
            <a:xfrm>
              <a:off x="5823924" y="3017430"/>
              <a:ext cx="14757" cy="22409"/>
            </a:xfrm>
            <a:custGeom>
              <a:rect b="b" l="l" r="r" t="t"/>
              <a:pathLst>
                <a:path extrusionOk="0" h="1394" w="918">
                  <a:moveTo>
                    <a:pt x="1" y="0"/>
                  </a:moveTo>
                  <a:lnTo>
                    <a:pt x="1" y="477"/>
                  </a:lnTo>
                  <a:lnTo>
                    <a:pt x="1" y="917"/>
                  </a:lnTo>
                  <a:lnTo>
                    <a:pt x="440" y="1393"/>
                  </a:lnTo>
                  <a:lnTo>
                    <a:pt x="440" y="917"/>
                  </a:lnTo>
                  <a:lnTo>
                    <a:pt x="917" y="917"/>
                  </a:lnTo>
                  <a:lnTo>
                    <a:pt x="917" y="477"/>
                  </a:lnTo>
                  <a:lnTo>
                    <a:pt x="440" y="477"/>
                  </a:ln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4" name="Google Shape;764;p26"/>
            <p:cNvSpPr/>
            <p:nvPr/>
          </p:nvSpPr>
          <p:spPr>
            <a:xfrm>
              <a:off x="5823924" y="3341551"/>
              <a:ext cx="611139" cy="279930"/>
            </a:xfrm>
            <a:custGeom>
              <a:rect b="b" l="l" r="r" t="t"/>
              <a:pathLst>
                <a:path extrusionOk="0" h="17414" w="38018">
                  <a:moveTo>
                    <a:pt x="8689" y="0"/>
                  </a:moveTo>
                  <a:lnTo>
                    <a:pt x="7333" y="477"/>
                  </a:lnTo>
                  <a:lnTo>
                    <a:pt x="6856" y="917"/>
                  </a:lnTo>
                  <a:lnTo>
                    <a:pt x="6856" y="1393"/>
                  </a:lnTo>
                  <a:lnTo>
                    <a:pt x="5023" y="2750"/>
                  </a:lnTo>
                  <a:lnTo>
                    <a:pt x="4583" y="2750"/>
                  </a:lnTo>
                  <a:lnTo>
                    <a:pt x="4106" y="3226"/>
                  </a:lnTo>
                  <a:lnTo>
                    <a:pt x="3667" y="3226"/>
                  </a:lnTo>
                  <a:lnTo>
                    <a:pt x="2750" y="3666"/>
                  </a:lnTo>
                  <a:lnTo>
                    <a:pt x="1834" y="4143"/>
                  </a:lnTo>
                  <a:lnTo>
                    <a:pt x="1357" y="3226"/>
                  </a:lnTo>
                  <a:lnTo>
                    <a:pt x="1357" y="3666"/>
                  </a:lnTo>
                  <a:lnTo>
                    <a:pt x="440" y="4143"/>
                  </a:lnTo>
                  <a:lnTo>
                    <a:pt x="440" y="3666"/>
                  </a:lnTo>
                  <a:lnTo>
                    <a:pt x="1" y="3226"/>
                  </a:lnTo>
                  <a:lnTo>
                    <a:pt x="1" y="4143"/>
                  </a:lnTo>
                  <a:lnTo>
                    <a:pt x="440" y="5059"/>
                  </a:lnTo>
                  <a:lnTo>
                    <a:pt x="917" y="5059"/>
                  </a:lnTo>
                  <a:lnTo>
                    <a:pt x="917" y="5976"/>
                  </a:lnTo>
                  <a:lnTo>
                    <a:pt x="1357" y="6416"/>
                  </a:lnTo>
                  <a:lnTo>
                    <a:pt x="1834" y="6893"/>
                  </a:lnTo>
                  <a:lnTo>
                    <a:pt x="2273" y="7809"/>
                  </a:lnTo>
                  <a:lnTo>
                    <a:pt x="2273" y="8249"/>
                  </a:lnTo>
                  <a:lnTo>
                    <a:pt x="2750" y="8726"/>
                  </a:lnTo>
                  <a:lnTo>
                    <a:pt x="3190" y="9642"/>
                  </a:lnTo>
                  <a:lnTo>
                    <a:pt x="3667" y="10559"/>
                  </a:lnTo>
                  <a:lnTo>
                    <a:pt x="4106" y="10998"/>
                  </a:lnTo>
                  <a:lnTo>
                    <a:pt x="5023" y="10998"/>
                  </a:lnTo>
                  <a:lnTo>
                    <a:pt x="5023" y="11475"/>
                  </a:lnTo>
                  <a:lnTo>
                    <a:pt x="5500" y="11915"/>
                  </a:lnTo>
                  <a:lnTo>
                    <a:pt x="5939" y="12392"/>
                  </a:lnTo>
                  <a:lnTo>
                    <a:pt x="6416" y="12831"/>
                  </a:lnTo>
                  <a:lnTo>
                    <a:pt x="6856" y="12831"/>
                  </a:lnTo>
                  <a:lnTo>
                    <a:pt x="7333" y="13308"/>
                  </a:lnTo>
                  <a:lnTo>
                    <a:pt x="9606" y="13308"/>
                  </a:lnTo>
                  <a:lnTo>
                    <a:pt x="10082" y="12831"/>
                  </a:lnTo>
                  <a:lnTo>
                    <a:pt x="10082" y="12392"/>
                  </a:lnTo>
                  <a:lnTo>
                    <a:pt x="10082" y="11915"/>
                  </a:lnTo>
                  <a:lnTo>
                    <a:pt x="10082" y="11475"/>
                  </a:lnTo>
                  <a:lnTo>
                    <a:pt x="12355" y="11475"/>
                  </a:lnTo>
                  <a:lnTo>
                    <a:pt x="12832" y="11915"/>
                  </a:lnTo>
                  <a:lnTo>
                    <a:pt x="14188" y="11915"/>
                  </a:lnTo>
                  <a:lnTo>
                    <a:pt x="14665" y="12392"/>
                  </a:lnTo>
                  <a:lnTo>
                    <a:pt x="14665" y="12831"/>
                  </a:lnTo>
                  <a:lnTo>
                    <a:pt x="15105" y="12831"/>
                  </a:lnTo>
                  <a:lnTo>
                    <a:pt x="16021" y="13308"/>
                  </a:lnTo>
                  <a:lnTo>
                    <a:pt x="16938" y="13308"/>
                  </a:lnTo>
                  <a:lnTo>
                    <a:pt x="17414" y="13748"/>
                  </a:lnTo>
                  <a:lnTo>
                    <a:pt x="16938" y="14225"/>
                  </a:lnTo>
                  <a:lnTo>
                    <a:pt x="17854" y="14664"/>
                  </a:lnTo>
                  <a:lnTo>
                    <a:pt x="17414" y="15141"/>
                  </a:lnTo>
                  <a:lnTo>
                    <a:pt x="16938" y="15141"/>
                  </a:lnTo>
                  <a:lnTo>
                    <a:pt x="18331" y="16058"/>
                  </a:lnTo>
                  <a:lnTo>
                    <a:pt x="19247" y="16497"/>
                  </a:lnTo>
                  <a:lnTo>
                    <a:pt x="19687" y="16974"/>
                  </a:lnTo>
                  <a:lnTo>
                    <a:pt x="20164" y="17414"/>
                  </a:lnTo>
                  <a:lnTo>
                    <a:pt x="21997" y="17414"/>
                  </a:lnTo>
                  <a:lnTo>
                    <a:pt x="22437" y="16974"/>
                  </a:lnTo>
                  <a:lnTo>
                    <a:pt x="23830" y="16497"/>
                  </a:lnTo>
                  <a:lnTo>
                    <a:pt x="24270" y="16497"/>
                  </a:lnTo>
                  <a:lnTo>
                    <a:pt x="23830" y="16058"/>
                  </a:lnTo>
                  <a:lnTo>
                    <a:pt x="24270" y="16058"/>
                  </a:lnTo>
                  <a:lnTo>
                    <a:pt x="24270" y="15581"/>
                  </a:lnTo>
                  <a:lnTo>
                    <a:pt x="26579" y="15581"/>
                  </a:lnTo>
                  <a:lnTo>
                    <a:pt x="27496" y="14664"/>
                  </a:lnTo>
                  <a:lnTo>
                    <a:pt x="27936" y="14225"/>
                  </a:lnTo>
                  <a:lnTo>
                    <a:pt x="28852" y="13748"/>
                  </a:lnTo>
                  <a:lnTo>
                    <a:pt x="29329" y="13308"/>
                  </a:lnTo>
                  <a:lnTo>
                    <a:pt x="29769" y="12831"/>
                  </a:lnTo>
                  <a:lnTo>
                    <a:pt x="29769" y="12392"/>
                  </a:lnTo>
                  <a:lnTo>
                    <a:pt x="30245" y="11475"/>
                  </a:lnTo>
                  <a:lnTo>
                    <a:pt x="33911" y="11475"/>
                  </a:lnTo>
                  <a:lnTo>
                    <a:pt x="33911" y="11915"/>
                  </a:lnTo>
                  <a:lnTo>
                    <a:pt x="34351" y="11915"/>
                  </a:lnTo>
                  <a:lnTo>
                    <a:pt x="34828" y="12392"/>
                  </a:lnTo>
                  <a:lnTo>
                    <a:pt x="35744" y="11915"/>
                  </a:lnTo>
                  <a:lnTo>
                    <a:pt x="36184" y="11915"/>
                  </a:lnTo>
                  <a:lnTo>
                    <a:pt x="36661" y="12392"/>
                  </a:lnTo>
                  <a:lnTo>
                    <a:pt x="37101" y="12392"/>
                  </a:lnTo>
                  <a:lnTo>
                    <a:pt x="37101" y="11475"/>
                  </a:lnTo>
                  <a:lnTo>
                    <a:pt x="36661" y="11475"/>
                  </a:lnTo>
                  <a:lnTo>
                    <a:pt x="37101" y="10998"/>
                  </a:lnTo>
                  <a:lnTo>
                    <a:pt x="37101" y="10559"/>
                  </a:lnTo>
                  <a:lnTo>
                    <a:pt x="37577" y="10082"/>
                  </a:lnTo>
                  <a:lnTo>
                    <a:pt x="37577" y="9642"/>
                  </a:lnTo>
                  <a:lnTo>
                    <a:pt x="37577" y="9165"/>
                  </a:lnTo>
                  <a:lnTo>
                    <a:pt x="38017" y="9165"/>
                  </a:lnTo>
                  <a:lnTo>
                    <a:pt x="37577" y="8249"/>
                  </a:lnTo>
                  <a:lnTo>
                    <a:pt x="36184" y="8249"/>
                  </a:lnTo>
                  <a:lnTo>
                    <a:pt x="35744" y="7809"/>
                  </a:lnTo>
                  <a:lnTo>
                    <a:pt x="35268" y="7332"/>
                  </a:lnTo>
                  <a:lnTo>
                    <a:pt x="34828" y="6893"/>
                  </a:lnTo>
                  <a:lnTo>
                    <a:pt x="34351" y="6893"/>
                  </a:lnTo>
                  <a:lnTo>
                    <a:pt x="33435" y="5976"/>
                  </a:lnTo>
                  <a:lnTo>
                    <a:pt x="32995" y="6416"/>
                  </a:lnTo>
                  <a:lnTo>
                    <a:pt x="32995" y="6893"/>
                  </a:lnTo>
                  <a:lnTo>
                    <a:pt x="32518" y="7332"/>
                  </a:lnTo>
                  <a:lnTo>
                    <a:pt x="31162" y="7809"/>
                  </a:lnTo>
                  <a:lnTo>
                    <a:pt x="31162" y="7332"/>
                  </a:lnTo>
                  <a:lnTo>
                    <a:pt x="31162" y="6416"/>
                  </a:lnTo>
                  <a:lnTo>
                    <a:pt x="30685" y="6893"/>
                  </a:lnTo>
                  <a:lnTo>
                    <a:pt x="30245" y="6893"/>
                  </a:lnTo>
                  <a:lnTo>
                    <a:pt x="29769" y="6416"/>
                  </a:lnTo>
                  <a:lnTo>
                    <a:pt x="28852" y="6893"/>
                  </a:lnTo>
                  <a:lnTo>
                    <a:pt x="28852" y="7332"/>
                  </a:lnTo>
                  <a:lnTo>
                    <a:pt x="28412" y="7809"/>
                  </a:lnTo>
                  <a:lnTo>
                    <a:pt x="28412" y="6893"/>
                  </a:lnTo>
                  <a:lnTo>
                    <a:pt x="27936" y="6416"/>
                  </a:lnTo>
                  <a:lnTo>
                    <a:pt x="27496" y="6893"/>
                  </a:lnTo>
                  <a:lnTo>
                    <a:pt x="27019" y="6893"/>
                  </a:lnTo>
                  <a:lnTo>
                    <a:pt x="26579" y="7809"/>
                  </a:lnTo>
                  <a:lnTo>
                    <a:pt x="26103" y="7809"/>
                  </a:lnTo>
                  <a:lnTo>
                    <a:pt x="25663" y="7332"/>
                  </a:lnTo>
                  <a:lnTo>
                    <a:pt x="24746" y="7332"/>
                  </a:lnTo>
                  <a:lnTo>
                    <a:pt x="24270" y="6893"/>
                  </a:lnTo>
                  <a:lnTo>
                    <a:pt x="23830" y="6416"/>
                  </a:lnTo>
                  <a:lnTo>
                    <a:pt x="23353" y="5976"/>
                  </a:lnTo>
                  <a:lnTo>
                    <a:pt x="21997" y="5976"/>
                  </a:lnTo>
                  <a:lnTo>
                    <a:pt x="21080" y="5499"/>
                  </a:lnTo>
                  <a:lnTo>
                    <a:pt x="20604" y="5059"/>
                  </a:lnTo>
                  <a:lnTo>
                    <a:pt x="19687" y="3666"/>
                  </a:lnTo>
                  <a:lnTo>
                    <a:pt x="19247" y="4143"/>
                  </a:lnTo>
                  <a:lnTo>
                    <a:pt x="18771" y="3666"/>
                  </a:lnTo>
                  <a:lnTo>
                    <a:pt x="16938" y="3666"/>
                  </a:lnTo>
                  <a:lnTo>
                    <a:pt x="17854" y="4143"/>
                  </a:lnTo>
                  <a:lnTo>
                    <a:pt x="17414" y="4143"/>
                  </a:lnTo>
                  <a:lnTo>
                    <a:pt x="16938" y="5059"/>
                  </a:lnTo>
                  <a:lnTo>
                    <a:pt x="16938" y="5499"/>
                  </a:lnTo>
                  <a:lnTo>
                    <a:pt x="16021" y="4583"/>
                  </a:lnTo>
                  <a:lnTo>
                    <a:pt x="15581" y="4143"/>
                  </a:lnTo>
                  <a:lnTo>
                    <a:pt x="14665" y="4143"/>
                  </a:lnTo>
                  <a:lnTo>
                    <a:pt x="15105" y="3666"/>
                  </a:lnTo>
                  <a:lnTo>
                    <a:pt x="15581" y="2750"/>
                  </a:lnTo>
                  <a:lnTo>
                    <a:pt x="15105" y="2310"/>
                  </a:lnTo>
                  <a:lnTo>
                    <a:pt x="14188" y="2750"/>
                  </a:lnTo>
                  <a:lnTo>
                    <a:pt x="12832" y="2310"/>
                  </a:lnTo>
                  <a:lnTo>
                    <a:pt x="12355" y="2310"/>
                  </a:lnTo>
                  <a:lnTo>
                    <a:pt x="11915" y="1833"/>
                  </a:lnTo>
                  <a:lnTo>
                    <a:pt x="11439" y="1833"/>
                  </a:lnTo>
                  <a:lnTo>
                    <a:pt x="11439" y="1393"/>
                  </a:lnTo>
                  <a:lnTo>
                    <a:pt x="11439" y="917"/>
                  </a:lnTo>
                  <a:lnTo>
                    <a:pt x="11439" y="0"/>
                  </a:lnTo>
                  <a:lnTo>
                    <a:pt x="10082" y="0"/>
                  </a:lnTo>
                  <a:lnTo>
                    <a:pt x="10082" y="477"/>
                  </a:lnTo>
                  <a:lnTo>
                    <a:pt x="9606" y="917"/>
                  </a:lnTo>
                  <a:lnTo>
                    <a:pt x="9166" y="917"/>
                  </a:lnTo>
                  <a:lnTo>
                    <a:pt x="9166" y="477"/>
                  </a:lnTo>
                  <a:lnTo>
                    <a:pt x="8689"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5" name="Google Shape;765;p26"/>
            <p:cNvSpPr/>
            <p:nvPr/>
          </p:nvSpPr>
          <p:spPr>
            <a:xfrm>
              <a:off x="6066721" y="3526011"/>
              <a:ext cx="383067" cy="257538"/>
            </a:xfrm>
            <a:custGeom>
              <a:rect b="b" l="l" r="r" t="t"/>
              <a:pathLst>
                <a:path extrusionOk="0" h="16021" w="23830">
                  <a:moveTo>
                    <a:pt x="15141" y="0"/>
                  </a:moveTo>
                  <a:lnTo>
                    <a:pt x="14665" y="917"/>
                  </a:lnTo>
                  <a:lnTo>
                    <a:pt x="14665" y="1356"/>
                  </a:lnTo>
                  <a:lnTo>
                    <a:pt x="14225" y="1833"/>
                  </a:lnTo>
                  <a:lnTo>
                    <a:pt x="13748" y="2273"/>
                  </a:lnTo>
                  <a:lnTo>
                    <a:pt x="12832" y="2750"/>
                  </a:lnTo>
                  <a:lnTo>
                    <a:pt x="12392" y="3189"/>
                  </a:lnTo>
                  <a:lnTo>
                    <a:pt x="11475" y="4106"/>
                  </a:lnTo>
                  <a:lnTo>
                    <a:pt x="9166" y="4106"/>
                  </a:lnTo>
                  <a:lnTo>
                    <a:pt x="9166" y="4583"/>
                  </a:lnTo>
                  <a:lnTo>
                    <a:pt x="8726" y="4583"/>
                  </a:lnTo>
                  <a:lnTo>
                    <a:pt x="9166" y="5022"/>
                  </a:lnTo>
                  <a:lnTo>
                    <a:pt x="8726" y="5022"/>
                  </a:lnTo>
                  <a:lnTo>
                    <a:pt x="7333" y="5499"/>
                  </a:lnTo>
                  <a:lnTo>
                    <a:pt x="6893" y="5939"/>
                  </a:lnTo>
                  <a:lnTo>
                    <a:pt x="5060" y="5939"/>
                  </a:lnTo>
                  <a:lnTo>
                    <a:pt x="4583" y="5499"/>
                  </a:lnTo>
                  <a:lnTo>
                    <a:pt x="4143" y="5022"/>
                  </a:lnTo>
                  <a:lnTo>
                    <a:pt x="3667" y="5022"/>
                  </a:lnTo>
                  <a:lnTo>
                    <a:pt x="3227" y="4583"/>
                  </a:lnTo>
                  <a:lnTo>
                    <a:pt x="1834" y="3666"/>
                  </a:lnTo>
                  <a:lnTo>
                    <a:pt x="2310" y="4106"/>
                  </a:lnTo>
                  <a:lnTo>
                    <a:pt x="2310" y="4583"/>
                  </a:lnTo>
                  <a:lnTo>
                    <a:pt x="2750" y="5499"/>
                  </a:lnTo>
                  <a:lnTo>
                    <a:pt x="2310" y="5939"/>
                  </a:lnTo>
                  <a:lnTo>
                    <a:pt x="2310" y="6416"/>
                  </a:lnTo>
                  <a:lnTo>
                    <a:pt x="1834" y="6416"/>
                  </a:lnTo>
                  <a:lnTo>
                    <a:pt x="1834" y="5939"/>
                  </a:lnTo>
                  <a:lnTo>
                    <a:pt x="917" y="5939"/>
                  </a:lnTo>
                  <a:lnTo>
                    <a:pt x="917" y="6856"/>
                  </a:lnTo>
                  <a:lnTo>
                    <a:pt x="1394" y="7332"/>
                  </a:lnTo>
                  <a:lnTo>
                    <a:pt x="1394" y="7772"/>
                  </a:lnTo>
                  <a:lnTo>
                    <a:pt x="1394" y="8249"/>
                  </a:lnTo>
                  <a:lnTo>
                    <a:pt x="917" y="8249"/>
                  </a:lnTo>
                  <a:lnTo>
                    <a:pt x="917" y="9165"/>
                  </a:lnTo>
                  <a:lnTo>
                    <a:pt x="477" y="10082"/>
                  </a:lnTo>
                  <a:lnTo>
                    <a:pt x="1" y="10082"/>
                  </a:lnTo>
                  <a:lnTo>
                    <a:pt x="1" y="10998"/>
                  </a:lnTo>
                  <a:lnTo>
                    <a:pt x="917" y="10998"/>
                  </a:lnTo>
                  <a:lnTo>
                    <a:pt x="1394" y="11438"/>
                  </a:lnTo>
                  <a:lnTo>
                    <a:pt x="1834" y="11915"/>
                  </a:lnTo>
                  <a:lnTo>
                    <a:pt x="2310" y="12355"/>
                  </a:lnTo>
                  <a:lnTo>
                    <a:pt x="2310" y="12831"/>
                  </a:lnTo>
                  <a:lnTo>
                    <a:pt x="2310" y="13271"/>
                  </a:lnTo>
                  <a:lnTo>
                    <a:pt x="2750" y="13748"/>
                  </a:lnTo>
                  <a:lnTo>
                    <a:pt x="3227" y="14188"/>
                  </a:lnTo>
                  <a:lnTo>
                    <a:pt x="4143" y="14664"/>
                  </a:lnTo>
                  <a:lnTo>
                    <a:pt x="4583" y="15104"/>
                  </a:lnTo>
                  <a:lnTo>
                    <a:pt x="5060" y="15104"/>
                  </a:lnTo>
                  <a:lnTo>
                    <a:pt x="5060" y="15581"/>
                  </a:lnTo>
                  <a:lnTo>
                    <a:pt x="5500" y="15581"/>
                  </a:lnTo>
                  <a:lnTo>
                    <a:pt x="5976" y="16021"/>
                  </a:lnTo>
                  <a:lnTo>
                    <a:pt x="8726" y="16021"/>
                  </a:lnTo>
                  <a:lnTo>
                    <a:pt x="9166" y="15581"/>
                  </a:lnTo>
                  <a:lnTo>
                    <a:pt x="9642" y="14664"/>
                  </a:lnTo>
                  <a:lnTo>
                    <a:pt x="10999" y="14664"/>
                  </a:lnTo>
                  <a:lnTo>
                    <a:pt x="11475" y="14188"/>
                  </a:lnTo>
                  <a:lnTo>
                    <a:pt x="11915" y="13748"/>
                  </a:lnTo>
                  <a:lnTo>
                    <a:pt x="13308" y="13271"/>
                  </a:lnTo>
                  <a:lnTo>
                    <a:pt x="13748" y="13748"/>
                  </a:lnTo>
                  <a:lnTo>
                    <a:pt x="14665" y="13271"/>
                  </a:lnTo>
                  <a:lnTo>
                    <a:pt x="15141" y="12831"/>
                  </a:lnTo>
                  <a:lnTo>
                    <a:pt x="15581" y="12831"/>
                  </a:lnTo>
                  <a:lnTo>
                    <a:pt x="16498" y="13271"/>
                  </a:lnTo>
                  <a:lnTo>
                    <a:pt x="16974" y="13271"/>
                  </a:lnTo>
                  <a:lnTo>
                    <a:pt x="17414" y="12355"/>
                  </a:lnTo>
                  <a:lnTo>
                    <a:pt x="17891" y="11915"/>
                  </a:lnTo>
                  <a:lnTo>
                    <a:pt x="18331" y="11438"/>
                  </a:lnTo>
                  <a:lnTo>
                    <a:pt x="18807" y="10998"/>
                  </a:lnTo>
                  <a:lnTo>
                    <a:pt x="19247" y="10082"/>
                  </a:lnTo>
                  <a:lnTo>
                    <a:pt x="19247" y="9605"/>
                  </a:lnTo>
                  <a:lnTo>
                    <a:pt x="19724" y="9605"/>
                  </a:lnTo>
                  <a:lnTo>
                    <a:pt x="20164" y="9165"/>
                  </a:lnTo>
                  <a:lnTo>
                    <a:pt x="20640" y="8689"/>
                  </a:lnTo>
                  <a:lnTo>
                    <a:pt x="20640" y="7332"/>
                  </a:lnTo>
                  <a:lnTo>
                    <a:pt x="21080" y="6856"/>
                  </a:lnTo>
                  <a:lnTo>
                    <a:pt x="21080" y="5499"/>
                  </a:lnTo>
                  <a:lnTo>
                    <a:pt x="21557" y="5022"/>
                  </a:lnTo>
                  <a:lnTo>
                    <a:pt x="21997" y="4583"/>
                  </a:lnTo>
                  <a:lnTo>
                    <a:pt x="22473" y="4583"/>
                  </a:lnTo>
                  <a:lnTo>
                    <a:pt x="22913" y="4106"/>
                  </a:lnTo>
                  <a:lnTo>
                    <a:pt x="23390" y="3666"/>
                  </a:lnTo>
                  <a:lnTo>
                    <a:pt x="23830" y="3189"/>
                  </a:lnTo>
                  <a:lnTo>
                    <a:pt x="23830" y="2750"/>
                  </a:lnTo>
                  <a:lnTo>
                    <a:pt x="22913" y="1356"/>
                  </a:lnTo>
                  <a:lnTo>
                    <a:pt x="22473" y="917"/>
                  </a:lnTo>
                  <a:lnTo>
                    <a:pt x="21997" y="1356"/>
                  </a:lnTo>
                  <a:lnTo>
                    <a:pt x="21997" y="917"/>
                  </a:lnTo>
                  <a:lnTo>
                    <a:pt x="21557" y="917"/>
                  </a:lnTo>
                  <a:lnTo>
                    <a:pt x="21080" y="440"/>
                  </a:lnTo>
                  <a:lnTo>
                    <a:pt x="20640" y="440"/>
                  </a:lnTo>
                  <a:lnTo>
                    <a:pt x="19724" y="917"/>
                  </a:lnTo>
                  <a:lnTo>
                    <a:pt x="19247" y="440"/>
                  </a:lnTo>
                  <a:lnTo>
                    <a:pt x="18807" y="440"/>
                  </a:lnTo>
                  <a:lnTo>
                    <a:pt x="1880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6" name="Google Shape;766;p26"/>
            <p:cNvSpPr/>
            <p:nvPr/>
          </p:nvSpPr>
          <p:spPr>
            <a:xfrm>
              <a:off x="5941786" y="2958499"/>
              <a:ext cx="574601" cy="530395"/>
            </a:xfrm>
            <a:custGeom>
              <a:rect b="b" l="l" r="r" t="t"/>
              <a:pathLst>
                <a:path extrusionOk="0" h="32995" w="35745">
                  <a:moveTo>
                    <a:pt x="9166" y="28888"/>
                  </a:moveTo>
                  <a:lnTo>
                    <a:pt x="9606" y="29328"/>
                  </a:lnTo>
                  <a:lnTo>
                    <a:pt x="9606" y="28888"/>
                  </a:lnTo>
                  <a:close/>
                  <a:moveTo>
                    <a:pt x="27019" y="0"/>
                  </a:moveTo>
                  <a:lnTo>
                    <a:pt x="26103" y="477"/>
                  </a:lnTo>
                  <a:lnTo>
                    <a:pt x="25663" y="917"/>
                  </a:lnTo>
                  <a:lnTo>
                    <a:pt x="25663" y="1393"/>
                  </a:lnTo>
                  <a:lnTo>
                    <a:pt x="23830" y="1393"/>
                  </a:lnTo>
                  <a:lnTo>
                    <a:pt x="23830" y="917"/>
                  </a:lnTo>
                  <a:lnTo>
                    <a:pt x="23353" y="477"/>
                  </a:lnTo>
                  <a:lnTo>
                    <a:pt x="21997" y="477"/>
                  </a:lnTo>
                  <a:lnTo>
                    <a:pt x="22437" y="917"/>
                  </a:lnTo>
                  <a:lnTo>
                    <a:pt x="22913" y="917"/>
                  </a:lnTo>
                  <a:lnTo>
                    <a:pt x="22437" y="2310"/>
                  </a:lnTo>
                  <a:lnTo>
                    <a:pt x="21997" y="2750"/>
                  </a:lnTo>
                  <a:lnTo>
                    <a:pt x="21080" y="2750"/>
                  </a:lnTo>
                  <a:lnTo>
                    <a:pt x="21080" y="2310"/>
                  </a:lnTo>
                  <a:lnTo>
                    <a:pt x="20604" y="1833"/>
                  </a:lnTo>
                  <a:lnTo>
                    <a:pt x="20604" y="1393"/>
                  </a:lnTo>
                  <a:lnTo>
                    <a:pt x="19247" y="2310"/>
                  </a:lnTo>
                  <a:lnTo>
                    <a:pt x="19247" y="2750"/>
                  </a:lnTo>
                  <a:lnTo>
                    <a:pt x="18771" y="3666"/>
                  </a:lnTo>
                  <a:lnTo>
                    <a:pt x="19247" y="3666"/>
                  </a:lnTo>
                  <a:lnTo>
                    <a:pt x="19687" y="4143"/>
                  </a:lnTo>
                  <a:lnTo>
                    <a:pt x="19247" y="5059"/>
                  </a:lnTo>
                  <a:lnTo>
                    <a:pt x="18771" y="5059"/>
                  </a:lnTo>
                  <a:lnTo>
                    <a:pt x="18771" y="5499"/>
                  </a:lnTo>
                  <a:lnTo>
                    <a:pt x="18771" y="5976"/>
                  </a:lnTo>
                  <a:lnTo>
                    <a:pt x="18771" y="6416"/>
                  </a:lnTo>
                  <a:lnTo>
                    <a:pt x="17414" y="6416"/>
                  </a:lnTo>
                  <a:lnTo>
                    <a:pt x="16938" y="5976"/>
                  </a:lnTo>
                  <a:lnTo>
                    <a:pt x="16498" y="5976"/>
                  </a:lnTo>
                  <a:lnTo>
                    <a:pt x="15105" y="6416"/>
                  </a:lnTo>
                  <a:lnTo>
                    <a:pt x="14665" y="5976"/>
                  </a:lnTo>
                  <a:lnTo>
                    <a:pt x="14665" y="5499"/>
                  </a:lnTo>
                  <a:lnTo>
                    <a:pt x="14665" y="5059"/>
                  </a:lnTo>
                  <a:lnTo>
                    <a:pt x="14665" y="4583"/>
                  </a:lnTo>
                  <a:lnTo>
                    <a:pt x="14188" y="4143"/>
                  </a:lnTo>
                  <a:lnTo>
                    <a:pt x="14188" y="3666"/>
                  </a:lnTo>
                  <a:lnTo>
                    <a:pt x="12355" y="3666"/>
                  </a:lnTo>
                  <a:lnTo>
                    <a:pt x="11915" y="4143"/>
                  </a:lnTo>
                  <a:lnTo>
                    <a:pt x="10522" y="4143"/>
                  </a:lnTo>
                  <a:lnTo>
                    <a:pt x="10082" y="4583"/>
                  </a:lnTo>
                  <a:lnTo>
                    <a:pt x="9606" y="4583"/>
                  </a:lnTo>
                  <a:lnTo>
                    <a:pt x="9606" y="5059"/>
                  </a:lnTo>
                  <a:lnTo>
                    <a:pt x="9166" y="5059"/>
                  </a:lnTo>
                  <a:lnTo>
                    <a:pt x="8689" y="5499"/>
                  </a:lnTo>
                  <a:lnTo>
                    <a:pt x="8249" y="5059"/>
                  </a:lnTo>
                  <a:lnTo>
                    <a:pt x="7773" y="5499"/>
                  </a:lnTo>
                  <a:lnTo>
                    <a:pt x="7333" y="5976"/>
                  </a:lnTo>
                  <a:lnTo>
                    <a:pt x="6856" y="6892"/>
                  </a:lnTo>
                  <a:lnTo>
                    <a:pt x="6416" y="6892"/>
                  </a:lnTo>
                  <a:lnTo>
                    <a:pt x="5940" y="7332"/>
                  </a:lnTo>
                  <a:lnTo>
                    <a:pt x="5500" y="7332"/>
                  </a:lnTo>
                  <a:lnTo>
                    <a:pt x="5500" y="7809"/>
                  </a:lnTo>
                  <a:lnTo>
                    <a:pt x="3667" y="7809"/>
                  </a:lnTo>
                  <a:lnTo>
                    <a:pt x="2274" y="8249"/>
                  </a:lnTo>
                  <a:lnTo>
                    <a:pt x="1834" y="9642"/>
                  </a:lnTo>
                  <a:lnTo>
                    <a:pt x="1834" y="10082"/>
                  </a:lnTo>
                  <a:lnTo>
                    <a:pt x="2274" y="10558"/>
                  </a:lnTo>
                  <a:lnTo>
                    <a:pt x="2274" y="10998"/>
                  </a:lnTo>
                  <a:lnTo>
                    <a:pt x="1357" y="10998"/>
                  </a:lnTo>
                  <a:lnTo>
                    <a:pt x="917" y="10082"/>
                  </a:lnTo>
                  <a:lnTo>
                    <a:pt x="917" y="10558"/>
                  </a:lnTo>
                  <a:lnTo>
                    <a:pt x="917" y="10998"/>
                  </a:lnTo>
                  <a:lnTo>
                    <a:pt x="917" y="11475"/>
                  </a:lnTo>
                  <a:lnTo>
                    <a:pt x="917" y="11915"/>
                  </a:lnTo>
                  <a:lnTo>
                    <a:pt x="917" y="12391"/>
                  </a:lnTo>
                  <a:lnTo>
                    <a:pt x="917" y="12831"/>
                  </a:lnTo>
                  <a:lnTo>
                    <a:pt x="441" y="13748"/>
                  </a:lnTo>
                  <a:lnTo>
                    <a:pt x="1" y="14224"/>
                  </a:lnTo>
                  <a:lnTo>
                    <a:pt x="441" y="15141"/>
                  </a:lnTo>
                  <a:lnTo>
                    <a:pt x="917" y="15581"/>
                  </a:lnTo>
                  <a:lnTo>
                    <a:pt x="917" y="16057"/>
                  </a:lnTo>
                  <a:lnTo>
                    <a:pt x="1357" y="16497"/>
                  </a:lnTo>
                  <a:lnTo>
                    <a:pt x="2274" y="16497"/>
                  </a:lnTo>
                  <a:lnTo>
                    <a:pt x="1357" y="16974"/>
                  </a:lnTo>
                  <a:lnTo>
                    <a:pt x="1834" y="17414"/>
                  </a:lnTo>
                  <a:lnTo>
                    <a:pt x="1834" y="17890"/>
                  </a:lnTo>
                  <a:lnTo>
                    <a:pt x="2274" y="18807"/>
                  </a:lnTo>
                  <a:lnTo>
                    <a:pt x="2274" y="19247"/>
                  </a:lnTo>
                  <a:lnTo>
                    <a:pt x="2274" y="20640"/>
                  </a:lnTo>
                  <a:lnTo>
                    <a:pt x="2274" y="21080"/>
                  </a:lnTo>
                  <a:lnTo>
                    <a:pt x="2274" y="21556"/>
                  </a:lnTo>
                  <a:lnTo>
                    <a:pt x="2750" y="21556"/>
                  </a:lnTo>
                  <a:lnTo>
                    <a:pt x="2274" y="22473"/>
                  </a:lnTo>
                  <a:lnTo>
                    <a:pt x="2750" y="23829"/>
                  </a:lnTo>
                  <a:lnTo>
                    <a:pt x="4107" y="23829"/>
                  </a:lnTo>
                  <a:lnTo>
                    <a:pt x="4107" y="24746"/>
                  </a:lnTo>
                  <a:lnTo>
                    <a:pt x="4107" y="25222"/>
                  </a:lnTo>
                  <a:lnTo>
                    <a:pt x="4107" y="25662"/>
                  </a:lnTo>
                  <a:lnTo>
                    <a:pt x="4583" y="25662"/>
                  </a:lnTo>
                  <a:lnTo>
                    <a:pt x="5023" y="26139"/>
                  </a:lnTo>
                  <a:lnTo>
                    <a:pt x="5500" y="26139"/>
                  </a:lnTo>
                  <a:lnTo>
                    <a:pt x="6856" y="26579"/>
                  </a:lnTo>
                  <a:lnTo>
                    <a:pt x="7773" y="26139"/>
                  </a:lnTo>
                  <a:lnTo>
                    <a:pt x="8249" y="26579"/>
                  </a:lnTo>
                  <a:lnTo>
                    <a:pt x="7773" y="27495"/>
                  </a:lnTo>
                  <a:lnTo>
                    <a:pt x="7333" y="27972"/>
                  </a:lnTo>
                  <a:lnTo>
                    <a:pt x="8249" y="27972"/>
                  </a:lnTo>
                  <a:lnTo>
                    <a:pt x="8689" y="28412"/>
                  </a:lnTo>
                  <a:lnTo>
                    <a:pt x="9166" y="28888"/>
                  </a:lnTo>
                  <a:lnTo>
                    <a:pt x="9606" y="27972"/>
                  </a:lnTo>
                  <a:lnTo>
                    <a:pt x="10082" y="27972"/>
                  </a:lnTo>
                  <a:lnTo>
                    <a:pt x="9606" y="27495"/>
                  </a:lnTo>
                  <a:lnTo>
                    <a:pt x="11439" y="27495"/>
                  </a:lnTo>
                  <a:lnTo>
                    <a:pt x="11915" y="27972"/>
                  </a:lnTo>
                  <a:lnTo>
                    <a:pt x="12355" y="27495"/>
                  </a:lnTo>
                  <a:lnTo>
                    <a:pt x="13272" y="28888"/>
                  </a:lnTo>
                  <a:lnTo>
                    <a:pt x="13748" y="29328"/>
                  </a:lnTo>
                  <a:lnTo>
                    <a:pt x="14665" y="29805"/>
                  </a:lnTo>
                  <a:lnTo>
                    <a:pt x="16021" y="29805"/>
                  </a:lnTo>
                  <a:lnTo>
                    <a:pt x="16498" y="30245"/>
                  </a:lnTo>
                  <a:lnTo>
                    <a:pt x="16938" y="30722"/>
                  </a:lnTo>
                  <a:lnTo>
                    <a:pt x="17414" y="31161"/>
                  </a:lnTo>
                  <a:lnTo>
                    <a:pt x="18331" y="31161"/>
                  </a:lnTo>
                  <a:lnTo>
                    <a:pt x="18771" y="31638"/>
                  </a:lnTo>
                  <a:lnTo>
                    <a:pt x="19247" y="30722"/>
                  </a:lnTo>
                  <a:lnTo>
                    <a:pt x="19687" y="30722"/>
                  </a:lnTo>
                  <a:lnTo>
                    <a:pt x="20164" y="30245"/>
                  </a:lnTo>
                  <a:lnTo>
                    <a:pt x="20604" y="30245"/>
                  </a:lnTo>
                  <a:lnTo>
                    <a:pt x="21080" y="30722"/>
                  </a:lnTo>
                  <a:lnTo>
                    <a:pt x="21080" y="31638"/>
                  </a:lnTo>
                  <a:lnTo>
                    <a:pt x="21520" y="31161"/>
                  </a:lnTo>
                  <a:lnTo>
                    <a:pt x="21520" y="30722"/>
                  </a:lnTo>
                  <a:lnTo>
                    <a:pt x="22437" y="30245"/>
                  </a:lnTo>
                  <a:lnTo>
                    <a:pt x="22913" y="30722"/>
                  </a:lnTo>
                  <a:lnTo>
                    <a:pt x="23353" y="30722"/>
                  </a:lnTo>
                  <a:lnTo>
                    <a:pt x="23830" y="30245"/>
                  </a:lnTo>
                  <a:lnTo>
                    <a:pt x="23830" y="31161"/>
                  </a:lnTo>
                  <a:lnTo>
                    <a:pt x="23830" y="31638"/>
                  </a:lnTo>
                  <a:lnTo>
                    <a:pt x="25186" y="31161"/>
                  </a:lnTo>
                  <a:lnTo>
                    <a:pt x="25663" y="30722"/>
                  </a:lnTo>
                  <a:lnTo>
                    <a:pt x="25663" y="30245"/>
                  </a:lnTo>
                  <a:lnTo>
                    <a:pt x="26103" y="29805"/>
                  </a:lnTo>
                  <a:lnTo>
                    <a:pt x="27019" y="30722"/>
                  </a:lnTo>
                  <a:lnTo>
                    <a:pt x="27496" y="30722"/>
                  </a:lnTo>
                  <a:lnTo>
                    <a:pt x="27936" y="31161"/>
                  </a:lnTo>
                  <a:lnTo>
                    <a:pt x="28412" y="31638"/>
                  </a:lnTo>
                  <a:lnTo>
                    <a:pt x="28852" y="32078"/>
                  </a:lnTo>
                  <a:lnTo>
                    <a:pt x="30245" y="32078"/>
                  </a:lnTo>
                  <a:lnTo>
                    <a:pt x="30685" y="32994"/>
                  </a:lnTo>
                  <a:lnTo>
                    <a:pt x="30685" y="32555"/>
                  </a:lnTo>
                  <a:lnTo>
                    <a:pt x="31162" y="32078"/>
                  </a:lnTo>
                  <a:lnTo>
                    <a:pt x="31162" y="31638"/>
                  </a:lnTo>
                  <a:lnTo>
                    <a:pt x="31162" y="31161"/>
                  </a:lnTo>
                  <a:lnTo>
                    <a:pt x="31162" y="30722"/>
                  </a:lnTo>
                  <a:lnTo>
                    <a:pt x="31162" y="30245"/>
                  </a:lnTo>
                  <a:lnTo>
                    <a:pt x="31162" y="28888"/>
                  </a:lnTo>
                  <a:lnTo>
                    <a:pt x="31162" y="28412"/>
                  </a:lnTo>
                  <a:lnTo>
                    <a:pt x="31602" y="27972"/>
                  </a:lnTo>
                  <a:lnTo>
                    <a:pt x="32078" y="27495"/>
                  </a:lnTo>
                  <a:lnTo>
                    <a:pt x="32518" y="26579"/>
                  </a:lnTo>
                  <a:lnTo>
                    <a:pt x="32995" y="26139"/>
                  </a:lnTo>
                  <a:lnTo>
                    <a:pt x="33911" y="25222"/>
                  </a:lnTo>
                  <a:lnTo>
                    <a:pt x="34828" y="25222"/>
                  </a:lnTo>
                  <a:lnTo>
                    <a:pt x="35268" y="24746"/>
                  </a:lnTo>
                  <a:lnTo>
                    <a:pt x="35744" y="23829"/>
                  </a:lnTo>
                  <a:lnTo>
                    <a:pt x="35268" y="22913"/>
                  </a:lnTo>
                  <a:lnTo>
                    <a:pt x="34828" y="22913"/>
                  </a:lnTo>
                  <a:lnTo>
                    <a:pt x="34828" y="22473"/>
                  </a:lnTo>
                  <a:lnTo>
                    <a:pt x="35268" y="21996"/>
                  </a:lnTo>
                  <a:lnTo>
                    <a:pt x="34351" y="21080"/>
                  </a:lnTo>
                  <a:lnTo>
                    <a:pt x="33911" y="20640"/>
                  </a:lnTo>
                  <a:lnTo>
                    <a:pt x="32995" y="20163"/>
                  </a:lnTo>
                  <a:lnTo>
                    <a:pt x="33435" y="19723"/>
                  </a:lnTo>
                  <a:lnTo>
                    <a:pt x="32995" y="19247"/>
                  </a:lnTo>
                  <a:lnTo>
                    <a:pt x="32995" y="17890"/>
                  </a:lnTo>
                  <a:lnTo>
                    <a:pt x="32995" y="17414"/>
                  </a:lnTo>
                  <a:lnTo>
                    <a:pt x="33435" y="15581"/>
                  </a:lnTo>
                  <a:lnTo>
                    <a:pt x="32518" y="15581"/>
                  </a:lnTo>
                  <a:lnTo>
                    <a:pt x="32078" y="15141"/>
                  </a:lnTo>
                  <a:lnTo>
                    <a:pt x="33435" y="13748"/>
                  </a:lnTo>
                  <a:lnTo>
                    <a:pt x="33911" y="13308"/>
                  </a:lnTo>
                  <a:lnTo>
                    <a:pt x="33911" y="12831"/>
                  </a:lnTo>
                  <a:lnTo>
                    <a:pt x="33911" y="10998"/>
                  </a:lnTo>
                  <a:lnTo>
                    <a:pt x="33435" y="10558"/>
                  </a:lnTo>
                  <a:lnTo>
                    <a:pt x="33435" y="10082"/>
                  </a:lnTo>
                  <a:lnTo>
                    <a:pt x="32995" y="10082"/>
                  </a:lnTo>
                  <a:lnTo>
                    <a:pt x="32518" y="9165"/>
                  </a:lnTo>
                  <a:lnTo>
                    <a:pt x="32078" y="8725"/>
                  </a:lnTo>
                  <a:lnTo>
                    <a:pt x="32078" y="7332"/>
                  </a:lnTo>
                  <a:lnTo>
                    <a:pt x="31602" y="6892"/>
                  </a:lnTo>
                  <a:lnTo>
                    <a:pt x="31602" y="6416"/>
                  </a:lnTo>
                  <a:lnTo>
                    <a:pt x="31602" y="5499"/>
                  </a:lnTo>
                  <a:lnTo>
                    <a:pt x="31602" y="5059"/>
                  </a:lnTo>
                  <a:lnTo>
                    <a:pt x="30245" y="4583"/>
                  </a:lnTo>
                  <a:lnTo>
                    <a:pt x="29769" y="4583"/>
                  </a:lnTo>
                  <a:lnTo>
                    <a:pt x="28852" y="3666"/>
                  </a:lnTo>
                  <a:lnTo>
                    <a:pt x="28852" y="3226"/>
                  </a:lnTo>
                  <a:lnTo>
                    <a:pt x="28852" y="2310"/>
                  </a:lnTo>
                  <a:lnTo>
                    <a:pt x="28412" y="1833"/>
                  </a:lnTo>
                  <a:lnTo>
                    <a:pt x="28412" y="1393"/>
                  </a:lnTo>
                  <a:lnTo>
                    <a:pt x="27936" y="477"/>
                  </a:lnTo>
                  <a:lnTo>
                    <a:pt x="27019"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7" name="Google Shape;767;p26"/>
            <p:cNvSpPr/>
            <p:nvPr/>
          </p:nvSpPr>
          <p:spPr>
            <a:xfrm>
              <a:off x="6552909" y="4321579"/>
              <a:ext cx="117878" cy="73672"/>
            </a:xfrm>
            <a:custGeom>
              <a:rect b="b" l="l" r="r" t="t"/>
              <a:pathLst>
                <a:path extrusionOk="0" h="4583" w="7333">
                  <a:moveTo>
                    <a:pt x="917" y="0"/>
                  </a:moveTo>
                  <a:lnTo>
                    <a:pt x="0" y="440"/>
                  </a:lnTo>
                  <a:lnTo>
                    <a:pt x="477" y="917"/>
                  </a:lnTo>
                  <a:lnTo>
                    <a:pt x="1833" y="917"/>
                  </a:lnTo>
                  <a:lnTo>
                    <a:pt x="2310" y="1357"/>
                  </a:lnTo>
                  <a:lnTo>
                    <a:pt x="3666" y="1833"/>
                  </a:lnTo>
                  <a:lnTo>
                    <a:pt x="4143" y="2273"/>
                  </a:lnTo>
                  <a:lnTo>
                    <a:pt x="5059" y="2750"/>
                  </a:lnTo>
                  <a:lnTo>
                    <a:pt x="5499" y="3190"/>
                  </a:lnTo>
                  <a:lnTo>
                    <a:pt x="5976" y="3666"/>
                  </a:lnTo>
                  <a:lnTo>
                    <a:pt x="6892" y="4583"/>
                  </a:lnTo>
                  <a:lnTo>
                    <a:pt x="7332" y="4583"/>
                  </a:lnTo>
                  <a:lnTo>
                    <a:pt x="6892" y="3666"/>
                  </a:lnTo>
                  <a:lnTo>
                    <a:pt x="6416" y="3190"/>
                  </a:lnTo>
                  <a:lnTo>
                    <a:pt x="5976" y="2750"/>
                  </a:lnTo>
                  <a:lnTo>
                    <a:pt x="5976" y="2273"/>
                  </a:lnTo>
                  <a:lnTo>
                    <a:pt x="5499" y="1833"/>
                  </a:lnTo>
                  <a:lnTo>
                    <a:pt x="5059" y="1833"/>
                  </a:lnTo>
                  <a:lnTo>
                    <a:pt x="4583" y="1357"/>
                  </a:lnTo>
                  <a:lnTo>
                    <a:pt x="3226" y="917"/>
                  </a:lnTo>
                  <a:lnTo>
                    <a:pt x="2310" y="917"/>
                  </a:lnTo>
                  <a:lnTo>
                    <a:pt x="1833" y="440"/>
                  </a:lnTo>
                  <a:lnTo>
                    <a:pt x="1393"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8" name="Google Shape;768;p26"/>
            <p:cNvSpPr/>
            <p:nvPr/>
          </p:nvSpPr>
          <p:spPr>
            <a:xfrm>
              <a:off x="6059648" y="1779864"/>
              <a:ext cx="36555" cy="44222"/>
            </a:xfrm>
            <a:custGeom>
              <a:rect b="b" l="l" r="r" t="t"/>
              <a:pathLst>
                <a:path extrusionOk="0" h="2751" w="2274">
                  <a:moveTo>
                    <a:pt x="1357" y="1"/>
                  </a:moveTo>
                  <a:lnTo>
                    <a:pt x="1357" y="477"/>
                  </a:lnTo>
                  <a:lnTo>
                    <a:pt x="441" y="477"/>
                  </a:lnTo>
                  <a:lnTo>
                    <a:pt x="441" y="917"/>
                  </a:lnTo>
                  <a:lnTo>
                    <a:pt x="441" y="1394"/>
                  </a:lnTo>
                  <a:lnTo>
                    <a:pt x="1" y="1834"/>
                  </a:lnTo>
                  <a:lnTo>
                    <a:pt x="441" y="2310"/>
                  </a:lnTo>
                  <a:lnTo>
                    <a:pt x="441" y="2750"/>
                  </a:lnTo>
                  <a:lnTo>
                    <a:pt x="917" y="2310"/>
                  </a:lnTo>
                  <a:lnTo>
                    <a:pt x="917" y="1834"/>
                  </a:lnTo>
                  <a:lnTo>
                    <a:pt x="1834" y="1834"/>
                  </a:lnTo>
                  <a:lnTo>
                    <a:pt x="2274" y="477"/>
                  </a:lnTo>
                  <a:lnTo>
                    <a:pt x="1834"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69" name="Google Shape;769;p26"/>
            <p:cNvSpPr/>
            <p:nvPr/>
          </p:nvSpPr>
          <p:spPr>
            <a:xfrm>
              <a:off x="5543994" y="1595999"/>
              <a:ext cx="950000" cy="1141518"/>
            </a:xfrm>
            <a:custGeom>
              <a:rect b="b" l="l" r="r" t="t"/>
              <a:pathLst>
                <a:path extrusionOk="0" h="71012" w="59098">
                  <a:moveTo>
                    <a:pt x="52242" y="1"/>
                  </a:moveTo>
                  <a:lnTo>
                    <a:pt x="51325" y="1357"/>
                  </a:lnTo>
                  <a:lnTo>
                    <a:pt x="51325" y="1834"/>
                  </a:lnTo>
                  <a:lnTo>
                    <a:pt x="49932" y="2274"/>
                  </a:lnTo>
                  <a:lnTo>
                    <a:pt x="50409" y="3667"/>
                  </a:lnTo>
                  <a:lnTo>
                    <a:pt x="50409" y="4107"/>
                  </a:lnTo>
                  <a:lnTo>
                    <a:pt x="49932" y="3667"/>
                  </a:lnTo>
                  <a:lnTo>
                    <a:pt x="49932" y="3190"/>
                  </a:lnTo>
                  <a:lnTo>
                    <a:pt x="49016" y="2750"/>
                  </a:lnTo>
                  <a:lnTo>
                    <a:pt x="49016" y="2274"/>
                  </a:lnTo>
                  <a:lnTo>
                    <a:pt x="49016" y="1834"/>
                  </a:lnTo>
                  <a:lnTo>
                    <a:pt x="49016" y="1357"/>
                  </a:lnTo>
                  <a:lnTo>
                    <a:pt x="48576" y="1357"/>
                  </a:lnTo>
                  <a:lnTo>
                    <a:pt x="48576" y="1834"/>
                  </a:lnTo>
                  <a:lnTo>
                    <a:pt x="48576" y="2274"/>
                  </a:lnTo>
                  <a:lnTo>
                    <a:pt x="48099" y="3667"/>
                  </a:lnTo>
                  <a:lnTo>
                    <a:pt x="47659" y="4583"/>
                  </a:lnTo>
                  <a:lnTo>
                    <a:pt x="47659" y="5500"/>
                  </a:lnTo>
                  <a:lnTo>
                    <a:pt x="47183" y="5023"/>
                  </a:lnTo>
                  <a:lnTo>
                    <a:pt x="47183" y="4583"/>
                  </a:lnTo>
                  <a:lnTo>
                    <a:pt x="47183" y="3667"/>
                  </a:lnTo>
                  <a:lnTo>
                    <a:pt x="48099" y="2750"/>
                  </a:lnTo>
                  <a:lnTo>
                    <a:pt x="48099" y="2274"/>
                  </a:lnTo>
                  <a:lnTo>
                    <a:pt x="48576" y="1357"/>
                  </a:lnTo>
                  <a:lnTo>
                    <a:pt x="49016" y="917"/>
                  </a:lnTo>
                  <a:lnTo>
                    <a:pt x="48576" y="441"/>
                  </a:lnTo>
                  <a:lnTo>
                    <a:pt x="47183" y="1357"/>
                  </a:lnTo>
                  <a:lnTo>
                    <a:pt x="46743" y="917"/>
                  </a:lnTo>
                  <a:lnTo>
                    <a:pt x="46266" y="1834"/>
                  </a:lnTo>
                  <a:lnTo>
                    <a:pt x="46266" y="2274"/>
                  </a:lnTo>
                  <a:lnTo>
                    <a:pt x="47183" y="2750"/>
                  </a:lnTo>
                  <a:lnTo>
                    <a:pt x="45826" y="3190"/>
                  </a:lnTo>
                  <a:lnTo>
                    <a:pt x="45350" y="2750"/>
                  </a:lnTo>
                  <a:lnTo>
                    <a:pt x="44910" y="3190"/>
                  </a:lnTo>
                  <a:lnTo>
                    <a:pt x="44910" y="4107"/>
                  </a:lnTo>
                  <a:lnTo>
                    <a:pt x="44433" y="4107"/>
                  </a:lnTo>
                  <a:lnTo>
                    <a:pt x="44910" y="4583"/>
                  </a:lnTo>
                  <a:lnTo>
                    <a:pt x="43993" y="5940"/>
                  </a:lnTo>
                  <a:lnTo>
                    <a:pt x="43517" y="4583"/>
                  </a:lnTo>
                  <a:lnTo>
                    <a:pt x="43077" y="5500"/>
                  </a:lnTo>
                  <a:lnTo>
                    <a:pt x="43077" y="5940"/>
                  </a:lnTo>
                  <a:lnTo>
                    <a:pt x="43077" y="6416"/>
                  </a:lnTo>
                  <a:lnTo>
                    <a:pt x="42600" y="6856"/>
                  </a:lnTo>
                  <a:lnTo>
                    <a:pt x="42160" y="6416"/>
                  </a:lnTo>
                  <a:lnTo>
                    <a:pt x="41684" y="6416"/>
                  </a:lnTo>
                  <a:lnTo>
                    <a:pt x="41684" y="6856"/>
                  </a:lnTo>
                  <a:lnTo>
                    <a:pt x="41244" y="6416"/>
                  </a:lnTo>
                  <a:lnTo>
                    <a:pt x="40767" y="6416"/>
                  </a:lnTo>
                  <a:lnTo>
                    <a:pt x="40327" y="6856"/>
                  </a:lnTo>
                  <a:lnTo>
                    <a:pt x="40327" y="7333"/>
                  </a:lnTo>
                  <a:lnTo>
                    <a:pt x="39851" y="7333"/>
                  </a:lnTo>
                  <a:lnTo>
                    <a:pt x="39411" y="8249"/>
                  </a:lnTo>
                  <a:lnTo>
                    <a:pt x="39411" y="9166"/>
                  </a:lnTo>
                  <a:lnTo>
                    <a:pt x="39851" y="9606"/>
                  </a:lnTo>
                  <a:lnTo>
                    <a:pt x="39851" y="10522"/>
                  </a:lnTo>
                  <a:lnTo>
                    <a:pt x="39411" y="10082"/>
                  </a:lnTo>
                  <a:lnTo>
                    <a:pt x="38934" y="9606"/>
                  </a:lnTo>
                  <a:lnTo>
                    <a:pt x="38494" y="9606"/>
                  </a:lnTo>
                  <a:lnTo>
                    <a:pt x="38018" y="10522"/>
                  </a:lnTo>
                  <a:lnTo>
                    <a:pt x="37101" y="9606"/>
                  </a:lnTo>
                  <a:lnTo>
                    <a:pt x="37101" y="10082"/>
                  </a:lnTo>
                  <a:lnTo>
                    <a:pt x="37101" y="10999"/>
                  </a:lnTo>
                  <a:lnTo>
                    <a:pt x="37578" y="11915"/>
                  </a:lnTo>
                  <a:lnTo>
                    <a:pt x="37578" y="12355"/>
                  </a:lnTo>
                  <a:lnTo>
                    <a:pt x="37101" y="12355"/>
                  </a:lnTo>
                  <a:lnTo>
                    <a:pt x="36661" y="10999"/>
                  </a:lnTo>
                  <a:lnTo>
                    <a:pt x="36661" y="12355"/>
                  </a:lnTo>
                  <a:lnTo>
                    <a:pt x="36185" y="13272"/>
                  </a:lnTo>
                  <a:lnTo>
                    <a:pt x="35745" y="12832"/>
                  </a:lnTo>
                  <a:lnTo>
                    <a:pt x="35745" y="11915"/>
                  </a:lnTo>
                  <a:lnTo>
                    <a:pt x="35268" y="12355"/>
                  </a:lnTo>
                  <a:lnTo>
                    <a:pt x="35268" y="13748"/>
                  </a:lnTo>
                  <a:lnTo>
                    <a:pt x="34352" y="13748"/>
                  </a:lnTo>
                  <a:lnTo>
                    <a:pt x="33912" y="14188"/>
                  </a:lnTo>
                  <a:lnTo>
                    <a:pt x="34352" y="14665"/>
                  </a:lnTo>
                  <a:lnTo>
                    <a:pt x="33912" y="15105"/>
                  </a:lnTo>
                  <a:lnTo>
                    <a:pt x="33435" y="16021"/>
                  </a:lnTo>
                  <a:lnTo>
                    <a:pt x="33435" y="16498"/>
                  </a:lnTo>
                  <a:lnTo>
                    <a:pt x="33912" y="16938"/>
                  </a:lnTo>
                  <a:lnTo>
                    <a:pt x="33435" y="17414"/>
                  </a:lnTo>
                  <a:lnTo>
                    <a:pt x="32079" y="17414"/>
                  </a:lnTo>
                  <a:lnTo>
                    <a:pt x="32079" y="16938"/>
                  </a:lnTo>
                  <a:lnTo>
                    <a:pt x="31602" y="17414"/>
                  </a:lnTo>
                  <a:lnTo>
                    <a:pt x="31602" y="17854"/>
                  </a:lnTo>
                  <a:lnTo>
                    <a:pt x="31602" y="18771"/>
                  </a:lnTo>
                  <a:lnTo>
                    <a:pt x="31602" y="19247"/>
                  </a:lnTo>
                  <a:lnTo>
                    <a:pt x="31162" y="20604"/>
                  </a:lnTo>
                  <a:lnTo>
                    <a:pt x="31162" y="19247"/>
                  </a:lnTo>
                  <a:lnTo>
                    <a:pt x="31162" y="18331"/>
                  </a:lnTo>
                  <a:lnTo>
                    <a:pt x="31162" y="17854"/>
                  </a:lnTo>
                  <a:lnTo>
                    <a:pt x="30686" y="18331"/>
                  </a:lnTo>
                  <a:lnTo>
                    <a:pt x="30246" y="18771"/>
                  </a:lnTo>
                  <a:lnTo>
                    <a:pt x="29769" y="18771"/>
                  </a:lnTo>
                  <a:lnTo>
                    <a:pt x="29329" y="19247"/>
                  </a:lnTo>
                  <a:lnTo>
                    <a:pt x="29769" y="19247"/>
                  </a:lnTo>
                  <a:lnTo>
                    <a:pt x="30246" y="19687"/>
                  </a:lnTo>
                  <a:lnTo>
                    <a:pt x="30246" y="20164"/>
                  </a:lnTo>
                  <a:lnTo>
                    <a:pt x="29769" y="19687"/>
                  </a:lnTo>
                  <a:lnTo>
                    <a:pt x="29329" y="20164"/>
                  </a:lnTo>
                  <a:lnTo>
                    <a:pt x="28853" y="19687"/>
                  </a:lnTo>
                  <a:lnTo>
                    <a:pt x="27936" y="19687"/>
                  </a:lnTo>
                  <a:lnTo>
                    <a:pt x="28413" y="20604"/>
                  </a:lnTo>
                  <a:lnTo>
                    <a:pt x="27936" y="21080"/>
                  </a:lnTo>
                  <a:lnTo>
                    <a:pt x="29329" y="20604"/>
                  </a:lnTo>
                  <a:lnTo>
                    <a:pt x="29769" y="21080"/>
                  </a:lnTo>
                  <a:lnTo>
                    <a:pt x="29769" y="21520"/>
                  </a:lnTo>
                  <a:lnTo>
                    <a:pt x="28413" y="21520"/>
                  </a:lnTo>
                  <a:lnTo>
                    <a:pt x="27936" y="21997"/>
                  </a:lnTo>
                  <a:lnTo>
                    <a:pt x="27936" y="22437"/>
                  </a:lnTo>
                  <a:lnTo>
                    <a:pt x="28853" y="22437"/>
                  </a:lnTo>
                  <a:lnTo>
                    <a:pt x="28853" y="23353"/>
                  </a:lnTo>
                  <a:lnTo>
                    <a:pt x="28413" y="23353"/>
                  </a:lnTo>
                  <a:lnTo>
                    <a:pt x="27936" y="23830"/>
                  </a:lnTo>
                  <a:lnTo>
                    <a:pt x="27496" y="24270"/>
                  </a:lnTo>
                  <a:lnTo>
                    <a:pt x="27020" y="24746"/>
                  </a:lnTo>
                  <a:lnTo>
                    <a:pt x="26103" y="24270"/>
                  </a:lnTo>
                  <a:lnTo>
                    <a:pt x="25663" y="24746"/>
                  </a:lnTo>
                  <a:lnTo>
                    <a:pt x="25663" y="25186"/>
                  </a:lnTo>
                  <a:lnTo>
                    <a:pt x="25663" y="25663"/>
                  </a:lnTo>
                  <a:lnTo>
                    <a:pt x="25187" y="25663"/>
                  </a:lnTo>
                  <a:lnTo>
                    <a:pt x="24747" y="26103"/>
                  </a:lnTo>
                  <a:lnTo>
                    <a:pt x="25187" y="26579"/>
                  </a:lnTo>
                  <a:lnTo>
                    <a:pt x="24747" y="27496"/>
                  </a:lnTo>
                  <a:lnTo>
                    <a:pt x="23830" y="27496"/>
                  </a:lnTo>
                  <a:lnTo>
                    <a:pt x="24270" y="27936"/>
                  </a:lnTo>
                  <a:lnTo>
                    <a:pt x="24747" y="28412"/>
                  </a:lnTo>
                  <a:lnTo>
                    <a:pt x="25187" y="27936"/>
                  </a:lnTo>
                  <a:lnTo>
                    <a:pt x="25187" y="28852"/>
                  </a:lnTo>
                  <a:lnTo>
                    <a:pt x="23830" y="28852"/>
                  </a:lnTo>
                  <a:lnTo>
                    <a:pt x="23830" y="29329"/>
                  </a:lnTo>
                  <a:lnTo>
                    <a:pt x="24270" y="29769"/>
                  </a:lnTo>
                  <a:lnTo>
                    <a:pt x="23830" y="30245"/>
                  </a:lnTo>
                  <a:lnTo>
                    <a:pt x="23353" y="30245"/>
                  </a:lnTo>
                  <a:lnTo>
                    <a:pt x="22914" y="30685"/>
                  </a:lnTo>
                  <a:lnTo>
                    <a:pt x="22437" y="31162"/>
                  </a:lnTo>
                  <a:lnTo>
                    <a:pt x="22914" y="32078"/>
                  </a:lnTo>
                  <a:lnTo>
                    <a:pt x="22914" y="32518"/>
                  </a:lnTo>
                  <a:lnTo>
                    <a:pt x="22437" y="32995"/>
                  </a:lnTo>
                  <a:lnTo>
                    <a:pt x="21997" y="32518"/>
                  </a:lnTo>
                  <a:lnTo>
                    <a:pt x="21997" y="32078"/>
                  </a:lnTo>
                  <a:lnTo>
                    <a:pt x="21520" y="32995"/>
                  </a:lnTo>
                  <a:lnTo>
                    <a:pt x="21520" y="33435"/>
                  </a:lnTo>
                  <a:lnTo>
                    <a:pt x="22437" y="33435"/>
                  </a:lnTo>
                  <a:lnTo>
                    <a:pt x="22437" y="34351"/>
                  </a:lnTo>
                  <a:lnTo>
                    <a:pt x="21997" y="34828"/>
                  </a:lnTo>
                  <a:lnTo>
                    <a:pt x="21520" y="34828"/>
                  </a:lnTo>
                  <a:lnTo>
                    <a:pt x="21520" y="35744"/>
                  </a:lnTo>
                  <a:lnTo>
                    <a:pt x="21081" y="36184"/>
                  </a:lnTo>
                  <a:lnTo>
                    <a:pt x="20604" y="36661"/>
                  </a:lnTo>
                  <a:lnTo>
                    <a:pt x="20604" y="37101"/>
                  </a:lnTo>
                  <a:lnTo>
                    <a:pt x="21081" y="37101"/>
                  </a:lnTo>
                  <a:lnTo>
                    <a:pt x="21081" y="37577"/>
                  </a:lnTo>
                  <a:lnTo>
                    <a:pt x="21081" y="38017"/>
                  </a:lnTo>
                  <a:lnTo>
                    <a:pt x="20604" y="38494"/>
                  </a:lnTo>
                  <a:lnTo>
                    <a:pt x="19687" y="38017"/>
                  </a:lnTo>
                  <a:lnTo>
                    <a:pt x="19687" y="37577"/>
                  </a:lnTo>
                  <a:lnTo>
                    <a:pt x="19248" y="37101"/>
                  </a:lnTo>
                  <a:lnTo>
                    <a:pt x="18771" y="37577"/>
                  </a:lnTo>
                  <a:lnTo>
                    <a:pt x="18331" y="38017"/>
                  </a:lnTo>
                  <a:lnTo>
                    <a:pt x="16938" y="38017"/>
                  </a:lnTo>
                  <a:lnTo>
                    <a:pt x="16938" y="38934"/>
                  </a:lnTo>
                  <a:lnTo>
                    <a:pt x="16498" y="39850"/>
                  </a:lnTo>
                  <a:lnTo>
                    <a:pt x="16498" y="40767"/>
                  </a:lnTo>
                  <a:lnTo>
                    <a:pt x="15105" y="40767"/>
                  </a:lnTo>
                  <a:lnTo>
                    <a:pt x="15582" y="41243"/>
                  </a:lnTo>
                  <a:lnTo>
                    <a:pt x="15582" y="42160"/>
                  </a:lnTo>
                  <a:lnTo>
                    <a:pt x="15105" y="41683"/>
                  </a:lnTo>
                  <a:lnTo>
                    <a:pt x="14665" y="42160"/>
                  </a:lnTo>
                  <a:lnTo>
                    <a:pt x="13749" y="42600"/>
                  </a:lnTo>
                  <a:lnTo>
                    <a:pt x="13272" y="42160"/>
                  </a:lnTo>
                  <a:lnTo>
                    <a:pt x="12832" y="43077"/>
                  </a:lnTo>
                  <a:lnTo>
                    <a:pt x="12355" y="43516"/>
                  </a:lnTo>
                  <a:lnTo>
                    <a:pt x="11916" y="43516"/>
                  </a:lnTo>
                  <a:lnTo>
                    <a:pt x="11916" y="44433"/>
                  </a:lnTo>
                  <a:lnTo>
                    <a:pt x="11439" y="43993"/>
                  </a:lnTo>
                  <a:lnTo>
                    <a:pt x="10999" y="43993"/>
                  </a:lnTo>
                  <a:lnTo>
                    <a:pt x="11439" y="44433"/>
                  </a:lnTo>
                  <a:lnTo>
                    <a:pt x="11439" y="44910"/>
                  </a:lnTo>
                  <a:lnTo>
                    <a:pt x="10999" y="44910"/>
                  </a:lnTo>
                  <a:lnTo>
                    <a:pt x="10522" y="44433"/>
                  </a:lnTo>
                  <a:lnTo>
                    <a:pt x="10083" y="44910"/>
                  </a:lnTo>
                  <a:lnTo>
                    <a:pt x="9606" y="44910"/>
                  </a:lnTo>
                  <a:lnTo>
                    <a:pt x="9166" y="45349"/>
                  </a:lnTo>
                  <a:lnTo>
                    <a:pt x="8689" y="45349"/>
                  </a:lnTo>
                  <a:lnTo>
                    <a:pt x="8689" y="45826"/>
                  </a:lnTo>
                  <a:lnTo>
                    <a:pt x="9166" y="46743"/>
                  </a:lnTo>
                  <a:lnTo>
                    <a:pt x="8250" y="46743"/>
                  </a:lnTo>
                  <a:lnTo>
                    <a:pt x="7333" y="46266"/>
                  </a:lnTo>
                  <a:lnTo>
                    <a:pt x="6856" y="46266"/>
                  </a:lnTo>
                  <a:lnTo>
                    <a:pt x="6416" y="46743"/>
                  </a:lnTo>
                  <a:lnTo>
                    <a:pt x="6856" y="47182"/>
                  </a:lnTo>
                  <a:lnTo>
                    <a:pt x="6856" y="47659"/>
                  </a:lnTo>
                  <a:lnTo>
                    <a:pt x="5500" y="47659"/>
                  </a:lnTo>
                  <a:lnTo>
                    <a:pt x="5023" y="49015"/>
                  </a:lnTo>
                  <a:lnTo>
                    <a:pt x="5023" y="48099"/>
                  </a:lnTo>
                  <a:lnTo>
                    <a:pt x="4583" y="48099"/>
                  </a:lnTo>
                  <a:lnTo>
                    <a:pt x="4107" y="48576"/>
                  </a:lnTo>
                  <a:lnTo>
                    <a:pt x="3667" y="48099"/>
                  </a:lnTo>
                  <a:lnTo>
                    <a:pt x="2274" y="48099"/>
                  </a:lnTo>
                  <a:lnTo>
                    <a:pt x="2750" y="48576"/>
                  </a:lnTo>
                  <a:lnTo>
                    <a:pt x="2750" y="49015"/>
                  </a:lnTo>
                  <a:lnTo>
                    <a:pt x="3190" y="49492"/>
                  </a:lnTo>
                  <a:lnTo>
                    <a:pt x="3667" y="49492"/>
                  </a:lnTo>
                  <a:lnTo>
                    <a:pt x="3667" y="49932"/>
                  </a:lnTo>
                  <a:lnTo>
                    <a:pt x="3190" y="49932"/>
                  </a:lnTo>
                  <a:lnTo>
                    <a:pt x="2750" y="50409"/>
                  </a:lnTo>
                  <a:lnTo>
                    <a:pt x="1834" y="50409"/>
                  </a:lnTo>
                  <a:lnTo>
                    <a:pt x="1834" y="50848"/>
                  </a:lnTo>
                  <a:lnTo>
                    <a:pt x="2274" y="51765"/>
                  </a:lnTo>
                  <a:lnTo>
                    <a:pt x="2274" y="52242"/>
                  </a:lnTo>
                  <a:lnTo>
                    <a:pt x="1357" y="51765"/>
                  </a:lnTo>
                  <a:lnTo>
                    <a:pt x="1357" y="52242"/>
                  </a:lnTo>
                  <a:lnTo>
                    <a:pt x="1357" y="52681"/>
                  </a:lnTo>
                  <a:lnTo>
                    <a:pt x="1834" y="53598"/>
                  </a:lnTo>
                  <a:lnTo>
                    <a:pt x="2750" y="53598"/>
                  </a:lnTo>
                  <a:lnTo>
                    <a:pt x="2750" y="54075"/>
                  </a:lnTo>
                  <a:lnTo>
                    <a:pt x="2274" y="54075"/>
                  </a:lnTo>
                  <a:lnTo>
                    <a:pt x="1357" y="53598"/>
                  </a:lnTo>
                  <a:lnTo>
                    <a:pt x="1357" y="54075"/>
                  </a:lnTo>
                  <a:lnTo>
                    <a:pt x="1357" y="54515"/>
                  </a:lnTo>
                  <a:lnTo>
                    <a:pt x="1834" y="55431"/>
                  </a:lnTo>
                  <a:lnTo>
                    <a:pt x="2750" y="55908"/>
                  </a:lnTo>
                  <a:lnTo>
                    <a:pt x="1834" y="56348"/>
                  </a:lnTo>
                  <a:lnTo>
                    <a:pt x="1357" y="55908"/>
                  </a:lnTo>
                  <a:lnTo>
                    <a:pt x="917" y="56348"/>
                  </a:lnTo>
                  <a:lnTo>
                    <a:pt x="917" y="56824"/>
                  </a:lnTo>
                  <a:lnTo>
                    <a:pt x="2274" y="57264"/>
                  </a:lnTo>
                  <a:lnTo>
                    <a:pt x="1834" y="57264"/>
                  </a:lnTo>
                  <a:lnTo>
                    <a:pt x="1357" y="57741"/>
                  </a:lnTo>
                  <a:lnTo>
                    <a:pt x="1357" y="58181"/>
                  </a:lnTo>
                  <a:lnTo>
                    <a:pt x="1834" y="58657"/>
                  </a:lnTo>
                  <a:lnTo>
                    <a:pt x="2274" y="59097"/>
                  </a:lnTo>
                  <a:lnTo>
                    <a:pt x="3190" y="58657"/>
                  </a:lnTo>
                  <a:lnTo>
                    <a:pt x="4107" y="58181"/>
                  </a:lnTo>
                  <a:lnTo>
                    <a:pt x="3190" y="59574"/>
                  </a:lnTo>
                  <a:lnTo>
                    <a:pt x="2750" y="60014"/>
                  </a:lnTo>
                  <a:lnTo>
                    <a:pt x="2274" y="60490"/>
                  </a:lnTo>
                  <a:lnTo>
                    <a:pt x="3190" y="61407"/>
                  </a:lnTo>
                  <a:lnTo>
                    <a:pt x="2274" y="61407"/>
                  </a:lnTo>
                  <a:lnTo>
                    <a:pt x="1834" y="61847"/>
                  </a:lnTo>
                  <a:lnTo>
                    <a:pt x="1357" y="61407"/>
                  </a:lnTo>
                  <a:lnTo>
                    <a:pt x="917" y="61407"/>
                  </a:lnTo>
                  <a:lnTo>
                    <a:pt x="441" y="62323"/>
                  </a:lnTo>
                  <a:lnTo>
                    <a:pt x="441" y="62763"/>
                  </a:lnTo>
                  <a:lnTo>
                    <a:pt x="1" y="64156"/>
                  </a:lnTo>
                  <a:lnTo>
                    <a:pt x="441" y="64596"/>
                  </a:lnTo>
                  <a:lnTo>
                    <a:pt x="1357" y="62763"/>
                  </a:lnTo>
                  <a:lnTo>
                    <a:pt x="2274" y="62763"/>
                  </a:lnTo>
                  <a:lnTo>
                    <a:pt x="2750" y="63240"/>
                  </a:lnTo>
                  <a:lnTo>
                    <a:pt x="2750" y="64156"/>
                  </a:lnTo>
                  <a:lnTo>
                    <a:pt x="2274" y="64596"/>
                  </a:lnTo>
                  <a:lnTo>
                    <a:pt x="2274" y="65513"/>
                  </a:lnTo>
                  <a:lnTo>
                    <a:pt x="1834" y="65989"/>
                  </a:lnTo>
                  <a:lnTo>
                    <a:pt x="1834" y="65513"/>
                  </a:lnTo>
                  <a:lnTo>
                    <a:pt x="1357" y="65989"/>
                  </a:lnTo>
                  <a:lnTo>
                    <a:pt x="1357" y="66429"/>
                  </a:lnTo>
                  <a:lnTo>
                    <a:pt x="1357" y="67346"/>
                  </a:lnTo>
                  <a:lnTo>
                    <a:pt x="1357" y="67822"/>
                  </a:lnTo>
                  <a:lnTo>
                    <a:pt x="2274" y="68739"/>
                  </a:lnTo>
                  <a:lnTo>
                    <a:pt x="4107" y="69179"/>
                  </a:lnTo>
                  <a:lnTo>
                    <a:pt x="3190" y="70095"/>
                  </a:lnTo>
                  <a:lnTo>
                    <a:pt x="4107" y="70572"/>
                  </a:lnTo>
                  <a:lnTo>
                    <a:pt x="4583" y="70095"/>
                  </a:lnTo>
                  <a:lnTo>
                    <a:pt x="4583" y="71012"/>
                  </a:lnTo>
                  <a:lnTo>
                    <a:pt x="6856" y="71012"/>
                  </a:lnTo>
                  <a:lnTo>
                    <a:pt x="8250" y="70572"/>
                  </a:lnTo>
                  <a:lnTo>
                    <a:pt x="8250" y="71012"/>
                  </a:lnTo>
                  <a:lnTo>
                    <a:pt x="9166" y="70095"/>
                  </a:lnTo>
                  <a:lnTo>
                    <a:pt x="9606" y="69655"/>
                  </a:lnTo>
                  <a:lnTo>
                    <a:pt x="9606" y="68739"/>
                  </a:lnTo>
                  <a:lnTo>
                    <a:pt x="10522" y="68262"/>
                  </a:lnTo>
                  <a:lnTo>
                    <a:pt x="11916" y="67822"/>
                  </a:lnTo>
                  <a:lnTo>
                    <a:pt x="11916" y="67346"/>
                  </a:lnTo>
                  <a:lnTo>
                    <a:pt x="12355" y="66429"/>
                  </a:lnTo>
                  <a:lnTo>
                    <a:pt x="13272" y="66429"/>
                  </a:lnTo>
                  <a:lnTo>
                    <a:pt x="13272" y="66906"/>
                  </a:lnTo>
                  <a:lnTo>
                    <a:pt x="13749" y="67346"/>
                  </a:lnTo>
                  <a:lnTo>
                    <a:pt x="14665" y="66906"/>
                  </a:lnTo>
                  <a:lnTo>
                    <a:pt x="14665" y="65989"/>
                  </a:lnTo>
                  <a:lnTo>
                    <a:pt x="15582" y="65073"/>
                  </a:lnTo>
                  <a:lnTo>
                    <a:pt x="15582" y="63680"/>
                  </a:lnTo>
                  <a:lnTo>
                    <a:pt x="15105" y="63680"/>
                  </a:lnTo>
                  <a:lnTo>
                    <a:pt x="16021" y="62323"/>
                  </a:lnTo>
                  <a:lnTo>
                    <a:pt x="16498" y="61847"/>
                  </a:lnTo>
                  <a:lnTo>
                    <a:pt x="16938" y="61407"/>
                  </a:lnTo>
                  <a:lnTo>
                    <a:pt x="17415" y="61407"/>
                  </a:lnTo>
                  <a:lnTo>
                    <a:pt x="17415" y="62323"/>
                  </a:lnTo>
                  <a:lnTo>
                    <a:pt x="16938" y="62763"/>
                  </a:lnTo>
                  <a:lnTo>
                    <a:pt x="16498" y="62763"/>
                  </a:lnTo>
                  <a:lnTo>
                    <a:pt x="16498" y="63680"/>
                  </a:lnTo>
                  <a:lnTo>
                    <a:pt x="16938" y="63680"/>
                  </a:lnTo>
                  <a:lnTo>
                    <a:pt x="18331" y="64596"/>
                  </a:lnTo>
                  <a:lnTo>
                    <a:pt x="19248" y="63680"/>
                  </a:lnTo>
                  <a:lnTo>
                    <a:pt x="19248" y="63240"/>
                  </a:lnTo>
                  <a:lnTo>
                    <a:pt x="19687" y="62763"/>
                  </a:lnTo>
                  <a:lnTo>
                    <a:pt x="19687" y="62323"/>
                  </a:lnTo>
                  <a:lnTo>
                    <a:pt x="20164" y="61407"/>
                  </a:lnTo>
                  <a:lnTo>
                    <a:pt x="21081" y="61407"/>
                  </a:lnTo>
                  <a:lnTo>
                    <a:pt x="21520" y="60014"/>
                  </a:lnTo>
                  <a:lnTo>
                    <a:pt x="21520" y="58657"/>
                  </a:lnTo>
                  <a:lnTo>
                    <a:pt x="21520" y="58181"/>
                  </a:lnTo>
                  <a:lnTo>
                    <a:pt x="21520" y="57741"/>
                  </a:lnTo>
                  <a:lnTo>
                    <a:pt x="21081" y="56824"/>
                  </a:lnTo>
                  <a:lnTo>
                    <a:pt x="20604" y="56348"/>
                  </a:lnTo>
                  <a:lnTo>
                    <a:pt x="22437" y="54991"/>
                  </a:lnTo>
                  <a:lnTo>
                    <a:pt x="21997" y="54515"/>
                  </a:lnTo>
                  <a:lnTo>
                    <a:pt x="21997" y="53598"/>
                  </a:lnTo>
                  <a:lnTo>
                    <a:pt x="21997" y="53158"/>
                  </a:lnTo>
                  <a:lnTo>
                    <a:pt x="21520" y="52681"/>
                  </a:lnTo>
                  <a:lnTo>
                    <a:pt x="21081" y="52242"/>
                  </a:lnTo>
                  <a:lnTo>
                    <a:pt x="21081" y="51765"/>
                  </a:lnTo>
                  <a:lnTo>
                    <a:pt x="21081" y="51325"/>
                  </a:lnTo>
                  <a:lnTo>
                    <a:pt x="21520" y="50409"/>
                  </a:lnTo>
                  <a:lnTo>
                    <a:pt x="21520" y="49492"/>
                  </a:lnTo>
                  <a:lnTo>
                    <a:pt x="21081" y="48576"/>
                  </a:lnTo>
                  <a:lnTo>
                    <a:pt x="20604" y="48099"/>
                  </a:lnTo>
                  <a:lnTo>
                    <a:pt x="20604" y="47659"/>
                  </a:lnTo>
                  <a:lnTo>
                    <a:pt x="20604" y="46743"/>
                  </a:lnTo>
                  <a:lnTo>
                    <a:pt x="21081" y="46266"/>
                  </a:lnTo>
                  <a:lnTo>
                    <a:pt x="21081" y="45349"/>
                  </a:lnTo>
                  <a:lnTo>
                    <a:pt x="21081" y="44433"/>
                  </a:lnTo>
                  <a:lnTo>
                    <a:pt x="21081" y="43516"/>
                  </a:lnTo>
                  <a:lnTo>
                    <a:pt x="21520" y="42160"/>
                  </a:lnTo>
                  <a:lnTo>
                    <a:pt x="21997" y="41683"/>
                  </a:lnTo>
                  <a:lnTo>
                    <a:pt x="22914" y="41243"/>
                  </a:lnTo>
                  <a:lnTo>
                    <a:pt x="22914" y="41683"/>
                  </a:lnTo>
                  <a:lnTo>
                    <a:pt x="23353" y="41683"/>
                  </a:lnTo>
                  <a:lnTo>
                    <a:pt x="23830" y="41243"/>
                  </a:lnTo>
                  <a:lnTo>
                    <a:pt x="24270" y="40767"/>
                  </a:lnTo>
                  <a:lnTo>
                    <a:pt x="25663" y="40767"/>
                  </a:lnTo>
                  <a:lnTo>
                    <a:pt x="26103" y="39850"/>
                  </a:lnTo>
                  <a:lnTo>
                    <a:pt x="25663" y="38934"/>
                  </a:lnTo>
                  <a:lnTo>
                    <a:pt x="25663" y="38494"/>
                  </a:lnTo>
                  <a:lnTo>
                    <a:pt x="25663" y="38017"/>
                  </a:lnTo>
                  <a:lnTo>
                    <a:pt x="24747" y="37101"/>
                  </a:lnTo>
                  <a:lnTo>
                    <a:pt x="25187" y="36661"/>
                  </a:lnTo>
                  <a:lnTo>
                    <a:pt x="26103" y="36184"/>
                  </a:lnTo>
                  <a:lnTo>
                    <a:pt x="26103" y="35744"/>
                  </a:lnTo>
                  <a:lnTo>
                    <a:pt x="26580" y="33911"/>
                  </a:lnTo>
                  <a:lnTo>
                    <a:pt x="26580" y="33435"/>
                  </a:lnTo>
                  <a:lnTo>
                    <a:pt x="26580" y="32995"/>
                  </a:lnTo>
                  <a:lnTo>
                    <a:pt x="26580" y="32078"/>
                  </a:lnTo>
                  <a:lnTo>
                    <a:pt x="27020" y="31602"/>
                  </a:lnTo>
                  <a:lnTo>
                    <a:pt x="27496" y="30685"/>
                  </a:lnTo>
                  <a:lnTo>
                    <a:pt x="27496" y="29329"/>
                  </a:lnTo>
                  <a:lnTo>
                    <a:pt x="28413" y="28852"/>
                  </a:lnTo>
                  <a:lnTo>
                    <a:pt x="29329" y="28412"/>
                  </a:lnTo>
                  <a:lnTo>
                    <a:pt x="29769" y="27936"/>
                  </a:lnTo>
                  <a:lnTo>
                    <a:pt x="29769" y="27496"/>
                  </a:lnTo>
                  <a:lnTo>
                    <a:pt x="29769" y="26579"/>
                  </a:lnTo>
                  <a:lnTo>
                    <a:pt x="30686" y="25663"/>
                  </a:lnTo>
                  <a:lnTo>
                    <a:pt x="31602" y="24746"/>
                  </a:lnTo>
                  <a:lnTo>
                    <a:pt x="31602" y="24270"/>
                  </a:lnTo>
                  <a:lnTo>
                    <a:pt x="32079" y="23830"/>
                  </a:lnTo>
                  <a:lnTo>
                    <a:pt x="31162" y="22913"/>
                  </a:lnTo>
                  <a:lnTo>
                    <a:pt x="30686" y="22437"/>
                  </a:lnTo>
                  <a:lnTo>
                    <a:pt x="31162" y="21997"/>
                  </a:lnTo>
                  <a:lnTo>
                    <a:pt x="31602" y="21520"/>
                  </a:lnTo>
                  <a:lnTo>
                    <a:pt x="32995" y="20164"/>
                  </a:lnTo>
                  <a:lnTo>
                    <a:pt x="32995" y="19687"/>
                  </a:lnTo>
                  <a:lnTo>
                    <a:pt x="33435" y="18771"/>
                  </a:lnTo>
                  <a:lnTo>
                    <a:pt x="33912" y="18771"/>
                  </a:lnTo>
                  <a:lnTo>
                    <a:pt x="35268" y="19247"/>
                  </a:lnTo>
                  <a:lnTo>
                    <a:pt x="35745" y="19247"/>
                  </a:lnTo>
                  <a:lnTo>
                    <a:pt x="35268" y="18771"/>
                  </a:lnTo>
                  <a:lnTo>
                    <a:pt x="35268" y="17854"/>
                  </a:lnTo>
                  <a:lnTo>
                    <a:pt x="36185" y="16938"/>
                  </a:lnTo>
                  <a:lnTo>
                    <a:pt x="36661" y="16938"/>
                  </a:lnTo>
                  <a:lnTo>
                    <a:pt x="37101" y="17414"/>
                  </a:lnTo>
                  <a:lnTo>
                    <a:pt x="37578" y="17414"/>
                  </a:lnTo>
                  <a:lnTo>
                    <a:pt x="37578" y="16938"/>
                  </a:lnTo>
                  <a:lnTo>
                    <a:pt x="37578" y="15581"/>
                  </a:lnTo>
                  <a:lnTo>
                    <a:pt x="38934" y="16021"/>
                  </a:lnTo>
                  <a:lnTo>
                    <a:pt x="38494" y="15581"/>
                  </a:lnTo>
                  <a:lnTo>
                    <a:pt x="38494" y="14665"/>
                  </a:lnTo>
                  <a:lnTo>
                    <a:pt x="38494" y="13748"/>
                  </a:lnTo>
                  <a:lnTo>
                    <a:pt x="39851" y="13748"/>
                  </a:lnTo>
                  <a:lnTo>
                    <a:pt x="39411" y="12832"/>
                  </a:lnTo>
                  <a:lnTo>
                    <a:pt x="39851" y="11915"/>
                  </a:lnTo>
                  <a:lnTo>
                    <a:pt x="40327" y="11915"/>
                  </a:lnTo>
                  <a:lnTo>
                    <a:pt x="41244" y="12355"/>
                  </a:lnTo>
                  <a:lnTo>
                    <a:pt x="42160" y="12832"/>
                  </a:lnTo>
                  <a:lnTo>
                    <a:pt x="42160" y="13272"/>
                  </a:lnTo>
                  <a:lnTo>
                    <a:pt x="42600" y="14188"/>
                  </a:lnTo>
                  <a:lnTo>
                    <a:pt x="43517" y="14188"/>
                  </a:lnTo>
                  <a:lnTo>
                    <a:pt x="43993" y="14665"/>
                  </a:lnTo>
                  <a:lnTo>
                    <a:pt x="45826" y="14665"/>
                  </a:lnTo>
                  <a:lnTo>
                    <a:pt x="46266" y="13748"/>
                  </a:lnTo>
                  <a:lnTo>
                    <a:pt x="46743" y="13748"/>
                  </a:lnTo>
                  <a:lnTo>
                    <a:pt x="47183" y="14665"/>
                  </a:lnTo>
                  <a:lnTo>
                    <a:pt x="48099" y="14188"/>
                  </a:lnTo>
                  <a:lnTo>
                    <a:pt x="48576" y="14188"/>
                  </a:lnTo>
                  <a:lnTo>
                    <a:pt x="48576" y="13748"/>
                  </a:lnTo>
                  <a:lnTo>
                    <a:pt x="49016" y="12832"/>
                  </a:lnTo>
                  <a:lnTo>
                    <a:pt x="49492" y="12355"/>
                  </a:lnTo>
                  <a:lnTo>
                    <a:pt x="49492" y="11915"/>
                  </a:lnTo>
                  <a:lnTo>
                    <a:pt x="49492" y="11439"/>
                  </a:lnTo>
                  <a:lnTo>
                    <a:pt x="49492" y="10999"/>
                  </a:lnTo>
                  <a:lnTo>
                    <a:pt x="49932" y="9606"/>
                  </a:lnTo>
                  <a:lnTo>
                    <a:pt x="49492" y="7773"/>
                  </a:lnTo>
                  <a:lnTo>
                    <a:pt x="49932" y="7333"/>
                  </a:lnTo>
                  <a:lnTo>
                    <a:pt x="50849" y="7333"/>
                  </a:lnTo>
                  <a:lnTo>
                    <a:pt x="51765" y="6416"/>
                  </a:lnTo>
                  <a:lnTo>
                    <a:pt x="52242" y="5940"/>
                  </a:lnTo>
                  <a:lnTo>
                    <a:pt x="53158" y="5940"/>
                  </a:lnTo>
                  <a:lnTo>
                    <a:pt x="52682" y="7333"/>
                  </a:lnTo>
                  <a:lnTo>
                    <a:pt x="54515" y="7333"/>
                  </a:lnTo>
                  <a:lnTo>
                    <a:pt x="54991" y="7773"/>
                  </a:lnTo>
                  <a:lnTo>
                    <a:pt x="55431" y="8249"/>
                  </a:lnTo>
                  <a:lnTo>
                    <a:pt x="55431" y="8689"/>
                  </a:lnTo>
                  <a:lnTo>
                    <a:pt x="54991" y="9606"/>
                  </a:lnTo>
                  <a:lnTo>
                    <a:pt x="55431" y="10522"/>
                  </a:lnTo>
                  <a:lnTo>
                    <a:pt x="55431" y="10999"/>
                  </a:lnTo>
                  <a:lnTo>
                    <a:pt x="55431" y="11439"/>
                  </a:lnTo>
                  <a:lnTo>
                    <a:pt x="55431" y="11915"/>
                  </a:lnTo>
                  <a:lnTo>
                    <a:pt x="55908" y="11915"/>
                  </a:lnTo>
                  <a:lnTo>
                    <a:pt x="55908" y="10082"/>
                  </a:lnTo>
                  <a:lnTo>
                    <a:pt x="56348" y="8689"/>
                  </a:lnTo>
                  <a:lnTo>
                    <a:pt x="57741" y="8249"/>
                  </a:lnTo>
                  <a:lnTo>
                    <a:pt x="58657" y="7773"/>
                  </a:lnTo>
                  <a:lnTo>
                    <a:pt x="59097" y="5940"/>
                  </a:lnTo>
                  <a:lnTo>
                    <a:pt x="58657" y="5940"/>
                  </a:lnTo>
                  <a:lnTo>
                    <a:pt x="57741" y="6416"/>
                  </a:lnTo>
                  <a:lnTo>
                    <a:pt x="57264" y="6416"/>
                  </a:lnTo>
                  <a:lnTo>
                    <a:pt x="57741" y="5940"/>
                  </a:lnTo>
                  <a:lnTo>
                    <a:pt x="57741" y="4583"/>
                  </a:lnTo>
                  <a:lnTo>
                    <a:pt x="57264" y="4107"/>
                  </a:lnTo>
                  <a:lnTo>
                    <a:pt x="57741" y="4107"/>
                  </a:lnTo>
                  <a:lnTo>
                    <a:pt x="58181" y="3667"/>
                  </a:lnTo>
                  <a:lnTo>
                    <a:pt x="58181" y="3190"/>
                  </a:lnTo>
                  <a:lnTo>
                    <a:pt x="58181" y="2750"/>
                  </a:lnTo>
                  <a:lnTo>
                    <a:pt x="57741" y="2750"/>
                  </a:lnTo>
                  <a:lnTo>
                    <a:pt x="57741" y="2274"/>
                  </a:lnTo>
                  <a:lnTo>
                    <a:pt x="56824" y="2274"/>
                  </a:lnTo>
                  <a:lnTo>
                    <a:pt x="55908" y="2750"/>
                  </a:lnTo>
                  <a:lnTo>
                    <a:pt x="55431" y="1834"/>
                  </a:lnTo>
                  <a:lnTo>
                    <a:pt x="54515" y="1834"/>
                  </a:lnTo>
                  <a:lnTo>
                    <a:pt x="54075" y="1357"/>
                  </a:lnTo>
                  <a:lnTo>
                    <a:pt x="53158" y="2750"/>
                  </a:lnTo>
                  <a:lnTo>
                    <a:pt x="53158" y="3190"/>
                  </a:lnTo>
                  <a:lnTo>
                    <a:pt x="52682" y="3667"/>
                  </a:lnTo>
                  <a:lnTo>
                    <a:pt x="52242" y="2750"/>
                  </a:lnTo>
                  <a:lnTo>
                    <a:pt x="52242" y="2274"/>
                  </a:lnTo>
                  <a:lnTo>
                    <a:pt x="52682" y="1834"/>
                  </a:lnTo>
                  <a:lnTo>
                    <a:pt x="52682" y="1357"/>
                  </a:lnTo>
                  <a:lnTo>
                    <a:pt x="52682"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0" name="Google Shape;770;p26"/>
            <p:cNvSpPr/>
            <p:nvPr/>
          </p:nvSpPr>
          <p:spPr>
            <a:xfrm>
              <a:off x="5823924" y="2634379"/>
              <a:ext cx="29482" cy="29482"/>
            </a:xfrm>
            <a:custGeom>
              <a:rect b="b" l="l" r="r" t="t"/>
              <a:pathLst>
                <a:path extrusionOk="0" h="1834" w="1834">
                  <a:moveTo>
                    <a:pt x="917" y="0"/>
                  </a:moveTo>
                  <a:lnTo>
                    <a:pt x="1" y="917"/>
                  </a:lnTo>
                  <a:lnTo>
                    <a:pt x="917" y="917"/>
                  </a:lnTo>
                  <a:lnTo>
                    <a:pt x="917" y="1393"/>
                  </a:lnTo>
                  <a:lnTo>
                    <a:pt x="1357" y="1833"/>
                  </a:lnTo>
                  <a:lnTo>
                    <a:pt x="1834" y="1393"/>
                  </a:lnTo>
                  <a:lnTo>
                    <a:pt x="1357" y="917"/>
                  </a:lnTo>
                  <a:lnTo>
                    <a:pt x="1357" y="477"/>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1" name="Google Shape;771;p26"/>
            <p:cNvSpPr/>
            <p:nvPr/>
          </p:nvSpPr>
          <p:spPr>
            <a:xfrm>
              <a:off x="5823924" y="2649104"/>
              <a:ext cx="16" cy="16"/>
            </a:xfrm>
            <a:custGeom>
              <a:rect b="b" l="l" r="r" t="t"/>
              <a:pathLst>
                <a:path extrusionOk="0" h="1" w="1">
                  <a:moveTo>
                    <a:pt x="1" y="1"/>
                  </a:moveTo>
                  <a:lnTo>
                    <a:pt x="1"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2" name="Google Shape;772;p26"/>
            <p:cNvSpPr/>
            <p:nvPr/>
          </p:nvSpPr>
          <p:spPr>
            <a:xfrm>
              <a:off x="5823924" y="1816998"/>
              <a:ext cx="508002" cy="1163910"/>
            </a:xfrm>
            <a:custGeom>
              <a:rect b="b" l="l" r="r" t="t"/>
              <a:pathLst>
                <a:path extrusionOk="0" h="72405" w="31602">
                  <a:moveTo>
                    <a:pt x="21080" y="0"/>
                  </a:moveTo>
                  <a:lnTo>
                    <a:pt x="21080" y="917"/>
                  </a:lnTo>
                  <a:lnTo>
                    <a:pt x="21080" y="1833"/>
                  </a:lnTo>
                  <a:lnTo>
                    <a:pt x="21520" y="2273"/>
                  </a:lnTo>
                  <a:lnTo>
                    <a:pt x="20164" y="1833"/>
                  </a:lnTo>
                  <a:lnTo>
                    <a:pt x="20164" y="3190"/>
                  </a:lnTo>
                  <a:lnTo>
                    <a:pt x="20164" y="3666"/>
                  </a:lnTo>
                  <a:lnTo>
                    <a:pt x="19687" y="3666"/>
                  </a:lnTo>
                  <a:lnTo>
                    <a:pt x="18771" y="3190"/>
                  </a:lnTo>
                  <a:lnTo>
                    <a:pt x="17854" y="4106"/>
                  </a:lnTo>
                  <a:lnTo>
                    <a:pt x="17854" y="5023"/>
                  </a:lnTo>
                  <a:lnTo>
                    <a:pt x="18331" y="5499"/>
                  </a:lnTo>
                  <a:lnTo>
                    <a:pt x="17414" y="5499"/>
                  </a:lnTo>
                  <a:lnTo>
                    <a:pt x="16498" y="5023"/>
                  </a:lnTo>
                  <a:lnTo>
                    <a:pt x="16021" y="5023"/>
                  </a:lnTo>
                  <a:lnTo>
                    <a:pt x="15581" y="5939"/>
                  </a:lnTo>
                  <a:lnTo>
                    <a:pt x="15581" y="6416"/>
                  </a:lnTo>
                  <a:lnTo>
                    <a:pt x="14188" y="7772"/>
                  </a:lnTo>
                  <a:lnTo>
                    <a:pt x="13748" y="8249"/>
                  </a:lnTo>
                  <a:lnTo>
                    <a:pt x="13272" y="8689"/>
                  </a:lnTo>
                  <a:lnTo>
                    <a:pt x="13748" y="9165"/>
                  </a:lnTo>
                  <a:lnTo>
                    <a:pt x="14665" y="10082"/>
                  </a:lnTo>
                  <a:lnTo>
                    <a:pt x="14188" y="10522"/>
                  </a:lnTo>
                  <a:lnTo>
                    <a:pt x="14188" y="10998"/>
                  </a:lnTo>
                  <a:lnTo>
                    <a:pt x="13272" y="11915"/>
                  </a:lnTo>
                  <a:lnTo>
                    <a:pt x="12355" y="12831"/>
                  </a:lnTo>
                  <a:lnTo>
                    <a:pt x="12355" y="13748"/>
                  </a:lnTo>
                  <a:lnTo>
                    <a:pt x="12355" y="14188"/>
                  </a:lnTo>
                  <a:lnTo>
                    <a:pt x="11915" y="14664"/>
                  </a:lnTo>
                  <a:lnTo>
                    <a:pt x="10999" y="15104"/>
                  </a:lnTo>
                  <a:lnTo>
                    <a:pt x="10082" y="15581"/>
                  </a:lnTo>
                  <a:lnTo>
                    <a:pt x="10082" y="16937"/>
                  </a:lnTo>
                  <a:lnTo>
                    <a:pt x="9606" y="17854"/>
                  </a:lnTo>
                  <a:lnTo>
                    <a:pt x="9166" y="18330"/>
                  </a:lnTo>
                  <a:lnTo>
                    <a:pt x="9166" y="19247"/>
                  </a:lnTo>
                  <a:lnTo>
                    <a:pt x="9166" y="19687"/>
                  </a:lnTo>
                  <a:lnTo>
                    <a:pt x="9166" y="20163"/>
                  </a:lnTo>
                  <a:lnTo>
                    <a:pt x="8689" y="21996"/>
                  </a:lnTo>
                  <a:lnTo>
                    <a:pt x="8689" y="22436"/>
                  </a:lnTo>
                  <a:lnTo>
                    <a:pt x="7773" y="22913"/>
                  </a:lnTo>
                  <a:lnTo>
                    <a:pt x="7333" y="23353"/>
                  </a:lnTo>
                  <a:lnTo>
                    <a:pt x="8249" y="24269"/>
                  </a:lnTo>
                  <a:lnTo>
                    <a:pt x="8249" y="24746"/>
                  </a:lnTo>
                  <a:lnTo>
                    <a:pt x="8249" y="25186"/>
                  </a:lnTo>
                  <a:lnTo>
                    <a:pt x="8689" y="26102"/>
                  </a:lnTo>
                  <a:lnTo>
                    <a:pt x="8249" y="27019"/>
                  </a:lnTo>
                  <a:lnTo>
                    <a:pt x="6856" y="27019"/>
                  </a:lnTo>
                  <a:lnTo>
                    <a:pt x="6416" y="27495"/>
                  </a:lnTo>
                  <a:lnTo>
                    <a:pt x="5939" y="27935"/>
                  </a:lnTo>
                  <a:lnTo>
                    <a:pt x="5500" y="27935"/>
                  </a:lnTo>
                  <a:lnTo>
                    <a:pt x="5500" y="27495"/>
                  </a:lnTo>
                  <a:lnTo>
                    <a:pt x="4583" y="27935"/>
                  </a:lnTo>
                  <a:lnTo>
                    <a:pt x="4106" y="28412"/>
                  </a:lnTo>
                  <a:lnTo>
                    <a:pt x="3667" y="29768"/>
                  </a:lnTo>
                  <a:lnTo>
                    <a:pt x="3667" y="30685"/>
                  </a:lnTo>
                  <a:lnTo>
                    <a:pt x="3667" y="31601"/>
                  </a:lnTo>
                  <a:lnTo>
                    <a:pt x="3667" y="32518"/>
                  </a:lnTo>
                  <a:lnTo>
                    <a:pt x="3190" y="32995"/>
                  </a:lnTo>
                  <a:lnTo>
                    <a:pt x="3190" y="33911"/>
                  </a:lnTo>
                  <a:lnTo>
                    <a:pt x="3190" y="34351"/>
                  </a:lnTo>
                  <a:lnTo>
                    <a:pt x="3667" y="34828"/>
                  </a:lnTo>
                  <a:lnTo>
                    <a:pt x="4106" y="35744"/>
                  </a:lnTo>
                  <a:lnTo>
                    <a:pt x="4106" y="36661"/>
                  </a:lnTo>
                  <a:lnTo>
                    <a:pt x="3667" y="37577"/>
                  </a:lnTo>
                  <a:lnTo>
                    <a:pt x="3667" y="38017"/>
                  </a:lnTo>
                  <a:lnTo>
                    <a:pt x="3667" y="38494"/>
                  </a:lnTo>
                  <a:lnTo>
                    <a:pt x="4106" y="38933"/>
                  </a:lnTo>
                  <a:lnTo>
                    <a:pt x="4583" y="39410"/>
                  </a:lnTo>
                  <a:lnTo>
                    <a:pt x="4583" y="39850"/>
                  </a:lnTo>
                  <a:lnTo>
                    <a:pt x="4583" y="40767"/>
                  </a:lnTo>
                  <a:lnTo>
                    <a:pt x="5023" y="41243"/>
                  </a:lnTo>
                  <a:lnTo>
                    <a:pt x="3190" y="42600"/>
                  </a:lnTo>
                  <a:lnTo>
                    <a:pt x="3667" y="43076"/>
                  </a:lnTo>
                  <a:lnTo>
                    <a:pt x="4106" y="43993"/>
                  </a:lnTo>
                  <a:lnTo>
                    <a:pt x="4106" y="44433"/>
                  </a:lnTo>
                  <a:lnTo>
                    <a:pt x="4106" y="44909"/>
                  </a:lnTo>
                  <a:lnTo>
                    <a:pt x="4106" y="46266"/>
                  </a:lnTo>
                  <a:lnTo>
                    <a:pt x="3667" y="47659"/>
                  </a:lnTo>
                  <a:lnTo>
                    <a:pt x="2750" y="47659"/>
                  </a:lnTo>
                  <a:lnTo>
                    <a:pt x="2273" y="48575"/>
                  </a:lnTo>
                  <a:lnTo>
                    <a:pt x="2273" y="49015"/>
                  </a:lnTo>
                  <a:lnTo>
                    <a:pt x="1834" y="49492"/>
                  </a:lnTo>
                  <a:lnTo>
                    <a:pt x="1834" y="49932"/>
                  </a:lnTo>
                  <a:lnTo>
                    <a:pt x="917" y="50848"/>
                  </a:lnTo>
                  <a:lnTo>
                    <a:pt x="1357" y="51325"/>
                  </a:lnTo>
                  <a:lnTo>
                    <a:pt x="1357" y="51765"/>
                  </a:lnTo>
                  <a:lnTo>
                    <a:pt x="1834" y="52241"/>
                  </a:lnTo>
                  <a:lnTo>
                    <a:pt x="1357" y="52681"/>
                  </a:lnTo>
                  <a:lnTo>
                    <a:pt x="440" y="52241"/>
                  </a:lnTo>
                  <a:lnTo>
                    <a:pt x="440" y="51765"/>
                  </a:lnTo>
                  <a:lnTo>
                    <a:pt x="1" y="51765"/>
                  </a:lnTo>
                  <a:lnTo>
                    <a:pt x="440" y="53158"/>
                  </a:lnTo>
                  <a:lnTo>
                    <a:pt x="440" y="53598"/>
                  </a:lnTo>
                  <a:lnTo>
                    <a:pt x="440" y="54514"/>
                  </a:lnTo>
                  <a:lnTo>
                    <a:pt x="440" y="54991"/>
                  </a:lnTo>
                  <a:lnTo>
                    <a:pt x="440" y="55431"/>
                  </a:lnTo>
                  <a:lnTo>
                    <a:pt x="440" y="55907"/>
                  </a:lnTo>
                  <a:lnTo>
                    <a:pt x="440" y="56347"/>
                  </a:lnTo>
                  <a:lnTo>
                    <a:pt x="917" y="56347"/>
                  </a:lnTo>
                  <a:lnTo>
                    <a:pt x="917" y="57264"/>
                  </a:lnTo>
                  <a:lnTo>
                    <a:pt x="1357" y="56824"/>
                  </a:lnTo>
                  <a:lnTo>
                    <a:pt x="1834" y="57264"/>
                  </a:lnTo>
                  <a:lnTo>
                    <a:pt x="1357" y="58180"/>
                  </a:lnTo>
                  <a:lnTo>
                    <a:pt x="1357" y="58657"/>
                  </a:lnTo>
                  <a:lnTo>
                    <a:pt x="1834" y="59097"/>
                  </a:lnTo>
                  <a:lnTo>
                    <a:pt x="1834" y="59573"/>
                  </a:lnTo>
                  <a:lnTo>
                    <a:pt x="1834" y="60930"/>
                  </a:lnTo>
                  <a:lnTo>
                    <a:pt x="1834" y="61406"/>
                  </a:lnTo>
                  <a:lnTo>
                    <a:pt x="2273" y="61846"/>
                  </a:lnTo>
                  <a:lnTo>
                    <a:pt x="1834" y="62323"/>
                  </a:lnTo>
                  <a:lnTo>
                    <a:pt x="1834" y="63239"/>
                  </a:lnTo>
                  <a:lnTo>
                    <a:pt x="2273" y="63679"/>
                  </a:lnTo>
                  <a:lnTo>
                    <a:pt x="2750" y="63679"/>
                  </a:lnTo>
                  <a:lnTo>
                    <a:pt x="3190" y="65072"/>
                  </a:lnTo>
                  <a:lnTo>
                    <a:pt x="4106" y="65512"/>
                  </a:lnTo>
                  <a:lnTo>
                    <a:pt x="4106" y="65989"/>
                  </a:lnTo>
                  <a:lnTo>
                    <a:pt x="4106" y="66429"/>
                  </a:lnTo>
                  <a:lnTo>
                    <a:pt x="3667" y="66429"/>
                  </a:lnTo>
                  <a:lnTo>
                    <a:pt x="3667" y="66905"/>
                  </a:lnTo>
                  <a:lnTo>
                    <a:pt x="3190" y="67345"/>
                  </a:lnTo>
                  <a:lnTo>
                    <a:pt x="3190" y="67822"/>
                  </a:lnTo>
                  <a:lnTo>
                    <a:pt x="3190" y="68738"/>
                  </a:lnTo>
                  <a:lnTo>
                    <a:pt x="3667" y="68738"/>
                  </a:lnTo>
                  <a:lnTo>
                    <a:pt x="3667" y="69655"/>
                  </a:lnTo>
                  <a:lnTo>
                    <a:pt x="4583" y="70095"/>
                  </a:lnTo>
                  <a:lnTo>
                    <a:pt x="4583" y="70571"/>
                  </a:lnTo>
                  <a:lnTo>
                    <a:pt x="4583" y="71488"/>
                  </a:lnTo>
                  <a:lnTo>
                    <a:pt x="4106" y="71928"/>
                  </a:lnTo>
                  <a:lnTo>
                    <a:pt x="4583" y="72404"/>
                  </a:lnTo>
                  <a:lnTo>
                    <a:pt x="5023" y="71928"/>
                  </a:lnTo>
                  <a:lnTo>
                    <a:pt x="5500" y="72404"/>
                  </a:lnTo>
                  <a:lnTo>
                    <a:pt x="6856" y="71928"/>
                  </a:lnTo>
                  <a:lnTo>
                    <a:pt x="8689" y="71928"/>
                  </a:lnTo>
                  <a:lnTo>
                    <a:pt x="8689" y="71488"/>
                  </a:lnTo>
                  <a:lnTo>
                    <a:pt x="8249" y="70571"/>
                  </a:lnTo>
                  <a:lnTo>
                    <a:pt x="8249" y="69655"/>
                  </a:lnTo>
                  <a:lnTo>
                    <a:pt x="8689" y="69178"/>
                  </a:lnTo>
                  <a:lnTo>
                    <a:pt x="9606" y="69178"/>
                  </a:lnTo>
                  <a:lnTo>
                    <a:pt x="10082" y="68262"/>
                  </a:lnTo>
                  <a:lnTo>
                    <a:pt x="9606" y="68738"/>
                  </a:lnTo>
                  <a:lnTo>
                    <a:pt x="10082" y="67822"/>
                  </a:lnTo>
                  <a:lnTo>
                    <a:pt x="10999" y="67345"/>
                  </a:lnTo>
                  <a:lnTo>
                    <a:pt x="12355" y="67822"/>
                  </a:lnTo>
                  <a:lnTo>
                    <a:pt x="12355" y="68262"/>
                  </a:lnTo>
                  <a:lnTo>
                    <a:pt x="14188" y="68262"/>
                  </a:lnTo>
                  <a:lnTo>
                    <a:pt x="14188" y="67345"/>
                  </a:lnTo>
                  <a:lnTo>
                    <a:pt x="14188" y="66905"/>
                  </a:lnTo>
                  <a:lnTo>
                    <a:pt x="15105" y="65072"/>
                  </a:lnTo>
                  <a:lnTo>
                    <a:pt x="14665" y="64156"/>
                  </a:lnTo>
                  <a:lnTo>
                    <a:pt x="15105" y="63679"/>
                  </a:lnTo>
                  <a:lnTo>
                    <a:pt x="15581" y="63239"/>
                  </a:lnTo>
                  <a:lnTo>
                    <a:pt x="15581" y="62763"/>
                  </a:lnTo>
                  <a:lnTo>
                    <a:pt x="15105" y="62763"/>
                  </a:lnTo>
                  <a:lnTo>
                    <a:pt x="15581" y="61846"/>
                  </a:lnTo>
                  <a:lnTo>
                    <a:pt x="16021" y="61406"/>
                  </a:lnTo>
                  <a:lnTo>
                    <a:pt x="15581" y="60930"/>
                  </a:lnTo>
                  <a:lnTo>
                    <a:pt x="15581" y="60013"/>
                  </a:lnTo>
                  <a:lnTo>
                    <a:pt x="15581" y="59573"/>
                  </a:lnTo>
                  <a:lnTo>
                    <a:pt x="16021" y="59097"/>
                  </a:lnTo>
                  <a:lnTo>
                    <a:pt x="16021" y="58657"/>
                  </a:lnTo>
                  <a:lnTo>
                    <a:pt x="16498" y="57740"/>
                  </a:lnTo>
                  <a:lnTo>
                    <a:pt x="16498" y="57264"/>
                  </a:lnTo>
                  <a:lnTo>
                    <a:pt x="16498" y="56824"/>
                  </a:lnTo>
                  <a:lnTo>
                    <a:pt x="15581" y="55907"/>
                  </a:lnTo>
                  <a:lnTo>
                    <a:pt x="16938" y="55431"/>
                  </a:lnTo>
                  <a:lnTo>
                    <a:pt x="15105" y="54991"/>
                  </a:lnTo>
                  <a:lnTo>
                    <a:pt x="15581" y="54514"/>
                  </a:lnTo>
                  <a:lnTo>
                    <a:pt x="16498" y="54991"/>
                  </a:lnTo>
                  <a:lnTo>
                    <a:pt x="17414" y="54514"/>
                  </a:lnTo>
                  <a:lnTo>
                    <a:pt x="17854" y="53598"/>
                  </a:lnTo>
                  <a:lnTo>
                    <a:pt x="17854" y="53158"/>
                  </a:lnTo>
                  <a:lnTo>
                    <a:pt x="17854" y="52681"/>
                  </a:lnTo>
                  <a:lnTo>
                    <a:pt x="18771" y="52681"/>
                  </a:lnTo>
                  <a:lnTo>
                    <a:pt x="19687" y="53158"/>
                  </a:lnTo>
                  <a:lnTo>
                    <a:pt x="20164" y="52241"/>
                  </a:lnTo>
                  <a:lnTo>
                    <a:pt x="20604" y="51765"/>
                  </a:lnTo>
                  <a:lnTo>
                    <a:pt x="21520" y="50848"/>
                  </a:lnTo>
                  <a:lnTo>
                    <a:pt x="20164" y="50408"/>
                  </a:lnTo>
                  <a:lnTo>
                    <a:pt x="20164" y="49932"/>
                  </a:lnTo>
                  <a:lnTo>
                    <a:pt x="20604" y="49492"/>
                  </a:lnTo>
                  <a:lnTo>
                    <a:pt x="21080" y="49492"/>
                  </a:lnTo>
                  <a:lnTo>
                    <a:pt x="21997" y="48099"/>
                  </a:lnTo>
                  <a:lnTo>
                    <a:pt x="21520" y="47659"/>
                  </a:lnTo>
                  <a:lnTo>
                    <a:pt x="21520" y="46742"/>
                  </a:lnTo>
                  <a:lnTo>
                    <a:pt x="20604" y="47182"/>
                  </a:lnTo>
                  <a:lnTo>
                    <a:pt x="20604" y="46742"/>
                  </a:lnTo>
                  <a:lnTo>
                    <a:pt x="20604" y="46266"/>
                  </a:lnTo>
                  <a:lnTo>
                    <a:pt x="20164" y="45826"/>
                  </a:lnTo>
                  <a:lnTo>
                    <a:pt x="19687" y="45349"/>
                  </a:lnTo>
                  <a:lnTo>
                    <a:pt x="19247" y="44909"/>
                  </a:lnTo>
                  <a:lnTo>
                    <a:pt x="19247" y="44433"/>
                  </a:lnTo>
                  <a:lnTo>
                    <a:pt x="18331" y="44909"/>
                  </a:lnTo>
                  <a:lnTo>
                    <a:pt x="17854" y="44433"/>
                  </a:lnTo>
                  <a:lnTo>
                    <a:pt x="17414" y="43993"/>
                  </a:lnTo>
                  <a:lnTo>
                    <a:pt x="17414" y="43076"/>
                  </a:lnTo>
                  <a:lnTo>
                    <a:pt x="16938" y="42600"/>
                  </a:lnTo>
                  <a:lnTo>
                    <a:pt x="16938" y="42160"/>
                  </a:lnTo>
                  <a:lnTo>
                    <a:pt x="16021" y="41683"/>
                  </a:lnTo>
                  <a:lnTo>
                    <a:pt x="16498" y="41243"/>
                  </a:lnTo>
                  <a:lnTo>
                    <a:pt x="16938" y="40767"/>
                  </a:lnTo>
                  <a:lnTo>
                    <a:pt x="16938" y="39850"/>
                  </a:lnTo>
                  <a:lnTo>
                    <a:pt x="16938" y="39410"/>
                  </a:lnTo>
                  <a:lnTo>
                    <a:pt x="16938" y="38494"/>
                  </a:lnTo>
                  <a:lnTo>
                    <a:pt x="17414" y="38494"/>
                  </a:lnTo>
                  <a:lnTo>
                    <a:pt x="16938" y="38017"/>
                  </a:lnTo>
                  <a:lnTo>
                    <a:pt x="17414" y="37577"/>
                  </a:lnTo>
                  <a:lnTo>
                    <a:pt x="17414" y="36661"/>
                  </a:lnTo>
                  <a:lnTo>
                    <a:pt x="17854" y="35744"/>
                  </a:lnTo>
                  <a:lnTo>
                    <a:pt x="17854" y="34828"/>
                  </a:lnTo>
                  <a:lnTo>
                    <a:pt x="16021" y="35267"/>
                  </a:lnTo>
                  <a:lnTo>
                    <a:pt x="16021" y="33911"/>
                  </a:lnTo>
                  <a:lnTo>
                    <a:pt x="16498" y="33434"/>
                  </a:lnTo>
                  <a:lnTo>
                    <a:pt x="17854" y="33911"/>
                  </a:lnTo>
                  <a:lnTo>
                    <a:pt x="18331" y="33434"/>
                  </a:lnTo>
                  <a:lnTo>
                    <a:pt x="18771" y="33434"/>
                  </a:lnTo>
                  <a:lnTo>
                    <a:pt x="19247" y="32995"/>
                  </a:lnTo>
                  <a:lnTo>
                    <a:pt x="19687" y="32995"/>
                  </a:lnTo>
                  <a:lnTo>
                    <a:pt x="20604" y="32518"/>
                  </a:lnTo>
                  <a:lnTo>
                    <a:pt x="20164" y="32078"/>
                  </a:lnTo>
                  <a:lnTo>
                    <a:pt x="21080" y="30685"/>
                  </a:lnTo>
                  <a:lnTo>
                    <a:pt x="20604" y="30245"/>
                  </a:lnTo>
                  <a:lnTo>
                    <a:pt x="21520" y="30245"/>
                  </a:lnTo>
                  <a:lnTo>
                    <a:pt x="21997" y="29329"/>
                  </a:lnTo>
                  <a:lnTo>
                    <a:pt x="22437" y="29768"/>
                  </a:lnTo>
                  <a:lnTo>
                    <a:pt x="23353" y="29329"/>
                  </a:lnTo>
                  <a:lnTo>
                    <a:pt x="22913" y="28852"/>
                  </a:lnTo>
                  <a:lnTo>
                    <a:pt x="23353" y="28412"/>
                  </a:lnTo>
                  <a:lnTo>
                    <a:pt x="23830" y="27935"/>
                  </a:lnTo>
                  <a:lnTo>
                    <a:pt x="24746" y="27495"/>
                  </a:lnTo>
                  <a:lnTo>
                    <a:pt x="24746" y="26579"/>
                  </a:lnTo>
                  <a:lnTo>
                    <a:pt x="24746" y="26102"/>
                  </a:lnTo>
                  <a:lnTo>
                    <a:pt x="24746" y="25662"/>
                  </a:lnTo>
                  <a:lnTo>
                    <a:pt x="24746" y="24746"/>
                  </a:lnTo>
                  <a:lnTo>
                    <a:pt x="25186" y="24746"/>
                  </a:lnTo>
                  <a:lnTo>
                    <a:pt x="25663" y="23353"/>
                  </a:lnTo>
                  <a:lnTo>
                    <a:pt x="26103" y="22913"/>
                  </a:lnTo>
                  <a:lnTo>
                    <a:pt x="25663" y="22436"/>
                  </a:lnTo>
                  <a:lnTo>
                    <a:pt x="25663" y="21996"/>
                  </a:lnTo>
                  <a:lnTo>
                    <a:pt x="25663" y="21080"/>
                  </a:lnTo>
                  <a:lnTo>
                    <a:pt x="25663" y="20163"/>
                  </a:lnTo>
                  <a:lnTo>
                    <a:pt x="26103" y="19687"/>
                  </a:lnTo>
                  <a:lnTo>
                    <a:pt x="26103" y="19247"/>
                  </a:lnTo>
                  <a:lnTo>
                    <a:pt x="26103" y="18770"/>
                  </a:lnTo>
                  <a:lnTo>
                    <a:pt x="26579" y="17854"/>
                  </a:lnTo>
                  <a:lnTo>
                    <a:pt x="27496" y="17854"/>
                  </a:lnTo>
                  <a:lnTo>
                    <a:pt x="27496" y="16937"/>
                  </a:lnTo>
                  <a:lnTo>
                    <a:pt x="27496" y="16021"/>
                  </a:lnTo>
                  <a:lnTo>
                    <a:pt x="27496" y="15581"/>
                  </a:lnTo>
                  <a:lnTo>
                    <a:pt x="27936" y="15581"/>
                  </a:lnTo>
                  <a:lnTo>
                    <a:pt x="28412" y="16021"/>
                  </a:lnTo>
                  <a:lnTo>
                    <a:pt x="29329" y="15104"/>
                  </a:lnTo>
                  <a:lnTo>
                    <a:pt x="29769" y="15581"/>
                  </a:lnTo>
                  <a:lnTo>
                    <a:pt x="31162" y="15581"/>
                  </a:lnTo>
                  <a:lnTo>
                    <a:pt x="31602" y="15104"/>
                  </a:lnTo>
                  <a:lnTo>
                    <a:pt x="31602" y="14188"/>
                  </a:lnTo>
                  <a:lnTo>
                    <a:pt x="31162" y="13748"/>
                  </a:lnTo>
                  <a:lnTo>
                    <a:pt x="30685" y="12831"/>
                  </a:lnTo>
                  <a:lnTo>
                    <a:pt x="30685" y="12355"/>
                  </a:lnTo>
                  <a:lnTo>
                    <a:pt x="30245" y="11438"/>
                  </a:lnTo>
                  <a:lnTo>
                    <a:pt x="30245" y="10522"/>
                  </a:lnTo>
                  <a:lnTo>
                    <a:pt x="30685" y="10082"/>
                  </a:lnTo>
                  <a:lnTo>
                    <a:pt x="30245" y="9605"/>
                  </a:lnTo>
                  <a:lnTo>
                    <a:pt x="30245" y="9165"/>
                  </a:lnTo>
                  <a:lnTo>
                    <a:pt x="29769" y="8689"/>
                  </a:lnTo>
                  <a:lnTo>
                    <a:pt x="29769" y="7772"/>
                  </a:lnTo>
                  <a:lnTo>
                    <a:pt x="29769" y="7332"/>
                  </a:lnTo>
                  <a:lnTo>
                    <a:pt x="29769" y="6856"/>
                  </a:lnTo>
                  <a:lnTo>
                    <a:pt x="28852" y="7332"/>
                  </a:lnTo>
                  <a:lnTo>
                    <a:pt x="28412" y="7332"/>
                  </a:lnTo>
                  <a:lnTo>
                    <a:pt x="28852" y="6416"/>
                  </a:lnTo>
                  <a:lnTo>
                    <a:pt x="28852" y="5939"/>
                  </a:lnTo>
                  <a:lnTo>
                    <a:pt x="28852" y="5499"/>
                  </a:lnTo>
                  <a:lnTo>
                    <a:pt x="28852" y="5023"/>
                  </a:lnTo>
                  <a:lnTo>
                    <a:pt x="28852" y="4583"/>
                  </a:lnTo>
                  <a:lnTo>
                    <a:pt x="28412" y="4106"/>
                  </a:lnTo>
                  <a:lnTo>
                    <a:pt x="28412" y="3190"/>
                  </a:lnTo>
                  <a:lnTo>
                    <a:pt x="27936" y="3190"/>
                  </a:lnTo>
                  <a:lnTo>
                    <a:pt x="26579" y="2750"/>
                  </a:lnTo>
                  <a:lnTo>
                    <a:pt x="25663" y="2273"/>
                  </a:lnTo>
                  <a:lnTo>
                    <a:pt x="25186" y="2273"/>
                  </a:lnTo>
                  <a:lnTo>
                    <a:pt x="24746" y="1833"/>
                  </a:lnTo>
                  <a:lnTo>
                    <a:pt x="24270" y="1833"/>
                  </a:lnTo>
                  <a:lnTo>
                    <a:pt x="24270" y="917"/>
                  </a:lnTo>
                  <a:lnTo>
                    <a:pt x="23353" y="440"/>
                  </a:lnTo>
                  <a:lnTo>
                    <a:pt x="21997"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3" name="Google Shape;773;p26"/>
            <p:cNvSpPr/>
            <p:nvPr/>
          </p:nvSpPr>
          <p:spPr>
            <a:xfrm>
              <a:off x="6177510" y="1691468"/>
              <a:ext cx="500929" cy="869256"/>
            </a:xfrm>
            <a:custGeom>
              <a:rect b="b" l="l" r="r" t="t"/>
              <a:pathLst>
                <a:path extrusionOk="0" h="54075" w="31162">
                  <a:moveTo>
                    <a:pt x="12832" y="1"/>
                  </a:moveTo>
                  <a:lnTo>
                    <a:pt x="12355" y="477"/>
                  </a:lnTo>
                  <a:lnTo>
                    <a:pt x="11439" y="1394"/>
                  </a:lnTo>
                  <a:lnTo>
                    <a:pt x="10522" y="1394"/>
                  </a:lnTo>
                  <a:lnTo>
                    <a:pt x="10082" y="1834"/>
                  </a:lnTo>
                  <a:lnTo>
                    <a:pt x="10522" y="3667"/>
                  </a:lnTo>
                  <a:lnTo>
                    <a:pt x="10082" y="5060"/>
                  </a:lnTo>
                  <a:lnTo>
                    <a:pt x="10082" y="5500"/>
                  </a:lnTo>
                  <a:lnTo>
                    <a:pt x="10082" y="5976"/>
                  </a:lnTo>
                  <a:lnTo>
                    <a:pt x="10082" y="6416"/>
                  </a:lnTo>
                  <a:lnTo>
                    <a:pt x="9606" y="6893"/>
                  </a:lnTo>
                  <a:lnTo>
                    <a:pt x="9166" y="7809"/>
                  </a:lnTo>
                  <a:lnTo>
                    <a:pt x="9166" y="8249"/>
                  </a:lnTo>
                  <a:lnTo>
                    <a:pt x="8689" y="8249"/>
                  </a:lnTo>
                  <a:lnTo>
                    <a:pt x="7773" y="8726"/>
                  </a:lnTo>
                  <a:lnTo>
                    <a:pt x="7333" y="7809"/>
                  </a:lnTo>
                  <a:lnTo>
                    <a:pt x="6856" y="7809"/>
                  </a:lnTo>
                  <a:lnTo>
                    <a:pt x="6416" y="8726"/>
                  </a:lnTo>
                  <a:lnTo>
                    <a:pt x="4583" y="8726"/>
                  </a:lnTo>
                  <a:lnTo>
                    <a:pt x="4107" y="8249"/>
                  </a:lnTo>
                  <a:lnTo>
                    <a:pt x="3190" y="8249"/>
                  </a:lnTo>
                  <a:lnTo>
                    <a:pt x="2750" y="7333"/>
                  </a:lnTo>
                  <a:lnTo>
                    <a:pt x="2750" y="6893"/>
                  </a:lnTo>
                  <a:lnTo>
                    <a:pt x="1357" y="6416"/>
                  </a:lnTo>
                  <a:lnTo>
                    <a:pt x="917" y="5976"/>
                  </a:lnTo>
                  <a:lnTo>
                    <a:pt x="441" y="5976"/>
                  </a:lnTo>
                  <a:lnTo>
                    <a:pt x="1" y="6893"/>
                  </a:lnTo>
                  <a:lnTo>
                    <a:pt x="441" y="7809"/>
                  </a:lnTo>
                  <a:lnTo>
                    <a:pt x="1357" y="8249"/>
                  </a:lnTo>
                  <a:lnTo>
                    <a:pt x="2274" y="8726"/>
                  </a:lnTo>
                  <a:lnTo>
                    <a:pt x="2274" y="9642"/>
                  </a:lnTo>
                  <a:lnTo>
                    <a:pt x="2750" y="9642"/>
                  </a:lnTo>
                  <a:lnTo>
                    <a:pt x="3190" y="10082"/>
                  </a:lnTo>
                  <a:lnTo>
                    <a:pt x="3667" y="10082"/>
                  </a:lnTo>
                  <a:lnTo>
                    <a:pt x="5023" y="10559"/>
                  </a:lnTo>
                  <a:lnTo>
                    <a:pt x="5940" y="10999"/>
                  </a:lnTo>
                  <a:lnTo>
                    <a:pt x="6416" y="10999"/>
                  </a:lnTo>
                  <a:lnTo>
                    <a:pt x="6416" y="11915"/>
                  </a:lnTo>
                  <a:lnTo>
                    <a:pt x="6856" y="12392"/>
                  </a:lnTo>
                  <a:lnTo>
                    <a:pt x="6856" y="12832"/>
                  </a:lnTo>
                  <a:lnTo>
                    <a:pt x="6856" y="13308"/>
                  </a:lnTo>
                  <a:lnTo>
                    <a:pt x="6856" y="13748"/>
                  </a:lnTo>
                  <a:lnTo>
                    <a:pt x="7333" y="14225"/>
                  </a:lnTo>
                  <a:lnTo>
                    <a:pt x="6856" y="15141"/>
                  </a:lnTo>
                  <a:lnTo>
                    <a:pt x="7773" y="14665"/>
                  </a:lnTo>
                  <a:lnTo>
                    <a:pt x="7773" y="15141"/>
                  </a:lnTo>
                  <a:lnTo>
                    <a:pt x="7773" y="15581"/>
                  </a:lnTo>
                  <a:lnTo>
                    <a:pt x="7773" y="16498"/>
                  </a:lnTo>
                  <a:lnTo>
                    <a:pt x="8249" y="16974"/>
                  </a:lnTo>
                  <a:lnTo>
                    <a:pt x="8249" y="17414"/>
                  </a:lnTo>
                  <a:lnTo>
                    <a:pt x="8689" y="17891"/>
                  </a:lnTo>
                  <a:lnTo>
                    <a:pt x="8249" y="18331"/>
                  </a:lnTo>
                  <a:lnTo>
                    <a:pt x="8249" y="19247"/>
                  </a:lnTo>
                  <a:lnTo>
                    <a:pt x="8689" y="20164"/>
                  </a:lnTo>
                  <a:lnTo>
                    <a:pt x="8689" y="20640"/>
                  </a:lnTo>
                  <a:lnTo>
                    <a:pt x="9166" y="21557"/>
                  </a:lnTo>
                  <a:lnTo>
                    <a:pt x="9606" y="21997"/>
                  </a:lnTo>
                  <a:lnTo>
                    <a:pt x="9606" y="22913"/>
                  </a:lnTo>
                  <a:lnTo>
                    <a:pt x="10082" y="22913"/>
                  </a:lnTo>
                  <a:lnTo>
                    <a:pt x="10522" y="23390"/>
                  </a:lnTo>
                  <a:lnTo>
                    <a:pt x="11915" y="23390"/>
                  </a:lnTo>
                  <a:lnTo>
                    <a:pt x="11915" y="23830"/>
                  </a:lnTo>
                  <a:lnTo>
                    <a:pt x="12355" y="24306"/>
                  </a:lnTo>
                  <a:lnTo>
                    <a:pt x="12355" y="24746"/>
                  </a:lnTo>
                  <a:lnTo>
                    <a:pt x="12355" y="25223"/>
                  </a:lnTo>
                  <a:lnTo>
                    <a:pt x="12355" y="26139"/>
                  </a:lnTo>
                  <a:lnTo>
                    <a:pt x="12355" y="27056"/>
                  </a:lnTo>
                  <a:lnTo>
                    <a:pt x="12832" y="27056"/>
                  </a:lnTo>
                  <a:lnTo>
                    <a:pt x="12832" y="27972"/>
                  </a:lnTo>
                  <a:lnTo>
                    <a:pt x="11439" y="27972"/>
                  </a:lnTo>
                  <a:lnTo>
                    <a:pt x="11439" y="28412"/>
                  </a:lnTo>
                  <a:lnTo>
                    <a:pt x="10522" y="29805"/>
                  </a:lnTo>
                  <a:lnTo>
                    <a:pt x="10522" y="30245"/>
                  </a:lnTo>
                  <a:lnTo>
                    <a:pt x="10082" y="31162"/>
                  </a:lnTo>
                  <a:lnTo>
                    <a:pt x="9606" y="32078"/>
                  </a:lnTo>
                  <a:lnTo>
                    <a:pt x="8689" y="32995"/>
                  </a:lnTo>
                  <a:lnTo>
                    <a:pt x="9166" y="33471"/>
                  </a:lnTo>
                  <a:lnTo>
                    <a:pt x="9166" y="33911"/>
                  </a:lnTo>
                  <a:lnTo>
                    <a:pt x="8249" y="34388"/>
                  </a:lnTo>
                  <a:lnTo>
                    <a:pt x="7773" y="34828"/>
                  </a:lnTo>
                  <a:lnTo>
                    <a:pt x="7333" y="35744"/>
                  </a:lnTo>
                  <a:lnTo>
                    <a:pt x="7333" y="36221"/>
                  </a:lnTo>
                  <a:lnTo>
                    <a:pt x="7333" y="37138"/>
                  </a:lnTo>
                  <a:lnTo>
                    <a:pt x="6416" y="37577"/>
                  </a:lnTo>
                  <a:lnTo>
                    <a:pt x="5940" y="37138"/>
                  </a:lnTo>
                  <a:lnTo>
                    <a:pt x="5023" y="37138"/>
                  </a:lnTo>
                  <a:lnTo>
                    <a:pt x="5500" y="38054"/>
                  </a:lnTo>
                  <a:lnTo>
                    <a:pt x="4583" y="39410"/>
                  </a:lnTo>
                  <a:lnTo>
                    <a:pt x="4583" y="40327"/>
                  </a:lnTo>
                  <a:lnTo>
                    <a:pt x="4583" y="40804"/>
                  </a:lnTo>
                  <a:lnTo>
                    <a:pt x="5023" y="41243"/>
                  </a:lnTo>
                  <a:lnTo>
                    <a:pt x="5023" y="42160"/>
                  </a:lnTo>
                  <a:lnTo>
                    <a:pt x="4583" y="42637"/>
                  </a:lnTo>
                  <a:lnTo>
                    <a:pt x="4583" y="43076"/>
                  </a:lnTo>
                  <a:lnTo>
                    <a:pt x="5500" y="43553"/>
                  </a:lnTo>
                  <a:lnTo>
                    <a:pt x="5940" y="43993"/>
                  </a:lnTo>
                  <a:lnTo>
                    <a:pt x="5940" y="44909"/>
                  </a:lnTo>
                  <a:lnTo>
                    <a:pt x="5940" y="46303"/>
                  </a:lnTo>
                  <a:lnTo>
                    <a:pt x="5940" y="47659"/>
                  </a:lnTo>
                  <a:lnTo>
                    <a:pt x="5023" y="48136"/>
                  </a:lnTo>
                  <a:lnTo>
                    <a:pt x="5023" y="49052"/>
                  </a:lnTo>
                  <a:lnTo>
                    <a:pt x="5023" y="49492"/>
                  </a:lnTo>
                  <a:lnTo>
                    <a:pt x="6416" y="50885"/>
                  </a:lnTo>
                  <a:lnTo>
                    <a:pt x="7773" y="50885"/>
                  </a:lnTo>
                  <a:lnTo>
                    <a:pt x="8249" y="51325"/>
                  </a:lnTo>
                  <a:lnTo>
                    <a:pt x="9606" y="51325"/>
                  </a:lnTo>
                  <a:lnTo>
                    <a:pt x="10082" y="52242"/>
                  </a:lnTo>
                  <a:lnTo>
                    <a:pt x="10522" y="53158"/>
                  </a:lnTo>
                  <a:lnTo>
                    <a:pt x="10999" y="53635"/>
                  </a:lnTo>
                  <a:lnTo>
                    <a:pt x="11439" y="54075"/>
                  </a:lnTo>
                  <a:lnTo>
                    <a:pt x="12832" y="54075"/>
                  </a:lnTo>
                  <a:lnTo>
                    <a:pt x="13272" y="53635"/>
                  </a:lnTo>
                  <a:lnTo>
                    <a:pt x="13748" y="52718"/>
                  </a:lnTo>
                  <a:lnTo>
                    <a:pt x="14188" y="52242"/>
                  </a:lnTo>
                  <a:lnTo>
                    <a:pt x="14665" y="53158"/>
                  </a:lnTo>
                  <a:lnTo>
                    <a:pt x="15105" y="52718"/>
                  </a:lnTo>
                  <a:lnTo>
                    <a:pt x="15581" y="52242"/>
                  </a:lnTo>
                  <a:lnTo>
                    <a:pt x="16498" y="51802"/>
                  </a:lnTo>
                  <a:lnTo>
                    <a:pt x="17854" y="50885"/>
                  </a:lnTo>
                  <a:lnTo>
                    <a:pt x="19247" y="50885"/>
                  </a:lnTo>
                  <a:lnTo>
                    <a:pt x="19247" y="50409"/>
                  </a:lnTo>
                  <a:lnTo>
                    <a:pt x="18771" y="49969"/>
                  </a:lnTo>
                  <a:lnTo>
                    <a:pt x="19687" y="49492"/>
                  </a:lnTo>
                  <a:lnTo>
                    <a:pt x="20164" y="50409"/>
                  </a:lnTo>
                  <a:lnTo>
                    <a:pt x="20604" y="49969"/>
                  </a:lnTo>
                  <a:lnTo>
                    <a:pt x="21520" y="49492"/>
                  </a:lnTo>
                  <a:lnTo>
                    <a:pt x="21997" y="48136"/>
                  </a:lnTo>
                  <a:lnTo>
                    <a:pt x="22437" y="48576"/>
                  </a:lnTo>
                  <a:lnTo>
                    <a:pt x="23830" y="48576"/>
                  </a:lnTo>
                  <a:lnTo>
                    <a:pt x="24270" y="48136"/>
                  </a:lnTo>
                  <a:lnTo>
                    <a:pt x="24746" y="47219"/>
                  </a:lnTo>
                  <a:lnTo>
                    <a:pt x="25186" y="46303"/>
                  </a:lnTo>
                  <a:lnTo>
                    <a:pt x="25663" y="45386"/>
                  </a:lnTo>
                  <a:lnTo>
                    <a:pt x="26103" y="44470"/>
                  </a:lnTo>
                  <a:lnTo>
                    <a:pt x="26579" y="43993"/>
                  </a:lnTo>
                  <a:lnTo>
                    <a:pt x="27019" y="43553"/>
                  </a:lnTo>
                  <a:lnTo>
                    <a:pt x="27496" y="42637"/>
                  </a:lnTo>
                  <a:lnTo>
                    <a:pt x="27496" y="41720"/>
                  </a:lnTo>
                  <a:lnTo>
                    <a:pt x="27936" y="41243"/>
                  </a:lnTo>
                  <a:lnTo>
                    <a:pt x="27936" y="41720"/>
                  </a:lnTo>
                  <a:lnTo>
                    <a:pt x="28412" y="41243"/>
                  </a:lnTo>
                  <a:lnTo>
                    <a:pt x="28852" y="40804"/>
                  </a:lnTo>
                  <a:lnTo>
                    <a:pt x="28412" y="40327"/>
                  </a:lnTo>
                  <a:lnTo>
                    <a:pt x="28852" y="39887"/>
                  </a:lnTo>
                  <a:lnTo>
                    <a:pt x="28412" y="38971"/>
                  </a:lnTo>
                  <a:lnTo>
                    <a:pt x="28852" y="38494"/>
                  </a:lnTo>
                  <a:lnTo>
                    <a:pt x="29329" y="38054"/>
                  </a:lnTo>
                  <a:lnTo>
                    <a:pt x="29329" y="37577"/>
                  </a:lnTo>
                  <a:lnTo>
                    <a:pt x="29769" y="36221"/>
                  </a:lnTo>
                  <a:lnTo>
                    <a:pt x="30685" y="35744"/>
                  </a:lnTo>
                  <a:lnTo>
                    <a:pt x="31162" y="34828"/>
                  </a:lnTo>
                  <a:lnTo>
                    <a:pt x="30685" y="33911"/>
                  </a:lnTo>
                  <a:lnTo>
                    <a:pt x="30245" y="33471"/>
                  </a:lnTo>
                  <a:lnTo>
                    <a:pt x="28852" y="32995"/>
                  </a:lnTo>
                  <a:lnTo>
                    <a:pt x="27019" y="32555"/>
                  </a:lnTo>
                  <a:lnTo>
                    <a:pt x="26579" y="32078"/>
                  </a:lnTo>
                  <a:lnTo>
                    <a:pt x="26103" y="31638"/>
                  </a:lnTo>
                  <a:lnTo>
                    <a:pt x="25663" y="31638"/>
                  </a:lnTo>
                  <a:lnTo>
                    <a:pt x="25186" y="30722"/>
                  </a:lnTo>
                  <a:lnTo>
                    <a:pt x="26103" y="30722"/>
                  </a:lnTo>
                  <a:lnTo>
                    <a:pt x="26579" y="30245"/>
                  </a:lnTo>
                  <a:lnTo>
                    <a:pt x="26579" y="29805"/>
                  </a:lnTo>
                  <a:lnTo>
                    <a:pt x="26579" y="29329"/>
                  </a:lnTo>
                  <a:lnTo>
                    <a:pt x="26103" y="28889"/>
                  </a:lnTo>
                  <a:lnTo>
                    <a:pt x="25663" y="28412"/>
                  </a:lnTo>
                  <a:lnTo>
                    <a:pt x="24746" y="28412"/>
                  </a:lnTo>
                  <a:lnTo>
                    <a:pt x="24746" y="27972"/>
                  </a:lnTo>
                  <a:lnTo>
                    <a:pt x="24746" y="27496"/>
                  </a:lnTo>
                  <a:lnTo>
                    <a:pt x="24270" y="27056"/>
                  </a:lnTo>
                  <a:lnTo>
                    <a:pt x="23830" y="27056"/>
                  </a:lnTo>
                  <a:lnTo>
                    <a:pt x="24746" y="26579"/>
                  </a:lnTo>
                  <a:lnTo>
                    <a:pt x="24270" y="26139"/>
                  </a:lnTo>
                  <a:lnTo>
                    <a:pt x="24270" y="25663"/>
                  </a:lnTo>
                  <a:lnTo>
                    <a:pt x="23830" y="26139"/>
                  </a:lnTo>
                  <a:lnTo>
                    <a:pt x="23353" y="25663"/>
                  </a:lnTo>
                  <a:lnTo>
                    <a:pt x="23353" y="25223"/>
                  </a:lnTo>
                  <a:lnTo>
                    <a:pt x="23353" y="24746"/>
                  </a:lnTo>
                  <a:lnTo>
                    <a:pt x="22913" y="24306"/>
                  </a:lnTo>
                  <a:lnTo>
                    <a:pt x="22913" y="23830"/>
                  </a:lnTo>
                  <a:lnTo>
                    <a:pt x="22437" y="23830"/>
                  </a:lnTo>
                  <a:lnTo>
                    <a:pt x="22437" y="23390"/>
                  </a:lnTo>
                  <a:lnTo>
                    <a:pt x="22437" y="22913"/>
                  </a:lnTo>
                  <a:lnTo>
                    <a:pt x="22913" y="22473"/>
                  </a:lnTo>
                  <a:lnTo>
                    <a:pt x="22437" y="21557"/>
                  </a:lnTo>
                  <a:lnTo>
                    <a:pt x="22913" y="21080"/>
                  </a:lnTo>
                  <a:lnTo>
                    <a:pt x="22913" y="20640"/>
                  </a:lnTo>
                  <a:lnTo>
                    <a:pt x="22913" y="20164"/>
                  </a:lnTo>
                  <a:lnTo>
                    <a:pt x="22437" y="19247"/>
                  </a:lnTo>
                  <a:lnTo>
                    <a:pt x="21520" y="18331"/>
                  </a:lnTo>
                  <a:lnTo>
                    <a:pt x="21080" y="17891"/>
                  </a:lnTo>
                  <a:lnTo>
                    <a:pt x="20164" y="17414"/>
                  </a:lnTo>
                  <a:lnTo>
                    <a:pt x="20164" y="16974"/>
                  </a:lnTo>
                  <a:lnTo>
                    <a:pt x="19687" y="16498"/>
                  </a:lnTo>
                  <a:lnTo>
                    <a:pt x="19247" y="15581"/>
                  </a:lnTo>
                  <a:lnTo>
                    <a:pt x="18771" y="14665"/>
                  </a:lnTo>
                  <a:lnTo>
                    <a:pt x="18771" y="14225"/>
                  </a:lnTo>
                  <a:lnTo>
                    <a:pt x="18771" y="13308"/>
                  </a:lnTo>
                  <a:lnTo>
                    <a:pt x="19247" y="12392"/>
                  </a:lnTo>
                  <a:lnTo>
                    <a:pt x="19247" y="11915"/>
                  </a:lnTo>
                  <a:lnTo>
                    <a:pt x="19247" y="10999"/>
                  </a:lnTo>
                  <a:lnTo>
                    <a:pt x="18331" y="10082"/>
                  </a:lnTo>
                  <a:lnTo>
                    <a:pt x="17414" y="9642"/>
                  </a:lnTo>
                  <a:lnTo>
                    <a:pt x="16938" y="9642"/>
                  </a:lnTo>
                  <a:lnTo>
                    <a:pt x="16938" y="9166"/>
                  </a:lnTo>
                  <a:lnTo>
                    <a:pt x="16498" y="8726"/>
                  </a:lnTo>
                  <a:lnTo>
                    <a:pt x="16021" y="8249"/>
                  </a:lnTo>
                  <a:lnTo>
                    <a:pt x="15581" y="7809"/>
                  </a:lnTo>
                  <a:lnTo>
                    <a:pt x="15581" y="7333"/>
                  </a:lnTo>
                  <a:lnTo>
                    <a:pt x="16021" y="6893"/>
                  </a:lnTo>
                  <a:lnTo>
                    <a:pt x="16021" y="6416"/>
                  </a:lnTo>
                  <a:lnTo>
                    <a:pt x="16498" y="5976"/>
                  </a:lnTo>
                  <a:lnTo>
                    <a:pt x="16021" y="5976"/>
                  </a:lnTo>
                  <a:lnTo>
                    <a:pt x="16021" y="5500"/>
                  </a:lnTo>
                  <a:lnTo>
                    <a:pt x="16021" y="5060"/>
                  </a:lnTo>
                  <a:lnTo>
                    <a:pt x="15581" y="4583"/>
                  </a:lnTo>
                  <a:lnTo>
                    <a:pt x="15581" y="3667"/>
                  </a:lnTo>
                  <a:lnTo>
                    <a:pt x="16021" y="2750"/>
                  </a:lnTo>
                  <a:lnTo>
                    <a:pt x="16021" y="2310"/>
                  </a:lnTo>
                  <a:lnTo>
                    <a:pt x="15581" y="1834"/>
                  </a:lnTo>
                  <a:lnTo>
                    <a:pt x="15105" y="1394"/>
                  </a:lnTo>
                  <a:lnTo>
                    <a:pt x="13272" y="1394"/>
                  </a:lnTo>
                  <a:lnTo>
                    <a:pt x="13748"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4" name="Google Shape;774;p26"/>
            <p:cNvSpPr/>
            <p:nvPr/>
          </p:nvSpPr>
          <p:spPr>
            <a:xfrm>
              <a:off x="6457440" y="3857204"/>
              <a:ext cx="412533" cy="265205"/>
            </a:xfrm>
            <a:custGeom>
              <a:rect b="b" l="l" r="r" t="t"/>
              <a:pathLst>
                <a:path extrusionOk="0" h="16498" w="25663">
                  <a:moveTo>
                    <a:pt x="17854" y="0"/>
                  </a:moveTo>
                  <a:lnTo>
                    <a:pt x="16021" y="917"/>
                  </a:lnTo>
                  <a:lnTo>
                    <a:pt x="15581" y="917"/>
                  </a:lnTo>
                  <a:lnTo>
                    <a:pt x="15104" y="2310"/>
                  </a:lnTo>
                  <a:lnTo>
                    <a:pt x="13748" y="3226"/>
                  </a:lnTo>
                  <a:lnTo>
                    <a:pt x="12831" y="3666"/>
                  </a:lnTo>
                  <a:lnTo>
                    <a:pt x="12355" y="4143"/>
                  </a:lnTo>
                  <a:lnTo>
                    <a:pt x="11438" y="4583"/>
                  </a:lnTo>
                  <a:lnTo>
                    <a:pt x="10522" y="4143"/>
                  </a:lnTo>
                  <a:lnTo>
                    <a:pt x="7332" y="4143"/>
                  </a:lnTo>
                  <a:lnTo>
                    <a:pt x="6416" y="4583"/>
                  </a:lnTo>
                  <a:lnTo>
                    <a:pt x="5499" y="4143"/>
                  </a:lnTo>
                  <a:lnTo>
                    <a:pt x="2273" y="4143"/>
                  </a:lnTo>
                  <a:lnTo>
                    <a:pt x="2273" y="3666"/>
                  </a:lnTo>
                  <a:lnTo>
                    <a:pt x="2273" y="3226"/>
                  </a:lnTo>
                  <a:lnTo>
                    <a:pt x="2273" y="2750"/>
                  </a:lnTo>
                  <a:lnTo>
                    <a:pt x="1833" y="2310"/>
                  </a:lnTo>
                  <a:lnTo>
                    <a:pt x="917" y="2750"/>
                  </a:lnTo>
                  <a:lnTo>
                    <a:pt x="440" y="3666"/>
                  </a:lnTo>
                  <a:lnTo>
                    <a:pt x="0" y="3666"/>
                  </a:lnTo>
                  <a:lnTo>
                    <a:pt x="440" y="4583"/>
                  </a:lnTo>
                  <a:lnTo>
                    <a:pt x="917" y="5499"/>
                  </a:lnTo>
                  <a:lnTo>
                    <a:pt x="1357" y="5976"/>
                  </a:lnTo>
                  <a:lnTo>
                    <a:pt x="1357" y="6416"/>
                  </a:lnTo>
                  <a:lnTo>
                    <a:pt x="2273" y="6416"/>
                  </a:lnTo>
                  <a:lnTo>
                    <a:pt x="2750" y="6892"/>
                  </a:lnTo>
                  <a:lnTo>
                    <a:pt x="2273" y="7332"/>
                  </a:lnTo>
                  <a:lnTo>
                    <a:pt x="2273" y="7809"/>
                  </a:lnTo>
                  <a:lnTo>
                    <a:pt x="1357" y="8249"/>
                  </a:lnTo>
                  <a:lnTo>
                    <a:pt x="1357" y="8725"/>
                  </a:lnTo>
                  <a:lnTo>
                    <a:pt x="1357" y="9642"/>
                  </a:lnTo>
                  <a:lnTo>
                    <a:pt x="1357" y="10082"/>
                  </a:lnTo>
                  <a:lnTo>
                    <a:pt x="917" y="10082"/>
                  </a:lnTo>
                  <a:lnTo>
                    <a:pt x="917" y="10998"/>
                  </a:lnTo>
                  <a:lnTo>
                    <a:pt x="917" y="11475"/>
                  </a:lnTo>
                  <a:lnTo>
                    <a:pt x="1357" y="12391"/>
                  </a:lnTo>
                  <a:lnTo>
                    <a:pt x="2273" y="12831"/>
                  </a:lnTo>
                  <a:lnTo>
                    <a:pt x="2750" y="13308"/>
                  </a:lnTo>
                  <a:lnTo>
                    <a:pt x="3190" y="13748"/>
                  </a:lnTo>
                  <a:lnTo>
                    <a:pt x="3666" y="14224"/>
                  </a:lnTo>
                  <a:lnTo>
                    <a:pt x="4106" y="14664"/>
                  </a:lnTo>
                  <a:lnTo>
                    <a:pt x="4583" y="15141"/>
                  </a:lnTo>
                  <a:lnTo>
                    <a:pt x="4583" y="15581"/>
                  </a:lnTo>
                  <a:lnTo>
                    <a:pt x="4106" y="16057"/>
                  </a:lnTo>
                  <a:lnTo>
                    <a:pt x="5023" y="16497"/>
                  </a:lnTo>
                  <a:lnTo>
                    <a:pt x="6856" y="16497"/>
                  </a:lnTo>
                  <a:lnTo>
                    <a:pt x="7772" y="16057"/>
                  </a:lnTo>
                  <a:lnTo>
                    <a:pt x="8249" y="16497"/>
                  </a:lnTo>
                  <a:lnTo>
                    <a:pt x="9165" y="16057"/>
                  </a:lnTo>
                  <a:lnTo>
                    <a:pt x="8689" y="15581"/>
                  </a:lnTo>
                  <a:lnTo>
                    <a:pt x="9165" y="15581"/>
                  </a:lnTo>
                  <a:lnTo>
                    <a:pt x="10082" y="15141"/>
                  </a:lnTo>
                  <a:lnTo>
                    <a:pt x="10998" y="15141"/>
                  </a:lnTo>
                  <a:lnTo>
                    <a:pt x="11438" y="14664"/>
                  </a:lnTo>
                  <a:lnTo>
                    <a:pt x="11915" y="15581"/>
                  </a:lnTo>
                  <a:lnTo>
                    <a:pt x="13271" y="15581"/>
                  </a:lnTo>
                  <a:lnTo>
                    <a:pt x="13748" y="15141"/>
                  </a:lnTo>
                  <a:lnTo>
                    <a:pt x="15104" y="15141"/>
                  </a:lnTo>
                  <a:lnTo>
                    <a:pt x="15581" y="14664"/>
                  </a:lnTo>
                  <a:lnTo>
                    <a:pt x="17414" y="14664"/>
                  </a:lnTo>
                  <a:lnTo>
                    <a:pt x="17414" y="14224"/>
                  </a:lnTo>
                  <a:lnTo>
                    <a:pt x="16937" y="13748"/>
                  </a:lnTo>
                  <a:lnTo>
                    <a:pt x="16937" y="13308"/>
                  </a:lnTo>
                  <a:lnTo>
                    <a:pt x="17854" y="12831"/>
                  </a:lnTo>
                  <a:lnTo>
                    <a:pt x="18330" y="12831"/>
                  </a:lnTo>
                  <a:lnTo>
                    <a:pt x="18330" y="12391"/>
                  </a:lnTo>
                  <a:lnTo>
                    <a:pt x="18770" y="11915"/>
                  </a:lnTo>
                  <a:lnTo>
                    <a:pt x="18770" y="11475"/>
                  </a:lnTo>
                  <a:lnTo>
                    <a:pt x="19687" y="11475"/>
                  </a:lnTo>
                  <a:lnTo>
                    <a:pt x="20163" y="10998"/>
                  </a:lnTo>
                  <a:lnTo>
                    <a:pt x="21996" y="10998"/>
                  </a:lnTo>
                  <a:lnTo>
                    <a:pt x="21996" y="11475"/>
                  </a:lnTo>
                  <a:lnTo>
                    <a:pt x="23353" y="11475"/>
                  </a:lnTo>
                  <a:lnTo>
                    <a:pt x="24746" y="10998"/>
                  </a:lnTo>
                  <a:lnTo>
                    <a:pt x="24746" y="10558"/>
                  </a:lnTo>
                  <a:lnTo>
                    <a:pt x="24269" y="9642"/>
                  </a:lnTo>
                  <a:lnTo>
                    <a:pt x="23829" y="9642"/>
                  </a:lnTo>
                  <a:lnTo>
                    <a:pt x="23353" y="9165"/>
                  </a:lnTo>
                  <a:lnTo>
                    <a:pt x="23353" y="8725"/>
                  </a:lnTo>
                  <a:lnTo>
                    <a:pt x="22436" y="8725"/>
                  </a:lnTo>
                  <a:lnTo>
                    <a:pt x="21996" y="9642"/>
                  </a:lnTo>
                  <a:lnTo>
                    <a:pt x="21996" y="8249"/>
                  </a:lnTo>
                  <a:lnTo>
                    <a:pt x="21996" y="7809"/>
                  </a:lnTo>
                  <a:lnTo>
                    <a:pt x="22436" y="7332"/>
                  </a:lnTo>
                  <a:lnTo>
                    <a:pt x="22913" y="7332"/>
                  </a:lnTo>
                  <a:lnTo>
                    <a:pt x="22913" y="6892"/>
                  </a:lnTo>
                  <a:lnTo>
                    <a:pt x="23353" y="6416"/>
                  </a:lnTo>
                  <a:lnTo>
                    <a:pt x="22913" y="5976"/>
                  </a:lnTo>
                  <a:lnTo>
                    <a:pt x="22436" y="5059"/>
                  </a:lnTo>
                  <a:lnTo>
                    <a:pt x="23353" y="5059"/>
                  </a:lnTo>
                  <a:lnTo>
                    <a:pt x="22913" y="4143"/>
                  </a:lnTo>
                  <a:lnTo>
                    <a:pt x="22913" y="2750"/>
                  </a:lnTo>
                  <a:lnTo>
                    <a:pt x="25186" y="2750"/>
                  </a:lnTo>
                  <a:lnTo>
                    <a:pt x="25662" y="2310"/>
                  </a:lnTo>
                  <a:lnTo>
                    <a:pt x="25186" y="1393"/>
                  </a:lnTo>
                  <a:lnTo>
                    <a:pt x="22913" y="477"/>
                  </a:lnTo>
                  <a:lnTo>
                    <a:pt x="21520" y="477"/>
                  </a:lnTo>
                  <a:lnTo>
                    <a:pt x="20603" y="917"/>
                  </a:lnTo>
                  <a:lnTo>
                    <a:pt x="20163" y="477"/>
                  </a:lnTo>
                  <a:lnTo>
                    <a:pt x="18770" y="477"/>
                  </a:lnTo>
                  <a:lnTo>
                    <a:pt x="17854"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5" name="Google Shape;775;p26"/>
            <p:cNvSpPr/>
            <p:nvPr/>
          </p:nvSpPr>
          <p:spPr>
            <a:xfrm>
              <a:off x="6538168" y="4122394"/>
              <a:ext cx="16" cy="16"/>
            </a:xfrm>
            <a:custGeom>
              <a:rect b="b" l="l" r="r" t="t"/>
              <a:pathLst>
                <a:path extrusionOk="0" h="1" w="1">
                  <a:moveTo>
                    <a:pt x="1" y="0"/>
                  </a:moveTo>
                  <a:lnTo>
                    <a:pt x="1"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6" name="Google Shape;776;p26"/>
            <p:cNvSpPr/>
            <p:nvPr/>
          </p:nvSpPr>
          <p:spPr>
            <a:xfrm>
              <a:off x="6339578" y="3503603"/>
              <a:ext cx="566933" cy="427274"/>
            </a:xfrm>
            <a:custGeom>
              <a:rect b="b" l="l" r="r" t="t"/>
              <a:pathLst>
                <a:path extrusionOk="0" h="26580" w="35268">
                  <a:moveTo>
                    <a:pt x="19687" y="1"/>
                  </a:moveTo>
                  <a:lnTo>
                    <a:pt x="18330" y="478"/>
                  </a:lnTo>
                  <a:lnTo>
                    <a:pt x="18330" y="917"/>
                  </a:lnTo>
                  <a:lnTo>
                    <a:pt x="18330" y="1394"/>
                  </a:lnTo>
                  <a:lnTo>
                    <a:pt x="16021" y="1394"/>
                  </a:lnTo>
                  <a:lnTo>
                    <a:pt x="15104" y="2311"/>
                  </a:lnTo>
                  <a:lnTo>
                    <a:pt x="14664" y="2750"/>
                  </a:lnTo>
                  <a:lnTo>
                    <a:pt x="13271" y="2311"/>
                  </a:lnTo>
                  <a:lnTo>
                    <a:pt x="12831" y="2311"/>
                  </a:lnTo>
                  <a:lnTo>
                    <a:pt x="11915" y="2750"/>
                  </a:lnTo>
                  <a:lnTo>
                    <a:pt x="11438" y="3227"/>
                  </a:lnTo>
                  <a:lnTo>
                    <a:pt x="10522" y="3227"/>
                  </a:lnTo>
                  <a:lnTo>
                    <a:pt x="9605" y="2750"/>
                  </a:lnTo>
                  <a:lnTo>
                    <a:pt x="9165" y="2750"/>
                  </a:lnTo>
                  <a:lnTo>
                    <a:pt x="8249" y="2311"/>
                  </a:lnTo>
                  <a:lnTo>
                    <a:pt x="6856" y="2750"/>
                  </a:lnTo>
                  <a:lnTo>
                    <a:pt x="5939" y="2750"/>
                  </a:lnTo>
                  <a:lnTo>
                    <a:pt x="6856" y="4144"/>
                  </a:lnTo>
                  <a:lnTo>
                    <a:pt x="6856" y="4583"/>
                  </a:lnTo>
                  <a:lnTo>
                    <a:pt x="6416" y="5060"/>
                  </a:lnTo>
                  <a:lnTo>
                    <a:pt x="5939" y="5500"/>
                  </a:lnTo>
                  <a:lnTo>
                    <a:pt x="5499" y="5977"/>
                  </a:lnTo>
                  <a:lnTo>
                    <a:pt x="5023" y="5977"/>
                  </a:lnTo>
                  <a:lnTo>
                    <a:pt x="4583" y="6416"/>
                  </a:lnTo>
                  <a:lnTo>
                    <a:pt x="4106" y="6893"/>
                  </a:lnTo>
                  <a:lnTo>
                    <a:pt x="4106" y="8250"/>
                  </a:lnTo>
                  <a:lnTo>
                    <a:pt x="3666" y="8726"/>
                  </a:lnTo>
                  <a:lnTo>
                    <a:pt x="3666" y="10083"/>
                  </a:lnTo>
                  <a:lnTo>
                    <a:pt x="3190" y="10559"/>
                  </a:lnTo>
                  <a:lnTo>
                    <a:pt x="2750" y="10999"/>
                  </a:lnTo>
                  <a:lnTo>
                    <a:pt x="2273" y="10999"/>
                  </a:lnTo>
                  <a:lnTo>
                    <a:pt x="2273" y="11476"/>
                  </a:lnTo>
                  <a:lnTo>
                    <a:pt x="1833" y="12392"/>
                  </a:lnTo>
                  <a:lnTo>
                    <a:pt x="1357" y="12832"/>
                  </a:lnTo>
                  <a:lnTo>
                    <a:pt x="917" y="13309"/>
                  </a:lnTo>
                  <a:lnTo>
                    <a:pt x="440" y="13749"/>
                  </a:lnTo>
                  <a:lnTo>
                    <a:pt x="0" y="14665"/>
                  </a:lnTo>
                  <a:lnTo>
                    <a:pt x="0" y="15582"/>
                  </a:lnTo>
                  <a:lnTo>
                    <a:pt x="917" y="15582"/>
                  </a:lnTo>
                  <a:lnTo>
                    <a:pt x="917" y="16058"/>
                  </a:lnTo>
                  <a:lnTo>
                    <a:pt x="917" y="16975"/>
                  </a:lnTo>
                  <a:lnTo>
                    <a:pt x="917" y="17415"/>
                  </a:lnTo>
                  <a:lnTo>
                    <a:pt x="1357" y="17891"/>
                  </a:lnTo>
                  <a:lnTo>
                    <a:pt x="1357" y="19248"/>
                  </a:lnTo>
                  <a:lnTo>
                    <a:pt x="1833" y="19248"/>
                  </a:lnTo>
                  <a:lnTo>
                    <a:pt x="2273" y="18808"/>
                  </a:lnTo>
                  <a:lnTo>
                    <a:pt x="2750" y="18808"/>
                  </a:lnTo>
                  <a:lnTo>
                    <a:pt x="3190" y="19248"/>
                  </a:lnTo>
                  <a:lnTo>
                    <a:pt x="3666" y="19724"/>
                  </a:lnTo>
                  <a:lnTo>
                    <a:pt x="3666" y="20164"/>
                  </a:lnTo>
                  <a:lnTo>
                    <a:pt x="3190" y="21081"/>
                  </a:lnTo>
                  <a:lnTo>
                    <a:pt x="3190" y="21557"/>
                  </a:lnTo>
                  <a:lnTo>
                    <a:pt x="3190" y="21997"/>
                  </a:lnTo>
                  <a:lnTo>
                    <a:pt x="4583" y="21997"/>
                  </a:lnTo>
                  <a:lnTo>
                    <a:pt x="4583" y="21557"/>
                  </a:lnTo>
                  <a:lnTo>
                    <a:pt x="5023" y="21557"/>
                  </a:lnTo>
                  <a:lnTo>
                    <a:pt x="5499" y="21997"/>
                  </a:lnTo>
                  <a:lnTo>
                    <a:pt x="6856" y="22474"/>
                  </a:lnTo>
                  <a:lnTo>
                    <a:pt x="6856" y="21997"/>
                  </a:lnTo>
                  <a:lnTo>
                    <a:pt x="8249" y="21557"/>
                  </a:lnTo>
                  <a:lnTo>
                    <a:pt x="8689" y="21997"/>
                  </a:lnTo>
                  <a:lnTo>
                    <a:pt x="8249" y="22474"/>
                  </a:lnTo>
                  <a:lnTo>
                    <a:pt x="8249" y="22914"/>
                  </a:lnTo>
                  <a:lnTo>
                    <a:pt x="8689" y="22914"/>
                  </a:lnTo>
                  <a:lnTo>
                    <a:pt x="9165" y="23830"/>
                  </a:lnTo>
                  <a:lnTo>
                    <a:pt x="9165" y="24307"/>
                  </a:lnTo>
                  <a:lnTo>
                    <a:pt x="9605" y="24747"/>
                  </a:lnTo>
                  <a:lnTo>
                    <a:pt x="9605" y="25223"/>
                  </a:lnTo>
                  <a:lnTo>
                    <a:pt x="9605" y="25663"/>
                  </a:lnTo>
                  <a:lnTo>
                    <a:pt x="9605" y="26140"/>
                  </a:lnTo>
                  <a:lnTo>
                    <a:pt x="12831" y="26140"/>
                  </a:lnTo>
                  <a:lnTo>
                    <a:pt x="13748" y="26580"/>
                  </a:lnTo>
                  <a:lnTo>
                    <a:pt x="14664" y="26140"/>
                  </a:lnTo>
                  <a:lnTo>
                    <a:pt x="17854" y="26140"/>
                  </a:lnTo>
                  <a:lnTo>
                    <a:pt x="18770" y="26580"/>
                  </a:lnTo>
                  <a:lnTo>
                    <a:pt x="19687" y="26140"/>
                  </a:lnTo>
                  <a:lnTo>
                    <a:pt x="20163" y="25663"/>
                  </a:lnTo>
                  <a:lnTo>
                    <a:pt x="21080" y="25223"/>
                  </a:lnTo>
                  <a:lnTo>
                    <a:pt x="22436" y="24307"/>
                  </a:lnTo>
                  <a:lnTo>
                    <a:pt x="22913" y="22914"/>
                  </a:lnTo>
                  <a:lnTo>
                    <a:pt x="23353" y="22914"/>
                  </a:lnTo>
                  <a:lnTo>
                    <a:pt x="25186" y="21997"/>
                  </a:lnTo>
                  <a:lnTo>
                    <a:pt x="26102" y="22474"/>
                  </a:lnTo>
                  <a:lnTo>
                    <a:pt x="27495" y="22474"/>
                  </a:lnTo>
                  <a:lnTo>
                    <a:pt x="27935" y="22914"/>
                  </a:lnTo>
                  <a:lnTo>
                    <a:pt x="28852" y="22474"/>
                  </a:lnTo>
                  <a:lnTo>
                    <a:pt x="30245" y="22474"/>
                  </a:lnTo>
                  <a:lnTo>
                    <a:pt x="32518" y="23390"/>
                  </a:lnTo>
                  <a:lnTo>
                    <a:pt x="32518" y="22914"/>
                  </a:lnTo>
                  <a:lnTo>
                    <a:pt x="32518" y="21997"/>
                  </a:lnTo>
                  <a:lnTo>
                    <a:pt x="32078" y="21081"/>
                  </a:lnTo>
                  <a:lnTo>
                    <a:pt x="32078" y="20164"/>
                  </a:lnTo>
                  <a:lnTo>
                    <a:pt x="32078" y="19724"/>
                  </a:lnTo>
                  <a:lnTo>
                    <a:pt x="32518" y="19248"/>
                  </a:lnTo>
                  <a:lnTo>
                    <a:pt x="32994" y="18808"/>
                  </a:lnTo>
                  <a:lnTo>
                    <a:pt x="32078" y="18808"/>
                  </a:lnTo>
                  <a:lnTo>
                    <a:pt x="32078" y="18331"/>
                  </a:lnTo>
                  <a:lnTo>
                    <a:pt x="32518" y="17415"/>
                  </a:lnTo>
                  <a:lnTo>
                    <a:pt x="32518" y="16975"/>
                  </a:lnTo>
                  <a:lnTo>
                    <a:pt x="32994" y="16498"/>
                  </a:lnTo>
                  <a:lnTo>
                    <a:pt x="33434" y="16975"/>
                  </a:lnTo>
                  <a:lnTo>
                    <a:pt x="33434" y="17891"/>
                  </a:lnTo>
                  <a:lnTo>
                    <a:pt x="33911" y="17891"/>
                  </a:lnTo>
                  <a:lnTo>
                    <a:pt x="34351" y="17415"/>
                  </a:lnTo>
                  <a:lnTo>
                    <a:pt x="34351" y="16498"/>
                  </a:lnTo>
                  <a:lnTo>
                    <a:pt x="34827" y="16498"/>
                  </a:lnTo>
                  <a:lnTo>
                    <a:pt x="35267" y="15582"/>
                  </a:lnTo>
                  <a:lnTo>
                    <a:pt x="35267" y="13749"/>
                  </a:lnTo>
                  <a:lnTo>
                    <a:pt x="34827" y="14665"/>
                  </a:lnTo>
                  <a:lnTo>
                    <a:pt x="34351" y="13749"/>
                  </a:lnTo>
                  <a:lnTo>
                    <a:pt x="33911" y="13749"/>
                  </a:lnTo>
                  <a:lnTo>
                    <a:pt x="33911" y="13309"/>
                  </a:lnTo>
                  <a:lnTo>
                    <a:pt x="32518" y="13309"/>
                  </a:lnTo>
                  <a:lnTo>
                    <a:pt x="32078" y="13749"/>
                  </a:lnTo>
                  <a:lnTo>
                    <a:pt x="31601" y="14225"/>
                  </a:lnTo>
                  <a:lnTo>
                    <a:pt x="31161" y="13749"/>
                  </a:lnTo>
                  <a:lnTo>
                    <a:pt x="29768" y="13749"/>
                  </a:lnTo>
                  <a:lnTo>
                    <a:pt x="29328" y="13309"/>
                  </a:lnTo>
                  <a:lnTo>
                    <a:pt x="29328" y="12392"/>
                  </a:lnTo>
                  <a:lnTo>
                    <a:pt x="28852" y="10999"/>
                  </a:lnTo>
                  <a:lnTo>
                    <a:pt x="28852" y="10559"/>
                  </a:lnTo>
                  <a:lnTo>
                    <a:pt x="28412" y="10083"/>
                  </a:lnTo>
                  <a:lnTo>
                    <a:pt x="28412" y="9643"/>
                  </a:lnTo>
                  <a:lnTo>
                    <a:pt x="28412" y="9166"/>
                  </a:lnTo>
                  <a:lnTo>
                    <a:pt x="28852" y="9166"/>
                  </a:lnTo>
                  <a:lnTo>
                    <a:pt x="28852" y="8250"/>
                  </a:lnTo>
                  <a:lnTo>
                    <a:pt x="28852" y="7810"/>
                  </a:lnTo>
                  <a:lnTo>
                    <a:pt x="28412" y="6893"/>
                  </a:lnTo>
                  <a:lnTo>
                    <a:pt x="28412" y="6416"/>
                  </a:lnTo>
                  <a:lnTo>
                    <a:pt x="27019" y="5977"/>
                  </a:lnTo>
                  <a:lnTo>
                    <a:pt x="26579" y="5500"/>
                  </a:lnTo>
                  <a:lnTo>
                    <a:pt x="26102" y="5060"/>
                  </a:lnTo>
                  <a:lnTo>
                    <a:pt x="26102" y="4144"/>
                  </a:lnTo>
                  <a:lnTo>
                    <a:pt x="25186" y="3667"/>
                  </a:lnTo>
                  <a:lnTo>
                    <a:pt x="23829" y="3227"/>
                  </a:lnTo>
                  <a:lnTo>
                    <a:pt x="23829" y="1834"/>
                  </a:lnTo>
                  <a:lnTo>
                    <a:pt x="22436" y="917"/>
                  </a:lnTo>
                  <a:lnTo>
                    <a:pt x="21996" y="478"/>
                  </a:lnTo>
                  <a:lnTo>
                    <a:pt x="21520" y="478"/>
                  </a:lnTo>
                  <a:lnTo>
                    <a:pt x="20603"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7" name="Google Shape;777;p26"/>
            <p:cNvSpPr/>
            <p:nvPr/>
          </p:nvSpPr>
          <p:spPr>
            <a:xfrm>
              <a:off x="6744427" y="4033997"/>
              <a:ext cx="184477" cy="162068"/>
            </a:xfrm>
            <a:custGeom>
              <a:rect b="b" l="l" r="r" t="t"/>
              <a:pathLst>
                <a:path extrusionOk="0" h="10082" w="11476">
                  <a:moveTo>
                    <a:pt x="2310" y="0"/>
                  </a:moveTo>
                  <a:lnTo>
                    <a:pt x="1834" y="477"/>
                  </a:lnTo>
                  <a:lnTo>
                    <a:pt x="917" y="477"/>
                  </a:lnTo>
                  <a:lnTo>
                    <a:pt x="917" y="917"/>
                  </a:lnTo>
                  <a:lnTo>
                    <a:pt x="477" y="1393"/>
                  </a:lnTo>
                  <a:lnTo>
                    <a:pt x="477" y="1833"/>
                  </a:lnTo>
                  <a:lnTo>
                    <a:pt x="917" y="1833"/>
                  </a:lnTo>
                  <a:lnTo>
                    <a:pt x="1394" y="2310"/>
                  </a:lnTo>
                  <a:lnTo>
                    <a:pt x="1834" y="2310"/>
                  </a:lnTo>
                  <a:lnTo>
                    <a:pt x="1834" y="2750"/>
                  </a:lnTo>
                  <a:lnTo>
                    <a:pt x="1834" y="3226"/>
                  </a:lnTo>
                  <a:lnTo>
                    <a:pt x="1834" y="3666"/>
                  </a:lnTo>
                  <a:lnTo>
                    <a:pt x="1394" y="4143"/>
                  </a:lnTo>
                  <a:lnTo>
                    <a:pt x="1394" y="4583"/>
                  </a:lnTo>
                  <a:lnTo>
                    <a:pt x="917" y="4583"/>
                  </a:lnTo>
                  <a:lnTo>
                    <a:pt x="917" y="5059"/>
                  </a:lnTo>
                  <a:lnTo>
                    <a:pt x="917" y="5976"/>
                  </a:lnTo>
                  <a:lnTo>
                    <a:pt x="917" y="6416"/>
                  </a:lnTo>
                  <a:lnTo>
                    <a:pt x="477" y="6416"/>
                  </a:lnTo>
                  <a:lnTo>
                    <a:pt x="477" y="6892"/>
                  </a:lnTo>
                  <a:lnTo>
                    <a:pt x="1" y="7332"/>
                  </a:lnTo>
                  <a:lnTo>
                    <a:pt x="477" y="7809"/>
                  </a:lnTo>
                  <a:lnTo>
                    <a:pt x="1834" y="7809"/>
                  </a:lnTo>
                  <a:lnTo>
                    <a:pt x="2310" y="7332"/>
                  </a:lnTo>
                  <a:lnTo>
                    <a:pt x="2310" y="7809"/>
                  </a:lnTo>
                  <a:lnTo>
                    <a:pt x="2310" y="8249"/>
                  </a:lnTo>
                  <a:lnTo>
                    <a:pt x="1834" y="8249"/>
                  </a:lnTo>
                  <a:lnTo>
                    <a:pt x="917" y="9642"/>
                  </a:lnTo>
                  <a:lnTo>
                    <a:pt x="1834" y="10082"/>
                  </a:lnTo>
                  <a:lnTo>
                    <a:pt x="2310" y="9165"/>
                  </a:lnTo>
                  <a:lnTo>
                    <a:pt x="3667" y="8725"/>
                  </a:lnTo>
                  <a:lnTo>
                    <a:pt x="4143" y="8249"/>
                  </a:lnTo>
                  <a:lnTo>
                    <a:pt x="5060" y="7809"/>
                  </a:lnTo>
                  <a:lnTo>
                    <a:pt x="5060" y="7332"/>
                  </a:lnTo>
                  <a:lnTo>
                    <a:pt x="5500" y="6892"/>
                  </a:lnTo>
                  <a:lnTo>
                    <a:pt x="6416" y="5976"/>
                  </a:lnTo>
                  <a:lnTo>
                    <a:pt x="6893" y="5499"/>
                  </a:lnTo>
                  <a:lnTo>
                    <a:pt x="7333" y="5059"/>
                  </a:lnTo>
                  <a:lnTo>
                    <a:pt x="8249" y="4583"/>
                  </a:lnTo>
                  <a:lnTo>
                    <a:pt x="9642" y="4583"/>
                  </a:lnTo>
                  <a:lnTo>
                    <a:pt x="10559" y="4143"/>
                  </a:lnTo>
                  <a:lnTo>
                    <a:pt x="10999" y="4143"/>
                  </a:lnTo>
                  <a:lnTo>
                    <a:pt x="11475" y="3666"/>
                  </a:lnTo>
                  <a:lnTo>
                    <a:pt x="11475" y="2750"/>
                  </a:lnTo>
                  <a:lnTo>
                    <a:pt x="10999" y="2750"/>
                  </a:lnTo>
                  <a:lnTo>
                    <a:pt x="10082" y="2310"/>
                  </a:lnTo>
                  <a:lnTo>
                    <a:pt x="9642" y="2310"/>
                  </a:lnTo>
                  <a:lnTo>
                    <a:pt x="8249" y="1393"/>
                  </a:lnTo>
                  <a:lnTo>
                    <a:pt x="7333" y="1393"/>
                  </a:lnTo>
                  <a:lnTo>
                    <a:pt x="7333" y="917"/>
                  </a:lnTo>
                  <a:lnTo>
                    <a:pt x="7333" y="477"/>
                  </a:lnTo>
                  <a:lnTo>
                    <a:pt x="6893" y="0"/>
                  </a:lnTo>
                  <a:lnTo>
                    <a:pt x="5500" y="477"/>
                  </a:lnTo>
                  <a:lnTo>
                    <a:pt x="4143" y="477"/>
                  </a:lnTo>
                  <a:lnTo>
                    <a:pt x="4143"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8" name="Google Shape;778;p26"/>
            <p:cNvSpPr/>
            <p:nvPr/>
          </p:nvSpPr>
          <p:spPr>
            <a:xfrm>
              <a:off x="6538168" y="4122394"/>
              <a:ext cx="16" cy="16"/>
            </a:xfrm>
            <a:custGeom>
              <a:rect b="b" l="l" r="r" t="t"/>
              <a:pathLst>
                <a:path extrusionOk="0" h="1" w="1">
                  <a:moveTo>
                    <a:pt x="1" y="0"/>
                  </a:move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79" name="Google Shape;779;p26"/>
            <p:cNvSpPr/>
            <p:nvPr/>
          </p:nvSpPr>
          <p:spPr>
            <a:xfrm>
              <a:off x="6346651" y="4063463"/>
              <a:ext cx="427257" cy="479115"/>
            </a:xfrm>
            <a:custGeom>
              <a:rect b="b" l="l" r="r" t="t"/>
              <a:pathLst>
                <a:path extrusionOk="0" h="29805" w="26579">
                  <a:moveTo>
                    <a:pt x="24746" y="0"/>
                  </a:moveTo>
                  <a:lnTo>
                    <a:pt x="23829" y="477"/>
                  </a:lnTo>
                  <a:lnTo>
                    <a:pt x="23829" y="917"/>
                  </a:lnTo>
                  <a:lnTo>
                    <a:pt x="24306" y="1393"/>
                  </a:lnTo>
                  <a:lnTo>
                    <a:pt x="24306" y="1833"/>
                  </a:lnTo>
                  <a:lnTo>
                    <a:pt x="22473" y="1833"/>
                  </a:lnTo>
                  <a:lnTo>
                    <a:pt x="21996" y="2310"/>
                  </a:lnTo>
                  <a:lnTo>
                    <a:pt x="20640" y="2310"/>
                  </a:lnTo>
                  <a:lnTo>
                    <a:pt x="20163" y="2750"/>
                  </a:lnTo>
                  <a:lnTo>
                    <a:pt x="18807" y="2750"/>
                  </a:lnTo>
                  <a:lnTo>
                    <a:pt x="18330" y="1833"/>
                  </a:lnTo>
                  <a:lnTo>
                    <a:pt x="17890" y="2310"/>
                  </a:lnTo>
                  <a:lnTo>
                    <a:pt x="16974" y="2310"/>
                  </a:lnTo>
                  <a:lnTo>
                    <a:pt x="16057" y="2750"/>
                  </a:lnTo>
                  <a:lnTo>
                    <a:pt x="15581" y="2750"/>
                  </a:lnTo>
                  <a:lnTo>
                    <a:pt x="16057" y="3226"/>
                  </a:lnTo>
                  <a:lnTo>
                    <a:pt x="15141" y="3666"/>
                  </a:lnTo>
                  <a:lnTo>
                    <a:pt x="14664" y="3226"/>
                  </a:lnTo>
                  <a:lnTo>
                    <a:pt x="13748" y="3666"/>
                  </a:lnTo>
                  <a:lnTo>
                    <a:pt x="11915" y="3666"/>
                  </a:lnTo>
                  <a:lnTo>
                    <a:pt x="10998" y="4143"/>
                  </a:lnTo>
                  <a:lnTo>
                    <a:pt x="10558" y="4583"/>
                  </a:lnTo>
                  <a:lnTo>
                    <a:pt x="10082" y="5499"/>
                  </a:lnTo>
                  <a:lnTo>
                    <a:pt x="8725" y="5499"/>
                  </a:lnTo>
                  <a:lnTo>
                    <a:pt x="8249" y="5059"/>
                  </a:lnTo>
                  <a:lnTo>
                    <a:pt x="7809" y="5499"/>
                  </a:lnTo>
                  <a:lnTo>
                    <a:pt x="7809" y="5976"/>
                  </a:lnTo>
                  <a:lnTo>
                    <a:pt x="6416" y="5976"/>
                  </a:lnTo>
                  <a:lnTo>
                    <a:pt x="5499" y="6416"/>
                  </a:lnTo>
                  <a:lnTo>
                    <a:pt x="5059" y="6416"/>
                  </a:lnTo>
                  <a:lnTo>
                    <a:pt x="4143" y="6892"/>
                  </a:lnTo>
                  <a:lnTo>
                    <a:pt x="4143" y="6416"/>
                  </a:lnTo>
                  <a:lnTo>
                    <a:pt x="3666" y="6416"/>
                  </a:lnTo>
                  <a:lnTo>
                    <a:pt x="3666" y="6892"/>
                  </a:lnTo>
                  <a:lnTo>
                    <a:pt x="3226" y="6892"/>
                  </a:lnTo>
                  <a:lnTo>
                    <a:pt x="2750" y="7332"/>
                  </a:lnTo>
                  <a:lnTo>
                    <a:pt x="3226" y="7809"/>
                  </a:lnTo>
                  <a:lnTo>
                    <a:pt x="3666" y="8249"/>
                  </a:lnTo>
                  <a:lnTo>
                    <a:pt x="3666" y="8725"/>
                  </a:lnTo>
                  <a:lnTo>
                    <a:pt x="3666" y="9165"/>
                  </a:lnTo>
                  <a:lnTo>
                    <a:pt x="3226" y="9642"/>
                  </a:lnTo>
                  <a:lnTo>
                    <a:pt x="2750" y="10558"/>
                  </a:lnTo>
                  <a:lnTo>
                    <a:pt x="2310" y="10998"/>
                  </a:lnTo>
                  <a:lnTo>
                    <a:pt x="1833" y="10998"/>
                  </a:lnTo>
                  <a:lnTo>
                    <a:pt x="2750" y="11475"/>
                  </a:lnTo>
                  <a:lnTo>
                    <a:pt x="1833" y="12391"/>
                  </a:lnTo>
                  <a:lnTo>
                    <a:pt x="917" y="12391"/>
                  </a:lnTo>
                  <a:lnTo>
                    <a:pt x="477" y="12831"/>
                  </a:lnTo>
                  <a:lnTo>
                    <a:pt x="917" y="13308"/>
                  </a:lnTo>
                  <a:lnTo>
                    <a:pt x="917" y="13748"/>
                  </a:lnTo>
                  <a:lnTo>
                    <a:pt x="0" y="13748"/>
                  </a:lnTo>
                  <a:lnTo>
                    <a:pt x="917" y="14664"/>
                  </a:lnTo>
                  <a:lnTo>
                    <a:pt x="1393" y="15141"/>
                  </a:lnTo>
                  <a:lnTo>
                    <a:pt x="2310" y="15141"/>
                  </a:lnTo>
                  <a:lnTo>
                    <a:pt x="2310" y="15581"/>
                  </a:lnTo>
                  <a:lnTo>
                    <a:pt x="2310" y="16497"/>
                  </a:lnTo>
                  <a:lnTo>
                    <a:pt x="2750" y="16974"/>
                  </a:lnTo>
                  <a:lnTo>
                    <a:pt x="3226" y="16497"/>
                  </a:lnTo>
                  <a:lnTo>
                    <a:pt x="5059" y="16497"/>
                  </a:lnTo>
                  <a:lnTo>
                    <a:pt x="5059" y="16974"/>
                  </a:lnTo>
                  <a:lnTo>
                    <a:pt x="5059" y="17414"/>
                  </a:lnTo>
                  <a:lnTo>
                    <a:pt x="3226" y="17414"/>
                  </a:lnTo>
                  <a:lnTo>
                    <a:pt x="2750" y="17890"/>
                  </a:lnTo>
                  <a:lnTo>
                    <a:pt x="3226" y="18330"/>
                  </a:lnTo>
                  <a:lnTo>
                    <a:pt x="3666" y="18807"/>
                  </a:lnTo>
                  <a:lnTo>
                    <a:pt x="3666" y="19723"/>
                  </a:lnTo>
                  <a:lnTo>
                    <a:pt x="4143" y="19247"/>
                  </a:lnTo>
                  <a:lnTo>
                    <a:pt x="5059" y="19723"/>
                  </a:lnTo>
                  <a:lnTo>
                    <a:pt x="5499" y="19247"/>
                  </a:lnTo>
                  <a:lnTo>
                    <a:pt x="6416" y="19247"/>
                  </a:lnTo>
                  <a:lnTo>
                    <a:pt x="6416" y="19723"/>
                  </a:lnTo>
                  <a:lnTo>
                    <a:pt x="7332" y="19247"/>
                  </a:lnTo>
                  <a:lnTo>
                    <a:pt x="9642" y="19247"/>
                  </a:lnTo>
                  <a:lnTo>
                    <a:pt x="10082" y="19723"/>
                  </a:lnTo>
                  <a:lnTo>
                    <a:pt x="10558" y="19723"/>
                  </a:lnTo>
                  <a:lnTo>
                    <a:pt x="10558" y="19247"/>
                  </a:lnTo>
                  <a:lnTo>
                    <a:pt x="11475" y="19247"/>
                  </a:lnTo>
                  <a:lnTo>
                    <a:pt x="11915" y="19723"/>
                  </a:lnTo>
                  <a:lnTo>
                    <a:pt x="12391" y="20163"/>
                  </a:lnTo>
                  <a:lnTo>
                    <a:pt x="13308" y="20640"/>
                  </a:lnTo>
                  <a:lnTo>
                    <a:pt x="12831" y="21080"/>
                  </a:lnTo>
                  <a:lnTo>
                    <a:pt x="12391" y="21080"/>
                  </a:lnTo>
                  <a:lnTo>
                    <a:pt x="11915" y="21996"/>
                  </a:lnTo>
                  <a:lnTo>
                    <a:pt x="11475" y="21556"/>
                  </a:lnTo>
                  <a:lnTo>
                    <a:pt x="11475" y="20640"/>
                  </a:lnTo>
                  <a:lnTo>
                    <a:pt x="10998" y="20640"/>
                  </a:lnTo>
                  <a:lnTo>
                    <a:pt x="10082" y="21080"/>
                  </a:lnTo>
                  <a:lnTo>
                    <a:pt x="10082" y="20640"/>
                  </a:lnTo>
                  <a:lnTo>
                    <a:pt x="8249" y="20640"/>
                  </a:lnTo>
                  <a:lnTo>
                    <a:pt x="7809" y="21080"/>
                  </a:lnTo>
                  <a:lnTo>
                    <a:pt x="5499" y="21080"/>
                  </a:lnTo>
                  <a:lnTo>
                    <a:pt x="5059" y="21996"/>
                  </a:lnTo>
                  <a:lnTo>
                    <a:pt x="5059" y="22473"/>
                  </a:lnTo>
                  <a:lnTo>
                    <a:pt x="5976" y="23389"/>
                  </a:lnTo>
                  <a:lnTo>
                    <a:pt x="6416" y="23389"/>
                  </a:lnTo>
                  <a:lnTo>
                    <a:pt x="6892" y="23829"/>
                  </a:lnTo>
                  <a:lnTo>
                    <a:pt x="7332" y="24306"/>
                  </a:lnTo>
                  <a:lnTo>
                    <a:pt x="7332" y="24746"/>
                  </a:lnTo>
                  <a:lnTo>
                    <a:pt x="7332" y="25662"/>
                  </a:lnTo>
                  <a:lnTo>
                    <a:pt x="6892" y="26139"/>
                  </a:lnTo>
                  <a:lnTo>
                    <a:pt x="7332" y="26579"/>
                  </a:lnTo>
                  <a:lnTo>
                    <a:pt x="7332" y="27055"/>
                  </a:lnTo>
                  <a:lnTo>
                    <a:pt x="7332" y="27495"/>
                  </a:lnTo>
                  <a:lnTo>
                    <a:pt x="8249" y="28412"/>
                  </a:lnTo>
                  <a:lnTo>
                    <a:pt x="9165" y="28412"/>
                  </a:lnTo>
                  <a:lnTo>
                    <a:pt x="9642" y="27972"/>
                  </a:lnTo>
                  <a:lnTo>
                    <a:pt x="9165" y="27495"/>
                  </a:lnTo>
                  <a:lnTo>
                    <a:pt x="9165" y="27055"/>
                  </a:lnTo>
                  <a:lnTo>
                    <a:pt x="9642" y="26579"/>
                  </a:lnTo>
                  <a:lnTo>
                    <a:pt x="10082" y="27055"/>
                  </a:lnTo>
                  <a:lnTo>
                    <a:pt x="10082" y="27495"/>
                  </a:lnTo>
                  <a:lnTo>
                    <a:pt x="10082" y="27972"/>
                  </a:lnTo>
                  <a:lnTo>
                    <a:pt x="10082" y="28412"/>
                  </a:lnTo>
                  <a:lnTo>
                    <a:pt x="10558" y="28888"/>
                  </a:lnTo>
                  <a:lnTo>
                    <a:pt x="10998" y="28888"/>
                  </a:lnTo>
                  <a:lnTo>
                    <a:pt x="11475" y="29805"/>
                  </a:lnTo>
                  <a:lnTo>
                    <a:pt x="12391" y="29805"/>
                  </a:lnTo>
                  <a:lnTo>
                    <a:pt x="11915" y="28888"/>
                  </a:lnTo>
                  <a:lnTo>
                    <a:pt x="11915" y="28412"/>
                  </a:lnTo>
                  <a:lnTo>
                    <a:pt x="11915" y="27972"/>
                  </a:lnTo>
                  <a:lnTo>
                    <a:pt x="12391" y="27055"/>
                  </a:lnTo>
                  <a:lnTo>
                    <a:pt x="12391" y="28412"/>
                  </a:lnTo>
                  <a:lnTo>
                    <a:pt x="12831" y="27972"/>
                  </a:lnTo>
                  <a:lnTo>
                    <a:pt x="13308" y="29328"/>
                  </a:lnTo>
                  <a:lnTo>
                    <a:pt x="13748" y="28888"/>
                  </a:lnTo>
                  <a:lnTo>
                    <a:pt x="15581" y="28888"/>
                  </a:lnTo>
                  <a:lnTo>
                    <a:pt x="15581" y="28412"/>
                  </a:lnTo>
                  <a:lnTo>
                    <a:pt x="14664" y="27972"/>
                  </a:lnTo>
                  <a:lnTo>
                    <a:pt x="14664" y="27495"/>
                  </a:lnTo>
                  <a:lnTo>
                    <a:pt x="13748" y="27055"/>
                  </a:lnTo>
                  <a:lnTo>
                    <a:pt x="13748" y="26139"/>
                  </a:lnTo>
                  <a:lnTo>
                    <a:pt x="13308" y="26139"/>
                  </a:lnTo>
                  <a:lnTo>
                    <a:pt x="12831" y="25222"/>
                  </a:lnTo>
                  <a:lnTo>
                    <a:pt x="12391" y="24746"/>
                  </a:lnTo>
                  <a:lnTo>
                    <a:pt x="12391" y="23829"/>
                  </a:lnTo>
                  <a:lnTo>
                    <a:pt x="12831" y="23829"/>
                  </a:lnTo>
                  <a:lnTo>
                    <a:pt x="13308" y="24306"/>
                  </a:lnTo>
                  <a:lnTo>
                    <a:pt x="13308" y="24746"/>
                  </a:lnTo>
                  <a:lnTo>
                    <a:pt x="13748" y="25222"/>
                  </a:lnTo>
                  <a:lnTo>
                    <a:pt x="14224" y="25222"/>
                  </a:lnTo>
                  <a:lnTo>
                    <a:pt x="15141" y="24746"/>
                  </a:lnTo>
                  <a:lnTo>
                    <a:pt x="16057" y="23829"/>
                  </a:lnTo>
                  <a:lnTo>
                    <a:pt x="16057" y="22913"/>
                  </a:lnTo>
                  <a:lnTo>
                    <a:pt x="15141" y="23389"/>
                  </a:lnTo>
                  <a:lnTo>
                    <a:pt x="14664" y="23829"/>
                  </a:lnTo>
                  <a:lnTo>
                    <a:pt x="14224" y="22913"/>
                  </a:lnTo>
                  <a:lnTo>
                    <a:pt x="14224" y="22473"/>
                  </a:lnTo>
                  <a:lnTo>
                    <a:pt x="14664" y="21996"/>
                  </a:lnTo>
                  <a:lnTo>
                    <a:pt x="15581" y="21080"/>
                  </a:lnTo>
                  <a:lnTo>
                    <a:pt x="16057" y="21080"/>
                  </a:lnTo>
                  <a:lnTo>
                    <a:pt x="16497" y="21996"/>
                  </a:lnTo>
                  <a:lnTo>
                    <a:pt x="17414" y="22473"/>
                  </a:lnTo>
                  <a:lnTo>
                    <a:pt x="17414" y="21996"/>
                  </a:lnTo>
                  <a:lnTo>
                    <a:pt x="17414" y="21556"/>
                  </a:lnTo>
                  <a:lnTo>
                    <a:pt x="17414" y="20640"/>
                  </a:lnTo>
                  <a:lnTo>
                    <a:pt x="17414" y="19247"/>
                  </a:lnTo>
                  <a:lnTo>
                    <a:pt x="16057" y="19247"/>
                  </a:lnTo>
                  <a:lnTo>
                    <a:pt x="15141" y="18330"/>
                  </a:lnTo>
                  <a:lnTo>
                    <a:pt x="14664" y="18330"/>
                  </a:lnTo>
                  <a:lnTo>
                    <a:pt x="13748" y="17890"/>
                  </a:lnTo>
                  <a:lnTo>
                    <a:pt x="12831" y="17414"/>
                  </a:lnTo>
                  <a:lnTo>
                    <a:pt x="11915" y="17414"/>
                  </a:lnTo>
                  <a:lnTo>
                    <a:pt x="11475" y="16974"/>
                  </a:lnTo>
                  <a:lnTo>
                    <a:pt x="11475" y="16497"/>
                  </a:lnTo>
                  <a:lnTo>
                    <a:pt x="11915" y="16057"/>
                  </a:lnTo>
                  <a:lnTo>
                    <a:pt x="11915" y="15581"/>
                  </a:lnTo>
                  <a:lnTo>
                    <a:pt x="11475" y="15581"/>
                  </a:lnTo>
                  <a:lnTo>
                    <a:pt x="10998" y="14664"/>
                  </a:lnTo>
                  <a:lnTo>
                    <a:pt x="11475" y="13748"/>
                  </a:lnTo>
                  <a:lnTo>
                    <a:pt x="12831" y="13748"/>
                  </a:lnTo>
                  <a:lnTo>
                    <a:pt x="13748" y="14224"/>
                  </a:lnTo>
                  <a:lnTo>
                    <a:pt x="13748" y="14664"/>
                  </a:lnTo>
                  <a:lnTo>
                    <a:pt x="13748" y="15141"/>
                  </a:lnTo>
                  <a:lnTo>
                    <a:pt x="14224" y="15141"/>
                  </a:lnTo>
                  <a:lnTo>
                    <a:pt x="14664" y="14224"/>
                  </a:lnTo>
                  <a:lnTo>
                    <a:pt x="14224" y="14224"/>
                  </a:lnTo>
                  <a:lnTo>
                    <a:pt x="12391" y="12831"/>
                  </a:lnTo>
                  <a:lnTo>
                    <a:pt x="11915" y="11915"/>
                  </a:lnTo>
                  <a:lnTo>
                    <a:pt x="10998" y="11475"/>
                  </a:lnTo>
                  <a:lnTo>
                    <a:pt x="10558" y="10998"/>
                  </a:lnTo>
                  <a:lnTo>
                    <a:pt x="10082" y="10082"/>
                  </a:lnTo>
                  <a:lnTo>
                    <a:pt x="10082" y="9642"/>
                  </a:lnTo>
                  <a:lnTo>
                    <a:pt x="10082" y="9165"/>
                  </a:lnTo>
                  <a:lnTo>
                    <a:pt x="9642" y="8725"/>
                  </a:lnTo>
                  <a:lnTo>
                    <a:pt x="10082" y="8249"/>
                  </a:lnTo>
                  <a:lnTo>
                    <a:pt x="10998" y="7809"/>
                  </a:lnTo>
                  <a:lnTo>
                    <a:pt x="11475" y="7332"/>
                  </a:lnTo>
                  <a:lnTo>
                    <a:pt x="11475" y="8725"/>
                  </a:lnTo>
                  <a:lnTo>
                    <a:pt x="12391" y="9165"/>
                  </a:lnTo>
                  <a:lnTo>
                    <a:pt x="12831" y="10082"/>
                  </a:lnTo>
                  <a:lnTo>
                    <a:pt x="13308" y="10998"/>
                  </a:lnTo>
                  <a:lnTo>
                    <a:pt x="14224" y="11475"/>
                  </a:lnTo>
                  <a:lnTo>
                    <a:pt x="15141" y="11915"/>
                  </a:lnTo>
                  <a:lnTo>
                    <a:pt x="15141" y="11475"/>
                  </a:lnTo>
                  <a:lnTo>
                    <a:pt x="14224" y="10998"/>
                  </a:lnTo>
                  <a:lnTo>
                    <a:pt x="13748" y="10558"/>
                  </a:lnTo>
                  <a:lnTo>
                    <a:pt x="13748" y="10082"/>
                  </a:lnTo>
                  <a:lnTo>
                    <a:pt x="13748" y="9165"/>
                  </a:lnTo>
                  <a:lnTo>
                    <a:pt x="14224" y="10082"/>
                  </a:lnTo>
                  <a:lnTo>
                    <a:pt x="14664" y="10082"/>
                  </a:lnTo>
                  <a:lnTo>
                    <a:pt x="15141" y="10558"/>
                  </a:lnTo>
                  <a:lnTo>
                    <a:pt x="16974" y="10998"/>
                  </a:lnTo>
                  <a:lnTo>
                    <a:pt x="16974" y="10558"/>
                  </a:lnTo>
                  <a:lnTo>
                    <a:pt x="16057" y="10558"/>
                  </a:lnTo>
                  <a:lnTo>
                    <a:pt x="15581" y="9642"/>
                  </a:lnTo>
                  <a:lnTo>
                    <a:pt x="15141" y="9165"/>
                  </a:lnTo>
                  <a:lnTo>
                    <a:pt x="16057" y="9165"/>
                  </a:lnTo>
                  <a:lnTo>
                    <a:pt x="16057" y="10082"/>
                  </a:lnTo>
                  <a:lnTo>
                    <a:pt x="17414" y="10082"/>
                  </a:lnTo>
                  <a:lnTo>
                    <a:pt x="18330" y="9642"/>
                  </a:lnTo>
                  <a:lnTo>
                    <a:pt x="18807" y="9165"/>
                  </a:lnTo>
                  <a:lnTo>
                    <a:pt x="18330" y="9165"/>
                  </a:lnTo>
                  <a:lnTo>
                    <a:pt x="16974" y="8725"/>
                  </a:lnTo>
                  <a:lnTo>
                    <a:pt x="16057" y="8249"/>
                  </a:lnTo>
                  <a:lnTo>
                    <a:pt x="15581" y="7809"/>
                  </a:lnTo>
                  <a:lnTo>
                    <a:pt x="15141" y="7332"/>
                  </a:lnTo>
                  <a:lnTo>
                    <a:pt x="15141" y="6892"/>
                  </a:lnTo>
                  <a:lnTo>
                    <a:pt x="16974" y="6892"/>
                  </a:lnTo>
                  <a:lnTo>
                    <a:pt x="17414" y="6416"/>
                  </a:lnTo>
                  <a:lnTo>
                    <a:pt x="17414" y="5976"/>
                  </a:lnTo>
                  <a:lnTo>
                    <a:pt x="17414" y="5499"/>
                  </a:lnTo>
                  <a:lnTo>
                    <a:pt x="17890" y="5059"/>
                  </a:lnTo>
                  <a:lnTo>
                    <a:pt x="18330" y="5499"/>
                  </a:lnTo>
                  <a:lnTo>
                    <a:pt x="18807" y="5976"/>
                  </a:lnTo>
                  <a:lnTo>
                    <a:pt x="19723" y="5976"/>
                  </a:lnTo>
                  <a:lnTo>
                    <a:pt x="20163" y="5499"/>
                  </a:lnTo>
                  <a:lnTo>
                    <a:pt x="19723" y="5059"/>
                  </a:lnTo>
                  <a:lnTo>
                    <a:pt x="21080" y="5059"/>
                  </a:lnTo>
                  <a:lnTo>
                    <a:pt x="22473" y="5499"/>
                  </a:lnTo>
                  <a:lnTo>
                    <a:pt x="23829" y="5059"/>
                  </a:lnTo>
                  <a:lnTo>
                    <a:pt x="24306" y="5499"/>
                  </a:lnTo>
                  <a:lnTo>
                    <a:pt x="24746" y="5499"/>
                  </a:lnTo>
                  <a:lnTo>
                    <a:pt x="25222" y="5059"/>
                  </a:lnTo>
                  <a:lnTo>
                    <a:pt x="25222" y="4583"/>
                  </a:lnTo>
                  <a:lnTo>
                    <a:pt x="25662" y="4583"/>
                  </a:lnTo>
                  <a:lnTo>
                    <a:pt x="25662" y="4143"/>
                  </a:lnTo>
                  <a:lnTo>
                    <a:pt x="25662" y="3226"/>
                  </a:lnTo>
                  <a:lnTo>
                    <a:pt x="25662" y="2750"/>
                  </a:lnTo>
                  <a:lnTo>
                    <a:pt x="26139" y="2750"/>
                  </a:lnTo>
                  <a:lnTo>
                    <a:pt x="26139" y="2310"/>
                  </a:lnTo>
                  <a:lnTo>
                    <a:pt x="26579" y="1833"/>
                  </a:lnTo>
                  <a:lnTo>
                    <a:pt x="26579" y="1393"/>
                  </a:lnTo>
                  <a:lnTo>
                    <a:pt x="26579" y="917"/>
                  </a:lnTo>
                  <a:lnTo>
                    <a:pt x="26579" y="477"/>
                  </a:lnTo>
                  <a:lnTo>
                    <a:pt x="26139" y="477"/>
                  </a:lnTo>
                  <a:lnTo>
                    <a:pt x="25662"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80" name="Google Shape;780;p26"/>
            <p:cNvSpPr/>
            <p:nvPr/>
          </p:nvSpPr>
          <p:spPr>
            <a:xfrm>
              <a:off x="6295372" y="4048722"/>
              <a:ext cx="110226" cy="235740"/>
            </a:xfrm>
            <a:custGeom>
              <a:rect b="b" l="l" r="r" t="t"/>
              <a:pathLst>
                <a:path extrusionOk="0" h="14665" w="6857">
                  <a:moveTo>
                    <a:pt x="1834" y="1"/>
                  </a:moveTo>
                  <a:lnTo>
                    <a:pt x="917" y="477"/>
                  </a:lnTo>
                  <a:lnTo>
                    <a:pt x="441" y="917"/>
                  </a:lnTo>
                  <a:lnTo>
                    <a:pt x="1" y="1394"/>
                  </a:lnTo>
                  <a:lnTo>
                    <a:pt x="1" y="1834"/>
                  </a:lnTo>
                  <a:lnTo>
                    <a:pt x="1" y="2310"/>
                  </a:lnTo>
                  <a:lnTo>
                    <a:pt x="1" y="2750"/>
                  </a:lnTo>
                  <a:lnTo>
                    <a:pt x="1" y="3667"/>
                  </a:lnTo>
                  <a:lnTo>
                    <a:pt x="917" y="4143"/>
                  </a:lnTo>
                  <a:lnTo>
                    <a:pt x="917" y="4583"/>
                  </a:lnTo>
                  <a:lnTo>
                    <a:pt x="917" y="5060"/>
                  </a:lnTo>
                  <a:lnTo>
                    <a:pt x="441" y="5060"/>
                  </a:lnTo>
                  <a:lnTo>
                    <a:pt x="441" y="5500"/>
                  </a:lnTo>
                  <a:lnTo>
                    <a:pt x="441" y="5976"/>
                  </a:lnTo>
                  <a:lnTo>
                    <a:pt x="441" y="6416"/>
                  </a:lnTo>
                  <a:lnTo>
                    <a:pt x="441" y="6893"/>
                  </a:lnTo>
                  <a:lnTo>
                    <a:pt x="441" y="7333"/>
                  </a:lnTo>
                  <a:lnTo>
                    <a:pt x="441" y="8726"/>
                  </a:lnTo>
                  <a:lnTo>
                    <a:pt x="1" y="9166"/>
                  </a:lnTo>
                  <a:lnTo>
                    <a:pt x="1" y="9642"/>
                  </a:lnTo>
                  <a:lnTo>
                    <a:pt x="1" y="10082"/>
                  </a:lnTo>
                  <a:lnTo>
                    <a:pt x="441" y="10559"/>
                  </a:lnTo>
                  <a:lnTo>
                    <a:pt x="1" y="10999"/>
                  </a:lnTo>
                  <a:lnTo>
                    <a:pt x="441" y="11475"/>
                  </a:lnTo>
                  <a:lnTo>
                    <a:pt x="917" y="11475"/>
                  </a:lnTo>
                  <a:lnTo>
                    <a:pt x="917" y="11915"/>
                  </a:lnTo>
                  <a:lnTo>
                    <a:pt x="441" y="11915"/>
                  </a:lnTo>
                  <a:lnTo>
                    <a:pt x="441" y="12832"/>
                  </a:lnTo>
                  <a:lnTo>
                    <a:pt x="1357" y="12832"/>
                  </a:lnTo>
                  <a:lnTo>
                    <a:pt x="1834" y="13308"/>
                  </a:lnTo>
                  <a:lnTo>
                    <a:pt x="2750" y="13308"/>
                  </a:lnTo>
                  <a:lnTo>
                    <a:pt x="2750" y="13748"/>
                  </a:lnTo>
                  <a:lnTo>
                    <a:pt x="3667" y="14665"/>
                  </a:lnTo>
                  <a:lnTo>
                    <a:pt x="4107" y="14665"/>
                  </a:lnTo>
                  <a:lnTo>
                    <a:pt x="4107" y="14225"/>
                  </a:lnTo>
                  <a:lnTo>
                    <a:pt x="3667" y="13748"/>
                  </a:lnTo>
                  <a:lnTo>
                    <a:pt x="4107" y="13308"/>
                  </a:lnTo>
                  <a:lnTo>
                    <a:pt x="5023" y="13308"/>
                  </a:lnTo>
                  <a:lnTo>
                    <a:pt x="5940" y="12392"/>
                  </a:lnTo>
                  <a:lnTo>
                    <a:pt x="5023" y="11915"/>
                  </a:lnTo>
                  <a:lnTo>
                    <a:pt x="5500" y="11915"/>
                  </a:lnTo>
                  <a:lnTo>
                    <a:pt x="5940" y="11475"/>
                  </a:lnTo>
                  <a:lnTo>
                    <a:pt x="6416" y="10559"/>
                  </a:lnTo>
                  <a:lnTo>
                    <a:pt x="6856" y="10082"/>
                  </a:lnTo>
                  <a:lnTo>
                    <a:pt x="6856" y="9642"/>
                  </a:lnTo>
                  <a:lnTo>
                    <a:pt x="6856" y="9166"/>
                  </a:lnTo>
                  <a:lnTo>
                    <a:pt x="6416" y="8726"/>
                  </a:lnTo>
                  <a:lnTo>
                    <a:pt x="5940" y="8249"/>
                  </a:lnTo>
                  <a:lnTo>
                    <a:pt x="5500" y="7809"/>
                  </a:lnTo>
                  <a:lnTo>
                    <a:pt x="5500" y="6893"/>
                  </a:lnTo>
                  <a:lnTo>
                    <a:pt x="5023" y="6893"/>
                  </a:lnTo>
                  <a:lnTo>
                    <a:pt x="4583" y="5976"/>
                  </a:lnTo>
                  <a:lnTo>
                    <a:pt x="4583" y="5500"/>
                  </a:lnTo>
                  <a:lnTo>
                    <a:pt x="4107" y="5060"/>
                  </a:lnTo>
                  <a:lnTo>
                    <a:pt x="4107" y="3667"/>
                  </a:lnTo>
                  <a:lnTo>
                    <a:pt x="4107" y="3227"/>
                  </a:lnTo>
                  <a:lnTo>
                    <a:pt x="4583" y="2750"/>
                  </a:lnTo>
                  <a:lnTo>
                    <a:pt x="4583" y="2310"/>
                  </a:lnTo>
                  <a:lnTo>
                    <a:pt x="4107" y="1394"/>
                  </a:lnTo>
                  <a:lnTo>
                    <a:pt x="4107" y="917"/>
                  </a:lnTo>
                  <a:lnTo>
                    <a:pt x="2750" y="917"/>
                  </a:lnTo>
                  <a:lnTo>
                    <a:pt x="2274" y="477"/>
                  </a:lnTo>
                  <a:lnTo>
                    <a:pt x="1834"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81" name="Google Shape;781;p26"/>
            <p:cNvSpPr/>
            <p:nvPr/>
          </p:nvSpPr>
          <p:spPr>
            <a:xfrm>
              <a:off x="5897596" y="3702804"/>
              <a:ext cx="640589" cy="478537"/>
            </a:xfrm>
            <a:custGeom>
              <a:rect b="b" l="l" r="r" t="t"/>
              <a:pathLst>
                <a:path extrusionOk="0" h="29769" w="39850">
                  <a:moveTo>
                    <a:pt x="10522" y="0"/>
                  </a:moveTo>
                  <a:lnTo>
                    <a:pt x="9605" y="440"/>
                  </a:lnTo>
                  <a:lnTo>
                    <a:pt x="8689" y="440"/>
                  </a:lnTo>
                  <a:lnTo>
                    <a:pt x="8249" y="917"/>
                  </a:lnTo>
                  <a:lnTo>
                    <a:pt x="5939" y="917"/>
                  </a:lnTo>
                  <a:lnTo>
                    <a:pt x="5499" y="1833"/>
                  </a:lnTo>
                  <a:lnTo>
                    <a:pt x="4106" y="1833"/>
                  </a:lnTo>
                  <a:lnTo>
                    <a:pt x="4106" y="2273"/>
                  </a:lnTo>
                  <a:lnTo>
                    <a:pt x="3666" y="1833"/>
                  </a:lnTo>
                  <a:lnTo>
                    <a:pt x="3190" y="2273"/>
                  </a:lnTo>
                  <a:lnTo>
                    <a:pt x="2273" y="2273"/>
                  </a:lnTo>
                  <a:lnTo>
                    <a:pt x="1833" y="1357"/>
                  </a:lnTo>
                  <a:lnTo>
                    <a:pt x="1356" y="1357"/>
                  </a:lnTo>
                  <a:lnTo>
                    <a:pt x="440" y="1833"/>
                  </a:lnTo>
                  <a:lnTo>
                    <a:pt x="440" y="2273"/>
                  </a:lnTo>
                  <a:lnTo>
                    <a:pt x="440" y="2750"/>
                  </a:lnTo>
                  <a:lnTo>
                    <a:pt x="917" y="3190"/>
                  </a:lnTo>
                  <a:lnTo>
                    <a:pt x="917" y="3666"/>
                  </a:lnTo>
                  <a:lnTo>
                    <a:pt x="440" y="3666"/>
                  </a:lnTo>
                  <a:lnTo>
                    <a:pt x="0" y="4106"/>
                  </a:lnTo>
                  <a:lnTo>
                    <a:pt x="917" y="4583"/>
                  </a:lnTo>
                  <a:lnTo>
                    <a:pt x="917" y="5499"/>
                  </a:lnTo>
                  <a:lnTo>
                    <a:pt x="1356" y="5499"/>
                  </a:lnTo>
                  <a:lnTo>
                    <a:pt x="1833" y="5023"/>
                  </a:lnTo>
                  <a:lnTo>
                    <a:pt x="1833" y="5499"/>
                  </a:lnTo>
                  <a:lnTo>
                    <a:pt x="1833" y="5939"/>
                  </a:lnTo>
                  <a:lnTo>
                    <a:pt x="1833" y="6416"/>
                  </a:lnTo>
                  <a:lnTo>
                    <a:pt x="1356" y="7332"/>
                  </a:lnTo>
                  <a:lnTo>
                    <a:pt x="917" y="7332"/>
                  </a:lnTo>
                  <a:lnTo>
                    <a:pt x="440" y="7772"/>
                  </a:lnTo>
                  <a:lnTo>
                    <a:pt x="917" y="8249"/>
                  </a:lnTo>
                  <a:lnTo>
                    <a:pt x="917" y="8689"/>
                  </a:lnTo>
                  <a:lnTo>
                    <a:pt x="917" y="9605"/>
                  </a:lnTo>
                  <a:lnTo>
                    <a:pt x="1356" y="10082"/>
                  </a:lnTo>
                  <a:lnTo>
                    <a:pt x="1833" y="10522"/>
                  </a:lnTo>
                  <a:lnTo>
                    <a:pt x="2273" y="10998"/>
                  </a:lnTo>
                  <a:lnTo>
                    <a:pt x="2750" y="10082"/>
                  </a:lnTo>
                  <a:lnTo>
                    <a:pt x="3190" y="9605"/>
                  </a:lnTo>
                  <a:lnTo>
                    <a:pt x="3666" y="8689"/>
                  </a:lnTo>
                  <a:lnTo>
                    <a:pt x="3190" y="7772"/>
                  </a:lnTo>
                  <a:lnTo>
                    <a:pt x="4106" y="7772"/>
                  </a:lnTo>
                  <a:lnTo>
                    <a:pt x="4583" y="8249"/>
                  </a:lnTo>
                  <a:lnTo>
                    <a:pt x="5023" y="8689"/>
                  </a:lnTo>
                  <a:lnTo>
                    <a:pt x="5499" y="9165"/>
                  </a:lnTo>
                  <a:lnTo>
                    <a:pt x="5939" y="10082"/>
                  </a:lnTo>
                  <a:lnTo>
                    <a:pt x="5499" y="11438"/>
                  </a:lnTo>
                  <a:lnTo>
                    <a:pt x="5499" y="11915"/>
                  </a:lnTo>
                  <a:lnTo>
                    <a:pt x="5499" y="12831"/>
                  </a:lnTo>
                  <a:lnTo>
                    <a:pt x="6856" y="12831"/>
                  </a:lnTo>
                  <a:lnTo>
                    <a:pt x="6856" y="13271"/>
                  </a:lnTo>
                  <a:lnTo>
                    <a:pt x="7332" y="13271"/>
                  </a:lnTo>
                  <a:lnTo>
                    <a:pt x="7772" y="13748"/>
                  </a:lnTo>
                  <a:lnTo>
                    <a:pt x="8249" y="14188"/>
                  </a:lnTo>
                  <a:lnTo>
                    <a:pt x="6856" y="14188"/>
                  </a:lnTo>
                  <a:lnTo>
                    <a:pt x="7332" y="14664"/>
                  </a:lnTo>
                  <a:lnTo>
                    <a:pt x="7772" y="15104"/>
                  </a:lnTo>
                  <a:lnTo>
                    <a:pt x="8249" y="16021"/>
                  </a:lnTo>
                  <a:lnTo>
                    <a:pt x="8689" y="16021"/>
                  </a:lnTo>
                  <a:lnTo>
                    <a:pt x="10082" y="16937"/>
                  </a:lnTo>
                  <a:lnTo>
                    <a:pt x="10082" y="17414"/>
                  </a:lnTo>
                  <a:lnTo>
                    <a:pt x="10998" y="17854"/>
                  </a:lnTo>
                  <a:lnTo>
                    <a:pt x="11915" y="17414"/>
                  </a:lnTo>
                  <a:lnTo>
                    <a:pt x="12355" y="17414"/>
                  </a:lnTo>
                  <a:lnTo>
                    <a:pt x="13748" y="18330"/>
                  </a:lnTo>
                  <a:lnTo>
                    <a:pt x="14664" y="19247"/>
                  </a:lnTo>
                  <a:lnTo>
                    <a:pt x="15104" y="20163"/>
                  </a:lnTo>
                  <a:lnTo>
                    <a:pt x="16021" y="19687"/>
                  </a:lnTo>
                  <a:lnTo>
                    <a:pt x="16497" y="20603"/>
                  </a:lnTo>
                  <a:lnTo>
                    <a:pt x="17854" y="21080"/>
                  </a:lnTo>
                  <a:lnTo>
                    <a:pt x="18330" y="21080"/>
                  </a:lnTo>
                  <a:lnTo>
                    <a:pt x="18770" y="21996"/>
                  </a:lnTo>
                  <a:lnTo>
                    <a:pt x="19247" y="21996"/>
                  </a:lnTo>
                  <a:lnTo>
                    <a:pt x="19687" y="22436"/>
                  </a:lnTo>
                  <a:lnTo>
                    <a:pt x="21080" y="22436"/>
                  </a:lnTo>
                  <a:lnTo>
                    <a:pt x="21996" y="22913"/>
                  </a:lnTo>
                  <a:lnTo>
                    <a:pt x="21996" y="23353"/>
                  </a:lnTo>
                  <a:lnTo>
                    <a:pt x="22436" y="23829"/>
                  </a:lnTo>
                  <a:lnTo>
                    <a:pt x="22913" y="23829"/>
                  </a:lnTo>
                  <a:lnTo>
                    <a:pt x="22913" y="24746"/>
                  </a:lnTo>
                  <a:lnTo>
                    <a:pt x="23829" y="24746"/>
                  </a:lnTo>
                  <a:lnTo>
                    <a:pt x="23829" y="25186"/>
                  </a:lnTo>
                  <a:lnTo>
                    <a:pt x="24746" y="25186"/>
                  </a:lnTo>
                  <a:lnTo>
                    <a:pt x="24746" y="24269"/>
                  </a:lnTo>
                  <a:lnTo>
                    <a:pt x="24746" y="23829"/>
                  </a:lnTo>
                  <a:lnTo>
                    <a:pt x="24746" y="23353"/>
                  </a:lnTo>
                  <a:lnTo>
                    <a:pt x="24746" y="22913"/>
                  </a:lnTo>
                  <a:lnTo>
                    <a:pt x="25186" y="22436"/>
                  </a:lnTo>
                  <a:lnTo>
                    <a:pt x="25662" y="21996"/>
                  </a:lnTo>
                  <a:lnTo>
                    <a:pt x="26579" y="21520"/>
                  </a:lnTo>
                  <a:lnTo>
                    <a:pt x="27019" y="21996"/>
                  </a:lnTo>
                  <a:lnTo>
                    <a:pt x="27495" y="22436"/>
                  </a:lnTo>
                  <a:lnTo>
                    <a:pt x="28852" y="22436"/>
                  </a:lnTo>
                  <a:lnTo>
                    <a:pt x="28852" y="22913"/>
                  </a:lnTo>
                  <a:lnTo>
                    <a:pt x="29328" y="23829"/>
                  </a:lnTo>
                  <a:lnTo>
                    <a:pt x="29328" y="24269"/>
                  </a:lnTo>
                  <a:lnTo>
                    <a:pt x="28852" y="24746"/>
                  </a:lnTo>
                  <a:lnTo>
                    <a:pt x="28852" y="25186"/>
                  </a:lnTo>
                  <a:lnTo>
                    <a:pt x="28852" y="26579"/>
                  </a:lnTo>
                  <a:lnTo>
                    <a:pt x="29328" y="27019"/>
                  </a:lnTo>
                  <a:lnTo>
                    <a:pt x="29328" y="27495"/>
                  </a:lnTo>
                  <a:lnTo>
                    <a:pt x="29768" y="28412"/>
                  </a:lnTo>
                  <a:lnTo>
                    <a:pt x="30245" y="28412"/>
                  </a:lnTo>
                  <a:lnTo>
                    <a:pt x="30245" y="29328"/>
                  </a:lnTo>
                  <a:lnTo>
                    <a:pt x="30685" y="29768"/>
                  </a:lnTo>
                  <a:lnTo>
                    <a:pt x="31161" y="29328"/>
                  </a:lnTo>
                  <a:lnTo>
                    <a:pt x="31601" y="29328"/>
                  </a:lnTo>
                  <a:lnTo>
                    <a:pt x="31601" y="28852"/>
                  </a:lnTo>
                  <a:lnTo>
                    <a:pt x="31601" y="28412"/>
                  </a:lnTo>
                  <a:lnTo>
                    <a:pt x="32078" y="28852"/>
                  </a:lnTo>
                  <a:lnTo>
                    <a:pt x="32078" y="29328"/>
                  </a:lnTo>
                  <a:lnTo>
                    <a:pt x="32994" y="28852"/>
                  </a:lnTo>
                  <a:lnTo>
                    <a:pt x="33434" y="28852"/>
                  </a:lnTo>
                  <a:lnTo>
                    <a:pt x="34351" y="28412"/>
                  </a:lnTo>
                  <a:lnTo>
                    <a:pt x="35744" y="28412"/>
                  </a:lnTo>
                  <a:lnTo>
                    <a:pt x="35744" y="27935"/>
                  </a:lnTo>
                  <a:lnTo>
                    <a:pt x="36184" y="27495"/>
                  </a:lnTo>
                  <a:lnTo>
                    <a:pt x="36660" y="27935"/>
                  </a:lnTo>
                  <a:lnTo>
                    <a:pt x="38017" y="27935"/>
                  </a:lnTo>
                  <a:lnTo>
                    <a:pt x="38493" y="27019"/>
                  </a:lnTo>
                  <a:lnTo>
                    <a:pt x="38933" y="26579"/>
                  </a:lnTo>
                  <a:lnTo>
                    <a:pt x="39850" y="26102"/>
                  </a:lnTo>
                  <a:lnTo>
                    <a:pt x="38933" y="25662"/>
                  </a:lnTo>
                  <a:lnTo>
                    <a:pt x="39410" y="25186"/>
                  </a:lnTo>
                  <a:lnTo>
                    <a:pt x="39410" y="24746"/>
                  </a:lnTo>
                  <a:lnTo>
                    <a:pt x="38933" y="24269"/>
                  </a:lnTo>
                  <a:lnTo>
                    <a:pt x="38493" y="23829"/>
                  </a:lnTo>
                  <a:lnTo>
                    <a:pt x="38017" y="23353"/>
                  </a:lnTo>
                  <a:lnTo>
                    <a:pt x="37577" y="22913"/>
                  </a:lnTo>
                  <a:lnTo>
                    <a:pt x="37100" y="22436"/>
                  </a:lnTo>
                  <a:lnTo>
                    <a:pt x="36184" y="21996"/>
                  </a:lnTo>
                  <a:lnTo>
                    <a:pt x="35744" y="21080"/>
                  </a:lnTo>
                  <a:lnTo>
                    <a:pt x="35744" y="20603"/>
                  </a:lnTo>
                  <a:lnTo>
                    <a:pt x="35744" y="19687"/>
                  </a:lnTo>
                  <a:lnTo>
                    <a:pt x="36184" y="19247"/>
                  </a:lnTo>
                  <a:lnTo>
                    <a:pt x="36184" y="18330"/>
                  </a:lnTo>
                  <a:lnTo>
                    <a:pt x="36184" y="17854"/>
                  </a:lnTo>
                  <a:lnTo>
                    <a:pt x="37100" y="17414"/>
                  </a:lnTo>
                  <a:lnTo>
                    <a:pt x="37100" y="16937"/>
                  </a:lnTo>
                  <a:lnTo>
                    <a:pt x="37577" y="16497"/>
                  </a:lnTo>
                  <a:lnTo>
                    <a:pt x="37100" y="16021"/>
                  </a:lnTo>
                  <a:lnTo>
                    <a:pt x="36184" y="16021"/>
                  </a:lnTo>
                  <a:lnTo>
                    <a:pt x="36184" y="15581"/>
                  </a:lnTo>
                  <a:lnTo>
                    <a:pt x="35744" y="15104"/>
                  </a:lnTo>
                  <a:lnTo>
                    <a:pt x="35267" y="14188"/>
                  </a:lnTo>
                  <a:lnTo>
                    <a:pt x="34827" y="13271"/>
                  </a:lnTo>
                  <a:lnTo>
                    <a:pt x="35267" y="13271"/>
                  </a:lnTo>
                  <a:lnTo>
                    <a:pt x="35744" y="12355"/>
                  </a:lnTo>
                  <a:lnTo>
                    <a:pt x="36660" y="11915"/>
                  </a:lnTo>
                  <a:lnTo>
                    <a:pt x="36660" y="11438"/>
                  </a:lnTo>
                  <a:lnTo>
                    <a:pt x="36184" y="10522"/>
                  </a:lnTo>
                  <a:lnTo>
                    <a:pt x="35744" y="10522"/>
                  </a:lnTo>
                  <a:lnTo>
                    <a:pt x="35744" y="10082"/>
                  </a:lnTo>
                  <a:lnTo>
                    <a:pt x="36184" y="9605"/>
                  </a:lnTo>
                  <a:lnTo>
                    <a:pt x="35744" y="9165"/>
                  </a:lnTo>
                  <a:lnTo>
                    <a:pt x="34827" y="9605"/>
                  </a:lnTo>
                  <a:lnTo>
                    <a:pt x="34351" y="10082"/>
                  </a:lnTo>
                  <a:lnTo>
                    <a:pt x="32994" y="9605"/>
                  </a:lnTo>
                  <a:lnTo>
                    <a:pt x="32518" y="9165"/>
                  </a:lnTo>
                  <a:lnTo>
                    <a:pt x="32078" y="9165"/>
                  </a:lnTo>
                  <a:lnTo>
                    <a:pt x="32078" y="9605"/>
                  </a:lnTo>
                  <a:lnTo>
                    <a:pt x="30685" y="9605"/>
                  </a:lnTo>
                  <a:lnTo>
                    <a:pt x="30685" y="9165"/>
                  </a:lnTo>
                  <a:lnTo>
                    <a:pt x="30685" y="8689"/>
                  </a:lnTo>
                  <a:lnTo>
                    <a:pt x="31161" y="7772"/>
                  </a:lnTo>
                  <a:lnTo>
                    <a:pt x="31161" y="7332"/>
                  </a:lnTo>
                  <a:lnTo>
                    <a:pt x="30685" y="6856"/>
                  </a:lnTo>
                  <a:lnTo>
                    <a:pt x="30245" y="6416"/>
                  </a:lnTo>
                  <a:lnTo>
                    <a:pt x="29768" y="6416"/>
                  </a:lnTo>
                  <a:lnTo>
                    <a:pt x="28852" y="6856"/>
                  </a:lnTo>
                  <a:lnTo>
                    <a:pt x="28852" y="5499"/>
                  </a:lnTo>
                  <a:lnTo>
                    <a:pt x="28412" y="5023"/>
                  </a:lnTo>
                  <a:lnTo>
                    <a:pt x="28412" y="4583"/>
                  </a:lnTo>
                  <a:lnTo>
                    <a:pt x="28412" y="3666"/>
                  </a:lnTo>
                  <a:lnTo>
                    <a:pt x="28412" y="3190"/>
                  </a:lnTo>
                  <a:lnTo>
                    <a:pt x="27495" y="3190"/>
                  </a:lnTo>
                  <a:lnTo>
                    <a:pt x="27495" y="2273"/>
                  </a:lnTo>
                  <a:lnTo>
                    <a:pt x="27019" y="2273"/>
                  </a:lnTo>
                  <a:lnTo>
                    <a:pt x="26102" y="1833"/>
                  </a:lnTo>
                  <a:lnTo>
                    <a:pt x="25662" y="1833"/>
                  </a:lnTo>
                  <a:lnTo>
                    <a:pt x="25186" y="2273"/>
                  </a:lnTo>
                  <a:lnTo>
                    <a:pt x="24269" y="2750"/>
                  </a:lnTo>
                  <a:lnTo>
                    <a:pt x="23829" y="2273"/>
                  </a:lnTo>
                  <a:lnTo>
                    <a:pt x="22436" y="2750"/>
                  </a:lnTo>
                  <a:lnTo>
                    <a:pt x="21996" y="3190"/>
                  </a:lnTo>
                  <a:lnTo>
                    <a:pt x="21520" y="3666"/>
                  </a:lnTo>
                  <a:lnTo>
                    <a:pt x="20163" y="3666"/>
                  </a:lnTo>
                  <a:lnTo>
                    <a:pt x="19687" y="4583"/>
                  </a:lnTo>
                  <a:lnTo>
                    <a:pt x="19247" y="5023"/>
                  </a:lnTo>
                  <a:lnTo>
                    <a:pt x="16497" y="5023"/>
                  </a:lnTo>
                  <a:lnTo>
                    <a:pt x="16021" y="4583"/>
                  </a:lnTo>
                  <a:lnTo>
                    <a:pt x="15581" y="4583"/>
                  </a:lnTo>
                  <a:lnTo>
                    <a:pt x="15581" y="4106"/>
                  </a:lnTo>
                  <a:lnTo>
                    <a:pt x="15104" y="4106"/>
                  </a:lnTo>
                  <a:lnTo>
                    <a:pt x="14664" y="3666"/>
                  </a:lnTo>
                  <a:lnTo>
                    <a:pt x="13748" y="3190"/>
                  </a:lnTo>
                  <a:lnTo>
                    <a:pt x="13271" y="2750"/>
                  </a:lnTo>
                  <a:lnTo>
                    <a:pt x="12831" y="2273"/>
                  </a:lnTo>
                  <a:lnTo>
                    <a:pt x="12831" y="1833"/>
                  </a:lnTo>
                  <a:lnTo>
                    <a:pt x="12831" y="1357"/>
                  </a:lnTo>
                  <a:lnTo>
                    <a:pt x="12355" y="917"/>
                  </a:lnTo>
                  <a:lnTo>
                    <a:pt x="11915" y="440"/>
                  </a:lnTo>
                  <a:lnTo>
                    <a:pt x="11438"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82" name="Google Shape;782;p26"/>
            <p:cNvSpPr/>
            <p:nvPr/>
          </p:nvSpPr>
          <p:spPr>
            <a:xfrm>
              <a:off x="5116753" y="3997459"/>
              <a:ext cx="29482" cy="29482"/>
            </a:xfrm>
            <a:custGeom>
              <a:rect b="b" l="l" r="r" t="t"/>
              <a:pathLst>
                <a:path extrusionOk="0" h="1834" w="1834">
                  <a:moveTo>
                    <a:pt x="917" y="0"/>
                  </a:moveTo>
                  <a:lnTo>
                    <a:pt x="440" y="440"/>
                  </a:lnTo>
                  <a:lnTo>
                    <a:pt x="0" y="440"/>
                  </a:lnTo>
                  <a:lnTo>
                    <a:pt x="0" y="917"/>
                  </a:lnTo>
                  <a:lnTo>
                    <a:pt x="0" y="1833"/>
                  </a:lnTo>
                  <a:lnTo>
                    <a:pt x="1833" y="1833"/>
                  </a:lnTo>
                  <a:lnTo>
                    <a:pt x="1833" y="1357"/>
                  </a:lnTo>
                  <a:lnTo>
                    <a:pt x="1833" y="440"/>
                  </a:lnTo>
                  <a:lnTo>
                    <a:pt x="135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83" name="Google Shape;783;p26"/>
            <p:cNvSpPr/>
            <p:nvPr/>
          </p:nvSpPr>
          <p:spPr>
            <a:xfrm>
              <a:off x="5654204" y="3650946"/>
              <a:ext cx="22409" cy="29482"/>
            </a:xfrm>
            <a:custGeom>
              <a:rect b="b" l="l" r="r" t="t"/>
              <a:pathLst>
                <a:path extrusionOk="0" h="1834" w="1394">
                  <a:moveTo>
                    <a:pt x="477" y="0"/>
                  </a:moveTo>
                  <a:lnTo>
                    <a:pt x="477" y="477"/>
                  </a:lnTo>
                  <a:lnTo>
                    <a:pt x="0" y="477"/>
                  </a:lnTo>
                  <a:lnTo>
                    <a:pt x="0" y="1393"/>
                  </a:lnTo>
                  <a:lnTo>
                    <a:pt x="477" y="1833"/>
                  </a:lnTo>
                  <a:lnTo>
                    <a:pt x="1394" y="1833"/>
                  </a:lnTo>
                  <a:lnTo>
                    <a:pt x="1394" y="1393"/>
                  </a:lnTo>
                  <a:lnTo>
                    <a:pt x="1394" y="477"/>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84" name="Google Shape;784;p26"/>
            <p:cNvSpPr/>
            <p:nvPr/>
          </p:nvSpPr>
          <p:spPr>
            <a:xfrm>
              <a:off x="6611840" y="4557303"/>
              <a:ext cx="220999" cy="80745"/>
            </a:xfrm>
            <a:custGeom>
              <a:rect b="b" l="l" r="r" t="t"/>
              <a:pathLst>
                <a:path extrusionOk="0" h="5023" w="13748">
                  <a:moveTo>
                    <a:pt x="917" y="0"/>
                  </a:moveTo>
                  <a:lnTo>
                    <a:pt x="0" y="440"/>
                  </a:lnTo>
                  <a:lnTo>
                    <a:pt x="0" y="1357"/>
                  </a:lnTo>
                  <a:lnTo>
                    <a:pt x="0" y="3190"/>
                  </a:lnTo>
                  <a:lnTo>
                    <a:pt x="1833" y="3190"/>
                  </a:lnTo>
                  <a:lnTo>
                    <a:pt x="4583" y="2750"/>
                  </a:lnTo>
                  <a:lnTo>
                    <a:pt x="6892" y="3190"/>
                  </a:lnTo>
                  <a:lnTo>
                    <a:pt x="6892" y="5023"/>
                  </a:lnTo>
                  <a:lnTo>
                    <a:pt x="10558" y="3190"/>
                  </a:lnTo>
                  <a:lnTo>
                    <a:pt x="13748" y="3190"/>
                  </a:lnTo>
                  <a:lnTo>
                    <a:pt x="13748" y="1833"/>
                  </a:lnTo>
                  <a:lnTo>
                    <a:pt x="12391" y="2273"/>
                  </a:lnTo>
                  <a:lnTo>
                    <a:pt x="10998" y="1357"/>
                  </a:lnTo>
                  <a:lnTo>
                    <a:pt x="10082" y="1833"/>
                  </a:lnTo>
                  <a:lnTo>
                    <a:pt x="7332" y="1833"/>
                  </a:lnTo>
                  <a:lnTo>
                    <a:pt x="7332" y="917"/>
                  </a:lnTo>
                  <a:lnTo>
                    <a:pt x="6416" y="917"/>
                  </a:lnTo>
                  <a:lnTo>
                    <a:pt x="4583" y="1357"/>
                  </a:lnTo>
                  <a:lnTo>
                    <a:pt x="3226" y="1357"/>
                  </a:lnTo>
                  <a:lnTo>
                    <a:pt x="3226" y="440"/>
                  </a:lnTo>
                  <a:lnTo>
                    <a:pt x="2750" y="440"/>
                  </a:lnTo>
                  <a:lnTo>
                    <a:pt x="2750" y="917"/>
                  </a:lnTo>
                  <a:lnTo>
                    <a:pt x="1393" y="917"/>
                  </a:lnTo>
                  <a:lnTo>
                    <a:pt x="9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85" name="Google Shape;785;p26"/>
            <p:cNvSpPr/>
            <p:nvPr/>
          </p:nvSpPr>
          <p:spPr>
            <a:xfrm>
              <a:off x="5963600" y="4608566"/>
              <a:ext cx="29482" cy="22409"/>
            </a:xfrm>
            <a:custGeom>
              <a:rect b="b" l="l" r="r" t="t"/>
              <a:pathLst>
                <a:path extrusionOk="0" h="1394" w="1834">
                  <a:moveTo>
                    <a:pt x="0" y="1"/>
                  </a:moveTo>
                  <a:lnTo>
                    <a:pt x="0" y="478"/>
                  </a:lnTo>
                  <a:lnTo>
                    <a:pt x="477" y="1394"/>
                  </a:lnTo>
                  <a:lnTo>
                    <a:pt x="1833" y="1394"/>
                  </a:lnTo>
                  <a:lnTo>
                    <a:pt x="1833" y="917"/>
                  </a:lnTo>
                  <a:lnTo>
                    <a:pt x="477" y="1"/>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86" name="Google Shape;786;p26"/>
            <p:cNvSpPr/>
            <p:nvPr/>
          </p:nvSpPr>
          <p:spPr>
            <a:xfrm>
              <a:off x="5948859" y="4601509"/>
              <a:ext cx="7684" cy="7073"/>
            </a:xfrm>
            <a:custGeom>
              <a:rect b="b" l="l" r="r" t="t"/>
              <a:pathLst>
                <a:path extrusionOk="0" h="440" w="478">
                  <a:moveTo>
                    <a:pt x="1" y="0"/>
                  </a:moveTo>
                  <a:lnTo>
                    <a:pt x="1" y="440"/>
                  </a:lnTo>
                  <a:lnTo>
                    <a:pt x="477" y="440"/>
                  </a:lnTo>
                  <a:lnTo>
                    <a:pt x="47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787" name="Google Shape;787;p26"/>
            <p:cNvSpPr/>
            <p:nvPr/>
          </p:nvSpPr>
          <p:spPr>
            <a:xfrm>
              <a:off x="7201150" y="4505445"/>
              <a:ext cx="184477" cy="132603"/>
            </a:xfrm>
            <a:custGeom>
              <a:rect b="b" l="l" r="r" t="t"/>
              <a:pathLst>
                <a:path extrusionOk="0" h="8249" w="11476">
                  <a:moveTo>
                    <a:pt x="11475" y="0"/>
                  </a:moveTo>
                  <a:lnTo>
                    <a:pt x="11475" y="0"/>
                  </a:lnTo>
                  <a:cubicBezTo>
                    <a:pt x="11475" y="0"/>
                    <a:pt x="9642" y="477"/>
                    <a:pt x="8726" y="1393"/>
                  </a:cubicBezTo>
                  <a:cubicBezTo>
                    <a:pt x="7809" y="2310"/>
                    <a:pt x="5059" y="3226"/>
                    <a:pt x="5059" y="3226"/>
                  </a:cubicBezTo>
                  <a:lnTo>
                    <a:pt x="2750" y="3226"/>
                  </a:lnTo>
                  <a:lnTo>
                    <a:pt x="2750" y="5059"/>
                  </a:lnTo>
                  <a:lnTo>
                    <a:pt x="1393" y="5059"/>
                  </a:lnTo>
                  <a:cubicBezTo>
                    <a:pt x="1393" y="5059"/>
                    <a:pt x="2310" y="5499"/>
                    <a:pt x="1393" y="5976"/>
                  </a:cubicBezTo>
                  <a:cubicBezTo>
                    <a:pt x="1235" y="6123"/>
                    <a:pt x="1027" y="6172"/>
                    <a:pt x="820" y="6172"/>
                  </a:cubicBezTo>
                  <a:cubicBezTo>
                    <a:pt x="408" y="6172"/>
                    <a:pt x="1" y="5976"/>
                    <a:pt x="0" y="5976"/>
                  </a:cubicBezTo>
                  <a:lnTo>
                    <a:pt x="0" y="5976"/>
                  </a:lnTo>
                  <a:cubicBezTo>
                    <a:pt x="496" y="7699"/>
                    <a:pt x="1398" y="8096"/>
                    <a:pt x="2122" y="8096"/>
                  </a:cubicBezTo>
                  <a:cubicBezTo>
                    <a:pt x="2739" y="8096"/>
                    <a:pt x="3226" y="7809"/>
                    <a:pt x="3226" y="7809"/>
                  </a:cubicBezTo>
                  <a:lnTo>
                    <a:pt x="4583" y="8249"/>
                  </a:lnTo>
                  <a:lnTo>
                    <a:pt x="6893" y="5976"/>
                  </a:lnTo>
                  <a:lnTo>
                    <a:pt x="6893" y="5059"/>
                  </a:lnTo>
                  <a:lnTo>
                    <a:pt x="9642" y="4583"/>
                  </a:lnTo>
                  <a:cubicBezTo>
                    <a:pt x="9642" y="4583"/>
                    <a:pt x="8726" y="4583"/>
                    <a:pt x="8249" y="3666"/>
                  </a:cubicBezTo>
                  <a:cubicBezTo>
                    <a:pt x="7809" y="2310"/>
                    <a:pt x="9165" y="1393"/>
                    <a:pt x="9165" y="1393"/>
                  </a:cubicBezTo>
                  <a:lnTo>
                    <a:pt x="11475"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grpSp>
      <p:sp>
        <p:nvSpPr>
          <p:cNvPr id="788" name="Google Shape;788;p26"/>
          <p:cNvSpPr txBox="1"/>
          <p:nvPr/>
        </p:nvSpPr>
        <p:spPr>
          <a:xfrm>
            <a:off x="2680450" y="1569474"/>
            <a:ext cx="1755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Venus</a:t>
            </a:r>
            <a:endParaRPr sz="2200">
              <a:solidFill>
                <a:schemeClr val="accent3"/>
              </a:solidFill>
              <a:latin typeface="Palanquin Dark"/>
              <a:ea typeface="Palanquin Dark"/>
              <a:cs typeface="Palanquin Dark"/>
              <a:sym typeface="Palanquin Dark"/>
            </a:endParaRPr>
          </a:p>
        </p:txBody>
      </p:sp>
      <p:sp>
        <p:nvSpPr>
          <p:cNvPr id="789" name="Google Shape;789;p26"/>
          <p:cNvSpPr txBox="1"/>
          <p:nvPr/>
        </p:nvSpPr>
        <p:spPr>
          <a:xfrm>
            <a:off x="2680450" y="1957925"/>
            <a:ext cx="192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Venus has a beautiful name but it’s hot</a:t>
            </a:r>
            <a:endParaRPr>
              <a:solidFill>
                <a:srgbClr val="87725D"/>
              </a:solidFill>
              <a:latin typeface="Cabin"/>
              <a:ea typeface="Cabin"/>
              <a:cs typeface="Cabin"/>
              <a:sym typeface="Cabin"/>
            </a:endParaRPr>
          </a:p>
        </p:txBody>
      </p:sp>
      <p:sp>
        <p:nvSpPr>
          <p:cNvPr id="790" name="Google Shape;790;p26"/>
          <p:cNvSpPr/>
          <p:nvPr/>
        </p:nvSpPr>
        <p:spPr>
          <a:xfrm rot="-5400000">
            <a:off x="1226833" y="1139804"/>
            <a:ext cx="838426"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791" name="Google Shape;791;p26"/>
          <p:cNvSpPr txBox="1"/>
          <p:nvPr/>
        </p:nvSpPr>
        <p:spPr>
          <a:xfrm>
            <a:off x="768413" y="1687346"/>
            <a:ext cx="1755300" cy="7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Palanquin Dark"/>
                <a:ea typeface="Palanquin Dark"/>
                <a:cs typeface="Palanquin Dark"/>
                <a:sym typeface="Palanquin Dark"/>
              </a:rPr>
              <a:t>150K</a:t>
            </a:r>
            <a:endParaRPr sz="3600">
              <a:solidFill>
                <a:schemeClr val="dk1"/>
              </a:solidFill>
              <a:latin typeface="Palanquin Dark"/>
              <a:ea typeface="Palanquin Dark"/>
              <a:cs typeface="Palanquin Dark"/>
              <a:sym typeface="Palanquin Dark"/>
            </a:endParaRPr>
          </a:p>
        </p:txBody>
      </p:sp>
      <p:sp>
        <p:nvSpPr>
          <p:cNvPr id="792" name="Google Shape;792;p26"/>
          <p:cNvSpPr/>
          <p:nvPr/>
        </p:nvSpPr>
        <p:spPr>
          <a:xfrm rot="-248796">
            <a:off x="2021662" y="3002491"/>
            <a:ext cx="2582147" cy="1415108"/>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rot="-248928">
            <a:off x="2324803" y="3106933"/>
            <a:ext cx="2200756" cy="1206088"/>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txBox="1"/>
          <p:nvPr/>
        </p:nvSpPr>
        <p:spPr>
          <a:xfrm>
            <a:off x="2680450" y="3229399"/>
            <a:ext cx="1755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Mars</a:t>
            </a:r>
            <a:endParaRPr sz="2200">
              <a:solidFill>
                <a:schemeClr val="accent3"/>
              </a:solidFill>
              <a:latin typeface="Palanquin Dark"/>
              <a:ea typeface="Palanquin Dark"/>
              <a:cs typeface="Palanquin Dark"/>
              <a:sym typeface="Palanquin Dark"/>
            </a:endParaRPr>
          </a:p>
        </p:txBody>
      </p:sp>
      <p:sp>
        <p:nvSpPr>
          <p:cNvPr id="795" name="Google Shape;795;p26"/>
          <p:cNvSpPr txBox="1"/>
          <p:nvPr/>
        </p:nvSpPr>
        <p:spPr>
          <a:xfrm>
            <a:off x="2680450" y="3617850"/>
            <a:ext cx="192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Despite being red, Mars is actually cold</a:t>
            </a:r>
            <a:endParaRPr>
              <a:solidFill>
                <a:srgbClr val="87725D"/>
              </a:solidFill>
              <a:latin typeface="Cabin"/>
              <a:ea typeface="Cabin"/>
              <a:cs typeface="Cabin"/>
              <a:sym typeface="Cabin"/>
            </a:endParaRPr>
          </a:p>
        </p:txBody>
      </p:sp>
      <p:sp>
        <p:nvSpPr>
          <p:cNvPr id="796" name="Google Shape;796;p26"/>
          <p:cNvSpPr/>
          <p:nvPr/>
        </p:nvSpPr>
        <p:spPr>
          <a:xfrm rot="-5400000">
            <a:off x="1226833" y="2799729"/>
            <a:ext cx="838426"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accent2"/>
          </a:solidFill>
          <a:ln>
            <a:noFill/>
          </a:ln>
        </p:spPr>
      </p:sp>
      <p:sp>
        <p:nvSpPr>
          <p:cNvPr id="797" name="Google Shape;797;p26"/>
          <p:cNvSpPr txBox="1"/>
          <p:nvPr/>
        </p:nvSpPr>
        <p:spPr>
          <a:xfrm>
            <a:off x="768413" y="3347271"/>
            <a:ext cx="1755300" cy="7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Palanquin Dark"/>
                <a:ea typeface="Palanquin Dark"/>
                <a:cs typeface="Palanquin Dark"/>
                <a:sym typeface="Palanquin Dark"/>
              </a:rPr>
              <a:t>234K</a:t>
            </a:r>
            <a:endParaRPr sz="3600">
              <a:solidFill>
                <a:schemeClr val="dk1"/>
              </a:solidFill>
              <a:latin typeface="Palanquin Dark"/>
              <a:ea typeface="Palanquin Dark"/>
              <a:cs typeface="Palanquin Dark"/>
              <a:sym typeface="Palanquin Dar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27"/>
          <p:cNvSpPr/>
          <p:nvPr/>
        </p:nvSpPr>
        <p:spPr>
          <a:xfrm>
            <a:off x="4634813" y="3686479"/>
            <a:ext cx="1307800" cy="37925"/>
          </a:xfrm>
          <a:custGeom>
            <a:rect b="b" l="l" r="r" t="t"/>
            <a:pathLst>
              <a:path extrusionOk="0" h="1517" w="52312">
                <a:moveTo>
                  <a:pt x="52312" y="1225"/>
                </a:moveTo>
                <a:cubicBezTo>
                  <a:pt x="43993" y="-1545"/>
                  <a:pt x="34778" y="1517"/>
                  <a:pt x="26010" y="1517"/>
                </a:cubicBezTo>
                <a:cubicBezTo>
                  <a:pt x="17339" y="1517"/>
                  <a:pt x="8227" y="-1514"/>
                  <a:pt x="0" y="1225"/>
                </a:cubicBezTo>
              </a:path>
            </a:pathLst>
          </a:custGeom>
          <a:noFill/>
          <a:ln cap="flat" cmpd="sng" w="9525">
            <a:solidFill>
              <a:schemeClr val="accent3"/>
            </a:solidFill>
            <a:prstDash val="solid"/>
            <a:round/>
            <a:headEnd len="med" w="med" type="none"/>
            <a:tailEnd len="med" w="med" type="none"/>
          </a:ln>
        </p:spPr>
      </p:sp>
      <p:sp>
        <p:nvSpPr>
          <p:cNvPr id="803" name="Google Shape;803;p27"/>
          <p:cNvSpPr/>
          <p:nvPr/>
        </p:nvSpPr>
        <p:spPr>
          <a:xfrm flipH="1">
            <a:off x="4634813" y="2309691"/>
            <a:ext cx="1307800" cy="37925"/>
          </a:xfrm>
          <a:custGeom>
            <a:rect b="b" l="l" r="r" t="t"/>
            <a:pathLst>
              <a:path extrusionOk="0" h="1517" w="52312">
                <a:moveTo>
                  <a:pt x="52312" y="1225"/>
                </a:moveTo>
                <a:cubicBezTo>
                  <a:pt x="43993" y="-1545"/>
                  <a:pt x="34778" y="1517"/>
                  <a:pt x="26010" y="1517"/>
                </a:cubicBezTo>
                <a:cubicBezTo>
                  <a:pt x="17339" y="1517"/>
                  <a:pt x="8227" y="-1514"/>
                  <a:pt x="0" y="1225"/>
                </a:cubicBezTo>
              </a:path>
            </a:pathLst>
          </a:custGeom>
          <a:noFill/>
          <a:ln cap="flat" cmpd="sng" w="9525">
            <a:solidFill>
              <a:schemeClr val="accent3"/>
            </a:solidFill>
            <a:prstDash val="solid"/>
            <a:round/>
            <a:headEnd len="med" w="med" type="none"/>
            <a:tailEnd len="med" w="med" type="none"/>
          </a:ln>
        </p:spPr>
      </p:sp>
      <p:sp>
        <p:nvSpPr>
          <p:cNvPr id="804" name="Google Shape;804;p27"/>
          <p:cNvSpPr/>
          <p:nvPr/>
        </p:nvSpPr>
        <p:spPr>
          <a:xfrm>
            <a:off x="3241475" y="2952691"/>
            <a:ext cx="1307800" cy="37925"/>
          </a:xfrm>
          <a:custGeom>
            <a:rect b="b" l="l" r="r" t="t"/>
            <a:pathLst>
              <a:path extrusionOk="0" h="1517" w="52312">
                <a:moveTo>
                  <a:pt x="52312" y="1225"/>
                </a:moveTo>
                <a:cubicBezTo>
                  <a:pt x="43993" y="-1545"/>
                  <a:pt x="34778" y="1517"/>
                  <a:pt x="26010" y="1517"/>
                </a:cubicBezTo>
                <a:cubicBezTo>
                  <a:pt x="17339" y="1517"/>
                  <a:pt x="8227" y="-1514"/>
                  <a:pt x="0" y="1225"/>
                </a:cubicBezTo>
              </a:path>
            </a:pathLst>
          </a:custGeom>
          <a:noFill/>
          <a:ln cap="flat" cmpd="sng" w="9525">
            <a:solidFill>
              <a:schemeClr val="accent3"/>
            </a:solidFill>
            <a:prstDash val="solid"/>
            <a:round/>
            <a:headEnd len="med" w="med" type="none"/>
            <a:tailEnd len="med" w="med" type="none"/>
          </a:ln>
        </p:spPr>
      </p:sp>
      <p:sp>
        <p:nvSpPr>
          <p:cNvPr id="805" name="Google Shape;805;p27"/>
          <p:cNvSpPr/>
          <p:nvPr/>
        </p:nvSpPr>
        <p:spPr>
          <a:xfrm flipH="1">
            <a:off x="3241475" y="1617616"/>
            <a:ext cx="1307800" cy="37925"/>
          </a:xfrm>
          <a:custGeom>
            <a:rect b="b" l="l" r="r" t="t"/>
            <a:pathLst>
              <a:path extrusionOk="0" h="1517" w="52312">
                <a:moveTo>
                  <a:pt x="52312" y="1225"/>
                </a:moveTo>
                <a:cubicBezTo>
                  <a:pt x="43993" y="-1545"/>
                  <a:pt x="34778" y="1517"/>
                  <a:pt x="26010" y="1517"/>
                </a:cubicBezTo>
                <a:cubicBezTo>
                  <a:pt x="17339" y="1517"/>
                  <a:pt x="8227" y="-1514"/>
                  <a:pt x="0" y="1225"/>
                </a:cubicBezTo>
              </a:path>
            </a:pathLst>
          </a:custGeom>
          <a:noFill/>
          <a:ln cap="flat" cmpd="sng" w="9525">
            <a:solidFill>
              <a:schemeClr val="accent3"/>
            </a:solidFill>
            <a:prstDash val="solid"/>
            <a:round/>
            <a:headEnd len="med" w="med" type="none"/>
            <a:tailEnd len="med" w="med" type="none"/>
          </a:ln>
        </p:spPr>
      </p:sp>
      <p:sp>
        <p:nvSpPr>
          <p:cNvPr id="806" name="Google Shape;806;p27"/>
          <p:cNvSpPr/>
          <p:nvPr/>
        </p:nvSpPr>
        <p:spPr>
          <a:xfrm>
            <a:off x="4524815" y="1178725"/>
            <a:ext cx="68375" cy="3441175"/>
          </a:xfrm>
          <a:custGeom>
            <a:rect b="b" l="l" r="r" t="t"/>
            <a:pathLst>
              <a:path extrusionOk="0" h="137647" w="2735">
                <a:moveTo>
                  <a:pt x="2439" y="0"/>
                </a:moveTo>
                <a:cubicBezTo>
                  <a:pt x="2439" y="19495"/>
                  <a:pt x="2817" y="39105"/>
                  <a:pt x="393" y="58449"/>
                </a:cubicBezTo>
                <a:cubicBezTo>
                  <a:pt x="-747" y="67548"/>
                  <a:pt x="940" y="76796"/>
                  <a:pt x="1855" y="85920"/>
                </a:cubicBezTo>
                <a:cubicBezTo>
                  <a:pt x="3575" y="103077"/>
                  <a:pt x="2147" y="120404"/>
                  <a:pt x="2147" y="137647"/>
                </a:cubicBezTo>
              </a:path>
            </a:pathLst>
          </a:custGeom>
          <a:noFill/>
          <a:ln cap="flat" cmpd="sng" w="9525">
            <a:solidFill>
              <a:schemeClr val="accent3"/>
            </a:solidFill>
            <a:prstDash val="solid"/>
            <a:round/>
            <a:headEnd len="med" w="med" type="none"/>
            <a:tailEnd len="med" w="med" type="none"/>
          </a:ln>
        </p:spPr>
      </p:sp>
      <p:sp>
        <p:nvSpPr>
          <p:cNvPr id="807" name="Google Shape;80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r>
              <a:rPr lang="en"/>
              <a:t> </a:t>
            </a:r>
            <a:endParaRPr/>
          </a:p>
        </p:txBody>
      </p:sp>
      <p:sp>
        <p:nvSpPr>
          <p:cNvPr id="808" name="Google Shape;808;p27"/>
          <p:cNvSpPr/>
          <p:nvPr/>
        </p:nvSpPr>
        <p:spPr>
          <a:xfrm>
            <a:off x="3672126" y="1351688"/>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809" name="Google Shape;809;p27"/>
          <p:cNvSpPr/>
          <p:nvPr/>
        </p:nvSpPr>
        <p:spPr>
          <a:xfrm>
            <a:off x="4786301" y="2026625"/>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810" name="Google Shape;810;p27"/>
          <p:cNvSpPr/>
          <p:nvPr/>
        </p:nvSpPr>
        <p:spPr>
          <a:xfrm>
            <a:off x="3672126" y="2678338"/>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811" name="Google Shape;811;p27"/>
          <p:cNvSpPr/>
          <p:nvPr/>
        </p:nvSpPr>
        <p:spPr>
          <a:xfrm>
            <a:off x="4786301" y="3375963"/>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grpSp>
        <p:nvGrpSpPr>
          <p:cNvPr id="812" name="Google Shape;812;p27"/>
          <p:cNvGrpSpPr/>
          <p:nvPr/>
        </p:nvGrpSpPr>
        <p:grpSpPr>
          <a:xfrm>
            <a:off x="3802024" y="1487506"/>
            <a:ext cx="425774" cy="317593"/>
            <a:chOff x="2715549" y="1261331"/>
            <a:chExt cx="425774" cy="317593"/>
          </a:xfrm>
        </p:grpSpPr>
        <p:sp>
          <p:nvSpPr>
            <p:cNvPr id="813" name="Google Shape;813;p27"/>
            <p:cNvSpPr/>
            <p:nvPr/>
          </p:nvSpPr>
          <p:spPr>
            <a:xfrm>
              <a:off x="2715549" y="1288060"/>
              <a:ext cx="194428" cy="290864"/>
            </a:xfrm>
            <a:custGeom>
              <a:rect b="b" l="l" r="r" t="t"/>
              <a:pathLst>
                <a:path extrusionOk="0" h="13102" w="8758">
                  <a:moveTo>
                    <a:pt x="569" y="0"/>
                  </a:moveTo>
                  <a:cubicBezTo>
                    <a:pt x="258" y="0"/>
                    <a:pt x="0" y="258"/>
                    <a:pt x="0" y="569"/>
                  </a:cubicBezTo>
                  <a:lnTo>
                    <a:pt x="0" y="12547"/>
                  </a:lnTo>
                  <a:cubicBezTo>
                    <a:pt x="0" y="12858"/>
                    <a:pt x="258" y="13101"/>
                    <a:pt x="569" y="13101"/>
                  </a:cubicBezTo>
                  <a:lnTo>
                    <a:pt x="8758" y="13101"/>
                  </a:lnTo>
                  <a:cubicBezTo>
                    <a:pt x="8514" y="12966"/>
                    <a:pt x="8297" y="12764"/>
                    <a:pt x="8148" y="12520"/>
                  </a:cubicBezTo>
                  <a:cubicBezTo>
                    <a:pt x="7891" y="12100"/>
                    <a:pt x="7431" y="11829"/>
                    <a:pt x="6944" y="11829"/>
                  </a:cubicBezTo>
                  <a:lnTo>
                    <a:pt x="3005" y="11829"/>
                  </a:lnTo>
                  <a:cubicBezTo>
                    <a:pt x="2072" y="11829"/>
                    <a:pt x="1314" y="11071"/>
                    <a:pt x="1314" y="10151"/>
                  </a:cubicBezTo>
                  <a:lnTo>
                    <a:pt x="1314" y="5360"/>
                  </a:lnTo>
                  <a:cubicBezTo>
                    <a:pt x="1314" y="4832"/>
                    <a:pt x="1557" y="4358"/>
                    <a:pt x="1936" y="4047"/>
                  </a:cubicBezTo>
                  <a:lnTo>
                    <a:pt x="1651" y="3669"/>
                  </a:lnTo>
                  <a:cubicBezTo>
                    <a:pt x="1435" y="3384"/>
                    <a:pt x="1314" y="3019"/>
                    <a:pt x="1314" y="2653"/>
                  </a:cubicBezTo>
                  <a:lnTo>
                    <a:pt x="1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2947206" y="1288060"/>
              <a:ext cx="194117" cy="290864"/>
            </a:xfrm>
            <a:custGeom>
              <a:rect b="b" l="l" r="r" t="t"/>
              <a:pathLst>
                <a:path extrusionOk="0" h="13102" w="8744">
                  <a:moveTo>
                    <a:pt x="7431" y="0"/>
                  </a:moveTo>
                  <a:lnTo>
                    <a:pt x="7431" y="3560"/>
                  </a:lnTo>
                  <a:cubicBezTo>
                    <a:pt x="7431" y="3925"/>
                    <a:pt x="7309" y="4277"/>
                    <a:pt x="7093" y="4575"/>
                  </a:cubicBezTo>
                  <a:lnTo>
                    <a:pt x="6808" y="4954"/>
                  </a:lnTo>
                  <a:cubicBezTo>
                    <a:pt x="7187" y="5252"/>
                    <a:pt x="7431" y="5726"/>
                    <a:pt x="7431" y="6253"/>
                  </a:cubicBezTo>
                  <a:lnTo>
                    <a:pt x="7431" y="10151"/>
                  </a:lnTo>
                  <a:cubicBezTo>
                    <a:pt x="7431" y="11071"/>
                    <a:pt x="6673" y="11829"/>
                    <a:pt x="5752" y="11829"/>
                  </a:cubicBezTo>
                  <a:lnTo>
                    <a:pt x="1800" y="11829"/>
                  </a:lnTo>
                  <a:cubicBezTo>
                    <a:pt x="1313" y="11829"/>
                    <a:pt x="853" y="12100"/>
                    <a:pt x="609" y="12520"/>
                  </a:cubicBezTo>
                  <a:cubicBezTo>
                    <a:pt x="447" y="12764"/>
                    <a:pt x="244" y="12966"/>
                    <a:pt x="1" y="13101"/>
                  </a:cubicBezTo>
                  <a:lnTo>
                    <a:pt x="8189" y="13101"/>
                  </a:lnTo>
                  <a:cubicBezTo>
                    <a:pt x="8486" y="13101"/>
                    <a:pt x="8744" y="12858"/>
                    <a:pt x="8744" y="12547"/>
                  </a:cubicBezTo>
                  <a:lnTo>
                    <a:pt x="8744" y="569"/>
                  </a:lnTo>
                  <a:cubicBezTo>
                    <a:pt x="8744" y="258"/>
                    <a:pt x="8486" y="0"/>
                    <a:pt x="8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2769628" y="1261331"/>
              <a:ext cx="146365" cy="289066"/>
            </a:xfrm>
            <a:custGeom>
              <a:rect b="b" l="l" r="r" t="t"/>
              <a:pathLst>
                <a:path extrusionOk="0" h="13021" w="6593">
                  <a:moveTo>
                    <a:pt x="569" y="0"/>
                  </a:moveTo>
                  <a:cubicBezTo>
                    <a:pt x="258" y="0"/>
                    <a:pt x="0" y="257"/>
                    <a:pt x="0" y="569"/>
                  </a:cubicBezTo>
                  <a:lnTo>
                    <a:pt x="0" y="3857"/>
                  </a:lnTo>
                  <a:cubicBezTo>
                    <a:pt x="0" y="3979"/>
                    <a:pt x="42" y="4101"/>
                    <a:pt x="123" y="4196"/>
                  </a:cubicBezTo>
                  <a:cubicBezTo>
                    <a:pt x="1097" y="5508"/>
                    <a:pt x="1029" y="5414"/>
                    <a:pt x="1070" y="5454"/>
                  </a:cubicBezTo>
                  <a:lnTo>
                    <a:pt x="1489" y="5874"/>
                  </a:lnTo>
                  <a:lnTo>
                    <a:pt x="1300" y="5995"/>
                  </a:lnTo>
                  <a:lnTo>
                    <a:pt x="569" y="5995"/>
                  </a:lnTo>
                  <a:cubicBezTo>
                    <a:pt x="258" y="5995"/>
                    <a:pt x="0" y="6253"/>
                    <a:pt x="0" y="6564"/>
                  </a:cubicBezTo>
                  <a:lnTo>
                    <a:pt x="0" y="11355"/>
                  </a:lnTo>
                  <a:cubicBezTo>
                    <a:pt x="0" y="11667"/>
                    <a:pt x="258" y="11910"/>
                    <a:pt x="569" y="11910"/>
                  </a:cubicBezTo>
                  <a:lnTo>
                    <a:pt x="2139" y="11910"/>
                  </a:lnTo>
                  <a:lnTo>
                    <a:pt x="2707" y="11165"/>
                  </a:lnTo>
                  <a:lnTo>
                    <a:pt x="2707" y="10476"/>
                  </a:lnTo>
                  <a:cubicBezTo>
                    <a:pt x="2707" y="10164"/>
                    <a:pt x="2938" y="9907"/>
                    <a:pt x="3236" y="9893"/>
                  </a:cubicBezTo>
                  <a:cubicBezTo>
                    <a:pt x="3244" y="9893"/>
                    <a:pt x="3251" y="9893"/>
                    <a:pt x="3259" y="9893"/>
                  </a:cubicBezTo>
                  <a:cubicBezTo>
                    <a:pt x="3574" y="9893"/>
                    <a:pt x="3831" y="10144"/>
                    <a:pt x="3831" y="10449"/>
                  </a:cubicBezTo>
                  <a:lnTo>
                    <a:pt x="3831" y="11355"/>
                  </a:lnTo>
                  <a:cubicBezTo>
                    <a:pt x="3831" y="11477"/>
                    <a:pt x="3790" y="11599"/>
                    <a:pt x="3709" y="11694"/>
                  </a:cubicBezTo>
                  <a:lnTo>
                    <a:pt x="3546" y="11910"/>
                  </a:lnTo>
                  <a:lnTo>
                    <a:pt x="4508" y="11910"/>
                  </a:lnTo>
                  <a:cubicBezTo>
                    <a:pt x="5347" y="11910"/>
                    <a:pt x="6132" y="12329"/>
                    <a:pt x="6592" y="13020"/>
                  </a:cubicBezTo>
                  <a:lnTo>
                    <a:pt x="6592" y="1854"/>
                  </a:lnTo>
                  <a:cubicBezTo>
                    <a:pt x="6592" y="839"/>
                    <a:pt x="5793" y="13"/>
                    <a:pt x="4779" y="0"/>
                  </a:cubicBezTo>
                  <a:lnTo>
                    <a:pt x="4467" y="0"/>
                  </a:lnTo>
                  <a:cubicBezTo>
                    <a:pt x="4291" y="0"/>
                    <a:pt x="4129" y="81"/>
                    <a:pt x="4021" y="217"/>
                  </a:cubicBezTo>
                  <a:lnTo>
                    <a:pt x="3263" y="1164"/>
                  </a:lnTo>
                  <a:lnTo>
                    <a:pt x="2505" y="217"/>
                  </a:lnTo>
                  <a:cubicBezTo>
                    <a:pt x="2397" y="81"/>
                    <a:pt x="2234" y="0"/>
                    <a:pt x="2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2940901" y="1261331"/>
              <a:ext cx="146342" cy="289066"/>
            </a:xfrm>
            <a:custGeom>
              <a:rect b="b" l="l" r="r" t="t"/>
              <a:pathLst>
                <a:path extrusionOk="0" h="13021" w="6592">
                  <a:moveTo>
                    <a:pt x="1814" y="0"/>
                  </a:moveTo>
                  <a:cubicBezTo>
                    <a:pt x="812" y="13"/>
                    <a:pt x="0" y="839"/>
                    <a:pt x="0" y="1854"/>
                  </a:cubicBezTo>
                  <a:lnTo>
                    <a:pt x="0" y="13020"/>
                  </a:lnTo>
                  <a:cubicBezTo>
                    <a:pt x="474" y="12329"/>
                    <a:pt x="1259" y="11910"/>
                    <a:pt x="2084" y="11910"/>
                  </a:cubicBezTo>
                  <a:lnTo>
                    <a:pt x="6036" y="11910"/>
                  </a:lnTo>
                  <a:cubicBezTo>
                    <a:pt x="6348" y="11910"/>
                    <a:pt x="6592" y="11667"/>
                    <a:pt x="6592" y="11355"/>
                  </a:cubicBezTo>
                  <a:lnTo>
                    <a:pt x="6592" y="7457"/>
                  </a:lnTo>
                  <a:cubicBezTo>
                    <a:pt x="6592" y="7146"/>
                    <a:pt x="6348" y="6903"/>
                    <a:pt x="6036" y="6903"/>
                  </a:cubicBezTo>
                  <a:lnTo>
                    <a:pt x="5320" y="6903"/>
                  </a:lnTo>
                  <a:lnTo>
                    <a:pt x="4995" y="6659"/>
                  </a:lnTo>
                  <a:lnTo>
                    <a:pt x="5387" y="6470"/>
                  </a:lnTo>
                  <a:cubicBezTo>
                    <a:pt x="5468" y="6428"/>
                    <a:pt x="5536" y="6361"/>
                    <a:pt x="5590" y="6293"/>
                  </a:cubicBezTo>
                  <a:lnTo>
                    <a:pt x="6484" y="5102"/>
                  </a:lnTo>
                  <a:cubicBezTo>
                    <a:pt x="6551" y="5008"/>
                    <a:pt x="6592" y="4886"/>
                    <a:pt x="6592" y="4764"/>
                  </a:cubicBezTo>
                  <a:lnTo>
                    <a:pt x="6592" y="569"/>
                  </a:lnTo>
                  <a:cubicBezTo>
                    <a:pt x="6592" y="257"/>
                    <a:pt x="6348" y="0"/>
                    <a:pt x="6036" y="0"/>
                  </a:cubicBezTo>
                  <a:lnTo>
                    <a:pt x="3492" y="0"/>
                  </a:lnTo>
                  <a:lnTo>
                    <a:pt x="2707" y="1327"/>
                  </a:lnTo>
                  <a:lnTo>
                    <a:pt x="2707" y="2043"/>
                  </a:lnTo>
                  <a:cubicBezTo>
                    <a:pt x="2707" y="2355"/>
                    <a:pt x="2463" y="2612"/>
                    <a:pt x="2166" y="2626"/>
                  </a:cubicBezTo>
                  <a:cubicBezTo>
                    <a:pt x="2158" y="2626"/>
                    <a:pt x="2150" y="2626"/>
                    <a:pt x="2142" y="2626"/>
                  </a:cubicBezTo>
                  <a:cubicBezTo>
                    <a:pt x="1828" y="2626"/>
                    <a:pt x="1570" y="2375"/>
                    <a:pt x="1570" y="2070"/>
                  </a:cubicBezTo>
                  <a:lnTo>
                    <a:pt x="1570" y="1164"/>
                  </a:lnTo>
                  <a:cubicBezTo>
                    <a:pt x="1570" y="1069"/>
                    <a:pt x="1611" y="961"/>
                    <a:pt x="1651" y="879"/>
                  </a:cubicBezTo>
                  <a:lnTo>
                    <a:pt x="2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27"/>
          <p:cNvGrpSpPr/>
          <p:nvPr/>
        </p:nvGrpSpPr>
        <p:grpSpPr>
          <a:xfrm>
            <a:off x="3802024" y="2760080"/>
            <a:ext cx="425774" cy="425752"/>
            <a:chOff x="2715549" y="1925955"/>
            <a:chExt cx="425774" cy="425752"/>
          </a:xfrm>
        </p:grpSpPr>
        <p:sp>
          <p:nvSpPr>
            <p:cNvPr id="818" name="Google Shape;818;p27"/>
            <p:cNvSpPr/>
            <p:nvPr/>
          </p:nvSpPr>
          <p:spPr>
            <a:xfrm>
              <a:off x="2828836" y="1925955"/>
              <a:ext cx="199534" cy="244600"/>
            </a:xfrm>
            <a:custGeom>
              <a:rect b="b" l="l" r="r" t="t"/>
              <a:pathLst>
                <a:path extrusionOk="0" h="11018" w="8988">
                  <a:moveTo>
                    <a:pt x="4494" y="0"/>
                  </a:moveTo>
                  <a:cubicBezTo>
                    <a:pt x="4182" y="0"/>
                    <a:pt x="3925" y="257"/>
                    <a:pt x="3925" y="569"/>
                  </a:cubicBezTo>
                  <a:lnTo>
                    <a:pt x="3925" y="2991"/>
                  </a:lnTo>
                  <a:cubicBezTo>
                    <a:pt x="3546" y="2287"/>
                    <a:pt x="2801" y="1800"/>
                    <a:pt x="1949" y="1800"/>
                  </a:cubicBezTo>
                  <a:lnTo>
                    <a:pt x="555" y="1800"/>
                  </a:lnTo>
                  <a:cubicBezTo>
                    <a:pt x="244" y="1800"/>
                    <a:pt x="0" y="2043"/>
                    <a:pt x="0" y="2355"/>
                  </a:cubicBezTo>
                  <a:lnTo>
                    <a:pt x="0" y="3153"/>
                  </a:lnTo>
                  <a:cubicBezTo>
                    <a:pt x="0" y="4385"/>
                    <a:pt x="1002" y="5400"/>
                    <a:pt x="2247" y="5400"/>
                  </a:cubicBezTo>
                  <a:lnTo>
                    <a:pt x="3925" y="5400"/>
                  </a:lnTo>
                  <a:lnTo>
                    <a:pt x="3925" y="8431"/>
                  </a:lnTo>
                  <a:cubicBezTo>
                    <a:pt x="2531" y="8608"/>
                    <a:pt x="1327" y="9447"/>
                    <a:pt x="663" y="10665"/>
                  </a:cubicBezTo>
                  <a:cubicBezTo>
                    <a:pt x="921" y="10597"/>
                    <a:pt x="1083" y="10530"/>
                    <a:pt x="1421" y="10422"/>
                  </a:cubicBezTo>
                  <a:cubicBezTo>
                    <a:pt x="1743" y="10312"/>
                    <a:pt x="2084" y="10257"/>
                    <a:pt x="2428" y="10257"/>
                  </a:cubicBezTo>
                  <a:cubicBezTo>
                    <a:pt x="3152" y="10257"/>
                    <a:pt x="3888" y="10503"/>
                    <a:pt x="4494" y="11017"/>
                  </a:cubicBezTo>
                  <a:cubicBezTo>
                    <a:pt x="5090" y="10503"/>
                    <a:pt x="5823" y="10257"/>
                    <a:pt x="6550" y="10257"/>
                  </a:cubicBezTo>
                  <a:cubicBezTo>
                    <a:pt x="6895" y="10257"/>
                    <a:pt x="7239" y="10312"/>
                    <a:pt x="7565" y="10422"/>
                  </a:cubicBezTo>
                  <a:cubicBezTo>
                    <a:pt x="7890" y="10530"/>
                    <a:pt x="8040" y="10584"/>
                    <a:pt x="8310" y="10665"/>
                  </a:cubicBezTo>
                  <a:cubicBezTo>
                    <a:pt x="7661" y="9460"/>
                    <a:pt x="6456" y="8608"/>
                    <a:pt x="5048" y="8431"/>
                  </a:cubicBezTo>
                  <a:lnTo>
                    <a:pt x="5048" y="7186"/>
                  </a:lnTo>
                  <a:lnTo>
                    <a:pt x="6740" y="7186"/>
                  </a:lnTo>
                  <a:cubicBezTo>
                    <a:pt x="7971" y="7186"/>
                    <a:pt x="8987" y="6185"/>
                    <a:pt x="8987" y="4940"/>
                  </a:cubicBezTo>
                  <a:lnTo>
                    <a:pt x="8987" y="4155"/>
                  </a:lnTo>
                  <a:cubicBezTo>
                    <a:pt x="8987" y="3844"/>
                    <a:pt x="8729" y="3600"/>
                    <a:pt x="8419" y="3600"/>
                  </a:cubicBezTo>
                  <a:lnTo>
                    <a:pt x="7038" y="3600"/>
                  </a:lnTo>
                  <a:cubicBezTo>
                    <a:pt x="6172" y="3600"/>
                    <a:pt x="5427" y="4073"/>
                    <a:pt x="5048" y="4791"/>
                  </a:cubicBezTo>
                  <a:lnTo>
                    <a:pt x="5048" y="569"/>
                  </a:lnTo>
                  <a:cubicBezTo>
                    <a:pt x="5048" y="257"/>
                    <a:pt x="4804" y="0"/>
                    <a:pt x="44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2742300" y="2178613"/>
              <a:ext cx="372583" cy="81763"/>
            </a:xfrm>
            <a:custGeom>
              <a:rect b="b" l="l" r="r" t="t"/>
              <a:pathLst>
                <a:path extrusionOk="0" h="3683" w="16783">
                  <a:moveTo>
                    <a:pt x="6320" y="1"/>
                  </a:moveTo>
                  <a:cubicBezTo>
                    <a:pt x="5941" y="1"/>
                    <a:pt x="5712" y="96"/>
                    <a:pt x="5360" y="217"/>
                  </a:cubicBezTo>
                  <a:cubicBezTo>
                    <a:pt x="3992" y="665"/>
                    <a:pt x="2572" y="908"/>
                    <a:pt x="1123" y="908"/>
                  </a:cubicBezTo>
                  <a:cubicBezTo>
                    <a:pt x="501" y="908"/>
                    <a:pt x="0" y="1408"/>
                    <a:pt x="0" y="2031"/>
                  </a:cubicBezTo>
                  <a:lnTo>
                    <a:pt x="0" y="3074"/>
                  </a:lnTo>
                  <a:lnTo>
                    <a:pt x="6212" y="3074"/>
                  </a:lnTo>
                  <a:cubicBezTo>
                    <a:pt x="6997" y="3074"/>
                    <a:pt x="7742" y="3290"/>
                    <a:pt x="8392" y="3682"/>
                  </a:cubicBezTo>
                  <a:cubicBezTo>
                    <a:pt x="9041" y="3290"/>
                    <a:pt x="9785" y="3074"/>
                    <a:pt x="10557" y="3074"/>
                  </a:cubicBezTo>
                  <a:lnTo>
                    <a:pt x="16783" y="3074"/>
                  </a:lnTo>
                  <a:lnTo>
                    <a:pt x="16783" y="2031"/>
                  </a:lnTo>
                  <a:cubicBezTo>
                    <a:pt x="16783" y="1408"/>
                    <a:pt x="16269" y="908"/>
                    <a:pt x="15659" y="908"/>
                  </a:cubicBezTo>
                  <a:cubicBezTo>
                    <a:pt x="14211" y="908"/>
                    <a:pt x="12777" y="665"/>
                    <a:pt x="11423" y="217"/>
                  </a:cubicBezTo>
                  <a:cubicBezTo>
                    <a:pt x="11071" y="96"/>
                    <a:pt x="10841" y="1"/>
                    <a:pt x="10449" y="1"/>
                  </a:cubicBezTo>
                  <a:cubicBezTo>
                    <a:pt x="9312" y="1"/>
                    <a:pt x="8392" y="921"/>
                    <a:pt x="8392" y="2072"/>
                  </a:cubicBezTo>
                  <a:cubicBezTo>
                    <a:pt x="8392" y="921"/>
                    <a:pt x="7471" y="1"/>
                    <a:pt x="6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2715549" y="2271764"/>
              <a:ext cx="425774" cy="79942"/>
            </a:xfrm>
            <a:custGeom>
              <a:rect b="b" l="l" r="r" t="t"/>
              <a:pathLst>
                <a:path extrusionOk="0" h="3601" w="19179">
                  <a:moveTo>
                    <a:pt x="569" y="1"/>
                  </a:moveTo>
                  <a:cubicBezTo>
                    <a:pt x="258" y="1"/>
                    <a:pt x="0" y="258"/>
                    <a:pt x="0" y="569"/>
                  </a:cubicBezTo>
                  <a:lnTo>
                    <a:pt x="0" y="1503"/>
                  </a:lnTo>
                  <a:cubicBezTo>
                    <a:pt x="0" y="1814"/>
                    <a:pt x="258" y="2058"/>
                    <a:pt x="569" y="2058"/>
                  </a:cubicBezTo>
                  <a:lnTo>
                    <a:pt x="7729" y="2058"/>
                  </a:lnTo>
                  <a:cubicBezTo>
                    <a:pt x="7945" y="2058"/>
                    <a:pt x="8121" y="2207"/>
                    <a:pt x="8162" y="2424"/>
                  </a:cubicBezTo>
                  <a:cubicBezTo>
                    <a:pt x="8297" y="3100"/>
                    <a:pt x="8893" y="3601"/>
                    <a:pt x="9597" y="3601"/>
                  </a:cubicBezTo>
                  <a:cubicBezTo>
                    <a:pt x="10286" y="3601"/>
                    <a:pt x="10882" y="3100"/>
                    <a:pt x="11017" y="2424"/>
                  </a:cubicBezTo>
                  <a:cubicBezTo>
                    <a:pt x="11058" y="2207"/>
                    <a:pt x="11248" y="2058"/>
                    <a:pt x="11464" y="2058"/>
                  </a:cubicBezTo>
                  <a:lnTo>
                    <a:pt x="18624" y="2058"/>
                  </a:lnTo>
                  <a:cubicBezTo>
                    <a:pt x="18935" y="2058"/>
                    <a:pt x="19179" y="1814"/>
                    <a:pt x="19179" y="1503"/>
                  </a:cubicBezTo>
                  <a:lnTo>
                    <a:pt x="19179" y="569"/>
                  </a:lnTo>
                  <a:cubicBezTo>
                    <a:pt x="19179" y="258"/>
                    <a:pt x="18935" y="1"/>
                    <a:pt x="18624" y="1"/>
                  </a:cubicBezTo>
                  <a:lnTo>
                    <a:pt x="11762" y="1"/>
                  </a:lnTo>
                  <a:cubicBezTo>
                    <a:pt x="10950" y="1"/>
                    <a:pt x="10165" y="325"/>
                    <a:pt x="9597" y="894"/>
                  </a:cubicBezTo>
                  <a:cubicBezTo>
                    <a:pt x="9014" y="325"/>
                    <a:pt x="8243" y="1"/>
                    <a:pt x="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27"/>
          <p:cNvGrpSpPr/>
          <p:nvPr/>
        </p:nvGrpSpPr>
        <p:grpSpPr>
          <a:xfrm>
            <a:off x="4916199" y="2132603"/>
            <a:ext cx="425774" cy="377267"/>
            <a:chOff x="2715549" y="2668678"/>
            <a:chExt cx="425774" cy="377267"/>
          </a:xfrm>
        </p:grpSpPr>
        <p:sp>
          <p:nvSpPr>
            <p:cNvPr id="822" name="Google Shape;822;p27"/>
            <p:cNvSpPr/>
            <p:nvPr/>
          </p:nvSpPr>
          <p:spPr>
            <a:xfrm>
              <a:off x="2715549" y="2991067"/>
              <a:ext cx="29171" cy="21667"/>
            </a:xfrm>
            <a:custGeom>
              <a:rect b="b" l="l" r="r" t="t"/>
              <a:pathLst>
                <a:path extrusionOk="0" h="976" w="1314">
                  <a:moveTo>
                    <a:pt x="0" y="1"/>
                  </a:moveTo>
                  <a:lnTo>
                    <a:pt x="0" y="421"/>
                  </a:lnTo>
                  <a:cubicBezTo>
                    <a:pt x="0" y="732"/>
                    <a:pt x="258" y="975"/>
                    <a:pt x="569" y="975"/>
                  </a:cubicBezTo>
                  <a:lnTo>
                    <a:pt x="1314" y="975"/>
                  </a:lnTo>
                  <a:lnTo>
                    <a:pt x="1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2846263" y="2991067"/>
              <a:ext cx="63714" cy="21667"/>
            </a:xfrm>
            <a:custGeom>
              <a:rect b="b" l="l" r="r" t="t"/>
              <a:pathLst>
                <a:path extrusionOk="0" h="976" w="2870">
                  <a:moveTo>
                    <a:pt x="0" y="1"/>
                  </a:moveTo>
                  <a:lnTo>
                    <a:pt x="0" y="975"/>
                  </a:lnTo>
                  <a:lnTo>
                    <a:pt x="2870" y="975"/>
                  </a:lnTo>
                  <a:cubicBezTo>
                    <a:pt x="2666" y="867"/>
                    <a:pt x="2491" y="719"/>
                    <a:pt x="2355" y="529"/>
                  </a:cubicBezTo>
                  <a:cubicBezTo>
                    <a:pt x="2112" y="204"/>
                    <a:pt x="1719" y="1"/>
                    <a:pt x="1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2947206" y="2991067"/>
              <a:ext cx="194117" cy="21667"/>
            </a:xfrm>
            <a:custGeom>
              <a:rect b="b" l="l" r="r" t="t"/>
              <a:pathLst>
                <a:path extrusionOk="0" h="976" w="8744">
                  <a:moveTo>
                    <a:pt x="1557" y="1"/>
                  </a:moveTo>
                  <a:cubicBezTo>
                    <a:pt x="1151" y="1"/>
                    <a:pt x="759" y="204"/>
                    <a:pt x="501" y="529"/>
                  </a:cubicBezTo>
                  <a:cubicBezTo>
                    <a:pt x="366" y="719"/>
                    <a:pt x="190" y="867"/>
                    <a:pt x="1" y="975"/>
                  </a:cubicBezTo>
                  <a:lnTo>
                    <a:pt x="8189" y="975"/>
                  </a:lnTo>
                  <a:cubicBezTo>
                    <a:pt x="8486" y="975"/>
                    <a:pt x="8744" y="732"/>
                    <a:pt x="8744" y="421"/>
                  </a:cubicBezTo>
                  <a:lnTo>
                    <a:pt x="87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2940901" y="2695118"/>
              <a:ext cx="200422" cy="289688"/>
            </a:xfrm>
            <a:custGeom>
              <a:rect b="b" l="l" r="r" t="t"/>
              <a:pathLst>
                <a:path extrusionOk="0" h="13049" w="9028">
                  <a:moveTo>
                    <a:pt x="6632" y="2708"/>
                  </a:moveTo>
                  <a:cubicBezTo>
                    <a:pt x="6944" y="2708"/>
                    <a:pt x="7200" y="2951"/>
                    <a:pt x="7200" y="3262"/>
                  </a:cubicBezTo>
                  <a:cubicBezTo>
                    <a:pt x="7200" y="3574"/>
                    <a:pt x="6944" y="3831"/>
                    <a:pt x="6632" y="3831"/>
                  </a:cubicBezTo>
                  <a:lnTo>
                    <a:pt x="2436" y="3831"/>
                  </a:lnTo>
                  <a:cubicBezTo>
                    <a:pt x="2125" y="3831"/>
                    <a:pt x="1882" y="3574"/>
                    <a:pt x="1882" y="3262"/>
                  </a:cubicBezTo>
                  <a:cubicBezTo>
                    <a:pt x="1882" y="2951"/>
                    <a:pt x="2125" y="2708"/>
                    <a:pt x="2436" y="2708"/>
                  </a:cubicBezTo>
                  <a:close/>
                  <a:moveTo>
                    <a:pt x="6632" y="5401"/>
                  </a:moveTo>
                  <a:cubicBezTo>
                    <a:pt x="6944" y="5401"/>
                    <a:pt x="7200" y="5644"/>
                    <a:pt x="7200" y="5956"/>
                  </a:cubicBezTo>
                  <a:cubicBezTo>
                    <a:pt x="7200" y="6267"/>
                    <a:pt x="6944" y="6524"/>
                    <a:pt x="6632" y="6524"/>
                  </a:cubicBezTo>
                  <a:lnTo>
                    <a:pt x="2436" y="6524"/>
                  </a:lnTo>
                  <a:cubicBezTo>
                    <a:pt x="2125" y="6524"/>
                    <a:pt x="1882" y="6267"/>
                    <a:pt x="1882" y="5956"/>
                  </a:cubicBezTo>
                  <a:cubicBezTo>
                    <a:pt x="1882" y="5644"/>
                    <a:pt x="2125" y="5401"/>
                    <a:pt x="2436" y="5401"/>
                  </a:cubicBezTo>
                  <a:close/>
                  <a:moveTo>
                    <a:pt x="6632" y="8094"/>
                  </a:moveTo>
                  <a:cubicBezTo>
                    <a:pt x="6944" y="8094"/>
                    <a:pt x="7200" y="8351"/>
                    <a:pt x="7200" y="8649"/>
                  </a:cubicBezTo>
                  <a:cubicBezTo>
                    <a:pt x="7200" y="8961"/>
                    <a:pt x="6944" y="9217"/>
                    <a:pt x="6632" y="9217"/>
                  </a:cubicBezTo>
                  <a:lnTo>
                    <a:pt x="2436" y="9217"/>
                  </a:lnTo>
                  <a:cubicBezTo>
                    <a:pt x="2125" y="9217"/>
                    <a:pt x="1882" y="8961"/>
                    <a:pt x="1882" y="8649"/>
                  </a:cubicBezTo>
                  <a:cubicBezTo>
                    <a:pt x="1882" y="8351"/>
                    <a:pt x="2125" y="8094"/>
                    <a:pt x="2436" y="8094"/>
                  </a:cubicBezTo>
                  <a:close/>
                  <a:moveTo>
                    <a:pt x="1814" y="1"/>
                  </a:moveTo>
                  <a:cubicBezTo>
                    <a:pt x="812" y="14"/>
                    <a:pt x="0" y="840"/>
                    <a:pt x="0" y="1842"/>
                  </a:cubicBezTo>
                  <a:lnTo>
                    <a:pt x="0" y="13048"/>
                  </a:lnTo>
                  <a:cubicBezTo>
                    <a:pt x="460" y="12520"/>
                    <a:pt x="1137" y="12209"/>
                    <a:pt x="1841" y="12209"/>
                  </a:cubicBezTo>
                  <a:lnTo>
                    <a:pt x="8473" y="12209"/>
                  </a:lnTo>
                  <a:cubicBezTo>
                    <a:pt x="8784" y="12209"/>
                    <a:pt x="9028" y="11965"/>
                    <a:pt x="9028" y="11653"/>
                  </a:cubicBezTo>
                  <a:lnTo>
                    <a:pt x="9028" y="569"/>
                  </a:lnTo>
                  <a:cubicBezTo>
                    <a:pt x="9028" y="258"/>
                    <a:pt x="8784" y="1"/>
                    <a:pt x="84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2715549" y="2695118"/>
              <a:ext cx="29171" cy="271040"/>
            </a:xfrm>
            <a:custGeom>
              <a:rect b="b" l="l" r="r" t="t"/>
              <a:pathLst>
                <a:path extrusionOk="0" h="12209" w="1314">
                  <a:moveTo>
                    <a:pt x="569" y="1"/>
                  </a:moveTo>
                  <a:cubicBezTo>
                    <a:pt x="258" y="1"/>
                    <a:pt x="0" y="258"/>
                    <a:pt x="0" y="569"/>
                  </a:cubicBezTo>
                  <a:lnTo>
                    <a:pt x="0" y="11653"/>
                  </a:lnTo>
                  <a:cubicBezTo>
                    <a:pt x="0" y="11965"/>
                    <a:pt x="258" y="12209"/>
                    <a:pt x="569" y="12209"/>
                  </a:cubicBezTo>
                  <a:lnTo>
                    <a:pt x="1314" y="12209"/>
                  </a:lnTo>
                  <a:lnTo>
                    <a:pt x="1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2846263" y="2695118"/>
              <a:ext cx="69730" cy="289688"/>
            </a:xfrm>
            <a:custGeom>
              <a:rect b="b" l="l" r="r" t="t"/>
              <a:pathLst>
                <a:path extrusionOk="0" h="13049" w="3141">
                  <a:moveTo>
                    <a:pt x="0" y="1"/>
                  </a:moveTo>
                  <a:lnTo>
                    <a:pt x="0" y="2708"/>
                  </a:lnTo>
                  <a:lnTo>
                    <a:pt x="1300" y="2708"/>
                  </a:lnTo>
                  <a:cubicBezTo>
                    <a:pt x="1597" y="2708"/>
                    <a:pt x="1854" y="2937"/>
                    <a:pt x="1868" y="3235"/>
                  </a:cubicBezTo>
                  <a:cubicBezTo>
                    <a:pt x="1881" y="3560"/>
                    <a:pt x="1624" y="3831"/>
                    <a:pt x="1313" y="3831"/>
                  </a:cubicBezTo>
                  <a:lnTo>
                    <a:pt x="0" y="3831"/>
                  </a:lnTo>
                  <a:lnTo>
                    <a:pt x="0" y="5401"/>
                  </a:lnTo>
                  <a:lnTo>
                    <a:pt x="1300" y="5401"/>
                  </a:lnTo>
                  <a:cubicBezTo>
                    <a:pt x="1597" y="5401"/>
                    <a:pt x="1854" y="5631"/>
                    <a:pt x="1868" y="5929"/>
                  </a:cubicBezTo>
                  <a:cubicBezTo>
                    <a:pt x="1881" y="6254"/>
                    <a:pt x="1624" y="6524"/>
                    <a:pt x="1313" y="6524"/>
                  </a:cubicBezTo>
                  <a:lnTo>
                    <a:pt x="0" y="6524"/>
                  </a:lnTo>
                  <a:lnTo>
                    <a:pt x="0" y="8094"/>
                  </a:lnTo>
                  <a:lnTo>
                    <a:pt x="1300" y="8094"/>
                  </a:lnTo>
                  <a:cubicBezTo>
                    <a:pt x="1597" y="8094"/>
                    <a:pt x="1854" y="8324"/>
                    <a:pt x="1868" y="8622"/>
                  </a:cubicBezTo>
                  <a:cubicBezTo>
                    <a:pt x="1881" y="8947"/>
                    <a:pt x="1624" y="9217"/>
                    <a:pt x="1313" y="9217"/>
                  </a:cubicBezTo>
                  <a:lnTo>
                    <a:pt x="0" y="9217"/>
                  </a:lnTo>
                  <a:lnTo>
                    <a:pt x="0" y="12209"/>
                  </a:lnTo>
                  <a:lnTo>
                    <a:pt x="1313" y="12209"/>
                  </a:lnTo>
                  <a:cubicBezTo>
                    <a:pt x="2016" y="12209"/>
                    <a:pt x="2680" y="12520"/>
                    <a:pt x="3140" y="13048"/>
                  </a:cubicBezTo>
                  <a:lnTo>
                    <a:pt x="3140" y="1842"/>
                  </a:lnTo>
                  <a:cubicBezTo>
                    <a:pt x="3140" y="840"/>
                    <a:pt x="2341" y="14"/>
                    <a:pt x="13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2769628" y="2668678"/>
              <a:ext cx="51704" cy="377267"/>
            </a:xfrm>
            <a:custGeom>
              <a:rect b="b" l="l" r="r" t="t"/>
              <a:pathLst>
                <a:path extrusionOk="0" h="16994" w="2329">
                  <a:moveTo>
                    <a:pt x="569" y="1"/>
                  </a:moveTo>
                  <a:cubicBezTo>
                    <a:pt x="258" y="1"/>
                    <a:pt x="0" y="245"/>
                    <a:pt x="0" y="555"/>
                  </a:cubicBezTo>
                  <a:lnTo>
                    <a:pt x="0" y="16432"/>
                  </a:lnTo>
                  <a:cubicBezTo>
                    <a:pt x="0" y="16757"/>
                    <a:pt x="271" y="16993"/>
                    <a:pt x="562" y="16993"/>
                  </a:cubicBezTo>
                  <a:cubicBezTo>
                    <a:pt x="646" y="16993"/>
                    <a:pt x="731" y="16974"/>
                    <a:pt x="813" y="16932"/>
                  </a:cubicBezTo>
                  <a:lnTo>
                    <a:pt x="1164" y="16769"/>
                  </a:lnTo>
                  <a:lnTo>
                    <a:pt x="1516" y="16932"/>
                  </a:lnTo>
                  <a:cubicBezTo>
                    <a:pt x="1598" y="16974"/>
                    <a:pt x="1683" y="16993"/>
                    <a:pt x="1767" y="16993"/>
                  </a:cubicBezTo>
                  <a:cubicBezTo>
                    <a:pt x="2059" y="16993"/>
                    <a:pt x="2328" y="16757"/>
                    <a:pt x="2328" y="16432"/>
                  </a:cubicBezTo>
                  <a:lnTo>
                    <a:pt x="2328" y="555"/>
                  </a:lnTo>
                  <a:cubicBezTo>
                    <a:pt x="2328" y="245"/>
                    <a:pt x="2072"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27"/>
          <p:cNvGrpSpPr/>
          <p:nvPr/>
        </p:nvGrpSpPr>
        <p:grpSpPr>
          <a:xfrm>
            <a:off x="4916199" y="3457687"/>
            <a:ext cx="425774" cy="425774"/>
            <a:chOff x="2715549" y="3363050"/>
            <a:chExt cx="425774" cy="425774"/>
          </a:xfrm>
        </p:grpSpPr>
        <p:sp>
          <p:nvSpPr>
            <p:cNvPr id="830" name="Google Shape;830;p27"/>
            <p:cNvSpPr/>
            <p:nvPr/>
          </p:nvSpPr>
          <p:spPr>
            <a:xfrm>
              <a:off x="2715549" y="3668921"/>
              <a:ext cx="425774" cy="53213"/>
            </a:xfrm>
            <a:custGeom>
              <a:rect b="b" l="l" r="r" t="t"/>
              <a:pathLst>
                <a:path extrusionOk="0" h="2397" w="19179">
                  <a:moveTo>
                    <a:pt x="569" y="0"/>
                  </a:moveTo>
                  <a:cubicBezTo>
                    <a:pt x="258" y="0"/>
                    <a:pt x="0" y="258"/>
                    <a:pt x="0" y="569"/>
                  </a:cubicBezTo>
                  <a:lnTo>
                    <a:pt x="0" y="1841"/>
                  </a:lnTo>
                  <a:cubicBezTo>
                    <a:pt x="0" y="2153"/>
                    <a:pt x="258" y="2396"/>
                    <a:pt x="569" y="2396"/>
                  </a:cubicBezTo>
                  <a:lnTo>
                    <a:pt x="18624" y="2396"/>
                  </a:lnTo>
                  <a:cubicBezTo>
                    <a:pt x="18935" y="2396"/>
                    <a:pt x="19179" y="2153"/>
                    <a:pt x="19179" y="1841"/>
                  </a:cubicBezTo>
                  <a:lnTo>
                    <a:pt x="19179" y="569"/>
                  </a:lnTo>
                  <a:cubicBezTo>
                    <a:pt x="19179" y="258"/>
                    <a:pt x="18935" y="0"/>
                    <a:pt x="186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2769029" y="3747043"/>
              <a:ext cx="53213" cy="41780"/>
            </a:xfrm>
            <a:custGeom>
              <a:rect b="b" l="l" r="r" t="t"/>
              <a:pathLst>
                <a:path extrusionOk="0" h="1882" w="2397">
                  <a:moveTo>
                    <a:pt x="0" y="0"/>
                  </a:moveTo>
                  <a:lnTo>
                    <a:pt x="0" y="677"/>
                  </a:lnTo>
                  <a:cubicBezTo>
                    <a:pt x="0" y="1340"/>
                    <a:pt x="529" y="1882"/>
                    <a:pt x="1191" y="1882"/>
                  </a:cubicBezTo>
                  <a:cubicBezTo>
                    <a:pt x="1855" y="1882"/>
                    <a:pt x="2397" y="1340"/>
                    <a:pt x="2397" y="677"/>
                  </a:cubicBezTo>
                  <a:lnTo>
                    <a:pt x="23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3034941" y="3747043"/>
              <a:ext cx="53191" cy="41780"/>
            </a:xfrm>
            <a:custGeom>
              <a:rect b="b" l="l" r="r" t="t"/>
              <a:pathLst>
                <a:path extrusionOk="0" h="1882" w="2396">
                  <a:moveTo>
                    <a:pt x="1" y="0"/>
                  </a:moveTo>
                  <a:lnTo>
                    <a:pt x="1" y="677"/>
                  </a:lnTo>
                  <a:cubicBezTo>
                    <a:pt x="1" y="1340"/>
                    <a:pt x="542" y="1882"/>
                    <a:pt x="1192" y="1882"/>
                  </a:cubicBezTo>
                  <a:cubicBezTo>
                    <a:pt x="1854" y="1882"/>
                    <a:pt x="2396" y="1340"/>
                    <a:pt x="2396" y="677"/>
                  </a:cubicBezTo>
                  <a:lnTo>
                    <a:pt x="2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2782238" y="3363050"/>
              <a:ext cx="133156" cy="33988"/>
            </a:xfrm>
            <a:custGeom>
              <a:rect b="b" l="l" r="r" t="t"/>
              <a:pathLst>
                <a:path extrusionOk="0" h="1531" w="5998">
                  <a:moveTo>
                    <a:pt x="556" y="0"/>
                  </a:moveTo>
                  <a:cubicBezTo>
                    <a:pt x="245" y="0"/>
                    <a:pt x="1" y="258"/>
                    <a:pt x="1" y="569"/>
                  </a:cubicBezTo>
                  <a:lnTo>
                    <a:pt x="1" y="1530"/>
                  </a:lnTo>
                  <a:lnTo>
                    <a:pt x="5997" y="1530"/>
                  </a:lnTo>
                  <a:lnTo>
                    <a:pt x="5997" y="569"/>
                  </a:lnTo>
                  <a:cubicBezTo>
                    <a:pt x="5997" y="258"/>
                    <a:pt x="5739" y="0"/>
                    <a:pt x="54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2782238" y="3421924"/>
              <a:ext cx="133156" cy="161394"/>
            </a:xfrm>
            <a:custGeom>
              <a:rect b="b" l="l" r="r" t="t"/>
              <a:pathLst>
                <a:path extrusionOk="0" h="7270" w="5998">
                  <a:moveTo>
                    <a:pt x="3588" y="3074"/>
                  </a:moveTo>
                  <a:cubicBezTo>
                    <a:pt x="3899" y="3074"/>
                    <a:pt x="4156" y="3330"/>
                    <a:pt x="4156" y="3642"/>
                  </a:cubicBezTo>
                  <a:cubicBezTo>
                    <a:pt x="4156" y="3953"/>
                    <a:pt x="3899" y="4197"/>
                    <a:pt x="3588" y="4197"/>
                  </a:cubicBezTo>
                  <a:lnTo>
                    <a:pt x="2397" y="4197"/>
                  </a:lnTo>
                  <a:cubicBezTo>
                    <a:pt x="2085" y="4197"/>
                    <a:pt x="1829" y="3953"/>
                    <a:pt x="1829" y="3642"/>
                  </a:cubicBezTo>
                  <a:cubicBezTo>
                    <a:pt x="1829" y="3330"/>
                    <a:pt x="2085" y="3074"/>
                    <a:pt x="2397" y="3074"/>
                  </a:cubicBezTo>
                  <a:close/>
                  <a:moveTo>
                    <a:pt x="1" y="1"/>
                  </a:moveTo>
                  <a:lnTo>
                    <a:pt x="1" y="7269"/>
                  </a:lnTo>
                  <a:lnTo>
                    <a:pt x="2437" y="7269"/>
                  </a:lnTo>
                  <a:lnTo>
                    <a:pt x="2437" y="6633"/>
                  </a:lnTo>
                  <a:cubicBezTo>
                    <a:pt x="2437" y="6322"/>
                    <a:pt x="2681" y="6078"/>
                    <a:pt x="2993" y="6078"/>
                  </a:cubicBezTo>
                  <a:cubicBezTo>
                    <a:pt x="3303" y="6078"/>
                    <a:pt x="3561" y="6322"/>
                    <a:pt x="3561" y="6633"/>
                  </a:cubicBezTo>
                  <a:lnTo>
                    <a:pt x="3561" y="7269"/>
                  </a:lnTo>
                  <a:lnTo>
                    <a:pt x="5997" y="7269"/>
                  </a:lnTo>
                  <a:lnTo>
                    <a:pt x="5997" y="1"/>
                  </a:lnTo>
                  <a:lnTo>
                    <a:pt x="3561" y="1"/>
                  </a:lnTo>
                  <a:lnTo>
                    <a:pt x="3561" y="638"/>
                  </a:lnTo>
                  <a:cubicBezTo>
                    <a:pt x="3561" y="948"/>
                    <a:pt x="3303" y="1206"/>
                    <a:pt x="2993" y="1206"/>
                  </a:cubicBezTo>
                  <a:cubicBezTo>
                    <a:pt x="2681" y="1206"/>
                    <a:pt x="2437" y="948"/>
                    <a:pt x="2437" y="638"/>
                  </a:cubicBezTo>
                  <a:lnTo>
                    <a:pt x="24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2782238" y="3608227"/>
              <a:ext cx="133156" cy="35786"/>
            </a:xfrm>
            <a:custGeom>
              <a:rect b="b" l="l" r="r" t="t"/>
              <a:pathLst>
                <a:path extrusionOk="0" h="1612" w="5998">
                  <a:moveTo>
                    <a:pt x="1" y="0"/>
                  </a:moveTo>
                  <a:lnTo>
                    <a:pt x="1" y="1056"/>
                  </a:lnTo>
                  <a:cubicBezTo>
                    <a:pt x="1" y="1368"/>
                    <a:pt x="245" y="1611"/>
                    <a:pt x="556" y="1611"/>
                  </a:cubicBezTo>
                  <a:lnTo>
                    <a:pt x="5429" y="1611"/>
                  </a:lnTo>
                  <a:cubicBezTo>
                    <a:pt x="5739" y="1611"/>
                    <a:pt x="5997" y="1368"/>
                    <a:pt x="5997" y="1056"/>
                  </a:cubicBezTo>
                  <a:lnTo>
                    <a:pt x="59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2941812" y="3363050"/>
              <a:ext cx="133111" cy="33988"/>
            </a:xfrm>
            <a:custGeom>
              <a:rect b="b" l="l" r="r" t="t"/>
              <a:pathLst>
                <a:path extrusionOk="0" h="1531" w="5996">
                  <a:moveTo>
                    <a:pt x="569" y="0"/>
                  </a:moveTo>
                  <a:cubicBezTo>
                    <a:pt x="257" y="0"/>
                    <a:pt x="0" y="258"/>
                    <a:pt x="0" y="569"/>
                  </a:cubicBezTo>
                  <a:lnTo>
                    <a:pt x="0" y="1530"/>
                  </a:lnTo>
                  <a:lnTo>
                    <a:pt x="5995" y="1530"/>
                  </a:lnTo>
                  <a:lnTo>
                    <a:pt x="5995" y="569"/>
                  </a:lnTo>
                  <a:cubicBezTo>
                    <a:pt x="5995" y="258"/>
                    <a:pt x="5739" y="0"/>
                    <a:pt x="5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2941812" y="3421924"/>
              <a:ext cx="133111" cy="161394"/>
            </a:xfrm>
            <a:custGeom>
              <a:rect b="b" l="l" r="r" t="t"/>
              <a:pathLst>
                <a:path extrusionOk="0" h="7270" w="5996">
                  <a:moveTo>
                    <a:pt x="3600" y="1883"/>
                  </a:moveTo>
                  <a:cubicBezTo>
                    <a:pt x="3911" y="1883"/>
                    <a:pt x="4155" y="2126"/>
                    <a:pt x="4155" y="2437"/>
                  </a:cubicBezTo>
                  <a:cubicBezTo>
                    <a:pt x="4155" y="2749"/>
                    <a:pt x="3911" y="3006"/>
                    <a:pt x="3600" y="3006"/>
                  </a:cubicBezTo>
                  <a:lnTo>
                    <a:pt x="2395" y="3006"/>
                  </a:lnTo>
                  <a:cubicBezTo>
                    <a:pt x="2084" y="3006"/>
                    <a:pt x="1841" y="2749"/>
                    <a:pt x="1841" y="2437"/>
                  </a:cubicBezTo>
                  <a:cubicBezTo>
                    <a:pt x="1841" y="2126"/>
                    <a:pt x="2084" y="1883"/>
                    <a:pt x="2395" y="1883"/>
                  </a:cubicBezTo>
                  <a:close/>
                  <a:moveTo>
                    <a:pt x="3600" y="4278"/>
                  </a:moveTo>
                  <a:cubicBezTo>
                    <a:pt x="3911" y="4278"/>
                    <a:pt x="4155" y="4521"/>
                    <a:pt x="4155" y="4833"/>
                  </a:cubicBezTo>
                  <a:cubicBezTo>
                    <a:pt x="4155" y="5144"/>
                    <a:pt x="3911" y="5402"/>
                    <a:pt x="3600" y="5402"/>
                  </a:cubicBezTo>
                  <a:lnTo>
                    <a:pt x="2395" y="5402"/>
                  </a:lnTo>
                  <a:cubicBezTo>
                    <a:pt x="2084" y="5402"/>
                    <a:pt x="1841" y="5144"/>
                    <a:pt x="1841" y="4833"/>
                  </a:cubicBezTo>
                  <a:cubicBezTo>
                    <a:pt x="1841" y="4521"/>
                    <a:pt x="2084" y="4278"/>
                    <a:pt x="2395" y="4278"/>
                  </a:cubicBezTo>
                  <a:close/>
                  <a:moveTo>
                    <a:pt x="0" y="1"/>
                  </a:moveTo>
                  <a:lnTo>
                    <a:pt x="0" y="7269"/>
                  </a:lnTo>
                  <a:lnTo>
                    <a:pt x="5995" y="7269"/>
                  </a:lnTo>
                  <a:lnTo>
                    <a:pt x="59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2941812" y="3608227"/>
              <a:ext cx="133111" cy="35786"/>
            </a:xfrm>
            <a:custGeom>
              <a:rect b="b" l="l" r="r" t="t"/>
              <a:pathLst>
                <a:path extrusionOk="0" h="1612" w="5996">
                  <a:moveTo>
                    <a:pt x="0" y="0"/>
                  </a:moveTo>
                  <a:lnTo>
                    <a:pt x="0" y="1056"/>
                  </a:lnTo>
                  <a:cubicBezTo>
                    <a:pt x="0" y="1368"/>
                    <a:pt x="257" y="1611"/>
                    <a:pt x="569" y="1611"/>
                  </a:cubicBezTo>
                  <a:lnTo>
                    <a:pt x="5427" y="1611"/>
                  </a:lnTo>
                  <a:cubicBezTo>
                    <a:pt x="5739" y="1611"/>
                    <a:pt x="5995" y="1368"/>
                    <a:pt x="5995" y="1056"/>
                  </a:cubicBezTo>
                  <a:lnTo>
                    <a:pt x="59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27"/>
          <p:cNvSpPr/>
          <p:nvPr/>
        </p:nvSpPr>
        <p:spPr>
          <a:xfrm rot="-5400000">
            <a:off x="2132760" y="712057"/>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840" name="Google Shape;840;p27"/>
          <p:cNvSpPr txBox="1"/>
          <p:nvPr/>
        </p:nvSpPr>
        <p:spPr>
          <a:xfrm>
            <a:off x="1495813" y="1375713"/>
            <a:ext cx="17553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Neptune</a:t>
            </a:r>
            <a:endParaRPr sz="2200">
              <a:solidFill>
                <a:srgbClr val="87725D"/>
              </a:solidFill>
              <a:latin typeface="Palanquin Dark"/>
              <a:ea typeface="Palanquin Dark"/>
              <a:cs typeface="Palanquin Dark"/>
              <a:sym typeface="Palanquin Dark"/>
            </a:endParaRPr>
          </a:p>
        </p:txBody>
      </p:sp>
      <p:sp>
        <p:nvSpPr>
          <p:cNvPr id="841" name="Google Shape;841;p27"/>
          <p:cNvSpPr txBox="1"/>
          <p:nvPr/>
        </p:nvSpPr>
        <p:spPr>
          <a:xfrm>
            <a:off x="1495813" y="1887012"/>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Neptune is </a:t>
            </a:r>
            <a:r>
              <a:rPr lang="en">
                <a:solidFill>
                  <a:srgbClr val="87725D"/>
                </a:solidFill>
                <a:latin typeface="Cabin"/>
                <a:ea typeface="Cabin"/>
                <a:cs typeface="Cabin"/>
                <a:sym typeface="Cabin"/>
              </a:rPr>
              <a:t>the farthest planet</a:t>
            </a:r>
            <a:endParaRPr>
              <a:solidFill>
                <a:srgbClr val="87725D"/>
              </a:solidFill>
              <a:latin typeface="Cabin"/>
              <a:ea typeface="Cabin"/>
              <a:cs typeface="Cabin"/>
              <a:sym typeface="Cabin"/>
            </a:endParaRPr>
          </a:p>
        </p:txBody>
      </p:sp>
      <p:sp>
        <p:nvSpPr>
          <p:cNvPr id="842" name="Google Shape;842;p27"/>
          <p:cNvSpPr/>
          <p:nvPr/>
        </p:nvSpPr>
        <p:spPr>
          <a:xfrm rot="10800000">
            <a:off x="841228" y="1401408"/>
            <a:ext cx="481397" cy="1109261"/>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843" name="Google Shape;843;p27"/>
          <p:cNvSpPr txBox="1"/>
          <p:nvPr/>
        </p:nvSpPr>
        <p:spPr>
          <a:xfrm rot="-5400000">
            <a:off x="448500" y="1722039"/>
            <a:ext cx="11937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Book A</a:t>
            </a:r>
            <a:endParaRPr sz="2200">
              <a:solidFill>
                <a:schemeClr val="dk1"/>
              </a:solidFill>
              <a:latin typeface="Palanquin Dark"/>
              <a:ea typeface="Palanquin Dark"/>
              <a:cs typeface="Palanquin Dark"/>
              <a:sym typeface="Palanquin Dark"/>
            </a:endParaRPr>
          </a:p>
        </p:txBody>
      </p:sp>
      <p:sp>
        <p:nvSpPr>
          <p:cNvPr id="844" name="Google Shape;844;p27"/>
          <p:cNvSpPr/>
          <p:nvPr/>
        </p:nvSpPr>
        <p:spPr>
          <a:xfrm rot="-5400000">
            <a:off x="2132760" y="2038707"/>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845" name="Google Shape;845;p27"/>
          <p:cNvSpPr txBox="1"/>
          <p:nvPr/>
        </p:nvSpPr>
        <p:spPr>
          <a:xfrm>
            <a:off x="1495813" y="2702363"/>
            <a:ext cx="17553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Mercury</a:t>
            </a:r>
            <a:endParaRPr sz="2200">
              <a:solidFill>
                <a:srgbClr val="87725D"/>
              </a:solidFill>
              <a:latin typeface="Palanquin Dark"/>
              <a:ea typeface="Palanquin Dark"/>
              <a:cs typeface="Palanquin Dark"/>
              <a:sym typeface="Palanquin Dark"/>
            </a:endParaRPr>
          </a:p>
        </p:txBody>
      </p:sp>
      <p:sp>
        <p:nvSpPr>
          <p:cNvPr id="846" name="Google Shape;846;p27"/>
          <p:cNvSpPr txBox="1"/>
          <p:nvPr/>
        </p:nvSpPr>
        <p:spPr>
          <a:xfrm>
            <a:off x="1495813" y="3213662"/>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Mercury is the closest planet to the Sun</a:t>
            </a:r>
            <a:endParaRPr>
              <a:solidFill>
                <a:srgbClr val="87725D"/>
              </a:solidFill>
              <a:latin typeface="Cabin"/>
              <a:ea typeface="Cabin"/>
              <a:cs typeface="Cabin"/>
              <a:sym typeface="Cabin"/>
            </a:endParaRPr>
          </a:p>
        </p:txBody>
      </p:sp>
      <p:sp>
        <p:nvSpPr>
          <p:cNvPr id="847" name="Google Shape;847;p27"/>
          <p:cNvSpPr/>
          <p:nvPr/>
        </p:nvSpPr>
        <p:spPr>
          <a:xfrm rot="10800000">
            <a:off x="841228" y="2728058"/>
            <a:ext cx="481397" cy="1109261"/>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848" name="Google Shape;848;p27"/>
          <p:cNvSpPr txBox="1"/>
          <p:nvPr/>
        </p:nvSpPr>
        <p:spPr>
          <a:xfrm rot="-5400000">
            <a:off x="448500" y="3048689"/>
            <a:ext cx="11937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Book C</a:t>
            </a:r>
            <a:endParaRPr sz="2200">
              <a:solidFill>
                <a:schemeClr val="dk1"/>
              </a:solidFill>
              <a:latin typeface="Palanquin Dark"/>
              <a:ea typeface="Palanquin Dark"/>
              <a:cs typeface="Palanquin Dark"/>
              <a:sym typeface="Palanquin Dark"/>
            </a:endParaRPr>
          </a:p>
        </p:txBody>
      </p:sp>
      <p:sp>
        <p:nvSpPr>
          <p:cNvPr id="849" name="Google Shape;849;p27"/>
          <p:cNvSpPr/>
          <p:nvPr/>
        </p:nvSpPr>
        <p:spPr>
          <a:xfrm flipH="1" rot="5400000">
            <a:off x="6621185" y="1375382"/>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850" name="Google Shape;850;p27"/>
          <p:cNvSpPr txBox="1"/>
          <p:nvPr/>
        </p:nvSpPr>
        <p:spPr>
          <a:xfrm flipH="1">
            <a:off x="5984228" y="2039038"/>
            <a:ext cx="17553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Mars</a:t>
            </a:r>
            <a:endParaRPr sz="2200">
              <a:solidFill>
                <a:srgbClr val="87725D"/>
              </a:solidFill>
              <a:latin typeface="Palanquin Dark"/>
              <a:ea typeface="Palanquin Dark"/>
              <a:cs typeface="Palanquin Dark"/>
              <a:sym typeface="Palanquin Dark"/>
            </a:endParaRPr>
          </a:p>
        </p:txBody>
      </p:sp>
      <p:sp>
        <p:nvSpPr>
          <p:cNvPr id="851" name="Google Shape;851;p27"/>
          <p:cNvSpPr txBox="1"/>
          <p:nvPr/>
        </p:nvSpPr>
        <p:spPr>
          <a:xfrm flipH="1">
            <a:off x="5984228" y="2550337"/>
            <a:ext cx="17553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Despite being red, Mars is actually cold</a:t>
            </a:r>
            <a:endParaRPr>
              <a:solidFill>
                <a:srgbClr val="87725D"/>
              </a:solidFill>
              <a:latin typeface="Cabin"/>
              <a:ea typeface="Cabin"/>
              <a:cs typeface="Cabin"/>
              <a:sym typeface="Cabin"/>
            </a:endParaRPr>
          </a:p>
        </p:txBody>
      </p:sp>
      <p:sp>
        <p:nvSpPr>
          <p:cNvPr id="852" name="Google Shape;852;p27"/>
          <p:cNvSpPr/>
          <p:nvPr/>
        </p:nvSpPr>
        <p:spPr>
          <a:xfrm flipH="1" rot="10800000">
            <a:off x="7912716" y="2064733"/>
            <a:ext cx="481397" cy="1109261"/>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853" name="Google Shape;853;p27"/>
          <p:cNvSpPr txBox="1"/>
          <p:nvPr/>
        </p:nvSpPr>
        <p:spPr>
          <a:xfrm flipH="1" rot="5400000">
            <a:off x="7593141" y="2385364"/>
            <a:ext cx="11937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Book B</a:t>
            </a:r>
            <a:endParaRPr sz="2200">
              <a:solidFill>
                <a:schemeClr val="dk1"/>
              </a:solidFill>
              <a:latin typeface="Palanquin Dark"/>
              <a:ea typeface="Palanquin Dark"/>
              <a:cs typeface="Palanquin Dark"/>
              <a:sym typeface="Palanquin Dark"/>
            </a:endParaRPr>
          </a:p>
        </p:txBody>
      </p:sp>
      <p:sp>
        <p:nvSpPr>
          <p:cNvPr id="854" name="Google Shape;854;p27"/>
          <p:cNvSpPr/>
          <p:nvPr/>
        </p:nvSpPr>
        <p:spPr>
          <a:xfrm flipH="1" rot="5400000">
            <a:off x="6621185" y="2736332"/>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855" name="Google Shape;855;p27"/>
          <p:cNvSpPr txBox="1"/>
          <p:nvPr/>
        </p:nvSpPr>
        <p:spPr>
          <a:xfrm flipH="1">
            <a:off x="5984228" y="3399988"/>
            <a:ext cx="17553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Venus</a:t>
            </a:r>
            <a:endParaRPr sz="2200">
              <a:solidFill>
                <a:srgbClr val="87725D"/>
              </a:solidFill>
              <a:latin typeface="Palanquin Dark"/>
              <a:ea typeface="Palanquin Dark"/>
              <a:cs typeface="Palanquin Dark"/>
              <a:sym typeface="Palanquin Dark"/>
            </a:endParaRPr>
          </a:p>
        </p:txBody>
      </p:sp>
      <p:sp>
        <p:nvSpPr>
          <p:cNvPr id="856" name="Google Shape;856;p27"/>
          <p:cNvSpPr txBox="1"/>
          <p:nvPr/>
        </p:nvSpPr>
        <p:spPr>
          <a:xfrm flipH="1">
            <a:off x="5984228" y="3911287"/>
            <a:ext cx="17553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857" name="Google Shape;857;p27"/>
          <p:cNvSpPr/>
          <p:nvPr/>
        </p:nvSpPr>
        <p:spPr>
          <a:xfrm flipH="1" rot="10800000">
            <a:off x="7912716" y="3425683"/>
            <a:ext cx="481397" cy="1109261"/>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858" name="Google Shape;858;p27"/>
          <p:cNvSpPr txBox="1"/>
          <p:nvPr/>
        </p:nvSpPr>
        <p:spPr>
          <a:xfrm flipH="1" rot="5400000">
            <a:off x="7593141" y="3746314"/>
            <a:ext cx="11937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Book D</a:t>
            </a:r>
            <a:endParaRPr sz="2200">
              <a:solidFill>
                <a:schemeClr val="dk1"/>
              </a:solidFill>
              <a:latin typeface="Palanquin Dark"/>
              <a:ea typeface="Palanquin Dark"/>
              <a:cs typeface="Palanquin Dark"/>
              <a:sym typeface="Palanquin Dark"/>
            </a:endParaRPr>
          </a:p>
        </p:txBody>
      </p:sp>
      <p:sp>
        <p:nvSpPr>
          <p:cNvPr id="859" name="Google Shape;859;p27"/>
          <p:cNvSpPr/>
          <p:nvPr/>
        </p:nvSpPr>
        <p:spPr>
          <a:xfrm>
            <a:off x="4495425" y="1580477"/>
            <a:ext cx="153165" cy="13156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860" name="Google Shape;860;p27"/>
          <p:cNvSpPr/>
          <p:nvPr/>
        </p:nvSpPr>
        <p:spPr>
          <a:xfrm>
            <a:off x="4495425" y="2255452"/>
            <a:ext cx="153165" cy="13156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861" name="Google Shape;861;p27"/>
          <p:cNvSpPr/>
          <p:nvPr/>
        </p:nvSpPr>
        <p:spPr>
          <a:xfrm>
            <a:off x="4495425" y="2930415"/>
            <a:ext cx="153165" cy="13156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862" name="Google Shape;862;p27"/>
          <p:cNvSpPr/>
          <p:nvPr/>
        </p:nvSpPr>
        <p:spPr>
          <a:xfrm>
            <a:off x="4495425" y="3639665"/>
            <a:ext cx="153165" cy="13156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cxnSp>
        <p:nvCxnSpPr>
          <p:cNvPr id="867" name="Google Shape;867;p28"/>
          <p:cNvCxnSpPr/>
          <p:nvPr/>
        </p:nvCxnSpPr>
        <p:spPr>
          <a:xfrm flipH="1" rot="-5400000">
            <a:off x="2512075" y="1494450"/>
            <a:ext cx="1419300" cy="1127400"/>
          </a:xfrm>
          <a:prstGeom prst="curvedConnector3">
            <a:avLst>
              <a:gd fmla="val 50000" name="adj1"/>
            </a:avLst>
          </a:prstGeom>
          <a:noFill/>
          <a:ln cap="flat" cmpd="sng" w="9525">
            <a:solidFill>
              <a:schemeClr val="accent3"/>
            </a:solidFill>
            <a:prstDash val="solid"/>
            <a:round/>
            <a:headEnd len="med" w="med" type="none"/>
            <a:tailEnd len="med" w="med" type="none"/>
          </a:ln>
        </p:spPr>
      </p:cxnSp>
      <p:sp>
        <p:nvSpPr>
          <p:cNvPr id="868" name="Google Shape;868;p28"/>
          <p:cNvSpPr/>
          <p:nvPr/>
        </p:nvSpPr>
        <p:spPr>
          <a:xfrm rot="-5400000">
            <a:off x="4315433" y="709217"/>
            <a:ext cx="510201"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869" name="Google Shape;86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grpSp>
        <p:nvGrpSpPr>
          <p:cNvPr id="870" name="Google Shape;870;p28"/>
          <p:cNvGrpSpPr/>
          <p:nvPr/>
        </p:nvGrpSpPr>
        <p:grpSpPr>
          <a:xfrm>
            <a:off x="2678475" y="2568731"/>
            <a:ext cx="3787051" cy="2037272"/>
            <a:chOff x="233350" y="949250"/>
            <a:chExt cx="7137300" cy="3802300"/>
          </a:xfrm>
        </p:grpSpPr>
        <p:sp>
          <p:nvSpPr>
            <p:cNvPr id="871" name="Google Shape;871;p2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28"/>
          <p:cNvSpPr/>
          <p:nvPr/>
        </p:nvSpPr>
        <p:spPr>
          <a:xfrm flipH="1" rot="-513921">
            <a:off x="865642" y="1220346"/>
            <a:ext cx="1680683" cy="1524004"/>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txBox="1"/>
          <p:nvPr/>
        </p:nvSpPr>
        <p:spPr>
          <a:xfrm>
            <a:off x="931575" y="1949396"/>
            <a:ext cx="1548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Neptune is the farthest planet</a:t>
            </a:r>
            <a:endParaRPr>
              <a:solidFill>
                <a:srgbClr val="87725D"/>
              </a:solidFill>
              <a:latin typeface="Cabin"/>
              <a:ea typeface="Cabin"/>
              <a:cs typeface="Cabin"/>
              <a:sym typeface="Cabin"/>
            </a:endParaRPr>
          </a:p>
        </p:txBody>
      </p:sp>
      <p:sp>
        <p:nvSpPr>
          <p:cNvPr id="924" name="Google Shape;924;p28"/>
          <p:cNvSpPr/>
          <p:nvPr/>
        </p:nvSpPr>
        <p:spPr>
          <a:xfrm>
            <a:off x="2012399" y="1076526"/>
            <a:ext cx="666065" cy="57266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925" name="Google Shape;925;p28"/>
          <p:cNvSpPr txBox="1"/>
          <p:nvPr/>
        </p:nvSpPr>
        <p:spPr>
          <a:xfrm>
            <a:off x="1010186" y="1555225"/>
            <a:ext cx="1391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Neptune</a:t>
            </a:r>
            <a:endParaRPr sz="2200">
              <a:solidFill>
                <a:schemeClr val="accent3"/>
              </a:solidFill>
              <a:latin typeface="Palanquin Dark"/>
              <a:ea typeface="Palanquin Dark"/>
              <a:cs typeface="Palanquin Dark"/>
              <a:sym typeface="Palanquin Dark"/>
            </a:endParaRPr>
          </a:p>
        </p:txBody>
      </p:sp>
      <p:sp>
        <p:nvSpPr>
          <p:cNvPr id="926" name="Google Shape;926;p28"/>
          <p:cNvSpPr/>
          <p:nvPr/>
        </p:nvSpPr>
        <p:spPr>
          <a:xfrm flipH="1" rot="-513921">
            <a:off x="845192" y="3040146"/>
            <a:ext cx="1680683" cy="1524004"/>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txBox="1"/>
          <p:nvPr/>
        </p:nvSpPr>
        <p:spPr>
          <a:xfrm>
            <a:off x="911125" y="3769196"/>
            <a:ext cx="1548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Despite being red, Mars is cold</a:t>
            </a:r>
            <a:endParaRPr>
              <a:solidFill>
                <a:srgbClr val="87725D"/>
              </a:solidFill>
              <a:latin typeface="Cabin"/>
              <a:ea typeface="Cabin"/>
              <a:cs typeface="Cabin"/>
              <a:sym typeface="Cabin"/>
            </a:endParaRPr>
          </a:p>
        </p:txBody>
      </p:sp>
      <p:sp>
        <p:nvSpPr>
          <p:cNvPr id="928" name="Google Shape;928;p28"/>
          <p:cNvSpPr/>
          <p:nvPr/>
        </p:nvSpPr>
        <p:spPr>
          <a:xfrm>
            <a:off x="1991949" y="2896326"/>
            <a:ext cx="666065" cy="57266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929" name="Google Shape;929;p28"/>
          <p:cNvSpPr txBox="1"/>
          <p:nvPr/>
        </p:nvSpPr>
        <p:spPr>
          <a:xfrm>
            <a:off x="989736" y="3375025"/>
            <a:ext cx="1391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Mars</a:t>
            </a:r>
            <a:endParaRPr sz="2200">
              <a:solidFill>
                <a:schemeClr val="accent3"/>
              </a:solidFill>
              <a:latin typeface="Palanquin Dark"/>
              <a:ea typeface="Palanquin Dark"/>
              <a:cs typeface="Palanquin Dark"/>
              <a:sym typeface="Palanquin Dark"/>
            </a:endParaRPr>
          </a:p>
        </p:txBody>
      </p:sp>
      <p:sp>
        <p:nvSpPr>
          <p:cNvPr id="930" name="Google Shape;930;p28"/>
          <p:cNvSpPr/>
          <p:nvPr/>
        </p:nvSpPr>
        <p:spPr>
          <a:xfrm rot="513921">
            <a:off x="6652131" y="2960996"/>
            <a:ext cx="1680683" cy="1524004"/>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txBox="1"/>
          <p:nvPr/>
        </p:nvSpPr>
        <p:spPr>
          <a:xfrm flipH="1">
            <a:off x="6717981" y="3690046"/>
            <a:ext cx="1548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Jupiter is the biggest planet</a:t>
            </a:r>
            <a:endParaRPr>
              <a:solidFill>
                <a:srgbClr val="87725D"/>
              </a:solidFill>
              <a:latin typeface="Cabin"/>
              <a:ea typeface="Cabin"/>
              <a:cs typeface="Cabin"/>
              <a:sym typeface="Cabin"/>
            </a:endParaRPr>
          </a:p>
        </p:txBody>
      </p:sp>
      <p:sp>
        <p:nvSpPr>
          <p:cNvPr id="932" name="Google Shape;932;p28"/>
          <p:cNvSpPr txBox="1"/>
          <p:nvPr/>
        </p:nvSpPr>
        <p:spPr>
          <a:xfrm flipH="1">
            <a:off x="6796570" y="3295875"/>
            <a:ext cx="1391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Jupiter</a:t>
            </a:r>
            <a:endParaRPr sz="2200">
              <a:solidFill>
                <a:schemeClr val="accent3"/>
              </a:solidFill>
              <a:latin typeface="Palanquin Dark"/>
              <a:ea typeface="Palanquin Dark"/>
              <a:cs typeface="Palanquin Dark"/>
              <a:sym typeface="Palanquin Dark"/>
            </a:endParaRPr>
          </a:p>
        </p:txBody>
      </p:sp>
      <p:sp>
        <p:nvSpPr>
          <p:cNvPr id="933" name="Google Shape;933;p28"/>
          <p:cNvSpPr/>
          <p:nvPr/>
        </p:nvSpPr>
        <p:spPr>
          <a:xfrm rot="513921">
            <a:off x="6556981" y="1220346"/>
            <a:ext cx="1680683" cy="1524004"/>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txBox="1"/>
          <p:nvPr/>
        </p:nvSpPr>
        <p:spPr>
          <a:xfrm flipH="1">
            <a:off x="6622831" y="1949396"/>
            <a:ext cx="1548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935" name="Google Shape;935;p28"/>
          <p:cNvSpPr txBox="1"/>
          <p:nvPr/>
        </p:nvSpPr>
        <p:spPr>
          <a:xfrm flipH="1">
            <a:off x="6701420" y="1555225"/>
            <a:ext cx="1391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Venus</a:t>
            </a:r>
            <a:endParaRPr sz="2200">
              <a:solidFill>
                <a:schemeClr val="accent3"/>
              </a:solidFill>
              <a:latin typeface="Palanquin Dark"/>
              <a:ea typeface="Palanquin Dark"/>
              <a:cs typeface="Palanquin Dark"/>
              <a:sym typeface="Palanquin Dark"/>
            </a:endParaRPr>
          </a:p>
        </p:txBody>
      </p:sp>
      <p:sp>
        <p:nvSpPr>
          <p:cNvPr id="936" name="Google Shape;936;p28"/>
          <p:cNvSpPr txBox="1"/>
          <p:nvPr/>
        </p:nvSpPr>
        <p:spPr>
          <a:xfrm>
            <a:off x="3559475" y="1216775"/>
            <a:ext cx="2025300" cy="11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dk1"/>
                </a:solidFill>
                <a:latin typeface="Palanquin Dark"/>
                <a:ea typeface="Palanquin Dark"/>
                <a:cs typeface="Palanquin Dark"/>
                <a:sym typeface="Palanquin Dark"/>
              </a:rPr>
              <a:t>150,000</a:t>
            </a:r>
            <a:br>
              <a:rPr lang="en" sz="3700">
                <a:solidFill>
                  <a:schemeClr val="accent3"/>
                </a:solidFill>
                <a:latin typeface="Palanquin Dark"/>
                <a:ea typeface="Palanquin Dark"/>
                <a:cs typeface="Palanquin Dark"/>
                <a:sym typeface="Palanquin Dark"/>
              </a:rPr>
            </a:br>
            <a:r>
              <a:rPr lang="en" sz="2200">
                <a:solidFill>
                  <a:schemeClr val="accent3"/>
                </a:solidFill>
                <a:latin typeface="Palanquin Dark"/>
                <a:ea typeface="Palanquin Dark"/>
                <a:cs typeface="Palanquin Dark"/>
                <a:sym typeface="Palanquin Dark"/>
              </a:rPr>
              <a:t>Books</a:t>
            </a:r>
            <a:endParaRPr sz="2200">
              <a:solidFill>
                <a:schemeClr val="accent3"/>
              </a:solidFill>
              <a:latin typeface="Palanquin Dark"/>
              <a:ea typeface="Palanquin Dark"/>
              <a:cs typeface="Palanquin Dark"/>
              <a:sym typeface="Palanquin Dark"/>
            </a:endParaRPr>
          </a:p>
        </p:txBody>
      </p:sp>
      <p:grpSp>
        <p:nvGrpSpPr>
          <p:cNvPr id="937" name="Google Shape;937;p28"/>
          <p:cNvGrpSpPr/>
          <p:nvPr/>
        </p:nvGrpSpPr>
        <p:grpSpPr>
          <a:xfrm>
            <a:off x="2233062" y="1188266"/>
            <a:ext cx="224761" cy="361587"/>
            <a:chOff x="3453788" y="2644658"/>
            <a:chExt cx="264424" cy="425396"/>
          </a:xfrm>
        </p:grpSpPr>
        <p:sp>
          <p:nvSpPr>
            <p:cNvPr id="938" name="Google Shape;938;p28"/>
            <p:cNvSpPr/>
            <p:nvPr/>
          </p:nvSpPr>
          <p:spPr>
            <a:xfrm>
              <a:off x="3453788" y="2698426"/>
              <a:ext cx="211233" cy="371628"/>
            </a:xfrm>
            <a:custGeom>
              <a:rect b="b" l="l" r="r" t="t"/>
              <a:pathLst>
                <a:path extrusionOk="0" h="16740" w="9515">
                  <a:moveTo>
                    <a:pt x="6849" y="5103"/>
                  </a:moveTo>
                  <a:cubicBezTo>
                    <a:pt x="7160" y="5103"/>
                    <a:pt x="7418" y="5347"/>
                    <a:pt x="7418" y="5658"/>
                  </a:cubicBezTo>
                  <a:lnTo>
                    <a:pt x="7418" y="12547"/>
                  </a:lnTo>
                  <a:cubicBezTo>
                    <a:pt x="7418" y="12858"/>
                    <a:pt x="7160" y="13116"/>
                    <a:pt x="6849" y="13116"/>
                  </a:cubicBezTo>
                  <a:lnTo>
                    <a:pt x="2653" y="13116"/>
                  </a:lnTo>
                  <a:cubicBezTo>
                    <a:pt x="2356" y="13116"/>
                    <a:pt x="2098" y="12858"/>
                    <a:pt x="2098" y="12547"/>
                  </a:cubicBezTo>
                  <a:lnTo>
                    <a:pt x="2098" y="5658"/>
                  </a:lnTo>
                  <a:cubicBezTo>
                    <a:pt x="2098" y="5347"/>
                    <a:pt x="2356" y="5103"/>
                    <a:pt x="2653" y="5103"/>
                  </a:cubicBezTo>
                  <a:close/>
                  <a:moveTo>
                    <a:pt x="1692" y="0"/>
                  </a:moveTo>
                  <a:cubicBezTo>
                    <a:pt x="759" y="0"/>
                    <a:pt x="1" y="758"/>
                    <a:pt x="1" y="1693"/>
                  </a:cubicBezTo>
                  <a:lnTo>
                    <a:pt x="1" y="16187"/>
                  </a:lnTo>
                  <a:cubicBezTo>
                    <a:pt x="1" y="16498"/>
                    <a:pt x="263" y="16740"/>
                    <a:pt x="558" y="16740"/>
                  </a:cubicBezTo>
                  <a:cubicBezTo>
                    <a:pt x="611" y="16740"/>
                    <a:pt x="664" y="16732"/>
                    <a:pt x="717" y="16716"/>
                  </a:cubicBezTo>
                  <a:lnTo>
                    <a:pt x="4751" y="15538"/>
                  </a:lnTo>
                  <a:lnTo>
                    <a:pt x="8798" y="16716"/>
                  </a:lnTo>
                  <a:cubicBezTo>
                    <a:pt x="8851" y="16732"/>
                    <a:pt x="8905" y="16740"/>
                    <a:pt x="8957" y="16740"/>
                  </a:cubicBezTo>
                  <a:cubicBezTo>
                    <a:pt x="9252" y="16740"/>
                    <a:pt x="9515" y="16498"/>
                    <a:pt x="9515" y="16187"/>
                  </a:cubicBezTo>
                  <a:lnTo>
                    <a:pt x="9515" y="1693"/>
                  </a:lnTo>
                  <a:cubicBezTo>
                    <a:pt x="9515" y="758"/>
                    <a:pt x="8757" y="0"/>
                    <a:pt x="7824" y="0"/>
                  </a:cubicBezTo>
                  <a:lnTo>
                    <a:pt x="5725" y="0"/>
                  </a:lnTo>
                  <a:cubicBezTo>
                    <a:pt x="5469" y="420"/>
                    <a:pt x="5319" y="908"/>
                    <a:pt x="5319" y="1435"/>
                  </a:cubicBezTo>
                  <a:lnTo>
                    <a:pt x="5319" y="2099"/>
                  </a:lnTo>
                  <a:lnTo>
                    <a:pt x="5658" y="2099"/>
                  </a:lnTo>
                  <a:cubicBezTo>
                    <a:pt x="5969" y="2099"/>
                    <a:pt x="6212" y="2355"/>
                    <a:pt x="6212" y="2667"/>
                  </a:cubicBezTo>
                  <a:cubicBezTo>
                    <a:pt x="6212" y="2978"/>
                    <a:pt x="5969" y="3221"/>
                    <a:pt x="5658" y="3221"/>
                  </a:cubicBezTo>
                  <a:lnTo>
                    <a:pt x="3857" y="3221"/>
                  </a:lnTo>
                  <a:cubicBezTo>
                    <a:pt x="3547" y="3221"/>
                    <a:pt x="3303" y="2978"/>
                    <a:pt x="3303" y="2667"/>
                  </a:cubicBezTo>
                  <a:cubicBezTo>
                    <a:pt x="3303" y="2355"/>
                    <a:pt x="3547" y="2099"/>
                    <a:pt x="3857" y="2099"/>
                  </a:cubicBezTo>
                  <a:lnTo>
                    <a:pt x="4196" y="2099"/>
                  </a:lnTo>
                  <a:lnTo>
                    <a:pt x="4196" y="1435"/>
                  </a:lnTo>
                  <a:cubicBezTo>
                    <a:pt x="4196" y="921"/>
                    <a:pt x="4291" y="447"/>
                    <a:pt x="44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a:off x="3525294" y="2836643"/>
              <a:ext cx="68221" cy="128005"/>
            </a:xfrm>
            <a:custGeom>
              <a:rect b="b" l="l" r="r" t="t"/>
              <a:pathLst>
                <a:path extrusionOk="0" h="5766" w="3073">
                  <a:moveTo>
                    <a:pt x="1530" y="1570"/>
                  </a:moveTo>
                  <a:cubicBezTo>
                    <a:pt x="1842" y="1570"/>
                    <a:pt x="2098" y="1814"/>
                    <a:pt x="2098" y="2125"/>
                  </a:cubicBezTo>
                  <a:lnTo>
                    <a:pt x="2098" y="3925"/>
                  </a:lnTo>
                  <a:cubicBezTo>
                    <a:pt x="2098" y="4237"/>
                    <a:pt x="1842" y="4493"/>
                    <a:pt x="1530" y="4493"/>
                  </a:cubicBezTo>
                  <a:cubicBezTo>
                    <a:pt x="1232" y="4493"/>
                    <a:pt x="975" y="4237"/>
                    <a:pt x="975" y="3925"/>
                  </a:cubicBezTo>
                  <a:lnTo>
                    <a:pt x="975" y="2125"/>
                  </a:lnTo>
                  <a:cubicBezTo>
                    <a:pt x="975" y="1814"/>
                    <a:pt x="1232" y="1570"/>
                    <a:pt x="1530" y="1570"/>
                  </a:cubicBezTo>
                  <a:close/>
                  <a:moveTo>
                    <a:pt x="1" y="0"/>
                  </a:moveTo>
                  <a:lnTo>
                    <a:pt x="1" y="5766"/>
                  </a:lnTo>
                  <a:lnTo>
                    <a:pt x="3073" y="5766"/>
                  </a:lnTo>
                  <a:lnTo>
                    <a:pt x="3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a:off x="3552955" y="2644658"/>
              <a:ext cx="165257" cy="170962"/>
            </a:xfrm>
            <a:custGeom>
              <a:rect b="b" l="l" r="r" t="t"/>
              <a:pathLst>
                <a:path extrusionOk="0" h="7701" w="7444">
                  <a:moveTo>
                    <a:pt x="3586" y="0"/>
                  </a:moveTo>
                  <a:cubicBezTo>
                    <a:pt x="1962" y="0"/>
                    <a:pt x="568" y="1002"/>
                    <a:pt x="0" y="2422"/>
                  </a:cubicBezTo>
                  <a:lnTo>
                    <a:pt x="1258" y="2422"/>
                  </a:lnTo>
                  <a:cubicBezTo>
                    <a:pt x="1732" y="1637"/>
                    <a:pt x="2599" y="1123"/>
                    <a:pt x="3586" y="1123"/>
                  </a:cubicBezTo>
                  <a:cubicBezTo>
                    <a:pt x="5089" y="1123"/>
                    <a:pt x="6320" y="2341"/>
                    <a:pt x="6320" y="3857"/>
                  </a:cubicBezTo>
                  <a:lnTo>
                    <a:pt x="6320" y="7146"/>
                  </a:lnTo>
                  <a:cubicBezTo>
                    <a:pt x="6320" y="7457"/>
                    <a:pt x="6564" y="7701"/>
                    <a:pt x="6875" y="7701"/>
                  </a:cubicBezTo>
                  <a:cubicBezTo>
                    <a:pt x="7186" y="7701"/>
                    <a:pt x="7444" y="7457"/>
                    <a:pt x="7444" y="7146"/>
                  </a:cubicBezTo>
                  <a:lnTo>
                    <a:pt x="7444" y="3857"/>
                  </a:lnTo>
                  <a:cubicBezTo>
                    <a:pt x="7444" y="1718"/>
                    <a:pt x="5712" y="0"/>
                    <a:pt x="3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28"/>
          <p:cNvGrpSpPr/>
          <p:nvPr/>
        </p:nvGrpSpPr>
        <p:grpSpPr>
          <a:xfrm>
            <a:off x="2173023" y="3001711"/>
            <a:ext cx="303939" cy="361908"/>
            <a:chOff x="3407212" y="3363050"/>
            <a:chExt cx="357575" cy="425774"/>
          </a:xfrm>
        </p:grpSpPr>
        <p:sp>
          <p:nvSpPr>
            <p:cNvPr id="942" name="Google Shape;942;p28"/>
            <p:cNvSpPr/>
            <p:nvPr/>
          </p:nvSpPr>
          <p:spPr>
            <a:xfrm>
              <a:off x="3544209" y="3555058"/>
              <a:ext cx="155378" cy="88045"/>
            </a:xfrm>
            <a:custGeom>
              <a:rect b="b" l="l" r="r" t="t"/>
              <a:pathLst>
                <a:path extrusionOk="0" h="3966" w="6999">
                  <a:moveTo>
                    <a:pt x="407" y="0"/>
                  </a:moveTo>
                  <a:cubicBezTo>
                    <a:pt x="1" y="2057"/>
                    <a:pt x="1612" y="3938"/>
                    <a:pt x="3628" y="3965"/>
                  </a:cubicBezTo>
                  <a:cubicBezTo>
                    <a:pt x="3646" y="3965"/>
                    <a:pt x="3663" y="3966"/>
                    <a:pt x="3680" y="3966"/>
                  </a:cubicBezTo>
                  <a:cubicBezTo>
                    <a:pt x="5457" y="3966"/>
                    <a:pt x="6878" y="2595"/>
                    <a:pt x="6999" y="906"/>
                  </a:cubicBezTo>
                  <a:lnTo>
                    <a:pt x="5023" y="906"/>
                  </a:lnTo>
                  <a:cubicBezTo>
                    <a:pt x="4427" y="906"/>
                    <a:pt x="3832" y="704"/>
                    <a:pt x="3345" y="338"/>
                  </a:cubicBezTo>
                  <a:cubicBezTo>
                    <a:pt x="3060" y="121"/>
                    <a:pt x="2695" y="0"/>
                    <a:pt x="2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a:off x="3407212" y="3363050"/>
              <a:ext cx="357575" cy="425774"/>
            </a:xfrm>
            <a:custGeom>
              <a:rect b="b" l="l" r="r" t="t"/>
              <a:pathLst>
                <a:path extrusionOk="0" h="19179" w="16107">
                  <a:moveTo>
                    <a:pt x="5955" y="3627"/>
                  </a:moveTo>
                  <a:cubicBezTo>
                    <a:pt x="6267" y="3627"/>
                    <a:pt x="6524" y="3885"/>
                    <a:pt x="6524" y="4196"/>
                  </a:cubicBezTo>
                  <a:cubicBezTo>
                    <a:pt x="6524" y="4508"/>
                    <a:pt x="6267" y="4751"/>
                    <a:pt x="5955" y="4751"/>
                  </a:cubicBezTo>
                  <a:cubicBezTo>
                    <a:pt x="5645" y="4751"/>
                    <a:pt x="5401" y="4508"/>
                    <a:pt x="5401" y="4196"/>
                  </a:cubicBezTo>
                  <a:cubicBezTo>
                    <a:pt x="5401" y="3885"/>
                    <a:pt x="5645" y="3627"/>
                    <a:pt x="5955" y="3627"/>
                  </a:cubicBezTo>
                  <a:close/>
                  <a:moveTo>
                    <a:pt x="13751" y="3627"/>
                  </a:moveTo>
                  <a:cubicBezTo>
                    <a:pt x="14063" y="3627"/>
                    <a:pt x="14307" y="3885"/>
                    <a:pt x="14307" y="4196"/>
                  </a:cubicBezTo>
                  <a:cubicBezTo>
                    <a:pt x="14307" y="4508"/>
                    <a:pt x="14063" y="4751"/>
                    <a:pt x="13751" y="4751"/>
                  </a:cubicBezTo>
                  <a:cubicBezTo>
                    <a:pt x="13440" y="4751"/>
                    <a:pt x="13183" y="4508"/>
                    <a:pt x="13183" y="4196"/>
                  </a:cubicBezTo>
                  <a:cubicBezTo>
                    <a:pt x="13183" y="3885"/>
                    <a:pt x="13440" y="3627"/>
                    <a:pt x="13751" y="3627"/>
                  </a:cubicBezTo>
                  <a:close/>
                  <a:moveTo>
                    <a:pt x="11952" y="2436"/>
                  </a:moveTo>
                  <a:cubicBezTo>
                    <a:pt x="12262" y="2436"/>
                    <a:pt x="12506" y="2680"/>
                    <a:pt x="12506" y="2992"/>
                  </a:cubicBezTo>
                  <a:cubicBezTo>
                    <a:pt x="12506" y="3303"/>
                    <a:pt x="12262" y="3560"/>
                    <a:pt x="11952" y="3560"/>
                  </a:cubicBezTo>
                  <a:lnTo>
                    <a:pt x="11911" y="3560"/>
                  </a:lnTo>
                  <a:lnTo>
                    <a:pt x="11911" y="5008"/>
                  </a:lnTo>
                  <a:cubicBezTo>
                    <a:pt x="11911" y="5197"/>
                    <a:pt x="12019" y="5387"/>
                    <a:pt x="12181" y="5482"/>
                  </a:cubicBezTo>
                  <a:cubicBezTo>
                    <a:pt x="13413" y="6240"/>
                    <a:pt x="14184" y="7512"/>
                    <a:pt x="14293" y="8933"/>
                  </a:cubicBezTo>
                  <a:cubicBezTo>
                    <a:pt x="14507" y="11567"/>
                    <a:pt x="12409" y="13739"/>
                    <a:pt x="9879" y="13739"/>
                  </a:cubicBezTo>
                  <a:cubicBezTo>
                    <a:pt x="9848" y="13739"/>
                    <a:pt x="9817" y="13739"/>
                    <a:pt x="9786" y="13738"/>
                  </a:cubicBezTo>
                  <a:cubicBezTo>
                    <a:pt x="6849" y="13697"/>
                    <a:pt x="4710" y="10828"/>
                    <a:pt x="5591" y="7985"/>
                  </a:cubicBezTo>
                  <a:cubicBezTo>
                    <a:pt x="5807" y="7309"/>
                    <a:pt x="6632" y="6036"/>
                    <a:pt x="7540" y="5482"/>
                  </a:cubicBezTo>
                  <a:cubicBezTo>
                    <a:pt x="7688" y="5387"/>
                    <a:pt x="7796" y="5197"/>
                    <a:pt x="7796" y="5008"/>
                  </a:cubicBezTo>
                  <a:lnTo>
                    <a:pt x="7796" y="3560"/>
                  </a:lnTo>
                  <a:lnTo>
                    <a:pt x="7756" y="3560"/>
                  </a:lnTo>
                  <a:cubicBezTo>
                    <a:pt x="7444" y="3560"/>
                    <a:pt x="7188" y="3303"/>
                    <a:pt x="7188" y="2992"/>
                  </a:cubicBezTo>
                  <a:cubicBezTo>
                    <a:pt x="7188" y="2680"/>
                    <a:pt x="7444" y="2436"/>
                    <a:pt x="7756" y="2436"/>
                  </a:cubicBezTo>
                  <a:close/>
                  <a:moveTo>
                    <a:pt x="2058" y="0"/>
                  </a:moveTo>
                  <a:cubicBezTo>
                    <a:pt x="921" y="0"/>
                    <a:pt x="0" y="921"/>
                    <a:pt x="0" y="2057"/>
                  </a:cubicBezTo>
                  <a:lnTo>
                    <a:pt x="0" y="17108"/>
                  </a:lnTo>
                  <a:cubicBezTo>
                    <a:pt x="0" y="18244"/>
                    <a:pt x="921" y="19179"/>
                    <a:pt x="2058" y="19179"/>
                  </a:cubicBezTo>
                  <a:lnTo>
                    <a:pt x="15538" y="19179"/>
                  </a:lnTo>
                  <a:cubicBezTo>
                    <a:pt x="15850" y="19179"/>
                    <a:pt x="16106" y="18921"/>
                    <a:pt x="16106" y="18610"/>
                  </a:cubicBezTo>
                  <a:lnTo>
                    <a:pt x="16106" y="569"/>
                  </a:lnTo>
                  <a:cubicBezTo>
                    <a:pt x="16106" y="258"/>
                    <a:pt x="15850" y="0"/>
                    <a:pt x="15538" y="0"/>
                  </a:cubicBezTo>
                  <a:lnTo>
                    <a:pt x="3492" y="0"/>
                  </a:lnTo>
                  <a:lnTo>
                    <a:pt x="3492" y="16174"/>
                  </a:lnTo>
                  <a:lnTo>
                    <a:pt x="14983" y="16174"/>
                  </a:lnTo>
                  <a:lnTo>
                    <a:pt x="14983" y="18055"/>
                  </a:lnTo>
                  <a:lnTo>
                    <a:pt x="2058" y="18055"/>
                  </a:lnTo>
                  <a:cubicBezTo>
                    <a:pt x="1543" y="18055"/>
                    <a:pt x="1124" y="17636"/>
                    <a:pt x="1124" y="17108"/>
                  </a:cubicBezTo>
                  <a:cubicBezTo>
                    <a:pt x="1124" y="16593"/>
                    <a:pt x="1543" y="16174"/>
                    <a:pt x="2058" y="16174"/>
                  </a:cubicBezTo>
                  <a:lnTo>
                    <a:pt x="2396" y="16174"/>
                  </a:lnTo>
                  <a:lnTo>
                    <a:pt x="23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a:off x="3563167" y="3442082"/>
              <a:ext cx="134310" cy="108181"/>
            </a:xfrm>
            <a:custGeom>
              <a:rect b="b" l="l" r="r" t="t"/>
              <a:pathLst>
                <a:path extrusionOk="0" h="4873" w="6050">
                  <a:moveTo>
                    <a:pt x="1895" y="0"/>
                  </a:moveTo>
                  <a:lnTo>
                    <a:pt x="1895" y="1448"/>
                  </a:lnTo>
                  <a:cubicBezTo>
                    <a:pt x="1895" y="2030"/>
                    <a:pt x="1583" y="2585"/>
                    <a:pt x="1096" y="2883"/>
                  </a:cubicBezTo>
                  <a:cubicBezTo>
                    <a:pt x="636" y="3153"/>
                    <a:pt x="271" y="3532"/>
                    <a:pt x="0" y="3965"/>
                  </a:cubicBezTo>
                  <a:lnTo>
                    <a:pt x="1475" y="3965"/>
                  </a:lnTo>
                  <a:cubicBezTo>
                    <a:pt x="2084" y="3965"/>
                    <a:pt x="2680" y="4169"/>
                    <a:pt x="3167" y="4534"/>
                  </a:cubicBezTo>
                  <a:cubicBezTo>
                    <a:pt x="3465" y="4750"/>
                    <a:pt x="3817" y="4873"/>
                    <a:pt x="4169" y="4873"/>
                  </a:cubicBezTo>
                  <a:lnTo>
                    <a:pt x="6050" y="4873"/>
                  </a:lnTo>
                  <a:cubicBezTo>
                    <a:pt x="5833" y="4046"/>
                    <a:pt x="5306" y="3343"/>
                    <a:pt x="4561" y="2883"/>
                  </a:cubicBezTo>
                  <a:cubicBezTo>
                    <a:pt x="4073" y="2585"/>
                    <a:pt x="3763" y="2030"/>
                    <a:pt x="3763" y="1448"/>
                  </a:cubicBezTo>
                  <a:lnTo>
                    <a:pt x="37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5" name="Google Shape;945;p28"/>
          <p:cNvSpPr/>
          <p:nvPr/>
        </p:nvSpPr>
        <p:spPr>
          <a:xfrm>
            <a:off x="3709156" y="2738126"/>
            <a:ext cx="182358" cy="15819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cxnSp>
        <p:nvCxnSpPr>
          <p:cNvPr id="946" name="Google Shape;946;p28"/>
          <p:cNvCxnSpPr/>
          <p:nvPr/>
        </p:nvCxnSpPr>
        <p:spPr>
          <a:xfrm rot="5400000">
            <a:off x="4971775" y="1507675"/>
            <a:ext cx="1631400" cy="1326300"/>
          </a:xfrm>
          <a:prstGeom prst="curvedConnector3">
            <a:avLst>
              <a:gd fmla="val 50000" name="adj1"/>
            </a:avLst>
          </a:prstGeom>
          <a:noFill/>
          <a:ln cap="flat" cmpd="sng" w="9525">
            <a:solidFill>
              <a:schemeClr val="accent3"/>
            </a:solidFill>
            <a:prstDash val="solid"/>
            <a:round/>
            <a:headEnd len="med" w="med" type="none"/>
            <a:tailEnd len="med" w="med" type="none"/>
          </a:ln>
        </p:spPr>
      </p:cxnSp>
      <p:sp>
        <p:nvSpPr>
          <p:cNvPr id="947" name="Google Shape;947;p28"/>
          <p:cNvSpPr/>
          <p:nvPr/>
        </p:nvSpPr>
        <p:spPr>
          <a:xfrm>
            <a:off x="5035556" y="2896326"/>
            <a:ext cx="182358" cy="15819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cxnSp>
        <p:nvCxnSpPr>
          <p:cNvPr id="948" name="Google Shape;948;p28"/>
          <p:cNvCxnSpPr/>
          <p:nvPr/>
        </p:nvCxnSpPr>
        <p:spPr>
          <a:xfrm>
            <a:off x="2663825" y="3172275"/>
            <a:ext cx="789300" cy="769200"/>
          </a:xfrm>
          <a:prstGeom prst="curvedConnector3">
            <a:avLst>
              <a:gd fmla="val 50000" name="adj1"/>
            </a:avLst>
          </a:prstGeom>
          <a:noFill/>
          <a:ln cap="flat" cmpd="sng" w="9525">
            <a:solidFill>
              <a:schemeClr val="accent3"/>
            </a:solidFill>
            <a:prstDash val="solid"/>
            <a:round/>
            <a:headEnd len="med" w="med" type="none"/>
            <a:tailEnd len="med" w="med" type="none"/>
          </a:ln>
        </p:spPr>
      </p:cxnSp>
      <p:sp>
        <p:nvSpPr>
          <p:cNvPr id="949" name="Google Shape;949;p28"/>
          <p:cNvSpPr/>
          <p:nvPr/>
        </p:nvSpPr>
        <p:spPr>
          <a:xfrm>
            <a:off x="3404106" y="3855151"/>
            <a:ext cx="182358" cy="15819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cxnSp>
        <p:nvCxnSpPr>
          <p:cNvPr id="950" name="Google Shape;950;p28"/>
          <p:cNvCxnSpPr/>
          <p:nvPr/>
        </p:nvCxnSpPr>
        <p:spPr>
          <a:xfrm flipH="1">
            <a:off x="4706325" y="3079425"/>
            <a:ext cx="1843800" cy="835500"/>
          </a:xfrm>
          <a:prstGeom prst="curvedConnector3">
            <a:avLst>
              <a:gd fmla="val 50000" name="adj1"/>
            </a:avLst>
          </a:prstGeom>
          <a:noFill/>
          <a:ln cap="flat" cmpd="sng" w="9525">
            <a:solidFill>
              <a:schemeClr val="accent3"/>
            </a:solidFill>
            <a:prstDash val="solid"/>
            <a:round/>
            <a:headEnd len="med" w="med" type="none"/>
            <a:tailEnd len="med" w="med" type="none"/>
          </a:ln>
        </p:spPr>
      </p:cxnSp>
      <p:sp>
        <p:nvSpPr>
          <p:cNvPr id="951" name="Google Shape;951;p28"/>
          <p:cNvSpPr/>
          <p:nvPr/>
        </p:nvSpPr>
        <p:spPr>
          <a:xfrm>
            <a:off x="4615631" y="3824176"/>
            <a:ext cx="182358" cy="15819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952" name="Google Shape;952;p28"/>
          <p:cNvSpPr/>
          <p:nvPr/>
        </p:nvSpPr>
        <p:spPr>
          <a:xfrm flipH="1">
            <a:off x="6519992" y="2817176"/>
            <a:ext cx="666065" cy="57266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953" name="Google Shape;953;p28"/>
          <p:cNvSpPr/>
          <p:nvPr/>
        </p:nvSpPr>
        <p:spPr>
          <a:xfrm flipH="1">
            <a:off x="6424842" y="1076526"/>
            <a:ext cx="666065" cy="57266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grpSp>
        <p:nvGrpSpPr>
          <p:cNvPr id="954" name="Google Shape;954;p28"/>
          <p:cNvGrpSpPr/>
          <p:nvPr/>
        </p:nvGrpSpPr>
        <p:grpSpPr>
          <a:xfrm>
            <a:off x="6576922" y="1210653"/>
            <a:ext cx="361908" cy="304430"/>
            <a:chOff x="2715549" y="4115408"/>
            <a:chExt cx="425774" cy="358153"/>
          </a:xfrm>
        </p:grpSpPr>
        <p:sp>
          <p:nvSpPr>
            <p:cNvPr id="955" name="Google Shape;955;p28"/>
            <p:cNvSpPr/>
            <p:nvPr/>
          </p:nvSpPr>
          <p:spPr>
            <a:xfrm>
              <a:off x="2940901" y="4115408"/>
              <a:ext cx="186302" cy="266822"/>
            </a:xfrm>
            <a:custGeom>
              <a:rect b="b" l="l" r="r" t="t"/>
              <a:pathLst>
                <a:path extrusionOk="0" h="12019" w="8392">
                  <a:moveTo>
                    <a:pt x="6036" y="1787"/>
                  </a:moveTo>
                  <a:cubicBezTo>
                    <a:pt x="6348" y="1787"/>
                    <a:pt x="6592" y="2044"/>
                    <a:pt x="6592" y="2355"/>
                  </a:cubicBezTo>
                  <a:cubicBezTo>
                    <a:pt x="6592" y="2667"/>
                    <a:pt x="6348" y="2911"/>
                    <a:pt x="6036" y="2911"/>
                  </a:cubicBezTo>
                  <a:lnTo>
                    <a:pt x="2436" y="2911"/>
                  </a:lnTo>
                  <a:cubicBezTo>
                    <a:pt x="2125" y="2911"/>
                    <a:pt x="1882" y="2667"/>
                    <a:pt x="1882" y="2355"/>
                  </a:cubicBezTo>
                  <a:cubicBezTo>
                    <a:pt x="1882" y="2044"/>
                    <a:pt x="2125" y="1787"/>
                    <a:pt x="2436" y="1787"/>
                  </a:cubicBezTo>
                  <a:close/>
                  <a:moveTo>
                    <a:pt x="6036" y="4183"/>
                  </a:moveTo>
                  <a:cubicBezTo>
                    <a:pt x="6348" y="4183"/>
                    <a:pt x="6592" y="4439"/>
                    <a:pt x="6592" y="4751"/>
                  </a:cubicBezTo>
                  <a:cubicBezTo>
                    <a:pt x="6592" y="5062"/>
                    <a:pt x="6348" y="5306"/>
                    <a:pt x="6036" y="5306"/>
                  </a:cubicBezTo>
                  <a:lnTo>
                    <a:pt x="2436" y="5306"/>
                  </a:lnTo>
                  <a:cubicBezTo>
                    <a:pt x="2125" y="5306"/>
                    <a:pt x="1882" y="5062"/>
                    <a:pt x="1882" y="4751"/>
                  </a:cubicBezTo>
                  <a:cubicBezTo>
                    <a:pt x="1882" y="4439"/>
                    <a:pt x="2125" y="4183"/>
                    <a:pt x="2436" y="4183"/>
                  </a:cubicBezTo>
                  <a:close/>
                  <a:moveTo>
                    <a:pt x="6036" y="6578"/>
                  </a:moveTo>
                  <a:cubicBezTo>
                    <a:pt x="6348" y="6578"/>
                    <a:pt x="6592" y="6835"/>
                    <a:pt x="6592" y="7146"/>
                  </a:cubicBezTo>
                  <a:cubicBezTo>
                    <a:pt x="6592" y="7458"/>
                    <a:pt x="6348" y="7702"/>
                    <a:pt x="6036" y="7702"/>
                  </a:cubicBezTo>
                  <a:lnTo>
                    <a:pt x="2436" y="7702"/>
                  </a:lnTo>
                  <a:cubicBezTo>
                    <a:pt x="2125" y="7702"/>
                    <a:pt x="1882" y="7458"/>
                    <a:pt x="1882" y="7146"/>
                  </a:cubicBezTo>
                  <a:cubicBezTo>
                    <a:pt x="1882" y="6835"/>
                    <a:pt x="2125" y="6578"/>
                    <a:pt x="2436" y="6578"/>
                  </a:cubicBezTo>
                  <a:close/>
                  <a:moveTo>
                    <a:pt x="6036" y="8987"/>
                  </a:moveTo>
                  <a:cubicBezTo>
                    <a:pt x="6348" y="8987"/>
                    <a:pt x="6592" y="9231"/>
                    <a:pt x="6592" y="9542"/>
                  </a:cubicBezTo>
                  <a:cubicBezTo>
                    <a:pt x="6592" y="9853"/>
                    <a:pt x="6348" y="10111"/>
                    <a:pt x="6036" y="10111"/>
                  </a:cubicBezTo>
                  <a:lnTo>
                    <a:pt x="2436" y="10111"/>
                  </a:lnTo>
                  <a:cubicBezTo>
                    <a:pt x="2125" y="10111"/>
                    <a:pt x="1882" y="9853"/>
                    <a:pt x="1882" y="9542"/>
                  </a:cubicBezTo>
                  <a:cubicBezTo>
                    <a:pt x="1882" y="9231"/>
                    <a:pt x="2125" y="8987"/>
                    <a:pt x="2436" y="8987"/>
                  </a:cubicBezTo>
                  <a:close/>
                  <a:moveTo>
                    <a:pt x="0" y="0"/>
                  </a:moveTo>
                  <a:lnTo>
                    <a:pt x="0" y="12019"/>
                  </a:lnTo>
                  <a:lnTo>
                    <a:pt x="8391" y="12019"/>
                  </a:lnTo>
                  <a:lnTo>
                    <a:pt x="8391" y="1678"/>
                  </a:lnTo>
                  <a:cubicBezTo>
                    <a:pt x="8391" y="745"/>
                    <a:pt x="7633" y="0"/>
                    <a:pt x="67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8"/>
            <p:cNvSpPr/>
            <p:nvPr/>
          </p:nvSpPr>
          <p:spPr>
            <a:xfrm>
              <a:off x="2729957" y="4115408"/>
              <a:ext cx="186036" cy="266822"/>
            </a:xfrm>
            <a:custGeom>
              <a:rect b="b" l="l" r="r" t="t"/>
              <a:pathLst>
                <a:path extrusionOk="0" h="12019" w="8380">
                  <a:moveTo>
                    <a:pt x="4157" y="1787"/>
                  </a:moveTo>
                  <a:cubicBezTo>
                    <a:pt x="4467" y="1787"/>
                    <a:pt x="4711" y="2044"/>
                    <a:pt x="4711" y="2355"/>
                  </a:cubicBezTo>
                  <a:cubicBezTo>
                    <a:pt x="4711" y="2667"/>
                    <a:pt x="4467" y="2911"/>
                    <a:pt x="4157" y="2911"/>
                  </a:cubicBezTo>
                  <a:lnTo>
                    <a:pt x="3818" y="2911"/>
                  </a:lnTo>
                  <a:lnTo>
                    <a:pt x="3818" y="4751"/>
                  </a:lnTo>
                  <a:cubicBezTo>
                    <a:pt x="3818" y="5062"/>
                    <a:pt x="3561" y="5306"/>
                    <a:pt x="3249" y="5306"/>
                  </a:cubicBezTo>
                  <a:cubicBezTo>
                    <a:pt x="2938" y="5306"/>
                    <a:pt x="2695" y="5062"/>
                    <a:pt x="2695" y="4751"/>
                  </a:cubicBezTo>
                  <a:lnTo>
                    <a:pt x="2695" y="2911"/>
                  </a:lnTo>
                  <a:lnTo>
                    <a:pt x="2356" y="2911"/>
                  </a:lnTo>
                  <a:cubicBezTo>
                    <a:pt x="2045" y="2911"/>
                    <a:pt x="1787" y="2667"/>
                    <a:pt x="1787" y="2355"/>
                  </a:cubicBezTo>
                  <a:cubicBezTo>
                    <a:pt x="1787" y="2044"/>
                    <a:pt x="2045" y="1787"/>
                    <a:pt x="2356" y="1787"/>
                  </a:cubicBezTo>
                  <a:close/>
                  <a:moveTo>
                    <a:pt x="5943" y="4183"/>
                  </a:moveTo>
                  <a:cubicBezTo>
                    <a:pt x="6254" y="4183"/>
                    <a:pt x="6511" y="4439"/>
                    <a:pt x="6511" y="4751"/>
                  </a:cubicBezTo>
                  <a:cubicBezTo>
                    <a:pt x="6511" y="5062"/>
                    <a:pt x="6254" y="5306"/>
                    <a:pt x="5943" y="5306"/>
                  </a:cubicBezTo>
                  <a:lnTo>
                    <a:pt x="5348" y="5306"/>
                  </a:lnTo>
                  <a:cubicBezTo>
                    <a:pt x="5036" y="5306"/>
                    <a:pt x="4792" y="5062"/>
                    <a:pt x="4792" y="4751"/>
                  </a:cubicBezTo>
                  <a:cubicBezTo>
                    <a:pt x="4792" y="4439"/>
                    <a:pt x="5036" y="4183"/>
                    <a:pt x="5348" y="4183"/>
                  </a:cubicBezTo>
                  <a:close/>
                  <a:moveTo>
                    <a:pt x="5943" y="6578"/>
                  </a:moveTo>
                  <a:cubicBezTo>
                    <a:pt x="6254" y="6578"/>
                    <a:pt x="6511" y="6835"/>
                    <a:pt x="6511" y="7146"/>
                  </a:cubicBezTo>
                  <a:cubicBezTo>
                    <a:pt x="6511" y="7458"/>
                    <a:pt x="6254" y="7702"/>
                    <a:pt x="5943" y="7702"/>
                  </a:cubicBezTo>
                  <a:lnTo>
                    <a:pt x="2356" y="7702"/>
                  </a:lnTo>
                  <a:cubicBezTo>
                    <a:pt x="2045" y="7702"/>
                    <a:pt x="1787" y="7458"/>
                    <a:pt x="1787" y="7146"/>
                  </a:cubicBezTo>
                  <a:cubicBezTo>
                    <a:pt x="1787" y="6835"/>
                    <a:pt x="2045" y="6578"/>
                    <a:pt x="2356" y="6578"/>
                  </a:cubicBezTo>
                  <a:close/>
                  <a:moveTo>
                    <a:pt x="5943" y="8987"/>
                  </a:moveTo>
                  <a:cubicBezTo>
                    <a:pt x="6254" y="8987"/>
                    <a:pt x="6511" y="9231"/>
                    <a:pt x="6511" y="9542"/>
                  </a:cubicBezTo>
                  <a:cubicBezTo>
                    <a:pt x="6511" y="9853"/>
                    <a:pt x="6254" y="10111"/>
                    <a:pt x="5943" y="10111"/>
                  </a:cubicBezTo>
                  <a:lnTo>
                    <a:pt x="2356" y="10111"/>
                  </a:lnTo>
                  <a:cubicBezTo>
                    <a:pt x="2045" y="10111"/>
                    <a:pt x="1787" y="9853"/>
                    <a:pt x="1787" y="9542"/>
                  </a:cubicBezTo>
                  <a:cubicBezTo>
                    <a:pt x="1787" y="9231"/>
                    <a:pt x="2045" y="8987"/>
                    <a:pt x="2356" y="8987"/>
                  </a:cubicBezTo>
                  <a:close/>
                  <a:moveTo>
                    <a:pt x="1679" y="0"/>
                  </a:moveTo>
                  <a:cubicBezTo>
                    <a:pt x="746" y="0"/>
                    <a:pt x="1" y="745"/>
                    <a:pt x="1" y="1678"/>
                  </a:cubicBezTo>
                  <a:lnTo>
                    <a:pt x="1" y="12019"/>
                  </a:lnTo>
                  <a:lnTo>
                    <a:pt x="8379" y="12019"/>
                  </a:lnTo>
                  <a:lnTo>
                    <a:pt x="83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8"/>
            <p:cNvSpPr/>
            <p:nvPr/>
          </p:nvSpPr>
          <p:spPr>
            <a:xfrm>
              <a:off x="2715549" y="4407160"/>
              <a:ext cx="425774" cy="66400"/>
            </a:xfrm>
            <a:custGeom>
              <a:rect b="b" l="l" r="r" t="t"/>
              <a:pathLst>
                <a:path extrusionOk="0" h="2991" w="19179">
                  <a:moveTo>
                    <a:pt x="569" y="0"/>
                  </a:moveTo>
                  <a:cubicBezTo>
                    <a:pt x="258" y="0"/>
                    <a:pt x="0" y="244"/>
                    <a:pt x="0" y="555"/>
                  </a:cubicBezTo>
                  <a:lnTo>
                    <a:pt x="0" y="1300"/>
                  </a:lnTo>
                  <a:cubicBezTo>
                    <a:pt x="0" y="2233"/>
                    <a:pt x="758" y="2991"/>
                    <a:pt x="1693" y="2991"/>
                  </a:cubicBezTo>
                  <a:lnTo>
                    <a:pt x="17501" y="2991"/>
                  </a:lnTo>
                  <a:cubicBezTo>
                    <a:pt x="18421" y="2991"/>
                    <a:pt x="19179" y="2233"/>
                    <a:pt x="19179" y="1300"/>
                  </a:cubicBezTo>
                  <a:lnTo>
                    <a:pt x="19179" y="555"/>
                  </a:lnTo>
                  <a:cubicBezTo>
                    <a:pt x="19179" y="244"/>
                    <a:pt x="18935" y="0"/>
                    <a:pt x="18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28"/>
          <p:cNvGrpSpPr/>
          <p:nvPr/>
        </p:nvGrpSpPr>
        <p:grpSpPr>
          <a:xfrm>
            <a:off x="6667046" y="2971093"/>
            <a:ext cx="361662" cy="269954"/>
            <a:chOff x="3373269" y="4135543"/>
            <a:chExt cx="425485" cy="317593"/>
          </a:xfrm>
        </p:grpSpPr>
        <p:sp>
          <p:nvSpPr>
            <p:cNvPr id="959" name="Google Shape;959;p28"/>
            <p:cNvSpPr/>
            <p:nvPr/>
          </p:nvSpPr>
          <p:spPr>
            <a:xfrm>
              <a:off x="3373269" y="4431491"/>
              <a:ext cx="194117" cy="21645"/>
            </a:xfrm>
            <a:custGeom>
              <a:rect b="b" l="l" r="r" t="t"/>
              <a:pathLst>
                <a:path extrusionOk="0" h="975" w="8744">
                  <a:moveTo>
                    <a:pt x="0" y="0"/>
                  </a:moveTo>
                  <a:lnTo>
                    <a:pt x="0" y="420"/>
                  </a:lnTo>
                  <a:cubicBezTo>
                    <a:pt x="0" y="731"/>
                    <a:pt x="244" y="975"/>
                    <a:pt x="555" y="975"/>
                  </a:cubicBezTo>
                  <a:lnTo>
                    <a:pt x="8744" y="975"/>
                  </a:lnTo>
                  <a:cubicBezTo>
                    <a:pt x="8540" y="866"/>
                    <a:pt x="8378" y="718"/>
                    <a:pt x="8229" y="529"/>
                  </a:cubicBezTo>
                  <a:cubicBezTo>
                    <a:pt x="7986" y="204"/>
                    <a:pt x="7593" y="0"/>
                    <a:pt x="7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8"/>
            <p:cNvSpPr/>
            <p:nvPr/>
          </p:nvSpPr>
          <p:spPr>
            <a:xfrm>
              <a:off x="3373269" y="4135543"/>
              <a:ext cx="200133" cy="289666"/>
            </a:xfrm>
            <a:custGeom>
              <a:rect b="b" l="l" r="r" t="t"/>
              <a:pathLst>
                <a:path extrusionOk="0" h="13048" w="9015">
                  <a:moveTo>
                    <a:pt x="6591" y="2707"/>
                  </a:moveTo>
                  <a:cubicBezTo>
                    <a:pt x="6903" y="2707"/>
                    <a:pt x="7147" y="2951"/>
                    <a:pt x="7147" y="3262"/>
                  </a:cubicBezTo>
                  <a:cubicBezTo>
                    <a:pt x="7147" y="3574"/>
                    <a:pt x="6903" y="3830"/>
                    <a:pt x="6591" y="3830"/>
                  </a:cubicBezTo>
                  <a:lnTo>
                    <a:pt x="2396" y="3830"/>
                  </a:lnTo>
                  <a:cubicBezTo>
                    <a:pt x="2085" y="3830"/>
                    <a:pt x="1827" y="3574"/>
                    <a:pt x="1827" y="3262"/>
                  </a:cubicBezTo>
                  <a:cubicBezTo>
                    <a:pt x="1827" y="2951"/>
                    <a:pt x="2085" y="2707"/>
                    <a:pt x="2396" y="2707"/>
                  </a:cubicBezTo>
                  <a:close/>
                  <a:moveTo>
                    <a:pt x="6591" y="5400"/>
                  </a:moveTo>
                  <a:cubicBezTo>
                    <a:pt x="6903" y="5400"/>
                    <a:pt x="7147" y="5644"/>
                    <a:pt x="7147" y="5956"/>
                  </a:cubicBezTo>
                  <a:cubicBezTo>
                    <a:pt x="7147" y="6266"/>
                    <a:pt x="6903" y="6524"/>
                    <a:pt x="6591" y="6524"/>
                  </a:cubicBezTo>
                  <a:lnTo>
                    <a:pt x="2396" y="6524"/>
                  </a:lnTo>
                  <a:cubicBezTo>
                    <a:pt x="2085" y="6524"/>
                    <a:pt x="1827" y="6266"/>
                    <a:pt x="1827" y="5956"/>
                  </a:cubicBezTo>
                  <a:cubicBezTo>
                    <a:pt x="1827" y="5644"/>
                    <a:pt x="2085" y="5400"/>
                    <a:pt x="2396" y="5400"/>
                  </a:cubicBezTo>
                  <a:close/>
                  <a:moveTo>
                    <a:pt x="5983" y="8094"/>
                  </a:moveTo>
                  <a:cubicBezTo>
                    <a:pt x="6293" y="8094"/>
                    <a:pt x="6551" y="8351"/>
                    <a:pt x="6551" y="8648"/>
                  </a:cubicBezTo>
                  <a:cubicBezTo>
                    <a:pt x="6551" y="8960"/>
                    <a:pt x="6293" y="9217"/>
                    <a:pt x="5983" y="9217"/>
                  </a:cubicBezTo>
                  <a:lnTo>
                    <a:pt x="2396" y="9217"/>
                  </a:lnTo>
                  <a:cubicBezTo>
                    <a:pt x="2085" y="9217"/>
                    <a:pt x="1827" y="8960"/>
                    <a:pt x="1827" y="8648"/>
                  </a:cubicBezTo>
                  <a:cubicBezTo>
                    <a:pt x="1827" y="8351"/>
                    <a:pt x="2085" y="8094"/>
                    <a:pt x="2396" y="8094"/>
                  </a:cubicBezTo>
                  <a:close/>
                  <a:moveTo>
                    <a:pt x="555" y="0"/>
                  </a:moveTo>
                  <a:cubicBezTo>
                    <a:pt x="244" y="0"/>
                    <a:pt x="0" y="257"/>
                    <a:pt x="0" y="569"/>
                  </a:cubicBezTo>
                  <a:lnTo>
                    <a:pt x="0" y="11653"/>
                  </a:lnTo>
                  <a:cubicBezTo>
                    <a:pt x="0" y="11965"/>
                    <a:pt x="244" y="12208"/>
                    <a:pt x="555" y="12208"/>
                  </a:cubicBezTo>
                  <a:lnTo>
                    <a:pt x="7187" y="12208"/>
                  </a:lnTo>
                  <a:cubicBezTo>
                    <a:pt x="7890" y="12208"/>
                    <a:pt x="8567" y="12519"/>
                    <a:pt x="9014" y="13048"/>
                  </a:cubicBezTo>
                  <a:lnTo>
                    <a:pt x="9014" y="1841"/>
                  </a:lnTo>
                  <a:cubicBezTo>
                    <a:pt x="9014" y="840"/>
                    <a:pt x="8215" y="13"/>
                    <a:pt x="7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8"/>
            <p:cNvSpPr/>
            <p:nvPr/>
          </p:nvSpPr>
          <p:spPr>
            <a:xfrm>
              <a:off x="3604615" y="4431491"/>
              <a:ext cx="194139" cy="21645"/>
            </a:xfrm>
            <a:custGeom>
              <a:rect b="b" l="l" r="r" t="t"/>
              <a:pathLst>
                <a:path extrusionOk="0" h="975" w="8745">
                  <a:moveTo>
                    <a:pt x="1557" y="0"/>
                  </a:moveTo>
                  <a:cubicBezTo>
                    <a:pt x="1151" y="0"/>
                    <a:pt x="759" y="204"/>
                    <a:pt x="515" y="529"/>
                  </a:cubicBezTo>
                  <a:cubicBezTo>
                    <a:pt x="366" y="718"/>
                    <a:pt x="190" y="866"/>
                    <a:pt x="1" y="975"/>
                  </a:cubicBezTo>
                  <a:lnTo>
                    <a:pt x="8189" y="975"/>
                  </a:lnTo>
                  <a:cubicBezTo>
                    <a:pt x="8501" y="975"/>
                    <a:pt x="8744" y="731"/>
                    <a:pt x="8744" y="420"/>
                  </a:cubicBezTo>
                  <a:lnTo>
                    <a:pt x="8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8"/>
            <p:cNvSpPr/>
            <p:nvPr/>
          </p:nvSpPr>
          <p:spPr>
            <a:xfrm>
              <a:off x="3598310" y="4135543"/>
              <a:ext cx="96481" cy="289666"/>
            </a:xfrm>
            <a:custGeom>
              <a:rect b="b" l="l" r="r" t="t"/>
              <a:pathLst>
                <a:path extrusionOk="0" h="13048" w="4346">
                  <a:moveTo>
                    <a:pt x="1841" y="0"/>
                  </a:moveTo>
                  <a:cubicBezTo>
                    <a:pt x="799" y="0"/>
                    <a:pt x="0" y="853"/>
                    <a:pt x="0" y="1841"/>
                  </a:cubicBezTo>
                  <a:lnTo>
                    <a:pt x="0" y="13048"/>
                  </a:lnTo>
                  <a:cubicBezTo>
                    <a:pt x="460" y="12519"/>
                    <a:pt x="1137" y="12208"/>
                    <a:pt x="1841" y="12208"/>
                  </a:cubicBezTo>
                  <a:lnTo>
                    <a:pt x="2586" y="12208"/>
                  </a:lnTo>
                  <a:lnTo>
                    <a:pt x="4345" y="10449"/>
                  </a:lnTo>
                  <a:lnTo>
                    <a:pt x="2938" y="9054"/>
                  </a:lnTo>
                  <a:cubicBezTo>
                    <a:pt x="2721" y="8838"/>
                    <a:pt x="2721" y="8473"/>
                    <a:pt x="2938" y="8256"/>
                  </a:cubicBezTo>
                  <a:lnTo>
                    <a:pt x="4047" y="7160"/>
                  </a:lnTo>
                  <a:lnTo>
                    <a:pt x="2938" y="6050"/>
                  </a:lnTo>
                  <a:cubicBezTo>
                    <a:pt x="2721" y="5833"/>
                    <a:pt x="2721" y="5481"/>
                    <a:pt x="2938" y="5265"/>
                  </a:cubicBezTo>
                  <a:lnTo>
                    <a:pt x="4047" y="4155"/>
                  </a:lnTo>
                  <a:lnTo>
                    <a:pt x="2938" y="3059"/>
                  </a:lnTo>
                  <a:cubicBezTo>
                    <a:pt x="2721" y="2843"/>
                    <a:pt x="2721" y="2491"/>
                    <a:pt x="2938" y="2260"/>
                  </a:cubicBezTo>
                  <a:lnTo>
                    <a:pt x="4047" y="1164"/>
                  </a:lnTo>
                  <a:lnTo>
                    <a:pt x="2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8"/>
            <p:cNvSpPr/>
            <p:nvPr/>
          </p:nvSpPr>
          <p:spPr>
            <a:xfrm>
              <a:off x="3689952" y="4135543"/>
              <a:ext cx="108802" cy="271040"/>
            </a:xfrm>
            <a:custGeom>
              <a:rect b="b" l="l" r="r" t="t"/>
              <a:pathLst>
                <a:path extrusionOk="0" h="12209" w="4901">
                  <a:moveTo>
                    <a:pt x="339" y="0"/>
                  </a:moveTo>
                  <a:lnTo>
                    <a:pt x="1111" y="771"/>
                  </a:lnTo>
                  <a:cubicBezTo>
                    <a:pt x="1327" y="988"/>
                    <a:pt x="1327" y="1340"/>
                    <a:pt x="1111" y="1556"/>
                  </a:cubicBezTo>
                  <a:lnTo>
                    <a:pt x="1" y="2666"/>
                  </a:lnTo>
                  <a:lnTo>
                    <a:pt x="1111" y="3763"/>
                  </a:lnTo>
                  <a:cubicBezTo>
                    <a:pt x="1327" y="3980"/>
                    <a:pt x="1327" y="4344"/>
                    <a:pt x="1111" y="4561"/>
                  </a:cubicBezTo>
                  <a:lnTo>
                    <a:pt x="1" y="5658"/>
                  </a:lnTo>
                  <a:lnTo>
                    <a:pt x="1111" y="6754"/>
                  </a:lnTo>
                  <a:cubicBezTo>
                    <a:pt x="1327" y="6984"/>
                    <a:pt x="1327" y="7336"/>
                    <a:pt x="1111" y="7553"/>
                  </a:cubicBezTo>
                  <a:lnTo>
                    <a:pt x="1" y="8648"/>
                  </a:lnTo>
                  <a:lnTo>
                    <a:pt x="1408" y="10056"/>
                  </a:lnTo>
                  <a:cubicBezTo>
                    <a:pt x="1625" y="10272"/>
                    <a:pt x="1625" y="10624"/>
                    <a:pt x="1408" y="10855"/>
                  </a:cubicBezTo>
                  <a:lnTo>
                    <a:pt x="41" y="12208"/>
                  </a:lnTo>
                  <a:lnTo>
                    <a:pt x="4345" y="12208"/>
                  </a:lnTo>
                  <a:cubicBezTo>
                    <a:pt x="4657" y="12208"/>
                    <a:pt x="4900" y="11965"/>
                    <a:pt x="4900" y="11653"/>
                  </a:cubicBezTo>
                  <a:lnTo>
                    <a:pt x="4900" y="569"/>
                  </a:lnTo>
                  <a:cubicBezTo>
                    <a:pt x="4900" y="257"/>
                    <a:pt x="4657" y="0"/>
                    <a:pt x="4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cxnSp>
        <p:nvCxnSpPr>
          <p:cNvPr id="968" name="Google Shape;968;p29"/>
          <p:cNvCxnSpPr>
            <a:stCxn id="969" idx="1"/>
            <a:endCxn id="970" idx="3"/>
          </p:cNvCxnSpPr>
          <p:nvPr/>
        </p:nvCxnSpPr>
        <p:spPr>
          <a:xfrm flipH="1">
            <a:off x="2583751" y="1612388"/>
            <a:ext cx="1110600" cy="1608600"/>
          </a:xfrm>
          <a:prstGeom prst="curvedConnector3">
            <a:avLst>
              <a:gd fmla="val 49995" name="adj1"/>
            </a:avLst>
          </a:prstGeom>
          <a:noFill/>
          <a:ln cap="flat" cmpd="sng" w="9525">
            <a:solidFill>
              <a:schemeClr val="accent3"/>
            </a:solidFill>
            <a:prstDash val="solid"/>
            <a:round/>
            <a:headEnd len="med" w="med" type="none"/>
            <a:tailEnd len="med" w="med" type="none"/>
          </a:ln>
        </p:spPr>
      </p:cxnSp>
      <p:cxnSp>
        <p:nvCxnSpPr>
          <p:cNvPr id="971" name="Google Shape;971;p29"/>
          <p:cNvCxnSpPr>
            <a:stCxn id="969" idx="3"/>
            <a:endCxn id="972" idx="1"/>
          </p:cNvCxnSpPr>
          <p:nvPr/>
        </p:nvCxnSpPr>
        <p:spPr>
          <a:xfrm>
            <a:off x="5449651" y="1612388"/>
            <a:ext cx="1166700" cy="834600"/>
          </a:xfrm>
          <a:prstGeom prst="curvedConnector3">
            <a:avLst>
              <a:gd fmla="val 49996" name="adj1"/>
            </a:avLst>
          </a:prstGeom>
          <a:noFill/>
          <a:ln cap="flat" cmpd="sng" w="9525">
            <a:solidFill>
              <a:schemeClr val="accent3"/>
            </a:solidFill>
            <a:prstDash val="solid"/>
            <a:round/>
            <a:headEnd len="med" w="med" type="none"/>
            <a:tailEnd len="med" w="med" type="none"/>
          </a:ln>
        </p:spPr>
      </p:cxnSp>
      <p:cxnSp>
        <p:nvCxnSpPr>
          <p:cNvPr id="973" name="Google Shape;973;p29"/>
          <p:cNvCxnSpPr>
            <a:stCxn id="974" idx="3"/>
            <a:endCxn id="975" idx="1"/>
          </p:cNvCxnSpPr>
          <p:nvPr/>
        </p:nvCxnSpPr>
        <p:spPr>
          <a:xfrm>
            <a:off x="5449651" y="2425300"/>
            <a:ext cx="1166700" cy="1569600"/>
          </a:xfrm>
          <a:prstGeom prst="curvedConnector3">
            <a:avLst>
              <a:gd fmla="val 49996" name="adj1"/>
            </a:avLst>
          </a:prstGeom>
          <a:noFill/>
          <a:ln cap="flat" cmpd="sng" w="9525">
            <a:solidFill>
              <a:schemeClr val="accent3"/>
            </a:solidFill>
            <a:prstDash val="solid"/>
            <a:round/>
            <a:headEnd len="med" w="med" type="none"/>
            <a:tailEnd len="med" w="med" type="none"/>
          </a:ln>
        </p:spPr>
      </p:cxnSp>
      <p:cxnSp>
        <p:nvCxnSpPr>
          <p:cNvPr id="976" name="Google Shape;976;p29"/>
          <p:cNvCxnSpPr>
            <a:stCxn id="974" idx="1"/>
            <a:endCxn id="977" idx="3"/>
          </p:cNvCxnSpPr>
          <p:nvPr/>
        </p:nvCxnSpPr>
        <p:spPr>
          <a:xfrm rot="10800000">
            <a:off x="2583751" y="1672900"/>
            <a:ext cx="1110600" cy="752400"/>
          </a:xfrm>
          <a:prstGeom prst="curvedConnector3">
            <a:avLst>
              <a:gd fmla="val 49995" name="adj1"/>
            </a:avLst>
          </a:prstGeom>
          <a:noFill/>
          <a:ln cap="flat" cmpd="sng" w="9525">
            <a:solidFill>
              <a:schemeClr val="accent3"/>
            </a:solidFill>
            <a:prstDash val="solid"/>
            <a:round/>
            <a:headEnd len="med" w="med" type="none"/>
            <a:tailEnd len="med" w="med" type="none"/>
          </a:ln>
        </p:spPr>
      </p:cxnSp>
      <p:cxnSp>
        <p:nvCxnSpPr>
          <p:cNvPr id="978" name="Google Shape;978;p29"/>
          <p:cNvCxnSpPr>
            <a:stCxn id="979" idx="1"/>
            <a:endCxn id="980" idx="3"/>
          </p:cNvCxnSpPr>
          <p:nvPr/>
        </p:nvCxnSpPr>
        <p:spPr>
          <a:xfrm flipH="1">
            <a:off x="2583751" y="3199250"/>
            <a:ext cx="1110600" cy="795600"/>
          </a:xfrm>
          <a:prstGeom prst="curvedConnector3">
            <a:avLst>
              <a:gd fmla="val 49995" name="adj1"/>
            </a:avLst>
          </a:prstGeom>
          <a:noFill/>
          <a:ln cap="flat" cmpd="sng" w="9525">
            <a:solidFill>
              <a:schemeClr val="accent3"/>
            </a:solidFill>
            <a:prstDash val="solid"/>
            <a:round/>
            <a:headEnd len="med" w="med" type="none"/>
            <a:tailEnd len="med" w="med" type="none"/>
          </a:ln>
        </p:spPr>
      </p:cxnSp>
      <p:cxnSp>
        <p:nvCxnSpPr>
          <p:cNvPr id="981" name="Google Shape;981;p29"/>
          <p:cNvCxnSpPr>
            <a:stCxn id="982" idx="1"/>
            <a:endCxn id="983" idx="3"/>
          </p:cNvCxnSpPr>
          <p:nvPr/>
        </p:nvCxnSpPr>
        <p:spPr>
          <a:xfrm rot="10800000">
            <a:off x="2583751" y="2446800"/>
            <a:ext cx="1110600" cy="1526400"/>
          </a:xfrm>
          <a:prstGeom prst="curvedConnector3">
            <a:avLst>
              <a:gd fmla="val 49995" name="adj1"/>
            </a:avLst>
          </a:prstGeom>
          <a:noFill/>
          <a:ln cap="flat" cmpd="sng" w="9525">
            <a:solidFill>
              <a:schemeClr val="accent3"/>
            </a:solidFill>
            <a:prstDash val="solid"/>
            <a:round/>
            <a:headEnd len="med" w="med" type="none"/>
            <a:tailEnd len="med" w="med" type="none"/>
          </a:ln>
        </p:spPr>
      </p:cxnSp>
      <p:cxnSp>
        <p:nvCxnSpPr>
          <p:cNvPr id="984" name="Google Shape;984;p29"/>
          <p:cNvCxnSpPr>
            <a:stCxn id="979" idx="3"/>
            <a:endCxn id="985" idx="1"/>
          </p:cNvCxnSpPr>
          <p:nvPr/>
        </p:nvCxnSpPr>
        <p:spPr>
          <a:xfrm flipH="1" rot="10800000">
            <a:off x="5449651" y="1672850"/>
            <a:ext cx="1166700" cy="1526400"/>
          </a:xfrm>
          <a:prstGeom prst="curvedConnector3">
            <a:avLst>
              <a:gd fmla="val 49996" name="adj1"/>
            </a:avLst>
          </a:prstGeom>
          <a:noFill/>
          <a:ln cap="flat" cmpd="sng" w="9525">
            <a:solidFill>
              <a:schemeClr val="accent3"/>
            </a:solidFill>
            <a:prstDash val="solid"/>
            <a:round/>
            <a:headEnd len="med" w="med" type="none"/>
            <a:tailEnd len="med" w="med" type="none"/>
          </a:ln>
        </p:spPr>
      </p:cxnSp>
      <p:cxnSp>
        <p:nvCxnSpPr>
          <p:cNvPr id="986" name="Google Shape;986;p29"/>
          <p:cNvCxnSpPr>
            <a:stCxn id="982" idx="3"/>
            <a:endCxn id="987" idx="1"/>
          </p:cNvCxnSpPr>
          <p:nvPr/>
        </p:nvCxnSpPr>
        <p:spPr>
          <a:xfrm flipH="1" rot="10800000">
            <a:off x="5449651" y="3220800"/>
            <a:ext cx="1166700" cy="752400"/>
          </a:xfrm>
          <a:prstGeom prst="curvedConnector3">
            <a:avLst>
              <a:gd fmla="val 49996" name="adj1"/>
            </a:avLst>
          </a:prstGeom>
          <a:noFill/>
          <a:ln cap="flat" cmpd="sng" w="9525">
            <a:solidFill>
              <a:schemeClr val="accent3"/>
            </a:solidFill>
            <a:prstDash val="solid"/>
            <a:round/>
            <a:headEnd len="med" w="med" type="none"/>
            <a:tailEnd len="med" w="med" type="none"/>
          </a:ln>
        </p:spPr>
      </p:cxnSp>
      <p:sp>
        <p:nvSpPr>
          <p:cNvPr id="988" name="Google Shape;988;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989" name="Google Shape;989;p29"/>
          <p:cNvSpPr txBox="1"/>
          <p:nvPr/>
        </p:nvSpPr>
        <p:spPr>
          <a:xfrm>
            <a:off x="720000" y="1378400"/>
            <a:ext cx="13512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Mercury is the closest planet</a:t>
            </a:r>
            <a:endParaRPr>
              <a:solidFill>
                <a:srgbClr val="87725D"/>
              </a:solidFill>
              <a:latin typeface="Cabin"/>
              <a:ea typeface="Cabin"/>
              <a:cs typeface="Cabin"/>
              <a:sym typeface="Cabin"/>
            </a:endParaRPr>
          </a:p>
        </p:txBody>
      </p:sp>
      <p:sp>
        <p:nvSpPr>
          <p:cNvPr id="990" name="Google Shape;990;p29"/>
          <p:cNvSpPr/>
          <p:nvPr/>
        </p:nvSpPr>
        <p:spPr>
          <a:xfrm>
            <a:off x="2071199" y="1436609"/>
            <a:ext cx="550119" cy="4727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991" name="Google Shape;991;p29"/>
          <p:cNvSpPr txBox="1"/>
          <p:nvPr/>
        </p:nvSpPr>
        <p:spPr>
          <a:xfrm>
            <a:off x="720000" y="2152350"/>
            <a:ext cx="13512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992" name="Google Shape;992;p29"/>
          <p:cNvSpPr/>
          <p:nvPr/>
        </p:nvSpPr>
        <p:spPr>
          <a:xfrm>
            <a:off x="2071199" y="2210559"/>
            <a:ext cx="550119" cy="4727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2"/>
          </a:solidFill>
          <a:ln>
            <a:noFill/>
          </a:ln>
        </p:spPr>
      </p:sp>
      <p:sp>
        <p:nvSpPr>
          <p:cNvPr id="993" name="Google Shape;993;p29"/>
          <p:cNvSpPr txBox="1"/>
          <p:nvPr/>
        </p:nvSpPr>
        <p:spPr>
          <a:xfrm>
            <a:off x="720000" y="2926300"/>
            <a:ext cx="13512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Mars is actually a cold place</a:t>
            </a:r>
            <a:endParaRPr>
              <a:solidFill>
                <a:srgbClr val="87725D"/>
              </a:solidFill>
              <a:latin typeface="Cabin"/>
              <a:ea typeface="Cabin"/>
              <a:cs typeface="Cabin"/>
              <a:sym typeface="Cabin"/>
            </a:endParaRPr>
          </a:p>
        </p:txBody>
      </p:sp>
      <p:sp>
        <p:nvSpPr>
          <p:cNvPr id="994" name="Google Shape;994;p29"/>
          <p:cNvSpPr/>
          <p:nvPr/>
        </p:nvSpPr>
        <p:spPr>
          <a:xfrm>
            <a:off x="2071199" y="2984509"/>
            <a:ext cx="550119" cy="4727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995" name="Google Shape;995;p29"/>
          <p:cNvSpPr txBox="1"/>
          <p:nvPr/>
        </p:nvSpPr>
        <p:spPr>
          <a:xfrm>
            <a:off x="720000" y="3700250"/>
            <a:ext cx="13512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Neptune is the farthest planet</a:t>
            </a:r>
            <a:endParaRPr>
              <a:solidFill>
                <a:srgbClr val="87725D"/>
              </a:solidFill>
              <a:latin typeface="Cabin"/>
              <a:ea typeface="Cabin"/>
              <a:cs typeface="Cabin"/>
              <a:sym typeface="Cabin"/>
            </a:endParaRPr>
          </a:p>
        </p:txBody>
      </p:sp>
      <p:sp>
        <p:nvSpPr>
          <p:cNvPr id="996" name="Google Shape;996;p29"/>
          <p:cNvSpPr/>
          <p:nvPr/>
        </p:nvSpPr>
        <p:spPr>
          <a:xfrm>
            <a:off x="2071199" y="3758459"/>
            <a:ext cx="550119" cy="4727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2"/>
          </a:solidFill>
          <a:ln>
            <a:noFill/>
          </a:ln>
        </p:spPr>
      </p:sp>
      <p:sp>
        <p:nvSpPr>
          <p:cNvPr id="977" name="Google Shape;977;p29"/>
          <p:cNvSpPr txBox="1"/>
          <p:nvPr/>
        </p:nvSpPr>
        <p:spPr>
          <a:xfrm>
            <a:off x="2108663" y="1310438"/>
            <a:ext cx="4752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alanquin Dark"/>
                <a:ea typeface="Palanquin Dark"/>
                <a:cs typeface="Palanquin Dark"/>
                <a:sym typeface="Palanquin Dark"/>
              </a:rPr>
              <a:t>1</a:t>
            </a:r>
            <a:endParaRPr sz="700"/>
          </a:p>
        </p:txBody>
      </p:sp>
      <p:sp>
        <p:nvSpPr>
          <p:cNvPr id="983" name="Google Shape;983;p29"/>
          <p:cNvSpPr txBox="1"/>
          <p:nvPr/>
        </p:nvSpPr>
        <p:spPr>
          <a:xfrm>
            <a:off x="2108663" y="2084388"/>
            <a:ext cx="4752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alanquin Dark"/>
                <a:ea typeface="Palanquin Dark"/>
                <a:cs typeface="Palanquin Dark"/>
                <a:sym typeface="Palanquin Dark"/>
              </a:rPr>
              <a:t>2</a:t>
            </a:r>
            <a:endParaRPr sz="700"/>
          </a:p>
        </p:txBody>
      </p:sp>
      <p:sp>
        <p:nvSpPr>
          <p:cNvPr id="970" name="Google Shape;970;p29"/>
          <p:cNvSpPr txBox="1"/>
          <p:nvPr/>
        </p:nvSpPr>
        <p:spPr>
          <a:xfrm>
            <a:off x="2108663" y="2858338"/>
            <a:ext cx="4752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alanquin Dark"/>
                <a:ea typeface="Palanquin Dark"/>
                <a:cs typeface="Palanquin Dark"/>
                <a:sym typeface="Palanquin Dark"/>
              </a:rPr>
              <a:t>3</a:t>
            </a:r>
            <a:endParaRPr sz="700"/>
          </a:p>
        </p:txBody>
      </p:sp>
      <p:sp>
        <p:nvSpPr>
          <p:cNvPr id="980" name="Google Shape;980;p29"/>
          <p:cNvSpPr txBox="1"/>
          <p:nvPr/>
        </p:nvSpPr>
        <p:spPr>
          <a:xfrm>
            <a:off x="2108663" y="3632288"/>
            <a:ext cx="4752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alanquin Dark"/>
                <a:ea typeface="Palanquin Dark"/>
                <a:cs typeface="Palanquin Dark"/>
                <a:sym typeface="Palanquin Dark"/>
              </a:rPr>
              <a:t>4</a:t>
            </a:r>
            <a:endParaRPr sz="700"/>
          </a:p>
        </p:txBody>
      </p:sp>
      <p:sp>
        <p:nvSpPr>
          <p:cNvPr id="997" name="Google Shape;997;p29"/>
          <p:cNvSpPr txBox="1"/>
          <p:nvPr/>
        </p:nvSpPr>
        <p:spPr>
          <a:xfrm>
            <a:off x="7128897" y="1378400"/>
            <a:ext cx="12951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Jupiter is the biggest planet</a:t>
            </a:r>
            <a:endParaRPr>
              <a:solidFill>
                <a:srgbClr val="87725D"/>
              </a:solidFill>
              <a:latin typeface="Cabin"/>
              <a:ea typeface="Cabin"/>
              <a:cs typeface="Cabin"/>
              <a:sym typeface="Cabin"/>
            </a:endParaRPr>
          </a:p>
        </p:txBody>
      </p:sp>
      <p:sp>
        <p:nvSpPr>
          <p:cNvPr id="998" name="Google Shape;998;p29"/>
          <p:cNvSpPr/>
          <p:nvPr/>
        </p:nvSpPr>
        <p:spPr>
          <a:xfrm>
            <a:off x="6578799" y="1436609"/>
            <a:ext cx="550119" cy="4727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999" name="Google Shape;999;p29"/>
          <p:cNvSpPr txBox="1"/>
          <p:nvPr/>
        </p:nvSpPr>
        <p:spPr>
          <a:xfrm>
            <a:off x="7128897" y="2152350"/>
            <a:ext cx="12951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Earth is our blue planet</a:t>
            </a:r>
            <a:endParaRPr>
              <a:solidFill>
                <a:srgbClr val="87725D"/>
              </a:solidFill>
              <a:latin typeface="Cabin"/>
              <a:ea typeface="Cabin"/>
              <a:cs typeface="Cabin"/>
              <a:sym typeface="Cabin"/>
            </a:endParaRPr>
          </a:p>
        </p:txBody>
      </p:sp>
      <p:sp>
        <p:nvSpPr>
          <p:cNvPr id="1000" name="Google Shape;1000;p29"/>
          <p:cNvSpPr/>
          <p:nvPr/>
        </p:nvSpPr>
        <p:spPr>
          <a:xfrm>
            <a:off x="6578799" y="2210559"/>
            <a:ext cx="550119" cy="4727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2"/>
          </a:solidFill>
          <a:ln>
            <a:noFill/>
          </a:ln>
        </p:spPr>
      </p:sp>
      <p:sp>
        <p:nvSpPr>
          <p:cNvPr id="1001" name="Google Shape;1001;p29"/>
          <p:cNvSpPr txBox="1"/>
          <p:nvPr/>
        </p:nvSpPr>
        <p:spPr>
          <a:xfrm>
            <a:off x="7128897" y="2926300"/>
            <a:ext cx="12951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Saturn has many rings</a:t>
            </a:r>
            <a:endParaRPr>
              <a:solidFill>
                <a:srgbClr val="87725D"/>
              </a:solidFill>
              <a:latin typeface="Cabin"/>
              <a:ea typeface="Cabin"/>
              <a:cs typeface="Cabin"/>
              <a:sym typeface="Cabin"/>
            </a:endParaRPr>
          </a:p>
        </p:txBody>
      </p:sp>
      <p:sp>
        <p:nvSpPr>
          <p:cNvPr id="1002" name="Google Shape;1002;p29"/>
          <p:cNvSpPr/>
          <p:nvPr/>
        </p:nvSpPr>
        <p:spPr>
          <a:xfrm>
            <a:off x="6578799" y="2984509"/>
            <a:ext cx="550119" cy="4727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003" name="Google Shape;1003;p29"/>
          <p:cNvSpPr txBox="1"/>
          <p:nvPr/>
        </p:nvSpPr>
        <p:spPr>
          <a:xfrm>
            <a:off x="7128897" y="3700250"/>
            <a:ext cx="12951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The Sun is at the center</a:t>
            </a:r>
            <a:endParaRPr>
              <a:solidFill>
                <a:srgbClr val="87725D"/>
              </a:solidFill>
              <a:latin typeface="Cabin"/>
              <a:ea typeface="Cabin"/>
              <a:cs typeface="Cabin"/>
              <a:sym typeface="Cabin"/>
            </a:endParaRPr>
          </a:p>
        </p:txBody>
      </p:sp>
      <p:sp>
        <p:nvSpPr>
          <p:cNvPr id="1004" name="Google Shape;1004;p29"/>
          <p:cNvSpPr/>
          <p:nvPr/>
        </p:nvSpPr>
        <p:spPr>
          <a:xfrm>
            <a:off x="6578799" y="3758459"/>
            <a:ext cx="550119" cy="4727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2"/>
          </a:solidFill>
          <a:ln>
            <a:noFill/>
          </a:ln>
        </p:spPr>
      </p:sp>
      <p:sp>
        <p:nvSpPr>
          <p:cNvPr id="985" name="Google Shape;985;p29"/>
          <p:cNvSpPr txBox="1"/>
          <p:nvPr/>
        </p:nvSpPr>
        <p:spPr>
          <a:xfrm>
            <a:off x="6616250" y="1310438"/>
            <a:ext cx="4752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alanquin Dark"/>
                <a:ea typeface="Palanquin Dark"/>
                <a:cs typeface="Palanquin Dark"/>
                <a:sym typeface="Palanquin Dark"/>
              </a:rPr>
              <a:t>5</a:t>
            </a:r>
            <a:endParaRPr sz="700"/>
          </a:p>
        </p:txBody>
      </p:sp>
      <p:sp>
        <p:nvSpPr>
          <p:cNvPr id="972" name="Google Shape;972;p29"/>
          <p:cNvSpPr txBox="1"/>
          <p:nvPr/>
        </p:nvSpPr>
        <p:spPr>
          <a:xfrm>
            <a:off x="6616250" y="2084388"/>
            <a:ext cx="4752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alanquin Dark"/>
                <a:ea typeface="Palanquin Dark"/>
                <a:cs typeface="Palanquin Dark"/>
                <a:sym typeface="Palanquin Dark"/>
              </a:rPr>
              <a:t>6</a:t>
            </a:r>
            <a:endParaRPr sz="700"/>
          </a:p>
        </p:txBody>
      </p:sp>
      <p:sp>
        <p:nvSpPr>
          <p:cNvPr id="987" name="Google Shape;987;p29"/>
          <p:cNvSpPr txBox="1"/>
          <p:nvPr/>
        </p:nvSpPr>
        <p:spPr>
          <a:xfrm>
            <a:off x="6616250" y="2858338"/>
            <a:ext cx="4752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alanquin Dark"/>
                <a:ea typeface="Palanquin Dark"/>
                <a:cs typeface="Palanquin Dark"/>
                <a:sym typeface="Palanquin Dark"/>
              </a:rPr>
              <a:t>7</a:t>
            </a:r>
            <a:endParaRPr sz="700"/>
          </a:p>
        </p:txBody>
      </p:sp>
      <p:sp>
        <p:nvSpPr>
          <p:cNvPr id="975" name="Google Shape;975;p29"/>
          <p:cNvSpPr txBox="1"/>
          <p:nvPr/>
        </p:nvSpPr>
        <p:spPr>
          <a:xfrm>
            <a:off x="6616250" y="3632288"/>
            <a:ext cx="4752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Palanquin Dark"/>
                <a:ea typeface="Palanquin Dark"/>
                <a:cs typeface="Palanquin Dark"/>
                <a:sym typeface="Palanquin Dark"/>
              </a:rPr>
              <a:t>8</a:t>
            </a:r>
            <a:endParaRPr sz="700"/>
          </a:p>
        </p:txBody>
      </p:sp>
      <p:sp>
        <p:nvSpPr>
          <p:cNvPr id="1005" name="Google Shape;1005;p29"/>
          <p:cNvSpPr/>
          <p:nvPr/>
        </p:nvSpPr>
        <p:spPr>
          <a:xfrm rot="-5400000">
            <a:off x="4331297" y="714732"/>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969" name="Google Shape;969;p29"/>
          <p:cNvSpPr txBox="1"/>
          <p:nvPr/>
        </p:nvSpPr>
        <p:spPr>
          <a:xfrm>
            <a:off x="3694351" y="1378388"/>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Neptune</a:t>
            </a:r>
            <a:endParaRPr sz="2200">
              <a:solidFill>
                <a:srgbClr val="87725D"/>
              </a:solidFill>
              <a:latin typeface="Palanquin Dark"/>
              <a:ea typeface="Palanquin Dark"/>
              <a:cs typeface="Palanquin Dark"/>
              <a:sym typeface="Palanquin Dark"/>
            </a:endParaRPr>
          </a:p>
        </p:txBody>
      </p:sp>
      <p:sp>
        <p:nvSpPr>
          <p:cNvPr id="1006" name="Google Shape;1006;p29"/>
          <p:cNvSpPr/>
          <p:nvPr/>
        </p:nvSpPr>
        <p:spPr>
          <a:xfrm rot="-5400000">
            <a:off x="4331297" y="1527644"/>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974" name="Google Shape;974;p29"/>
          <p:cNvSpPr txBox="1"/>
          <p:nvPr/>
        </p:nvSpPr>
        <p:spPr>
          <a:xfrm>
            <a:off x="3694351" y="2191300"/>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Jupiter</a:t>
            </a:r>
            <a:endParaRPr sz="2200">
              <a:solidFill>
                <a:srgbClr val="87725D"/>
              </a:solidFill>
              <a:latin typeface="Palanquin Dark"/>
              <a:ea typeface="Palanquin Dark"/>
              <a:cs typeface="Palanquin Dark"/>
              <a:sym typeface="Palanquin Dark"/>
            </a:endParaRPr>
          </a:p>
        </p:txBody>
      </p:sp>
      <p:sp>
        <p:nvSpPr>
          <p:cNvPr id="1007" name="Google Shape;1007;p29"/>
          <p:cNvSpPr/>
          <p:nvPr/>
        </p:nvSpPr>
        <p:spPr>
          <a:xfrm rot="-5400000">
            <a:off x="4331297" y="2301594"/>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979" name="Google Shape;979;p29"/>
          <p:cNvSpPr txBox="1"/>
          <p:nvPr/>
        </p:nvSpPr>
        <p:spPr>
          <a:xfrm>
            <a:off x="3694351" y="2965250"/>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Mars</a:t>
            </a:r>
            <a:endParaRPr sz="2200">
              <a:solidFill>
                <a:srgbClr val="87725D"/>
              </a:solidFill>
              <a:latin typeface="Palanquin Dark"/>
              <a:ea typeface="Palanquin Dark"/>
              <a:cs typeface="Palanquin Dark"/>
              <a:sym typeface="Palanquin Dark"/>
            </a:endParaRPr>
          </a:p>
        </p:txBody>
      </p:sp>
      <p:sp>
        <p:nvSpPr>
          <p:cNvPr id="1008" name="Google Shape;1008;p29"/>
          <p:cNvSpPr/>
          <p:nvPr/>
        </p:nvSpPr>
        <p:spPr>
          <a:xfrm rot="-5400000">
            <a:off x="4331297" y="3075544"/>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982" name="Google Shape;982;p29"/>
          <p:cNvSpPr txBox="1"/>
          <p:nvPr/>
        </p:nvSpPr>
        <p:spPr>
          <a:xfrm>
            <a:off x="3694351" y="3739200"/>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Saturn</a:t>
            </a:r>
            <a:endParaRPr sz="2200">
              <a:solidFill>
                <a:srgbClr val="87725D"/>
              </a:solidFill>
              <a:latin typeface="Palanquin Dark"/>
              <a:ea typeface="Palanquin Dark"/>
              <a:cs typeface="Palanquin Dark"/>
              <a:sym typeface="Palanquin Dar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30"/>
          <p:cNvSpPr/>
          <p:nvPr/>
        </p:nvSpPr>
        <p:spPr>
          <a:xfrm rot="-5400000">
            <a:off x="4308757" y="-259275"/>
            <a:ext cx="526500" cy="359775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014" name="Google Shape;1014;p30"/>
          <p:cNvSpPr/>
          <p:nvPr/>
        </p:nvSpPr>
        <p:spPr>
          <a:xfrm rot="-5400000">
            <a:off x="1192087" y="1653513"/>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015" name="Google Shape;1015;p30"/>
          <p:cNvSpPr/>
          <p:nvPr/>
        </p:nvSpPr>
        <p:spPr>
          <a:xfrm rot="-5400000">
            <a:off x="1192087" y="2190714"/>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016" name="Google Shape;1016;p30"/>
          <p:cNvSpPr/>
          <p:nvPr/>
        </p:nvSpPr>
        <p:spPr>
          <a:xfrm rot="-5400000">
            <a:off x="1192087" y="272791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017" name="Google Shape;1017;p30"/>
          <p:cNvSpPr/>
          <p:nvPr/>
        </p:nvSpPr>
        <p:spPr>
          <a:xfrm rot="-5400000">
            <a:off x="1192087" y="323856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018" name="Google Shape;1018;p30"/>
          <p:cNvSpPr/>
          <p:nvPr/>
        </p:nvSpPr>
        <p:spPr>
          <a:xfrm rot="-5400000">
            <a:off x="1192087" y="3768791"/>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019" name="Google Shape;1019;p30"/>
          <p:cNvSpPr/>
          <p:nvPr/>
        </p:nvSpPr>
        <p:spPr>
          <a:xfrm rot="-5400000">
            <a:off x="2095958" y="1653513"/>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0" name="Google Shape;1020;p30"/>
          <p:cNvSpPr/>
          <p:nvPr/>
        </p:nvSpPr>
        <p:spPr>
          <a:xfrm rot="-5400000">
            <a:off x="2999830" y="1653513"/>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1" name="Google Shape;1021;p30"/>
          <p:cNvSpPr/>
          <p:nvPr/>
        </p:nvSpPr>
        <p:spPr>
          <a:xfrm rot="-5400000">
            <a:off x="3903701" y="1653513"/>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2" name="Google Shape;1022;p30"/>
          <p:cNvSpPr/>
          <p:nvPr/>
        </p:nvSpPr>
        <p:spPr>
          <a:xfrm rot="-5400000">
            <a:off x="4807573" y="1653513"/>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3" name="Google Shape;1023;p30"/>
          <p:cNvSpPr/>
          <p:nvPr/>
        </p:nvSpPr>
        <p:spPr>
          <a:xfrm rot="-5400000">
            <a:off x="5711444" y="1653513"/>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4" name="Google Shape;1024;p30"/>
          <p:cNvSpPr/>
          <p:nvPr/>
        </p:nvSpPr>
        <p:spPr>
          <a:xfrm rot="-5400000">
            <a:off x="6615315" y="1653513"/>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5" name="Google Shape;1025;p30"/>
          <p:cNvSpPr/>
          <p:nvPr/>
        </p:nvSpPr>
        <p:spPr>
          <a:xfrm rot="-5400000">
            <a:off x="7519187" y="1653513"/>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6" name="Google Shape;1026;p30"/>
          <p:cNvSpPr/>
          <p:nvPr/>
        </p:nvSpPr>
        <p:spPr>
          <a:xfrm rot="-5400000">
            <a:off x="2095962" y="2190714"/>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7" name="Google Shape;1027;p30"/>
          <p:cNvSpPr/>
          <p:nvPr/>
        </p:nvSpPr>
        <p:spPr>
          <a:xfrm rot="-5400000">
            <a:off x="2095962" y="272791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8" name="Google Shape;1028;p30"/>
          <p:cNvSpPr/>
          <p:nvPr/>
        </p:nvSpPr>
        <p:spPr>
          <a:xfrm rot="-5400000">
            <a:off x="2095962" y="323856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29" name="Google Shape;1029;p30"/>
          <p:cNvSpPr/>
          <p:nvPr/>
        </p:nvSpPr>
        <p:spPr>
          <a:xfrm rot="-5400000">
            <a:off x="2095962" y="3768791"/>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0" name="Google Shape;1030;p30"/>
          <p:cNvSpPr/>
          <p:nvPr/>
        </p:nvSpPr>
        <p:spPr>
          <a:xfrm rot="-5400000">
            <a:off x="2999837" y="2190714"/>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1" name="Google Shape;1031;p30"/>
          <p:cNvSpPr/>
          <p:nvPr/>
        </p:nvSpPr>
        <p:spPr>
          <a:xfrm rot="-5400000">
            <a:off x="2999837" y="272791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2" name="Google Shape;1032;p30"/>
          <p:cNvSpPr/>
          <p:nvPr/>
        </p:nvSpPr>
        <p:spPr>
          <a:xfrm rot="-5400000">
            <a:off x="2999837" y="323856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3" name="Google Shape;1033;p30"/>
          <p:cNvSpPr/>
          <p:nvPr/>
        </p:nvSpPr>
        <p:spPr>
          <a:xfrm rot="-5400000">
            <a:off x="2999837" y="3768791"/>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4" name="Google Shape;1034;p30"/>
          <p:cNvSpPr/>
          <p:nvPr/>
        </p:nvSpPr>
        <p:spPr>
          <a:xfrm rot="-5400000">
            <a:off x="3903712" y="2190714"/>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5" name="Google Shape;1035;p30"/>
          <p:cNvSpPr/>
          <p:nvPr/>
        </p:nvSpPr>
        <p:spPr>
          <a:xfrm rot="-5400000">
            <a:off x="3903712" y="272791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6" name="Google Shape;1036;p30"/>
          <p:cNvSpPr/>
          <p:nvPr/>
        </p:nvSpPr>
        <p:spPr>
          <a:xfrm rot="-5400000">
            <a:off x="3903712" y="323856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7" name="Google Shape;1037;p30"/>
          <p:cNvSpPr/>
          <p:nvPr/>
        </p:nvSpPr>
        <p:spPr>
          <a:xfrm rot="-5400000">
            <a:off x="3903712" y="3768791"/>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8" name="Google Shape;1038;p30"/>
          <p:cNvSpPr/>
          <p:nvPr/>
        </p:nvSpPr>
        <p:spPr>
          <a:xfrm rot="-5400000">
            <a:off x="4807587" y="2190714"/>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39" name="Google Shape;1039;p30"/>
          <p:cNvSpPr/>
          <p:nvPr/>
        </p:nvSpPr>
        <p:spPr>
          <a:xfrm rot="-5400000">
            <a:off x="4807587" y="272791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0" name="Google Shape;1040;p30"/>
          <p:cNvSpPr/>
          <p:nvPr/>
        </p:nvSpPr>
        <p:spPr>
          <a:xfrm rot="-5400000">
            <a:off x="4807587" y="323856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1" name="Google Shape;1041;p30"/>
          <p:cNvSpPr/>
          <p:nvPr/>
        </p:nvSpPr>
        <p:spPr>
          <a:xfrm rot="-5400000">
            <a:off x="4807587" y="3768791"/>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2" name="Google Shape;1042;p30"/>
          <p:cNvSpPr/>
          <p:nvPr/>
        </p:nvSpPr>
        <p:spPr>
          <a:xfrm rot="-5400000">
            <a:off x="5711462" y="2190714"/>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3" name="Google Shape;1043;p30"/>
          <p:cNvSpPr/>
          <p:nvPr/>
        </p:nvSpPr>
        <p:spPr>
          <a:xfrm rot="-5400000">
            <a:off x="5711462" y="272791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4" name="Google Shape;1044;p30"/>
          <p:cNvSpPr/>
          <p:nvPr/>
        </p:nvSpPr>
        <p:spPr>
          <a:xfrm rot="-5400000">
            <a:off x="5711462" y="323856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5" name="Google Shape;1045;p30"/>
          <p:cNvSpPr/>
          <p:nvPr/>
        </p:nvSpPr>
        <p:spPr>
          <a:xfrm rot="-5400000">
            <a:off x="5711462" y="3768791"/>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6" name="Google Shape;1046;p30"/>
          <p:cNvSpPr/>
          <p:nvPr/>
        </p:nvSpPr>
        <p:spPr>
          <a:xfrm rot="-5400000">
            <a:off x="6615337" y="2190714"/>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7" name="Google Shape;1047;p30"/>
          <p:cNvSpPr/>
          <p:nvPr/>
        </p:nvSpPr>
        <p:spPr>
          <a:xfrm rot="-5400000">
            <a:off x="6615337" y="272791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8" name="Google Shape;1048;p30"/>
          <p:cNvSpPr/>
          <p:nvPr/>
        </p:nvSpPr>
        <p:spPr>
          <a:xfrm rot="-5400000">
            <a:off x="6615337" y="323856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49" name="Google Shape;1049;p30"/>
          <p:cNvSpPr/>
          <p:nvPr/>
        </p:nvSpPr>
        <p:spPr>
          <a:xfrm rot="-5400000">
            <a:off x="6615337" y="3768791"/>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50" name="Google Shape;1050;p30"/>
          <p:cNvSpPr/>
          <p:nvPr/>
        </p:nvSpPr>
        <p:spPr>
          <a:xfrm rot="-5400000">
            <a:off x="7519212" y="2190714"/>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51" name="Google Shape;1051;p30"/>
          <p:cNvSpPr/>
          <p:nvPr/>
        </p:nvSpPr>
        <p:spPr>
          <a:xfrm rot="-5400000">
            <a:off x="7519212" y="272791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52" name="Google Shape;1052;p30"/>
          <p:cNvSpPr/>
          <p:nvPr/>
        </p:nvSpPr>
        <p:spPr>
          <a:xfrm rot="-5400000">
            <a:off x="7519212" y="3238565"/>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53" name="Google Shape;1053;p30"/>
          <p:cNvSpPr/>
          <p:nvPr/>
        </p:nvSpPr>
        <p:spPr>
          <a:xfrm rot="-5400000">
            <a:off x="7519212" y="3768791"/>
            <a:ext cx="432721" cy="83119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054" name="Google Shape;105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graphicFrame>
        <p:nvGraphicFramePr>
          <p:cNvPr id="1055" name="Google Shape;1055;p30"/>
          <p:cNvGraphicFramePr/>
          <p:nvPr/>
        </p:nvGraphicFramePr>
        <p:xfrm>
          <a:off x="952500" y="1276350"/>
          <a:ext cx="3000000" cy="3000000"/>
        </p:xfrm>
        <a:graphic>
          <a:graphicData uri="http://schemas.openxmlformats.org/drawingml/2006/table">
            <a:tbl>
              <a:tblPr>
                <a:noFill/>
                <a:tableStyleId>{73C0987B-DC8A-4BC6-8E6F-D828491975C0}</a:tableStyleId>
              </a:tblPr>
              <a:tblGrid>
                <a:gridCol w="904875"/>
                <a:gridCol w="904875"/>
                <a:gridCol w="904875"/>
                <a:gridCol w="904875"/>
                <a:gridCol w="904875"/>
                <a:gridCol w="904875"/>
                <a:gridCol w="904875"/>
                <a:gridCol w="904875"/>
              </a:tblGrid>
              <a:tr h="529125">
                <a:tc gridSpan="8">
                  <a:txBody>
                    <a:bodyPr/>
                    <a:lstStyle/>
                    <a:p>
                      <a:pPr indent="0" lvl="0" marL="0" rtl="0" algn="ctr">
                        <a:spcBef>
                          <a:spcPts val="0"/>
                        </a:spcBef>
                        <a:spcAft>
                          <a:spcPts val="0"/>
                        </a:spcAft>
                        <a:buNone/>
                      </a:pPr>
                      <a:r>
                        <a:rPr lang="en" sz="1800">
                          <a:solidFill>
                            <a:schemeClr val="dk1"/>
                          </a:solidFill>
                          <a:latin typeface="Palanquin Dark"/>
                          <a:ea typeface="Palanquin Dark"/>
                          <a:cs typeface="Palanquin Dark"/>
                          <a:sym typeface="Palanquin Dark"/>
                        </a:rPr>
                        <a:t>Book Club activities of the week</a:t>
                      </a:r>
                      <a:endParaRPr sz="1800">
                        <a:solidFill>
                          <a:schemeClr val="dk1"/>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c hMerge="1"/>
                <a:tc hMerge="1"/>
                <a:tc hMerge="1"/>
                <a:tc hMerge="1"/>
                <a:tc hMerge="1"/>
              </a:tr>
              <a:tr h="529125">
                <a:tc>
                  <a:txBody>
                    <a:bodyPr/>
                    <a:lstStyle/>
                    <a:p>
                      <a:pPr indent="0" lvl="0" marL="0" rtl="0" algn="ctr">
                        <a:spcBef>
                          <a:spcPts val="0"/>
                        </a:spcBef>
                        <a:spcAft>
                          <a:spcPts val="0"/>
                        </a:spcAft>
                        <a:buNone/>
                      </a:pPr>
                      <a:r>
                        <a:rPr lang="en" sz="1800">
                          <a:solidFill>
                            <a:schemeClr val="dk1"/>
                          </a:solidFill>
                          <a:latin typeface="Palanquin Dark"/>
                          <a:ea typeface="Palanquin Dark"/>
                          <a:cs typeface="Palanquin Dark"/>
                          <a:sym typeface="Palanquin Dark"/>
                        </a:rPr>
                        <a:t>Hour</a:t>
                      </a:r>
                      <a:endParaRPr sz="1800">
                        <a:solidFill>
                          <a:schemeClr val="dk1"/>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latin typeface="Palanquin Dark"/>
                          <a:ea typeface="Palanquin Dark"/>
                          <a:cs typeface="Palanquin Dark"/>
                          <a:sym typeface="Palanquin Dark"/>
                        </a:rPr>
                        <a:t>Mon</a:t>
                      </a:r>
                      <a:endParaRPr sz="18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latin typeface="Palanquin Dark"/>
                          <a:ea typeface="Palanquin Dark"/>
                          <a:cs typeface="Palanquin Dark"/>
                          <a:sym typeface="Palanquin Dark"/>
                        </a:rPr>
                        <a:t>Tue</a:t>
                      </a:r>
                      <a:endParaRPr sz="18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latin typeface="Palanquin Dark"/>
                          <a:ea typeface="Palanquin Dark"/>
                          <a:cs typeface="Palanquin Dark"/>
                          <a:sym typeface="Palanquin Dark"/>
                        </a:rPr>
                        <a:t>Wed</a:t>
                      </a:r>
                      <a:endParaRPr sz="18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latin typeface="Palanquin Dark"/>
                          <a:ea typeface="Palanquin Dark"/>
                          <a:cs typeface="Palanquin Dark"/>
                          <a:sym typeface="Palanquin Dark"/>
                        </a:rPr>
                        <a:t>Thu</a:t>
                      </a:r>
                      <a:endParaRPr sz="18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latin typeface="Palanquin Dark"/>
                          <a:ea typeface="Palanquin Dark"/>
                          <a:cs typeface="Palanquin Dark"/>
                          <a:sym typeface="Palanquin Dark"/>
                        </a:rPr>
                        <a:t>Fri</a:t>
                      </a:r>
                      <a:endParaRPr sz="18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latin typeface="Palanquin Dark"/>
                          <a:ea typeface="Palanquin Dark"/>
                          <a:cs typeface="Palanquin Dark"/>
                          <a:sym typeface="Palanquin Dark"/>
                        </a:rPr>
                        <a:t>Sat</a:t>
                      </a:r>
                      <a:endParaRPr sz="18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latin typeface="Palanquin Dark"/>
                          <a:ea typeface="Palanquin Dark"/>
                          <a:cs typeface="Palanquin Dark"/>
                          <a:sym typeface="Palanquin Dark"/>
                        </a:rPr>
                        <a:t>Sun</a:t>
                      </a:r>
                      <a:endParaRPr sz="18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9125">
                <a:tc>
                  <a:txBody>
                    <a:bodyPr/>
                    <a:lstStyle/>
                    <a:p>
                      <a:pPr indent="0" lvl="0" marL="0" rtl="0" algn="ctr">
                        <a:spcBef>
                          <a:spcPts val="0"/>
                        </a:spcBef>
                        <a:spcAft>
                          <a:spcPts val="0"/>
                        </a:spcAft>
                        <a:buNone/>
                      </a:pPr>
                      <a:r>
                        <a:rPr lang="en">
                          <a:solidFill>
                            <a:schemeClr val="dk1"/>
                          </a:solidFill>
                          <a:latin typeface="Cabin"/>
                          <a:ea typeface="Cabin"/>
                          <a:cs typeface="Cabin"/>
                          <a:sym typeface="Cabin"/>
                        </a:rPr>
                        <a:t>10:00</a:t>
                      </a:r>
                      <a:endParaRPr>
                        <a:solidFill>
                          <a:schemeClr val="dk1"/>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9125">
                <a:tc>
                  <a:txBody>
                    <a:bodyPr/>
                    <a:lstStyle/>
                    <a:p>
                      <a:pPr indent="0" lvl="0" marL="0" rtl="0" algn="ctr">
                        <a:spcBef>
                          <a:spcPts val="0"/>
                        </a:spcBef>
                        <a:spcAft>
                          <a:spcPts val="0"/>
                        </a:spcAft>
                        <a:buNone/>
                      </a:pPr>
                      <a:r>
                        <a:rPr lang="en">
                          <a:solidFill>
                            <a:schemeClr val="dk1"/>
                          </a:solidFill>
                          <a:latin typeface="Cabin"/>
                          <a:ea typeface="Cabin"/>
                          <a:cs typeface="Cabin"/>
                          <a:sym typeface="Cabin"/>
                        </a:rPr>
                        <a:t>13:00</a:t>
                      </a:r>
                      <a:endParaRPr>
                        <a:solidFill>
                          <a:schemeClr val="dk1"/>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9125">
                <a:tc>
                  <a:txBody>
                    <a:bodyPr/>
                    <a:lstStyle/>
                    <a:p>
                      <a:pPr indent="0" lvl="0" marL="0" rtl="0" algn="ctr">
                        <a:spcBef>
                          <a:spcPts val="0"/>
                        </a:spcBef>
                        <a:spcAft>
                          <a:spcPts val="0"/>
                        </a:spcAft>
                        <a:buNone/>
                      </a:pPr>
                      <a:r>
                        <a:rPr lang="en">
                          <a:solidFill>
                            <a:schemeClr val="dk1"/>
                          </a:solidFill>
                          <a:latin typeface="Cabin"/>
                          <a:ea typeface="Cabin"/>
                          <a:cs typeface="Cabin"/>
                          <a:sym typeface="Cabin"/>
                        </a:rPr>
                        <a:t>16:00</a:t>
                      </a:r>
                      <a:endParaRPr>
                        <a:solidFill>
                          <a:schemeClr val="dk1"/>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9125">
                <a:tc>
                  <a:txBody>
                    <a:bodyPr/>
                    <a:lstStyle/>
                    <a:p>
                      <a:pPr indent="0" lvl="0" marL="0" rtl="0" algn="ctr">
                        <a:spcBef>
                          <a:spcPts val="0"/>
                        </a:spcBef>
                        <a:spcAft>
                          <a:spcPts val="0"/>
                        </a:spcAft>
                        <a:buNone/>
                      </a:pPr>
                      <a:r>
                        <a:rPr lang="en">
                          <a:solidFill>
                            <a:schemeClr val="dk1"/>
                          </a:solidFill>
                          <a:latin typeface="Cabin"/>
                          <a:ea typeface="Cabin"/>
                          <a:cs typeface="Cabin"/>
                          <a:sym typeface="Cabin"/>
                        </a:rPr>
                        <a:t>18:00</a:t>
                      </a:r>
                      <a:endParaRPr>
                        <a:solidFill>
                          <a:schemeClr val="dk1"/>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056" name="Google Shape;1056;p30"/>
          <p:cNvSpPr/>
          <p:nvPr/>
        </p:nvSpPr>
        <p:spPr>
          <a:xfrm>
            <a:off x="4067333" y="254680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a:off x="4067333" y="359465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a:off x="4067333" y="4124884"/>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a:off x="4067333" y="3070734"/>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a:off x="4971208" y="254680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4971208" y="359465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4971208" y="4124884"/>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5875083" y="3070734"/>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5875083" y="359465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6778958" y="254680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a:off x="6778958" y="359465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0"/>
          <p:cNvSpPr/>
          <p:nvPr/>
        </p:nvSpPr>
        <p:spPr>
          <a:xfrm>
            <a:off x="6778958" y="4124884"/>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0"/>
          <p:cNvSpPr/>
          <p:nvPr/>
        </p:nvSpPr>
        <p:spPr>
          <a:xfrm>
            <a:off x="6778958" y="3070734"/>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p:nvPr/>
        </p:nvSpPr>
        <p:spPr>
          <a:xfrm>
            <a:off x="7682833" y="254680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7682833" y="359465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7682833" y="4124884"/>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7682833" y="3070734"/>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31"/>
          <p:cNvSpPr/>
          <p:nvPr/>
        </p:nvSpPr>
        <p:spPr>
          <a:xfrm>
            <a:off x="728175" y="1417276"/>
            <a:ext cx="7700650" cy="94050"/>
          </a:xfrm>
          <a:custGeom>
            <a:rect b="b" l="l" r="r" t="t"/>
            <a:pathLst>
              <a:path extrusionOk="0" h="3762" w="308026">
                <a:moveTo>
                  <a:pt x="0" y="2148"/>
                </a:moveTo>
                <a:cubicBezTo>
                  <a:pt x="16631" y="-2020"/>
                  <a:pt x="34333" y="1219"/>
                  <a:pt x="51435" y="2440"/>
                </a:cubicBezTo>
                <a:cubicBezTo>
                  <a:pt x="80391" y="4507"/>
                  <a:pt x="109494" y="2148"/>
                  <a:pt x="138524" y="2148"/>
                </a:cubicBezTo>
                <a:cubicBezTo>
                  <a:pt x="186065" y="2148"/>
                  <a:pt x="233708" y="374"/>
                  <a:pt x="281139" y="3609"/>
                </a:cubicBezTo>
                <a:cubicBezTo>
                  <a:pt x="290094" y="4220"/>
                  <a:pt x="299173" y="669"/>
                  <a:pt x="308026" y="2148"/>
                </a:cubicBezTo>
              </a:path>
            </a:pathLst>
          </a:custGeom>
          <a:noFill/>
          <a:ln cap="flat" cmpd="sng" w="9525">
            <a:solidFill>
              <a:schemeClr val="accent3"/>
            </a:solidFill>
            <a:prstDash val="solid"/>
            <a:round/>
            <a:headEnd len="med" w="med" type="none"/>
            <a:tailEnd len="med" w="med" type="none"/>
          </a:ln>
        </p:spPr>
      </p:sp>
      <p:sp>
        <p:nvSpPr>
          <p:cNvPr id="1078" name="Google Shape;1078;p31"/>
          <p:cNvSpPr/>
          <p:nvPr/>
        </p:nvSpPr>
        <p:spPr>
          <a:xfrm>
            <a:off x="1356500" y="2581500"/>
            <a:ext cx="6444000" cy="116950"/>
          </a:xfrm>
          <a:custGeom>
            <a:rect b="b" l="l" r="r" t="t"/>
            <a:pathLst>
              <a:path extrusionOk="0" h="4678" w="257760">
                <a:moveTo>
                  <a:pt x="0" y="2338"/>
                </a:moveTo>
                <a:cubicBezTo>
                  <a:pt x="27482" y="2338"/>
                  <a:pt x="54955" y="-1143"/>
                  <a:pt x="82413" y="0"/>
                </a:cubicBezTo>
                <a:cubicBezTo>
                  <a:pt x="140817" y="2431"/>
                  <a:pt x="199306" y="2338"/>
                  <a:pt x="257760" y="2338"/>
                </a:cubicBezTo>
              </a:path>
            </a:pathLst>
          </a:custGeom>
          <a:noFill/>
          <a:ln cap="flat" cmpd="sng" w="9525">
            <a:solidFill>
              <a:schemeClr val="accent3"/>
            </a:solidFill>
            <a:prstDash val="solid"/>
            <a:round/>
            <a:headEnd len="med" w="med" type="none"/>
            <a:tailEnd len="med" w="med" type="none"/>
          </a:ln>
        </p:spPr>
      </p:sp>
      <p:sp>
        <p:nvSpPr>
          <p:cNvPr id="1079" name="Google Shape;1079;p31"/>
          <p:cNvSpPr/>
          <p:nvPr/>
        </p:nvSpPr>
        <p:spPr>
          <a:xfrm flipH="1">
            <a:off x="1356500" y="3425775"/>
            <a:ext cx="6444000" cy="116950"/>
          </a:xfrm>
          <a:custGeom>
            <a:rect b="b" l="l" r="r" t="t"/>
            <a:pathLst>
              <a:path extrusionOk="0" h="4678" w="257760">
                <a:moveTo>
                  <a:pt x="0" y="2338"/>
                </a:moveTo>
                <a:cubicBezTo>
                  <a:pt x="27482" y="2338"/>
                  <a:pt x="54955" y="-1143"/>
                  <a:pt x="82413" y="0"/>
                </a:cubicBezTo>
                <a:cubicBezTo>
                  <a:pt x="140817" y="2431"/>
                  <a:pt x="199306" y="2338"/>
                  <a:pt x="257760" y="2338"/>
                </a:cubicBezTo>
              </a:path>
            </a:pathLst>
          </a:custGeom>
          <a:noFill/>
          <a:ln cap="flat" cmpd="sng" w="9525">
            <a:solidFill>
              <a:schemeClr val="accent3"/>
            </a:solidFill>
            <a:prstDash val="solid"/>
            <a:round/>
            <a:headEnd len="med" w="med" type="none"/>
            <a:tailEnd len="med" w="med" type="none"/>
          </a:ln>
        </p:spPr>
      </p:sp>
      <p:sp>
        <p:nvSpPr>
          <p:cNvPr id="1080" name="Google Shape;1080;p31"/>
          <p:cNvSpPr/>
          <p:nvPr/>
        </p:nvSpPr>
        <p:spPr>
          <a:xfrm>
            <a:off x="1356500" y="4234775"/>
            <a:ext cx="6444000" cy="116950"/>
          </a:xfrm>
          <a:custGeom>
            <a:rect b="b" l="l" r="r" t="t"/>
            <a:pathLst>
              <a:path extrusionOk="0" h="4678" w="257760">
                <a:moveTo>
                  <a:pt x="0" y="2338"/>
                </a:moveTo>
                <a:cubicBezTo>
                  <a:pt x="27482" y="2338"/>
                  <a:pt x="54955" y="-1143"/>
                  <a:pt x="82413" y="0"/>
                </a:cubicBezTo>
                <a:cubicBezTo>
                  <a:pt x="140817" y="2431"/>
                  <a:pt x="199306" y="2338"/>
                  <a:pt x="257760" y="2338"/>
                </a:cubicBezTo>
              </a:path>
            </a:pathLst>
          </a:custGeom>
          <a:noFill/>
          <a:ln cap="flat" cmpd="sng" w="9525">
            <a:solidFill>
              <a:schemeClr val="accent3"/>
            </a:solidFill>
            <a:prstDash val="solid"/>
            <a:round/>
            <a:headEnd len="med" w="med" type="none"/>
            <a:tailEnd len="med" w="med" type="none"/>
          </a:ln>
        </p:spPr>
      </p:sp>
      <p:sp>
        <p:nvSpPr>
          <p:cNvPr id="1081" name="Google Shape;1081;p31"/>
          <p:cNvSpPr/>
          <p:nvPr/>
        </p:nvSpPr>
        <p:spPr>
          <a:xfrm rot="-5400000">
            <a:off x="2867828" y="17396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82" name="Google Shape;1082;p31"/>
          <p:cNvSpPr/>
          <p:nvPr/>
        </p:nvSpPr>
        <p:spPr>
          <a:xfrm rot="-5400000">
            <a:off x="5030428" y="17396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83" name="Google Shape;1083;p31"/>
          <p:cNvSpPr/>
          <p:nvPr/>
        </p:nvSpPr>
        <p:spPr>
          <a:xfrm rot="-5400000">
            <a:off x="7193028" y="17396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84" name="Google Shape;1084;p31"/>
          <p:cNvSpPr/>
          <p:nvPr/>
        </p:nvSpPr>
        <p:spPr>
          <a:xfrm rot="-5400000">
            <a:off x="2867828" y="257514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85" name="Google Shape;1085;p31"/>
          <p:cNvSpPr/>
          <p:nvPr/>
        </p:nvSpPr>
        <p:spPr>
          <a:xfrm rot="-5400000">
            <a:off x="5030428" y="257514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86" name="Google Shape;1086;p31"/>
          <p:cNvSpPr/>
          <p:nvPr/>
        </p:nvSpPr>
        <p:spPr>
          <a:xfrm rot="-5400000">
            <a:off x="7193028" y="257514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87" name="Google Shape;1087;p31"/>
          <p:cNvSpPr/>
          <p:nvPr/>
        </p:nvSpPr>
        <p:spPr>
          <a:xfrm rot="-5400000">
            <a:off x="2867828" y="33381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88" name="Google Shape;1088;p31"/>
          <p:cNvSpPr/>
          <p:nvPr/>
        </p:nvSpPr>
        <p:spPr>
          <a:xfrm rot="-5400000">
            <a:off x="5030428" y="33381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89" name="Google Shape;1089;p31"/>
          <p:cNvSpPr/>
          <p:nvPr/>
        </p:nvSpPr>
        <p:spPr>
          <a:xfrm rot="-5400000">
            <a:off x="7193028" y="33381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90" name="Google Shape;109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091" name="Google Shape;1091;p31"/>
          <p:cNvSpPr/>
          <p:nvPr/>
        </p:nvSpPr>
        <p:spPr>
          <a:xfrm rot="-5400000">
            <a:off x="2867828" y="904109"/>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92" name="Google Shape;1092;p31"/>
          <p:cNvSpPr txBox="1"/>
          <p:nvPr/>
        </p:nvSpPr>
        <p:spPr>
          <a:xfrm>
            <a:off x="2286938" y="1574187"/>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Book A</a:t>
            </a:r>
            <a:endParaRPr sz="2200">
              <a:solidFill>
                <a:schemeClr val="accent3"/>
              </a:solidFill>
              <a:latin typeface="Palanquin Dark"/>
              <a:ea typeface="Palanquin Dark"/>
              <a:cs typeface="Palanquin Dark"/>
              <a:sym typeface="Palanquin Dark"/>
            </a:endParaRPr>
          </a:p>
        </p:txBody>
      </p:sp>
      <p:sp>
        <p:nvSpPr>
          <p:cNvPr id="1093" name="Google Shape;1093;p31"/>
          <p:cNvSpPr/>
          <p:nvPr/>
        </p:nvSpPr>
        <p:spPr>
          <a:xfrm rot="-5400000">
            <a:off x="5030428" y="904109"/>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94" name="Google Shape;1094;p31"/>
          <p:cNvSpPr txBox="1"/>
          <p:nvPr/>
        </p:nvSpPr>
        <p:spPr>
          <a:xfrm>
            <a:off x="4449538" y="1574187"/>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Book B</a:t>
            </a:r>
            <a:endParaRPr sz="2200">
              <a:solidFill>
                <a:schemeClr val="accent3"/>
              </a:solidFill>
              <a:latin typeface="Palanquin Dark"/>
              <a:ea typeface="Palanquin Dark"/>
              <a:cs typeface="Palanquin Dark"/>
              <a:sym typeface="Palanquin Dark"/>
            </a:endParaRPr>
          </a:p>
        </p:txBody>
      </p:sp>
      <p:sp>
        <p:nvSpPr>
          <p:cNvPr id="1095" name="Google Shape;1095;p31"/>
          <p:cNvSpPr/>
          <p:nvPr/>
        </p:nvSpPr>
        <p:spPr>
          <a:xfrm rot="-5400000">
            <a:off x="7193028" y="904109"/>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096" name="Google Shape;1096;p31"/>
          <p:cNvSpPr txBox="1"/>
          <p:nvPr/>
        </p:nvSpPr>
        <p:spPr>
          <a:xfrm>
            <a:off x="6612138" y="1574187"/>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Book C</a:t>
            </a:r>
            <a:endParaRPr sz="2200">
              <a:solidFill>
                <a:schemeClr val="accent3"/>
              </a:solidFill>
              <a:latin typeface="Palanquin Dark"/>
              <a:ea typeface="Palanquin Dark"/>
              <a:cs typeface="Palanquin Dark"/>
              <a:sym typeface="Palanquin Dark"/>
            </a:endParaRPr>
          </a:p>
        </p:txBody>
      </p:sp>
      <p:sp>
        <p:nvSpPr>
          <p:cNvPr id="1097" name="Google Shape;1097;p31"/>
          <p:cNvSpPr/>
          <p:nvPr/>
        </p:nvSpPr>
        <p:spPr>
          <a:xfrm>
            <a:off x="7317873" y="1317843"/>
            <a:ext cx="343825" cy="29557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2"/>
          </a:solidFill>
          <a:ln>
            <a:noFill/>
          </a:ln>
        </p:spPr>
      </p:sp>
      <p:sp>
        <p:nvSpPr>
          <p:cNvPr id="1098" name="Google Shape;1098;p31"/>
          <p:cNvSpPr/>
          <p:nvPr/>
        </p:nvSpPr>
        <p:spPr>
          <a:xfrm>
            <a:off x="5155260" y="1317843"/>
            <a:ext cx="343825" cy="29557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2"/>
          </a:solidFill>
          <a:ln>
            <a:noFill/>
          </a:ln>
        </p:spPr>
      </p:sp>
      <p:sp>
        <p:nvSpPr>
          <p:cNvPr id="1099" name="Google Shape;1099;p31"/>
          <p:cNvSpPr/>
          <p:nvPr/>
        </p:nvSpPr>
        <p:spPr>
          <a:xfrm>
            <a:off x="2992660" y="1317843"/>
            <a:ext cx="343825" cy="29557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100" name="Google Shape;1100;p31"/>
          <p:cNvSpPr/>
          <p:nvPr/>
        </p:nvSpPr>
        <p:spPr>
          <a:xfrm>
            <a:off x="742428" y="2329746"/>
            <a:ext cx="767483" cy="6597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101" name="Google Shape;1101;p31"/>
          <p:cNvSpPr/>
          <p:nvPr/>
        </p:nvSpPr>
        <p:spPr>
          <a:xfrm>
            <a:off x="742428" y="3136733"/>
            <a:ext cx="767483" cy="6597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102" name="Google Shape;1102;p31"/>
          <p:cNvSpPr/>
          <p:nvPr/>
        </p:nvSpPr>
        <p:spPr>
          <a:xfrm>
            <a:off x="742428" y="3943721"/>
            <a:ext cx="767483" cy="6597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grpSp>
        <p:nvGrpSpPr>
          <p:cNvPr id="1103" name="Google Shape;1103;p31"/>
          <p:cNvGrpSpPr/>
          <p:nvPr/>
        </p:nvGrpSpPr>
        <p:grpSpPr>
          <a:xfrm>
            <a:off x="974122" y="3253876"/>
            <a:ext cx="304096" cy="425485"/>
            <a:chOff x="3433963" y="1207519"/>
            <a:chExt cx="304096" cy="425485"/>
          </a:xfrm>
        </p:grpSpPr>
        <p:sp>
          <p:nvSpPr>
            <p:cNvPr id="1104" name="Google Shape;1104;p31"/>
            <p:cNvSpPr/>
            <p:nvPr/>
          </p:nvSpPr>
          <p:spPr>
            <a:xfrm>
              <a:off x="3433963" y="1261331"/>
              <a:ext cx="304096" cy="371672"/>
            </a:xfrm>
            <a:custGeom>
              <a:rect b="b" l="l" r="r" t="t"/>
              <a:pathLst>
                <a:path extrusionOk="0" h="16742" w="13698">
                  <a:moveTo>
                    <a:pt x="8946" y="10489"/>
                  </a:moveTo>
                  <a:cubicBezTo>
                    <a:pt x="9258" y="10489"/>
                    <a:pt x="9502" y="10746"/>
                    <a:pt x="9502" y="11057"/>
                  </a:cubicBezTo>
                  <a:cubicBezTo>
                    <a:pt x="9502" y="11369"/>
                    <a:pt x="9258" y="11613"/>
                    <a:pt x="8946" y="11613"/>
                  </a:cubicBezTo>
                  <a:lnTo>
                    <a:pt x="4750" y="11613"/>
                  </a:lnTo>
                  <a:cubicBezTo>
                    <a:pt x="4440" y="11613"/>
                    <a:pt x="4196" y="11369"/>
                    <a:pt x="4196" y="11057"/>
                  </a:cubicBezTo>
                  <a:cubicBezTo>
                    <a:pt x="4196" y="10746"/>
                    <a:pt x="4440" y="10489"/>
                    <a:pt x="4750" y="10489"/>
                  </a:cubicBezTo>
                  <a:close/>
                  <a:moveTo>
                    <a:pt x="12127" y="0"/>
                  </a:moveTo>
                  <a:lnTo>
                    <a:pt x="12127" y="1773"/>
                  </a:lnTo>
                  <a:cubicBezTo>
                    <a:pt x="12127" y="4818"/>
                    <a:pt x="10314" y="7538"/>
                    <a:pt x="7498" y="8716"/>
                  </a:cubicBezTo>
                  <a:cubicBezTo>
                    <a:pt x="7288" y="8804"/>
                    <a:pt x="7068" y="8848"/>
                    <a:pt x="6848" y="8848"/>
                  </a:cubicBezTo>
                  <a:cubicBezTo>
                    <a:pt x="6628" y="8848"/>
                    <a:pt x="6409" y="8804"/>
                    <a:pt x="6199" y="8716"/>
                  </a:cubicBezTo>
                  <a:cubicBezTo>
                    <a:pt x="3384" y="7538"/>
                    <a:pt x="1570" y="4818"/>
                    <a:pt x="1570" y="1773"/>
                  </a:cubicBezTo>
                  <a:lnTo>
                    <a:pt x="1570" y="13"/>
                  </a:lnTo>
                  <a:cubicBezTo>
                    <a:pt x="690" y="108"/>
                    <a:pt x="0" y="852"/>
                    <a:pt x="0" y="1773"/>
                  </a:cubicBezTo>
                  <a:lnTo>
                    <a:pt x="0" y="14969"/>
                  </a:lnTo>
                  <a:cubicBezTo>
                    <a:pt x="0" y="15944"/>
                    <a:pt x="798" y="16742"/>
                    <a:pt x="1773" y="16742"/>
                  </a:cubicBezTo>
                  <a:lnTo>
                    <a:pt x="13142" y="16742"/>
                  </a:lnTo>
                  <a:cubicBezTo>
                    <a:pt x="13454" y="16742"/>
                    <a:pt x="13697" y="16498"/>
                    <a:pt x="13697" y="16187"/>
                  </a:cubicBezTo>
                  <a:lnTo>
                    <a:pt x="13697" y="11288"/>
                  </a:lnTo>
                  <a:lnTo>
                    <a:pt x="10678" y="14305"/>
                  </a:lnTo>
                  <a:lnTo>
                    <a:pt x="12573" y="14305"/>
                  </a:lnTo>
                  <a:lnTo>
                    <a:pt x="12573" y="15619"/>
                  </a:lnTo>
                  <a:lnTo>
                    <a:pt x="1773" y="15619"/>
                  </a:lnTo>
                  <a:cubicBezTo>
                    <a:pt x="1408" y="15619"/>
                    <a:pt x="1123" y="15334"/>
                    <a:pt x="1123" y="14969"/>
                  </a:cubicBezTo>
                  <a:cubicBezTo>
                    <a:pt x="1123" y="14603"/>
                    <a:pt x="1408" y="14305"/>
                    <a:pt x="1773" y="14305"/>
                  </a:cubicBezTo>
                  <a:lnTo>
                    <a:pt x="9081" y="14305"/>
                  </a:lnTo>
                  <a:lnTo>
                    <a:pt x="13697" y="9691"/>
                  </a:lnTo>
                  <a:lnTo>
                    <a:pt x="13697" y="569"/>
                  </a:lnTo>
                  <a:cubicBezTo>
                    <a:pt x="13697" y="257"/>
                    <a:pt x="13454" y="0"/>
                    <a:pt x="13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1"/>
            <p:cNvSpPr/>
            <p:nvPr/>
          </p:nvSpPr>
          <p:spPr>
            <a:xfrm>
              <a:off x="3493748" y="1207519"/>
              <a:ext cx="184504" cy="225197"/>
            </a:xfrm>
            <a:custGeom>
              <a:rect b="b" l="l" r="r" t="t"/>
              <a:pathLst>
                <a:path extrusionOk="0" h="10144" w="8311">
                  <a:moveTo>
                    <a:pt x="5651" y="3628"/>
                  </a:moveTo>
                  <a:cubicBezTo>
                    <a:pt x="5797" y="3628"/>
                    <a:pt x="5942" y="3682"/>
                    <a:pt x="6051" y="3791"/>
                  </a:cubicBezTo>
                  <a:cubicBezTo>
                    <a:pt x="6267" y="4007"/>
                    <a:pt x="6267" y="4373"/>
                    <a:pt x="6051" y="4590"/>
                  </a:cubicBezTo>
                  <a:lnTo>
                    <a:pt x="4548" y="6091"/>
                  </a:lnTo>
                  <a:cubicBezTo>
                    <a:pt x="4439" y="6200"/>
                    <a:pt x="4297" y="6254"/>
                    <a:pt x="4155" y="6254"/>
                  </a:cubicBezTo>
                  <a:cubicBezTo>
                    <a:pt x="4013" y="6254"/>
                    <a:pt x="3871" y="6200"/>
                    <a:pt x="3763" y="6091"/>
                  </a:cubicBezTo>
                  <a:lnTo>
                    <a:pt x="2857" y="5185"/>
                  </a:lnTo>
                  <a:cubicBezTo>
                    <a:pt x="2640" y="4969"/>
                    <a:pt x="2640" y="4617"/>
                    <a:pt x="2857" y="4386"/>
                  </a:cubicBezTo>
                  <a:cubicBezTo>
                    <a:pt x="2965" y="4278"/>
                    <a:pt x="3110" y="4224"/>
                    <a:pt x="3256" y="4224"/>
                  </a:cubicBezTo>
                  <a:cubicBezTo>
                    <a:pt x="3401" y="4224"/>
                    <a:pt x="3546" y="4278"/>
                    <a:pt x="3654" y="4386"/>
                  </a:cubicBezTo>
                  <a:lnTo>
                    <a:pt x="4156" y="4900"/>
                  </a:lnTo>
                  <a:lnTo>
                    <a:pt x="5252" y="3791"/>
                  </a:lnTo>
                  <a:cubicBezTo>
                    <a:pt x="5360" y="3682"/>
                    <a:pt x="5505" y="3628"/>
                    <a:pt x="5651" y="3628"/>
                  </a:cubicBezTo>
                  <a:close/>
                  <a:moveTo>
                    <a:pt x="4156" y="1"/>
                  </a:moveTo>
                  <a:cubicBezTo>
                    <a:pt x="4081" y="1"/>
                    <a:pt x="4007" y="15"/>
                    <a:pt x="3939" y="42"/>
                  </a:cubicBezTo>
                  <a:lnTo>
                    <a:pt x="339" y="1571"/>
                  </a:lnTo>
                  <a:cubicBezTo>
                    <a:pt x="136" y="1666"/>
                    <a:pt x="0" y="1869"/>
                    <a:pt x="0" y="2099"/>
                  </a:cubicBezTo>
                  <a:lnTo>
                    <a:pt x="0" y="4197"/>
                  </a:lnTo>
                  <a:cubicBezTo>
                    <a:pt x="0" y="6782"/>
                    <a:pt x="1543" y="9110"/>
                    <a:pt x="3939" y="10098"/>
                  </a:cubicBezTo>
                  <a:cubicBezTo>
                    <a:pt x="4011" y="10126"/>
                    <a:pt x="4090" y="10144"/>
                    <a:pt x="4169" y="10144"/>
                  </a:cubicBezTo>
                  <a:cubicBezTo>
                    <a:pt x="4239" y="10144"/>
                    <a:pt x="4309" y="10130"/>
                    <a:pt x="4372" y="10098"/>
                  </a:cubicBezTo>
                  <a:cubicBezTo>
                    <a:pt x="6767" y="9110"/>
                    <a:pt x="8310" y="6782"/>
                    <a:pt x="8310" y="4197"/>
                  </a:cubicBezTo>
                  <a:lnTo>
                    <a:pt x="8310" y="2099"/>
                  </a:lnTo>
                  <a:cubicBezTo>
                    <a:pt x="8310" y="1869"/>
                    <a:pt x="8175" y="1666"/>
                    <a:pt x="7972" y="1571"/>
                  </a:cubicBezTo>
                  <a:lnTo>
                    <a:pt x="4372" y="42"/>
                  </a:lnTo>
                  <a:cubicBezTo>
                    <a:pt x="4305" y="15"/>
                    <a:pt x="4230" y="1"/>
                    <a:pt x="4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31"/>
          <p:cNvGrpSpPr/>
          <p:nvPr/>
        </p:nvGrpSpPr>
        <p:grpSpPr>
          <a:xfrm>
            <a:off x="967362" y="2446810"/>
            <a:ext cx="317615" cy="425641"/>
            <a:chOff x="4084756" y="1207541"/>
            <a:chExt cx="317615" cy="425641"/>
          </a:xfrm>
        </p:grpSpPr>
        <p:sp>
          <p:nvSpPr>
            <p:cNvPr id="1107" name="Google Shape;1107;p31"/>
            <p:cNvSpPr/>
            <p:nvPr/>
          </p:nvSpPr>
          <p:spPr>
            <a:xfrm>
              <a:off x="4170981" y="1553972"/>
              <a:ext cx="64935" cy="79210"/>
            </a:xfrm>
            <a:custGeom>
              <a:rect b="b" l="l" r="r" t="t"/>
              <a:pathLst>
                <a:path extrusionOk="0" h="3568" w="2925">
                  <a:moveTo>
                    <a:pt x="569" y="1"/>
                  </a:moveTo>
                  <a:cubicBezTo>
                    <a:pt x="258" y="1"/>
                    <a:pt x="1" y="257"/>
                    <a:pt x="1" y="569"/>
                  </a:cubicBezTo>
                  <a:lnTo>
                    <a:pt x="1" y="3005"/>
                  </a:lnTo>
                  <a:cubicBezTo>
                    <a:pt x="1" y="3332"/>
                    <a:pt x="277" y="3565"/>
                    <a:pt x="574" y="3565"/>
                  </a:cubicBezTo>
                  <a:cubicBezTo>
                    <a:pt x="682" y="3565"/>
                    <a:pt x="793" y="3534"/>
                    <a:pt x="894" y="3465"/>
                  </a:cubicBezTo>
                  <a:lnTo>
                    <a:pt x="1462" y="3059"/>
                  </a:lnTo>
                  <a:lnTo>
                    <a:pt x="2045" y="3465"/>
                  </a:lnTo>
                  <a:cubicBezTo>
                    <a:pt x="2144" y="3535"/>
                    <a:pt x="2255" y="3567"/>
                    <a:pt x="2363" y="3567"/>
                  </a:cubicBezTo>
                  <a:cubicBezTo>
                    <a:pt x="2652" y="3567"/>
                    <a:pt x="2924" y="3340"/>
                    <a:pt x="2924" y="3005"/>
                  </a:cubicBezTo>
                  <a:lnTo>
                    <a:pt x="2924" y="569"/>
                  </a:lnTo>
                  <a:cubicBezTo>
                    <a:pt x="2924" y="257"/>
                    <a:pt x="2680" y="1"/>
                    <a:pt x="23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1"/>
            <p:cNvSpPr/>
            <p:nvPr/>
          </p:nvSpPr>
          <p:spPr>
            <a:xfrm>
              <a:off x="4191117" y="1290169"/>
              <a:ext cx="104873" cy="44489"/>
            </a:xfrm>
            <a:custGeom>
              <a:rect b="b" l="l" r="r" t="t"/>
              <a:pathLst>
                <a:path extrusionOk="0" h="2004" w="4724">
                  <a:moveTo>
                    <a:pt x="2356" y="0"/>
                  </a:moveTo>
                  <a:lnTo>
                    <a:pt x="1" y="2004"/>
                  </a:lnTo>
                  <a:lnTo>
                    <a:pt x="4724" y="2004"/>
                  </a:lnTo>
                  <a:lnTo>
                    <a:pt x="23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1"/>
            <p:cNvSpPr/>
            <p:nvPr/>
          </p:nvSpPr>
          <p:spPr>
            <a:xfrm>
              <a:off x="4189318" y="1359566"/>
              <a:ext cx="41780" cy="88067"/>
            </a:xfrm>
            <a:custGeom>
              <a:rect b="b" l="l" r="r" t="t"/>
              <a:pathLst>
                <a:path extrusionOk="0" h="3967" w="1882">
                  <a:moveTo>
                    <a:pt x="1" y="0"/>
                  </a:moveTo>
                  <a:lnTo>
                    <a:pt x="1" y="3966"/>
                  </a:lnTo>
                  <a:lnTo>
                    <a:pt x="1881" y="3966"/>
                  </a:lnTo>
                  <a:lnTo>
                    <a:pt x="18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1"/>
            <p:cNvSpPr/>
            <p:nvPr/>
          </p:nvSpPr>
          <p:spPr>
            <a:xfrm>
              <a:off x="4084756" y="1207541"/>
              <a:ext cx="317615" cy="384904"/>
            </a:xfrm>
            <a:custGeom>
              <a:rect b="b" l="l" r="r" t="t"/>
              <a:pathLst>
                <a:path extrusionOk="0" h="17338" w="14307">
                  <a:moveTo>
                    <a:pt x="7146" y="2426"/>
                  </a:moveTo>
                  <a:cubicBezTo>
                    <a:pt x="7275" y="2426"/>
                    <a:pt x="7404" y="2470"/>
                    <a:pt x="7512" y="2559"/>
                  </a:cubicBezTo>
                  <a:lnTo>
                    <a:pt x="11410" y="5861"/>
                  </a:lnTo>
                  <a:cubicBezTo>
                    <a:pt x="11586" y="6009"/>
                    <a:pt x="11653" y="6253"/>
                    <a:pt x="11572" y="6483"/>
                  </a:cubicBezTo>
                  <a:cubicBezTo>
                    <a:pt x="11491" y="6700"/>
                    <a:pt x="11274" y="6848"/>
                    <a:pt x="11045" y="6848"/>
                  </a:cubicBezTo>
                  <a:lnTo>
                    <a:pt x="10706" y="6848"/>
                  </a:lnTo>
                  <a:lnTo>
                    <a:pt x="10706" y="10814"/>
                  </a:lnTo>
                  <a:lnTo>
                    <a:pt x="11045" y="10814"/>
                  </a:lnTo>
                  <a:cubicBezTo>
                    <a:pt x="11356" y="10814"/>
                    <a:pt x="11599" y="11071"/>
                    <a:pt x="11599" y="11383"/>
                  </a:cubicBezTo>
                  <a:cubicBezTo>
                    <a:pt x="11599" y="11694"/>
                    <a:pt x="11356" y="11937"/>
                    <a:pt x="11045" y="11937"/>
                  </a:cubicBezTo>
                  <a:lnTo>
                    <a:pt x="3249" y="11937"/>
                  </a:lnTo>
                  <a:cubicBezTo>
                    <a:pt x="2937" y="11937"/>
                    <a:pt x="2694" y="11694"/>
                    <a:pt x="2694" y="11383"/>
                  </a:cubicBezTo>
                  <a:cubicBezTo>
                    <a:pt x="2694" y="11071"/>
                    <a:pt x="2937" y="10814"/>
                    <a:pt x="3249" y="10814"/>
                  </a:cubicBezTo>
                  <a:lnTo>
                    <a:pt x="3587" y="10814"/>
                  </a:lnTo>
                  <a:lnTo>
                    <a:pt x="3587" y="6848"/>
                  </a:lnTo>
                  <a:lnTo>
                    <a:pt x="3249" y="6848"/>
                  </a:lnTo>
                  <a:cubicBezTo>
                    <a:pt x="3018" y="6848"/>
                    <a:pt x="2802" y="6700"/>
                    <a:pt x="2721" y="6483"/>
                  </a:cubicBezTo>
                  <a:cubicBezTo>
                    <a:pt x="2639" y="6253"/>
                    <a:pt x="2708" y="6009"/>
                    <a:pt x="2897" y="5861"/>
                  </a:cubicBezTo>
                  <a:lnTo>
                    <a:pt x="6781" y="2559"/>
                  </a:lnTo>
                  <a:cubicBezTo>
                    <a:pt x="6889" y="2470"/>
                    <a:pt x="7018" y="2426"/>
                    <a:pt x="7146" y="2426"/>
                  </a:cubicBezTo>
                  <a:close/>
                  <a:moveTo>
                    <a:pt x="2058" y="0"/>
                  </a:moveTo>
                  <a:cubicBezTo>
                    <a:pt x="921" y="0"/>
                    <a:pt x="1" y="920"/>
                    <a:pt x="1" y="2057"/>
                  </a:cubicBezTo>
                  <a:lnTo>
                    <a:pt x="1" y="15267"/>
                  </a:lnTo>
                  <a:cubicBezTo>
                    <a:pt x="1" y="16404"/>
                    <a:pt x="921" y="17338"/>
                    <a:pt x="2058" y="17338"/>
                  </a:cubicBezTo>
                  <a:lnTo>
                    <a:pt x="2762" y="17338"/>
                  </a:lnTo>
                  <a:lnTo>
                    <a:pt x="2762" y="16214"/>
                  </a:lnTo>
                  <a:lnTo>
                    <a:pt x="2058" y="16214"/>
                  </a:lnTo>
                  <a:cubicBezTo>
                    <a:pt x="1544" y="16214"/>
                    <a:pt x="1124" y="15795"/>
                    <a:pt x="1124" y="15267"/>
                  </a:cubicBezTo>
                  <a:cubicBezTo>
                    <a:pt x="1124" y="14752"/>
                    <a:pt x="1544" y="14333"/>
                    <a:pt x="2058" y="14333"/>
                  </a:cubicBezTo>
                  <a:lnTo>
                    <a:pt x="13183" y="14333"/>
                  </a:lnTo>
                  <a:lnTo>
                    <a:pt x="13183" y="16214"/>
                  </a:lnTo>
                  <a:lnTo>
                    <a:pt x="7932" y="16214"/>
                  </a:lnTo>
                  <a:lnTo>
                    <a:pt x="7932" y="17338"/>
                  </a:lnTo>
                  <a:lnTo>
                    <a:pt x="13738" y="17338"/>
                  </a:lnTo>
                  <a:cubicBezTo>
                    <a:pt x="14049" y="17338"/>
                    <a:pt x="14306" y="17080"/>
                    <a:pt x="14306" y="16770"/>
                  </a:cubicBezTo>
                  <a:lnTo>
                    <a:pt x="14306" y="555"/>
                  </a:lnTo>
                  <a:cubicBezTo>
                    <a:pt x="14306" y="244"/>
                    <a:pt x="14049" y="0"/>
                    <a:pt x="13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1"/>
            <p:cNvSpPr/>
            <p:nvPr/>
          </p:nvSpPr>
          <p:spPr>
            <a:xfrm>
              <a:off x="4256029" y="1359566"/>
              <a:ext cx="41492" cy="88067"/>
            </a:xfrm>
            <a:custGeom>
              <a:rect b="b" l="l" r="r" t="t"/>
              <a:pathLst>
                <a:path extrusionOk="0" h="3967" w="1869">
                  <a:moveTo>
                    <a:pt x="0" y="0"/>
                  </a:moveTo>
                  <a:lnTo>
                    <a:pt x="0" y="3966"/>
                  </a:lnTo>
                  <a:lnTo>
                    <a:pt x="1868" y="3966"/>
                  </a:lnTo>
                  <a:lnTo>
                    <a:pt x="18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31"/>
          <p:cNvGrpSpPr/>
          <p:nvPr/>
        </p:nvGrpSpPr>
        <p:grpSpPr>
          <a:xfrm>
            <a:off x="913427" y="4060730"/>
            <a:ext cx="425485" cy="425752"/>
            <a:chOff x="3373269" y="1925955"/>
            <a:chExt cx="425485" cy="425752"/>
          </a:xfrm>
        </p:grpSpPr>
        <p:sp>
          <p:nvSpPr>
            <p:cNvPr id="1113" name="Google Shape;1113;p31"/>
            <p:cNvSpPr/>
            <p:nvPr/>
          </p:nvSpPr>
          <p:spPr>
            <a:xfrm>
              <a:off x="3373269" y="2218595"/>
              <a:ext cx="425485" cy="65801"/>
            </a:xfrm>
            <a:custGeom>
              <a:rect b="b" l="l" r="r" t="t"/>
              <a:pathLst>
                <a:path extrusionOk="0" h="2964" w="19166">
                  <a:moveTo>
                    <a:pt x="555" y="1"/>
                  </a:moveTo>
                  <a:cubicBezTo>
                    <a:pt x="244" y="1"/>
                    <a:pt x="0" y="257"/>
                    <a:pt x="0" y="569"/>
                  </a:cubicBezTo>
                  <a:lnTo>
                    <a:pt x="0" y="2396"/>
                  </a:lnTo>
                  <a:cubicBezTo>
                    <a:pt x="0" y="2707"/>
                    <a:pt x="244" y="2964"/>
                    <a:pt x="555" y="2964"/>
                  </a:cubicBezTo>
                  <a:lnTo>
                    <a:pt x="18610" y="2964"/>
                  </a:lnTo>
                  <a:cubicBezTo>
                    <a:pt x="18922" y="2964"/>
                    <a:pt x="19165" y="2707"/>
                    <a:pt x="19165" y="2396"/>
                  </a:cubicBezTo>
                  <a:lnTo>
                    <a:pt x="19165" y="569"/>
                  </a:lnTo>
                  <a:cubicBezTo>
                    <a:pt x="19165" y="257"/>
                    <a:pt x="18922" y="1"/>
                    <a:pt x="18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1"/>
            <p:cNvSpPr/>
            <p:nvPr/>
          </p:nvSpPr>
          <p:spPr>
            <a:xfrm>
              <a:off x="3433053" y="2309327"/>
              <a:ext cx="53213" cy="42380"/>
            </a:xfrm>
            <a:custGeom>
              <a:rect b="b" l="l" r="r" t="t"/>
              <a:pathLst>
                <a:path extrusionOk="0" h="1909" w="2397">
                  <a:moveTo>
                    <a:pt x="0" y="1"/>
                  </a:moveTo>
                  <a:lnTo>
                    <a:pt x="0" y="705"/>
                  </a:lnTo>
                  <a:cubicBezTo>
                    <a:pt x="0" y="1367"/>
                    <a:pt x="542" y="1909"/>
                    <a:pt x="1191" y="1909"/>
                  </a:cubicBezTo>
                  <a:cubicBezTo>
                    <a:pt x="1855" y="1909"/>
                    <a:pt x="2396" y="1367"/>
                    <a:pt x="2396" y="705"/>
                  </a:cubicBezTo>
                  <a:lnTo>
                    <a:pt x="23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1"/>
            <p:cNvSpPr/>
            <p:nvPr/>
          </p:nvSpPr>
          <p:spPr>
            <a:xfrm>
              <a:off x="3685756" y="2309327"/>
              <a:ext cx="53191" cy="42380"/>
            </a:xfrm>
            <a:custGeom>
              <a:rect b="b" l="l" r="r" t="t"/>
              <a:pathLst>
                <a:path extrusionOk="0" h="1909" w="2396">
                  <a:moveTo>
                    <a:pt x="0" y="1"/>
                  </a:moveTo>
                  <a:lnTo>
                    <a:pt x="0" y="705"/>
                  </a:lnTo>
                  <a:cubicBezTo>
                    <a:pt x="0" y="1367"/>
                    <a:pt x="542" y="1909"/>
                    <a:pt x="1204" y="1909"/>
                  </a:cubicBezTo>
                  <a:cubicBezTo>
                    <a:pt x="1854" y="1909"/>
                    <a:pt x="2395" y="1367"/>
                    <a:pt x="2395" y="705"/>
                  </a:cubicBezTo>
                  <a:lnTo>
                    <a:pt x="23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1"/>
            <p:cNvSpPr/>
            <p:nvPr/>
          </p:nvSpPr>
          <p:spPr>
            <a:xfrm>
              <a:off x="3400597" y="2024789"/>
              <a:ext cx="93173" cy="28261"/>
            </a:xfrm>
            <a:custGeom>
              <a:rect b="b" l="l" r="r" t="t"/>
              <a:pathLst>
                <a:path extrusionOk="0" h="1273" w="4197">
                  <a:moveTo>
                    <a:pt x="1" y="0"/>
                  </a:moveTo>
                  <a:lnTo>
                    <a:pt x="1" y="1273"/>
                  </a:lnTo>
                  <a:lnTo>
                    <a:pt x="4196" y="1273"/>
                  </a:lnTo>
                  <a:lnTo>
                    <a:pt x="4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1"/>
            <p:cNvSpPr/>
            <p:nvPr/>
          </p:nvSpPr>
          <p:spPr>
            <a:xfrm>
              <a:off x="3400597" y="1965893"/>
              <a:ext cx="93173" cy="33988"/>
            </a:xfrm>
            <a:custGeom>
              <a:rect b="b" l="l" r="r" t="t"/>
              <a:pathLst>
                <a:path extrusionOk="0" h="1531" w="4197">
                  <a:moveTo>
                    <a:pt x="556" y="1"/>
                  </a:moveTo>
                  <a:cubicBezTo>
                    <a:pt x="258" y="1"/>
                    <a:pt x="1" y="244"/>
                    <a:pt x="1" y="556"/>
                  </a:cubicBezTo>
                  <a:lnTo>
                    <a:pt x="1" y="1531"/>
                  </a:lnTo>
                  <a:lnTo>
                    <a:pt x="4196" y="1531"/>
                  </a:lnTo>
                  <a:lnTo>
                    <a:pt x="4196" y="556"/>
                  </a:lnTo>
                  <a:cubicBezTo>
                    <a:pt x="4196" y="244"/>
                    <a:pt x="3940"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1"/>
            <p:cNvSpPr/>
            <p:nvPr/>
          </p:nvSpPr>
          <p:spPr>
            <a:xfrm>
              <a:off x="3400597" y="2077981"/>
              <a:ext cx="93173" cy="115684"/>
            </a:xfrm>
            <a:custGeom>
              <a:rect b="b" l="l" r="r" t="t"/>
              <a:pathLst>
                <a:path extrusionOk="0" h="5211" w="4197">
                  <a:moveTo>
                    <a:pt x="2099" y="1583"/>
                  </a:moveTo>
                  <a:cubicBezTo>
                    <a:pt x="2410" y="1583"/>
                    <a:pt x="2653" y="1827"/>
                    <a:pt x="2653" y="2139"/>
                  </a:cubicBezTo>
                  <a:lnTo>
                    <a:pt x="2653" y="2734"/>
                  </a:lnTo>
                  <a:cubicBezTo>
                    <a:pt x="2653" y="3045"/>
                    <a:pt x="2410" y="3303"/>
                    <a:pt x="2099" y="3303"/>
                  </a:cubicBezTo>
                  <a:cubicBezTo>
                    <a:pt x="1787" y="3303"/>
                    <a:pt x="1530" y="3045"/>
                    <a:pt x="1530" y="2734"/>
                  </a:cubicBezTo>
                  <a:lnTo>
                    <a:pt x="1530" y="2139"/>
                  </a:lnTo>
                  <a:cubicBezTo>
                    <a:pt x="1530" y="1827"/>
                    <a:pt x="1787" y="1583"/>
                    <a:pt x="2099" y="1583"/>
                  </a:cubicBezTo>
                  <a:close/>
                  <a:moveTo>
                    <a:pt x="1" y="0"/>
                  </a:moveTo>
                  <a:lnTo>
                    <a:pt x="1" y="5211"/>
                  </a:lnTo>
                  <a:lnTo>
                    <a:pt x="4196" y="5211"/>
                  </a:lnTo>
                  <a:lnTo>
                    <a:pt x="4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1"/>
            <p:cNvSpPr/>
            <p:nvPr/>
          </p:nvSpPr>
          <p:spPr>
            <a:xfrm>
              <a:off x="3518701" y="1985118"/>
              <a:ext cx="106382" cy="147852"/>
            </a:xfrm>
            <a:custGeom>
              <a:rect b="b" l="l" r="r" t="t"/>
              <a:pathLst>
                <a:path extrusionOk="0" h="6660" w="4792">
                  <a:moveTo>
                    <a:pt x="2395" y="2166"/>
                  </a:moveTo>
                  <a:cubicBezTo>
                    <a:pt x="2707" y="2166"/>
                    <a:pt x="2951" y="2424"/>
                    <a:pt x="2951" y="2735"/>
                  </a:cubicBezTo>
                  <a:lnTo>
                    <a:pt x="2951" y="3926"/>
                  </a:lnTo>
                  <a:cubicBezTo>
                    <a:pt x="2951" y="4238"/>
                    <a:pt x="2707" y="4494"/>
                    <a:pt x="2395" y="4494"/>
                  </a:cubicBezTo>
                  <a:cubicBezTo>
                    <a:pt x="2084" y="4494"/>
                    <a:pt x="1827" y="4238"/>
                    <a:pt x="1827" y="3926"/>
                  </a:cubicBezTo>
                  <a:lnTo>
                    <a:pt x="1827" y="2735"/>
                  </a:lnTo>
                  <a:cubicBezTo>
                    <a:pt x="1827" y="2424"/>
                    <a:pt x="2084" y="2166"/>
                    <a:pt x="2395" y="2166"/>
                  </a:cubicBezTo>
                  <a:close/>
                  <a:moveTo>
                    <a:pt x="0" y="1"/>
                  </a:moveTo>
                  <a:lnTo>
                    <a:pt x="0" y="6660"/>
                  </a:lnTo>
                  <a:lnTo>
                    <a:pt x="4791" y="6660"/>
                  </a:lnTo>
                  <a:lnTo>
                    <a:pt x="47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1"/>
            <p:cNvSpPr/>
            <p:nvPr/>
          </p:nvSpPr>
          <p:spPr>
            <a:xfrm>
              <a:off x="3518701" y="2157901"/>
              <a:ext cx="106382" cy="35764"/>
            </a:xfrm>
            <a:custGeom>
              <a:rect b="b" l="l" r="r" t="t"/>
              <a:pathLst>
                <a:path extrusionOk="0" h="1611" w="4792">
                  <a:moveTo>
                    <a:pt x="0" y="1"/>
                  </a:moveTo>
                  <a:lnTo>
                    <a:pt x="0" y="1611"/>
                  </a:lnTo>
                  <a:lnTo>
                    <a:pt x="4791" y="1611"/>
                  </a:lnTo>
                  <a:lnTo>
                    <a:pt x="47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1"/>
            <p:cNvSpPr/>
            <p:nvPr/>
          </p:nvSpPr>
          <p:spPr>
            <a:xfrm>
              <a:off x="3518701" y="1925955"/>
              <a:ext cx="106382" cy="34255"/>
            </a:xfrm>
            <a:custGeom>
              <a:rect b="b" l="l" r="r" t="t"/>
              <a:pathLst>
                <a:path extrusionOk="0" h="1543" w="4792">
                  <a:moveTo>
                    <a:pt x="554" y="0"/>
                  </a:moveTo>
                  <a:cubicBezTo>
                    <a:pt x="244" y="0"/>
                    <a:pt x="0" y="257"/>
                    <a:pt x="0" y="569"/>
                  </a:cubicBezTo>
                  <a:lnTo>
                    <a:pt x="0" y="1543"/>
                  </a:lnTo>
                  <a:lnTo>
                    <a:pt x="4791" y="1543"/>
                  </a:lnTo>
                  <a:lnTo>
                    <a:pt x="4791" y="569"/>
                  </a:lnTo>
                  <a:cubicBezTo>
                    <a:pt x="4791" y="257"/>
                    <a:pt x="4534" y="0"/>
                    <a:pt x="4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1"/>
            <p:cNvSpPr/>
            <p:nvPr/>
          </p:nvSpPr>
          <p:spPr>
            <a:xfrm>
              <a:off x="3678230" y="2024789"/>
              <a:ext cx="93151" cy="28261"/>
            </a:xfrm>
            <a:custGeom>
              <a:rect b="b" l="l" r="r" t="t"/>
              <a:pathLst>
                <a:path extrusionOk="0" h="1273" w="4196">
                  <a:moveTo>
                    <a:pt x="0" y="0"/>
                  </a:moveTo>
                  <a:lnTo>
                    <a:pt x="0" y="1273"/>
                  </a:lnTo>
                  <a:lnTo>
                    <a:pt x="4196" y="1273"/>
                  </a:lnTo>
                  <a:lnTo>
                    <a:pt x="4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1"/>
            <p:cNvSpPr/>
            <p:nvPr/>
          </p:nvSpPr>
          <p:spPr>
            <a:xfrm>
              <a:off x="3678230" y="2077981"/>
              <a:ext cx="93151" cy="61605"/>
            </a:xfrm>
            <a:custGeom>
              <a:rect b="b" l="l" r="r" t="t"/>
              <a:pathLst>
                <a:path extrusionOk="0" h="2775" w="4196">
                  <a:moveTo>
                    <a:pt x="0" y="0"/>
                  </a:moveTo>
                  <a:lnTo>
                    <a:pt x="0" y="2774"/>
                  </a:lnTo>
                  <a:lnTo>
                    <a:pt x="4196" y="2774"/>
                  </a:lnTo>
                  <a:lnTo>
                    <a:pt x="4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1"/>
            <p:cNvSpPr/>
            <p:nvPr/>
          </p:nvSpPr>
          <p:spPr>
            <a:xfrm>
              <a:off x="3678230" y="2164516"/>
              <a:ext cx="93151" cy="29149"/>
            </a:xfrm>
            <a:custGeom>
              <a:rect b="b" l="l" r="r" t="t"/>
              <a:pathLst>
                <a:path extrusionOk="0" h="1313" w="4196">
                  <a:moveTo>
                    <a:pt x="0" y="0"/>
                  </a:moveTo>
                  <a:lnTo>
                    <a:pt x="0" y="1313"/>
                  </a:lnTo>
                  <a:lnTo>
                    <a:pt x="4196" y="1313"/>
                  </a:lnTo>
                  <a:lnTo>
                    <a:pt x="41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1"/>
            <p:cNvSpPr/>
            <p:nvPr/>
          </p:nvSpPr>
          <p:spPr>
            <a:xfrm>
              <a:off x="3678230" y="1972508"/>
              <a:ext cx="93151" cy="27373"/>
            </a:xfrm>
            <a:custGeom>
              <a:rect b="b" l="l" r="r" t="t"/>
              <a:pathLst>
                <a:path extrusionOk="0" h="1233" w="4196">
                  <a:moveTo>
                    <a:pt x="569" y="0"/>
                  </a:moveTo>
                  <a:cubicBezTo>
                    <a:pt x="258" y="0"/>
                    <a:pt x="0" y="258"/>
                    <a:pt x="0" y="569"/>
                  </a:cubicBezTo>
                  <a:lnTo>
                    <a:pt x="0" y="1233"/>
                  </a:lnTo>
                  <a:lnTo>
                    <a:pt x="4196" y="1233"/>
                  </a:lnTo>
                  <a:lnTo>
                    <a:pt x="4196" y="569"/>
                  </a:lnTo>
                  <a:cubicBezTo>
                    <a:pt x="4196" y="258"/>
                    <a:pt x="3939" y="0"/>
                    <a:pt x="3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6" name="Google Shape;1126;p31"/>
          <p:cNvSpPr txBox="1"/>
          <p:nvPr/>
        </p:nvSpPr>
        <p:spPr>
          <a:xfrm>
            <a:off x="4633211" y="3172006"/>
            <a:ext cx="1351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Mercury is the closest planet</a:t>
            </a:r>
            <a:endParaRPr>
              <a:solidFill>
                <a:srgbClr val="87725D"/>
              </a:solidFill>
              <a:latin typeface="Cabin"/>
              <a:ea typeface="Cabin"/>
              <a:cs typeface="Cabin"/>
              <a:sym typeface="Cabin"/>
            </a:endParaRPr>
          </a:p>
        </p:txBody>
      </p:sp>
      <p:sp>
        <p:nvSpPr>
          <p:cNvPr id="1127" name="Google Shape;1127;p31"/>
          <p:cNvSpPr txBox="1"/>
          <p:nvPr/>
        </p:nvSpPr>
        <p:spPr>
          <a:xfrm>
            <a:off x="2424200" y="2365031"/>
            <a:ext cx="1351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1128" name="Google Shape;1128;p31"/>
          <p:cNvSpPr txBox="1"/>
          <p:nvPr/>
        </p:nvSpPr>
        <p:spPr>
          <a:xfrm>
            <a:off x="2424200" y="3172006"/>
            <a:ext cx="1351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Mars is actually a cold place</a:t>
            </a:r>
            <a:endParaRPr>
              <a:solidFill>
                <a:srgbClr val="87725D"/>
              </a:solidFill>
              <a:latin typeface="Cabin"/>
              <a:ea typeface="Cabin"/>
              <a:cs typeface="Cabin"/>
              <a:sym typeface="Cabin"/>
            </a:endParaRPr>
          </a:p>
        </p:txBody>
      </p:sp>
      <p:sp>
        <p:nvSpPr>
          <p:cNvPr id="1129" name="Google Shape;1129;p31"/>
          <p:cNvSpPr txBox="1"/>
          <p:nvPr/>
        </p:nvSpPr>
        <p:spPr>
          <a:xfrm>
            <a:off x="2424200" y="3978963"/>
            <a:ext cx="1351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Neptune is the farthest planet</a:t>
            </a:r>
            <a:endParaRPr>
              <a:solidFill>
                <a:srgbClr val="87725D"/>
              </a:solidFill>
              <a:latin typeface="Cabin"/>
              <a:ea typeface="Cabin"/>
              <a:cs typeface="Cabin"/>
              <a:sym typeface="Cabin"/>
            </a:endParaRPr>
          </a:p>
        </p:txBody>
      </p:sp>
      <p:sp>
        <p:nvSpPr>
          <p:cNvPr id="1130" name="Google Shape;1130;p31"/>
          <p:cNvSpPr txBox="1"/>
          <p:nvPr/>
        </p:nvSpPr>
        <p:spPr>
          <a:xfrm>
            <a:off x="4661261" y="2365031"/>
            <a:ext cx="12951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Jupiter is the biggest planet</a:t>
            </a:r>
            <a:endParaRPr>
              <a:solidFill>
                <a:srgbClr val="87725D"/>
              </a:solidFill>
              <a:latin typeface="Cabin"/>
              <a:ea typeface="Cabin"/>
              <a:cs typeface="Cabin"/>
              <a:sym typeface="Cabin"/>
            </a:endParaRPr>
          </a:p>
        </p:txBody>
      </p:sp>
      <p:sp>
        <p:nvSpPr>
          <p:cNvPr id="1131" name="Google Shape;1131;p31"/>
          <p:cNvSpPr txBox="1"/>
          <p:nvPr/>
        </p:nvSpPr>
        <p:spPr>
          <a:xfrm>
            <a:off x="6842222" y="2365031"/>
            <a:ext cx="12951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Earth is our blue planet</a:t>
            </a:r>
            <a:endParaRPr>
              <a:solidFill>
                <a:srgbClr val="87725D"/>
              </a:solidFill>
              <a:latin typeface="Cabin"/>
              <a:ea typeface="Cabin"/>
              <a:cs typeface="Cabin"/>
              <a:sym typeface="Cabin"/>
            </a:endParaRPr>
          </a:p>
        </p:txBody>
      </p:sp>
      <p:sp>
        <p:nvSpPr>
          <p:cNvPr id="1132" name="Google Shape;1132;p31"/>
          <p:cNvSpPr txBox="1"/>
          <p:nvPr/>
        </p:nvSpPr>
        <p:spPr>
          <a:xfrm>
            <a:off x="6842222" y="3172006"/>
            <a:ext cx="12951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Saturn has many rings</a:t>
            </a:r>
            <a:endParaRPr>
              <a:solidFill>
                <a:srgbClr val="87725D"/>
              </a:solidFill>
              <a:latin typeface="Cabin"/>
              <a:ea typeface="Cabin"/>
              <a:cs typeface="Cabin"/>
              <a:sym typeface="Cabin"/>
            </a:endParaRPr>
          </a:p>
        </p:txBody>
      </p:sp>
      <p:sp>
        <p:nvSpPr>
          <p:cNvPr id="1133" name="Google Shape;1133;p31"/>
          <p:cNvSpPr txBox="1"/>
          <p:nvPr/>
        </p:nvSpPr>
        <p:spPr>
          <a:xfrm>
            <a:off x="6842222" y="3978963"/>
            <a:ext cx="12951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The Sun is at the center</a:t>
            </a:r>
            <a:endParaRPr>
              <a:solidFill>
                <a:srgbClr val="87725D"/>
              </a:solidFill>
              <a:latin typeface="Cabin"/>
              <a:ea typeface="Cabin"/>
              <a:cs typeface="Cabin"/>
              <a:sym typeface="Cabin"/>
            </a:endParaRPr>
          </a:p>
        </p:txBody>
      </p:sp>
      <p:sp>
        <p:nvSpPr>
          <p:cNvPr id="1134" name="Google Shape;1134;p31"/>
          <p:cNvSpPr txBox="1"/>
          <p:nvPr/>
        </p:nvSpPr>
        <p:spPr>
          <a:xfrm>
            <a:off x="4633211" y="3978963"/>
            <a:ext cx="1351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The Moon is Earth’s satellite</a:t>
            </a:r>
            <a:endParaRPr>
              <a:solidFill>
                <a:srgbClr val="87725D"/>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pic>
        <p:nvPicPr>
          <p:cNvPr id="1140" name="Google Shape;1140;p32" title="Chart">
            <a:hlinkClick r:id="rId3"/>
          </p:cNvPr>
          <p:cNvPicPr preferRelativeResize="0"/>
          <p:nvPr/>
        </p:nvPicPr>
        <p:blipFill>
          <a:blip r:embed="rId4">
            <a:alphaModFix/>
          </a:blip>
          <a:stretch>
            <a:fillRect/>
          </a:stretch>
        </p:blipFill>
        <p:spPr>
          <a:xfrm>
            <a:off x="720000" y="1469900"/>
            <a:ext cx="3943974" cy="2438676"/>
          </a:xfrm>
          <a:prstGeom prst="rect">
            <a:avLst/>
          </a:prstGeom>
          <a:noFill/>
          <a:ln>
            <a:noFill/>
          </a:ln>
        </p:spPr>
      </p:pic>
      <p:sp>
        <p:nvSpPr>
          <p:cNvPr id="1141" name="Google Shape;1141;p32"/>
          <p:cNvSpPr/>
          <p:nvPr/>
        </p:nvSpPr>
        <p:spPr>
          <a:xfrm rot="-5400000">
            <a:off x="5554655" y="1059096"/>
            <a:ext cx="593485" cy="1647994"/>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142" name="Google Shape;1142;p32"/>
          <p:cNvSpPr txBox="1"/>
          <p:nvPr/>
        </p:nvSpPr>
        <p:spPr>
          <a:xfrm>
            <a:off x="5181925" y="1618950"/>
            <a:ext cx="14412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A</a:t>
            </a:r>
            <a:endParaRPr sz="2200">
              <a:solidFill>
                <a:srgbClr val="87725D"/>
              </a:solidFill>
              <a:latin typeface="Palanquin Dark"/>
              <a:ea typeface="Palanquin Dark"/>
              <a:cs typeface="Palanquin Dark"/>
              <a:sym typeface="Palanquin Dark"/>
            </a:endParaRPr>
          </a:p>
        </p:txBody>
      </p:sp>
      <p:sp>
        <p:nvSpPr>
          <p:cNvPr id="1143" name="Google Shape;1143;p32"/>
          <p:cNvSpPr/>
          <p:nvPr/>
        </p:nvSpPr>
        <p:spPr>
          <a:xfrm rot="-5400000">
            <a:off x="5554655" y="2203416"/>
            <a:ext cx="593485" cy="1647994"/>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144" name="Google Shape;1144;p32"/>
          <p:cNvSpPr txBox="1"/>
          <p:nvPr/>
        </p:nvSpPr>
        <p:spPr>
          <a:xfrm>
            <a:off x="5181925" y="2763264"/>
            <a:ext cx="14412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B</a:t>
            </a:r>
            <a:endParaRPr sz="2200">
              <a:solidFill>
                <a:srgbClr val="87725D"/>
              </a:solidFill>
              <a:latin typeface="Palanquin Dark"/>
              <a:ea typeface="Palanquin Dark"/>
              <a:cs typeface="Palanquin Dark"/>
              <a:sym typeface="Palanquin Dark"/>
            </a:endParaRPr>
          </a:p>
        </p:txBody>
      </p:sp>
      <p:sp>
        <p:nvSpPr>
          <p:cNvPr id="1145" name="Google Shape;1145;p32"/>
          <p:cNvSpPr/>
          <p:nvPr/>
        </p:nvSpPr>
        <p:spPr>
          <a:xfrm rot="-5400000">
            <a:off x="5554655" y="3347736"/>
            <a:ext cx="593485" cy="1647994"/>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146" name="Google Shape;1146;p32"/>
          <p:cNvSpPr txBox="1"/>
          <p:nvPr/>
        </p:nvSpPr>
        <p:spPr>
          <a:xfrm>
            <a:off x="5181925" y="3907578"/>
            <a:ext cx="14412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C</a:t>
            </a:r>
            <a:endParaRPr sz="2200">
              <a:solidFill>
                <a:srgbClr val="87725D"/>
              </a:solidFill>
              <a:latin typeface="Palanquin Dark"/>
              <a:ea typeface="Palanquin Dark"/>
              <a:cs typeface="Palanquin Dark"/>
              <a:sym typeface="Palanquin Dark"/>
            </a:endParaRPr>
          </a:p>
        </p:txBody>
      </p:sp>
      <p:sp>
        <p:nvSpPr>
          <p:cNvPr id="1147" name="Google Shape;1147;p32"/>
          <p:cNvSpPr txBox="1"/>
          <p:nvPr/>
        </p:nvSpPr>
        <p:spPr>
          <a:xfrm>
            <a:off x="6730950" y="1588500"/>
            <a:ext cx="1692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Mercury is the smallest planet</a:t>
            </a:r>
            <a:endParaRPr>
              <a:solidFill>
                <a:srgbClr val="87725D"/>
              </a:solidFill>
              <a:latin typeface="Cabin"/>
              <a:ea typeface="Cabin"/>
              <a:cs typeface="Cabin"/>
              <a:sym typeface="Cabin"/>
            </a:endParaRPr>
          </a:p>
        </p:txBody>
      </p:sp>
      <p:sp>
        <p:nvSpPr>
          <p:cNvPr id="1148" name="Google Shape;1148;p32"/>
          <p:cNvSpPr txBox="1"/>
          <p:nvPr/>
        </p:nvSpPr>
        <p:spPr>
          <a:xfrm>
            <a:off x="6730950" y="2732814"/>
            <a:ext cx="1692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Despite being red, Mars is actually cold</a:t>
            </a:r>
            <a:endParaRPr>
              <a:solidFill>
                <a:srgbClr val="87725D"/>
              </a:solidFill>
              <a:latin typeface="Cabin"/>
              <a:ea typeface="Cabin"/>
              <a:cs typeface="Cabin"/>
              <a:sym typeface="Cabin"/>
            </a:endParaRPr>
          </a:p>
        </p:txBody>
      </p:sp>
      <p:sp>
        <p:nvSpPr>
          <p:cNvPr id="1149" name="Google Shape;1149;p32"/>
          <p:cNvSpPr txBox="1"/>
          <p:nvPr/>
        </p:nvSpPr>
        <p:spPr>
          <a:xfrm>
            <a:off x="6730950" y="3877129"/>
            <a:ext cx="1692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Jupiter is the biggest planet of them all</a:t>
            </a:r>
            <a:endParaRPr>
              <a:solidFill>
                <a:srgbClr val="87725D"/>
              </a:solidFill>
              <a:latin typeface="Cabin"/>
              <a:ea typeface="Cabin"/>
              <a:cs typeface="Cabin"/>
              <a:sym typeface="Cabin"/>
            </a:endParaRPr>
          </a:p>
        </p:txBody>
      </p:sp>
      <p:sp>
        <p:nvSpPr>
          <p:cNvPr id="1150" name="Google Shape;1150;p32"/>
          <p:cNvSpPr txBox="1"/>
          <p:nvPr/>
        </p:nvSpPr>
        <p:spPr>
          <a:xfrm>
            <a:off x="729525" y="4012350"/>
            <a:ext cx="3924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Cabin"/>
                <a:ea typeface="Cabin"/>
                <a:cs typeface="Cabin"/>
                <a:sym typeface="Cabin"/>
              </a:rPr>
              <a:t>Follow the link in the graph to modify its data and then paste the new one here. </a:t>
            </a:r>
            <a:r>
              <a:rPr b="1" lang="en" sz="1200">
                <a:solidFill>
                  <a:schemeClr val="accent3"/>
                </a:solidFill>
                <a:uFill>
                  <a:noFill/>
                </a:uFill>
                <a:latin typeface="Cabin"/>
                <a:ea typeface="Cabin"/>
                <a:cs typeface="Cabin"/>
                <a:sym typeface="Cabin"/>
                <a:hlinkClick r:id="rId5">
                  <a:extLst>
                    <a:ext uri="{A12FA001-AC4F-418D-AE19-62706E023703}">
                      <ahyp:hlinkClr val="tx"/>
                    </a:ext>
                  </a:extLst>
                </a:hlinkClick>
              </a:rPr>
              <a:t>For more info, click here</a:t>
            </a:r>
            <a:endParaRPr b="1" sz="1200">
              <a:solidFill>
                <a:schemeClr val="accent3"/>
              </a:solidFill>
              <a:latin typeface="Cabin"/>
              <a:ea typeface="Cabin"/>
              <a:cs typeface="Cabin"/>
              <a:sym typeface="Cabin"/>
            </a:endParaRPr>
          </a:p>
        </p:txBody>
      </p:sp>
      <p:sp>
        <p:nvSpPr>
          <p:cNvPr id="1151" name="Google Shape;1151;p32"/>
          <p:cNvSpPr/>
          <p:nvPr/>
        </p:nvSpPr>
        <p:spPr>
          <a:xfrm>
            <a:off x="4913623" y="1766526"/>
            <a:ext cx="271324" cy="23314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152" name="Google Shape;1152;p32"/>
          <p:cNvSpPr/>
          <p:nvPr/>
        </p:nvSpPr>
        <p:spPr>
          <a:xfrm>
            <a:off x="4913623" y="2910838"/>
            <a:ext cx="271324" cy="23314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1"/>
          </a:solidFill>
          <a:ln>
            <a:noFill/>
          </a:ln>
        </p:spPr>
      </p:sp>
      <p:sp>
        <p:nvSpPr>
          <p:cNvPr id="1153" name="Google Shape;1153;p32"/>
          <p:cNvSpPr/>
          <p:nvPr/>
        </p:nvSpPr>
        <p:spPr>
          <a:xfrm>
            <a:off x="4913623" y="4055138"/>
            <a:ext cx="271324" cy="23314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2"/>
          </a:solid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33"/>
          <p:cNvSpPr/>
          <p:nvPr/>
        </p:nvSpPr>
        <p:spPr>
          <a:xfrm>
            <a:off x="719996" y="1580300"/>
            <a:ext cx="1188789" cy="1021901"/>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159" name="Google Shape;1159;p33"/>
          <p:cNvSpPr/>
          <p:nvPr/>
        </p:nvSpPr>
        <p:spPr>
          <a:xfrm>
            <a:off x="894676" y="1671525"/>
            <a:ext cx="839400" cy="8394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161" name="Google Shape;1161;p33"/>
          <p:cNvSpPr/>
          <p:nvPr/>
        </p:nvSpPr>
        <p:spPr>
          <a:xfrm rot="-5400000">
            <a:off x="3354582" y="109016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162" name="Google Shape;1162;p33"/>
          <p:cNvSpPr txBox="1"/>
          <p:nvPr/>
        </p:nvSpPr>
        <p:spPr>
          <a:xfrm>
            <a:off x="2891174" y="1580300"/>
            <a:ext cx="1464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Book A</a:t>
            </a:r>
            <a:endParaRPr sz="2200">
              <a:solidFill>
                <a:srgbClr val="87725D"/>
              </a:solidFill>
              <a:latin typeface="Palanquin Dark"/>
              <a:ea typeface="Palanquin Dark"/>
              <a:cs typeface="Palanquin Dark"/>
              <a:sym typeface="Palanquin Dark"/>
            </a:endParaRPr>
          </a:p>
        </p:txBody>
      </p:sp>
      <p:sp>
        <p:nvSpPr>
          <p:cNvPr id="1163" name="Google Shape;1163;p33"/>
          <p:cNvSpPr txBox="1"/>
          <p:nvPr/>
        </p:nvSpPr>
        <p:spPr>
          <a:xfrm>
            <a:off x="2891174" y="2048295"/>
            <a:ext cx="1464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Neptune is </a:t>
            </a:r>
            <a:r>
              <a:rPr lang="en">
                <a:solidFill>
                  <a:srgbClr val="87725D"/>
                </a:solidFill>
                <a:latin typeface="Cabin"/>
                <a:ea typeface="Cabin"/>
                <a:cs typeface="Cabin"/>
                <a:sym typeface="Cabin"/>
              </a:rPr>
              <a:t>the farthest planet</a:t>
            </a:r>
            <a:endParaRPr>
              <a:solidFill>
                <a:srgbClr val="87725D"/>
              </a:solidFill>
              <a:latin typeface="Cabin"/>
              <a:ea typeface="Cabin"/>
              <a:cs typeface="Cabin"/>
              <a:sym typeface="Cabin"/>
            </a:endParaRPr>
          </a:p>
        </p:txBody>
      </p:sp>
      <p:sp>
        <p:nvSpPr>
          <p:cNvPr id="1164" name="Google Shape;1164;p33"/>
          <p:cNvSpPr/>
          <p:nvPr/>
        </p:nvSpPr>
        <p:spPr>
          <a:xfrm rot="-5400000">
            <a:off x="3354582" y="2804047"/>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165" name="Google Shape;1165;p33"/>
          <p:cNvSpPr txBox="1"/>
          <p:nvPr/>
        </p:nvSpPr>
        <p:spPr>
          <a:xfrm>
            <a:off x="2891174" y="3294160"/>
            <a:ext cx="1464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Book C</a:t>
            </a:r>
            <a:endParaRPr sz="2200">
              <a:solidFill>
                <a:srgbClr val="87725D"/>
              </a:solidFill>
              <a:latin typeface="Palanquin Dark"/>
              <a:ea typeface="Palanquin Dark"/>
              <a:cs typeface="Palanquin Dark"/>
              <a:sym typeface="Palanquin Dark"/>
            </a:endParaRPr>
          </a:p>
        </p:txBody>
      </p:sp>
      <p:sp>
        <p:nvSpPr>
          <p:cNvPr id="1166" name="Google Shape;1166;p33"/>
          <p:cNvSpPr txBox="1"/>
          <p:nvPr/>
        </p:nvSpPr>
        <p:spPr>
          <a:xfrm>
            <a:off x="2891174" y="3762155"/>
            <a:ext cx="1464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Mercury is the closest planet</a:t>
            </a:r>
            <a:endParaRPr>
              <a:solidFill>
                <a:srgbClr val="87725D"/>
              </a:solidFill>
              <a:latin typeface="Cabin"/>
              <a:ea typeface="Cabin"/>
              <a:cs typeface="Cabin"/>
              <a:sym typeface="Cabin"/>
            </a:endParaRPr>
          </a:p>
        </p:txBody>
      </p:sp>
      <p:sp>
        <p:nvSpPr>
          <p:cNvPr id="1167" name="Google Shape;1167;p33"/>
          <p:cNvSpPr/>
          <p:nvPr/>
        </p:nvSpPr>
        <p:spPr>
          <a:xfrm flipH="1" rot="5400000">
            <a:off x="5297946" y="112004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168" name="Google Shape;1168;p33"/>
          <p:cNvSpPr txBox="1"/>
          <p:nvPr/>
        </p:nvSpPr>
        <p:spPr>
          <a:xfrm flipH="1">
            <a:off x="4721451" y="1610175"/>
            <a:ext cx="15213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Book B</a:t>
            </a:r>
            <a:endParaRPr sz="2200">
              <a:solidFill>
                <a:srgbClr val="87725D"/>
              </a:solidFill>
              <a:latin typeface="Palanquin Dark"/>
              <a:ea typeface="Palanquin Dark"/>
              <a:cs typeface="Palanquin Dark"/>
              <a:sym typeface="Palanquin Dark"/>
            </a:endParaRPr>
          </a:p>
        </p:txBody>
      </p:sp>
      <p:sp>
        <p:nvSpPr>
          <p:cNvPr id="1169" name="Google Shape;1169;p33"/>
          <p:cNvSpPr txBox="1"/>
          <p:nvPr/>
        </p:nvSpPr>
        <p:spPr>
          <a:xfrm flipH="1">
            <a:off x="4721451" y="2078170"/>
            <a:ext cx="15213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Mars </a:t>
            </a:r>
            <a:r>
              <a:rPr lang="en">
                <a:solidFill>
                  <a:srgbClr val="87725D"/>
                </a:solidFill>
                <a:latin typeface="Cabin"/>
                <a:ea typeface="Cabin"/>
                <a:cs typeface="Cabin"/>
                <a:sym typeface="Cabin"/>
              </a:rPr>
              <a:t>is actually a cold place</a:t>
            </a:r>
            <a:endParaRPr>
              <a:solidFill>
                <a:srgbClr val="87725D"/>
              </a:solidFill>
              <a:latin typeface="Cabin"/>
              <a:ea typeface="Cabin"/>
              <a:cs typeface="Cabin"/>
              <a:sym typeface="Cabin"/>
            </a:endParaRPr>
          </a:p>
        </p:txBody>
      </p:sp>
      <p:sp>
        <p:nvSpPr>
          <p:cNvPr id="1170" name="Google Shape;1170;p33"/>
          <p:cNvSpPr/>
          <p:nvPr/>
        </p:nvSpPr>
        <p:spPr>
          <a:xfrm flipH="1" rot="5400000">
            <a:off x="5297946" y="2804047"/>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171" name="Google Shape;1171;p33"/>
          <p:cNvSpPr txBox="1"/>
          <p:nvPr/>
        </p:nvSpPr>
        <p:spPr>
          <a:xfrm flipH="1">
            <a:off x="4721451" y="3294160"/>
            <a:ext cx="15213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Book D</a:t>
            </a:r>
            <a:endParaRPr sz="2200">
              <a:solidFill>
                <a:srgbClr val="87725D"/>
              </a:solidFill>
              <a:latin typeface="Palanquin Dark"/>
              <a:ea typeface="Palanquin Dark"/>
              <a:cs typeface="Palanquin Dark"/>
              <a:sym typeface="Palanquin Dark"/>
            </a:endParaRPr>
          </a:p>
        </p:txBody>
      </p:sp>
      <p:sp>
        <p:nvSpPr>
          <p:cNvPr id="1172" name="Google Shape;1172;p33"/>
          <p:cNvSpPr txBox="1"/>
          <p:nvPr/>
        </p:nvSpPr>
        <p:spPr>
          <a:xfrm flipH="1">
            <a:off x="4721451" y="3762155"/>
            <a:ext cx="15213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1173" name="Google Shape;1173;p33"/>
          <p:cNvSpPr/>
          <p:nvPr/>
        </p:nvSpPr>
        <p:spPr>
          <a:xfrm>
            <a:off x="7235221" y="1580300"/>
            <a:ext cx="1188789" cy="1021901"/>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174" name="Google Shape;1174;p33"/>
          <p:cNvSpPr/>
          <p:nvPr/>
        </p:nvSpPr>
        <p:spPr>
          <a:xfrm>
            <a:off x="719996" y="3294175"/>
            <a:ext cx="1188789" cy="1021901"/>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175" name="Google Shape;1175;p33"/>
          <p:cNvSpPr/>
          <p:nvPr/>
        </p:nvSpPr>
        <p:spPr>
          <a:xfrm>
            <a:off x="7235221" y="3294175"/>
            <a:ext cx="1188789" cy="1021901"/>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176" name="Google Shape;1176;p33"/>
          <p:cNvSpPr/>
          <p:nvPr/>
        </p:nvSpPr>
        <p:spPr>
          <a:xfrm>
            <a:off x="894691" y="1671525"/>
            <a:ext cx="839400" cy="839400"/>
          </a:xfrm>
          <a:prstGeom prst="arc">
            <a:avLst>
              <a:gd fmla="val 16200000" name="adj1"/>
              <a:gd fmla="val 0" name="adj2"/>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7409901" y="1671525"/>
            <a:ext cx="839400" cy="8394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7409916" y="1671525"/>
            <a:ext cx="839400" cy="839400"/>
          </a:xfrm>
          <a:prstGeom prst="arc">
            <a:avLst>
              <a:gd fmla="val 16200000" name="adj1"/>
              <a:gd fmla="val 2830836" name="adj2"/>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894676" y="3385425"/>
            <a:ext cx="839400" cy="8394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894691" y="3385425"/>
            <a:ext cx="839400" cy="839400"/>
          </a:xfrm>
          <a:prstGeom prst="arc">
            <a:avLst>
              <a:gd fmla="val 16200000" name="adj1"/>
              <a:gd fmla="val 7999115" name="adj2"/>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7409901" y="3385425"/>
            <a:ext cx="839400" cy="8394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7409916" y="3385425"/>
            <a:ext cx="839400" cy="839400"/>
          </a:xfrm>
          <a:prstGeom prst="arc">
            <a:avLst>
              <a:gd fmla="val 16200000" name="adj1"/>
              <a:gd fmla="val 19285561" name="adj2"/>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txBox="1"/>
          <p:nvPr/>
        </p:nvSpPr>
        <p:spPr>
          <a:xfrm>
            <a:off x="816402" y="1820725"/>
            <a:ext cx="9960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35%</a:t>
            </a:r>
            <a:endParaRPr sz="2200">
              <a:solidFill>
                <a:schemeClr val="dk1"/>
              </a:solidFill>
              <a:latin typeface="Palanquin Dark"/>
              <a:ea typeface="Palanquin Dark"/>
              <a:cs typeface="Palanquin Dark"/>
              <a:sym typeface="Palanquin Dark"/>
            </a:endParaRPr>
          </a:p>
        </p:txBody>
      </p:sp>
      <p:sp>
        <p:nvSpPr>
          <p:cNvPr id="1184" name="Google Shape;1184;p33"/>
          <p:cNvSpPr txBox="1"/>
          <p:nvPr/>
        </p:nvSpPr>
        <p:spPr>
          <a:xfrm>
            <a:off x="7331602" y="1820725"/>
            <a:ext cx="9960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40</a:t>
            </a:r>
            <a:r>
              <a:rPr lang="en" sz="2200">
                <a:solidFill>
                  <a:schemeClr val="dk1"/>
                </a:solidFill>
                <a:latin typeface="Palanquin Dark"/>
                <a:ea typeface="Palanquin Dark"/>
                <a:cs typeface="Palanquin Dark"/>
                <a:sym typeface="Palanquin Dark"/>
              </a:rPr>
              <a:t>%</a:t>
            </a:r>
            <a:endParaRPr sz="2200">
              <a:solidFill>
                <a:schemeClr val="dk1"/>
              </a:solidFill>
              <a:latin typeface="Palanquin Dark"/>
              <a:ea typeface="Palanquin Dark"/>
              <a:cs typeface="Palanquin Dark"/>
              <a:sym typeface="Palanquin Dark"/>
            </a:endParaRPr>
          </a:p>
        </p:txBody>
      </p:sp>
      <p:sp>
        <p:nvSpPr>
          <p:cNvPr id="1185" name="Google Shape;1185;p33"/>
          <p:cNvSpPr txBox="1"/>
          <p:nvPr/>
        </p:nvSpPr>
        <p:spPr>
          <a:xfrm>
            <a:off x="816402" y="3520000"/>
            <a:ext cx="9960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60</a:t>
            </a:r>
            <a:r>
              <a:rPr lang="en" sz="2200">
                <a:solidFill>
                  <a:schemeClr val="dk1"/>
                </a:solidFill>
                <a:latin typeface="Palanquin Dark"/>
                <a:ea typeface="Palanquin Dark"/>
                <a:cs typeface="Palanquin Dark"/>
                <a:sym typeface="Palanquin Dark"/>
              </a:rPr>
              <a:t>%</a:t>
            </a:r>
            <a:endParaRPr sz="2200">
              <a:solidFill>
                <a:schemeClr val="dk1"/>
              </a:solidFill>
              <a:latin typeface="Palanquin Dark"/>
              <a:ea typeface="Palanquin Dark"/>
              <a:cs typeface="Palanquin Dark"/>
              <a:sym typeface="Palanquin Dark"/>
            </a:endParaRPr>
          </a:p>
        </p:txBody>
      </p:sp>
      <p:sp>
        <p:nvSpPr>
          <p:cNvPr id="1186" name="Google Shape;1186;p33"/>
          <p:cNvSpPr txBox="1"/>
          <p:nvPr/>
        </p:nvSpPr>
        <p:spPr>
          <a:xfrm>
            <a:off x="7331602" y="3520000"/>
            <a:ext cx="9960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10</a:t>
            </a:r>
            <a:r>
              <a:rPr lang="en" sz="2200">
                <a:solidFill>
                  <a:schemeClr val="dk1"/>
                </a:solidFill>
                <a:latin typeface="Palanquin Dark"/>
                <a:ea typeface="Palanquin Dark"/>
                <a:cs typeface="Palanquin Dark"/>
                <a:sym typeface="Palanquin Dark"/>
              </a:rPr>
              <a:t>%</a:t>
            </a:r>
            <a:endParaRPr sz="2200">
              <a:solidFill>
                <a:schemeClr val="dk1"/>
              </a:solidFill>
              <a:latin typeface="Palanquin Dark"/>
              <a:ea typeface="Palanquin Dark"/>
              <a:cs typeface="Palanquin Dark"/>
              <a:sym typeface="Palanquin Dark"/>
            </a:endParaRPr>
          </a:p>
        </p:txBody>
      </p:sp>
      <p:sp>
        <p:nvSpPr>
          <p:cNvPr id="1187" name="Google Shape;1187;p33"/>
          <p:cNvSpPr/>
          <p:nvPr/>
        </p:nvSpPr>
        <p:spPr>
          <a:xfrm>
            <a:off x="2066589" y="1828956"/>
            <a:ext cx="610168" cy="52458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188" name="Google Shape;1188;p33"/>
          <p:cNvSpPr/>
          <p:nvPr/>
        </p:nvSpPr>
        <p:spPr>
          <a:xfrm>
            <a:off x="2066589" y="3542814"/>
            <a:ext cx="610168" cy="52458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189" name="Google Shape;1189;p33"/>
          <p:cNvSpPr/>
          <p:nvPr/>
        </p:nvSpPr>
        <p:spPr>
          <a:xfrm>
            <a:off x="6462202" y="1855572"/>
            <a:ext cx="610168" cy="52458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190" name="Google Shape;1190;p33"/>
          <p:cNvSpPr/>
          <p:nvPr/>
        </p:nvSpPr>
        <p:spPr>
          <a:xfrm>
            <a:off x="6462202" y="3542868"/>
            <a:ext cx="610168" cy="52458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grpSp>
        <p:nvGrpSpPr>
          <p:cNvPr id="1191" name="Google Shape;1191;p33"/>
          <p:cNvGrpSpPr/>
          <p:nvPr/>
        </p:nvGrpSpPr>
        <p:grpSpPr>
          <a:xfrm>
            <a:off x="2187608" y="1948472"/>
            <a:ext cx="368130" cy="338781"/>
            <a:chOff x="4030677" y="1943071"/>
            <a:chExt cx="425485" cy="391564"/>
          </a:xfrm>
        </p:grpSpPr>
        <p:sp>
          <p:nvSpPr>
            <p:cNvPr id="1192" name="Google Shape;1192;p33"/>
            <p:cNvSpPr/>
            <p:nvPr/>
          </p:nvSpPr>
          <p:spPr>
            <a:xfrm>
              <a:off x="4247616" y="2260664"/>
              <a:ext cx="208547" cy="39960"/>
            </a:xfrm>
            <a:custGeom>
              <a:rect b="b" l="l" r="r" t="t"/>
              <a:pathLst>
                <a:path extrusionOk="0" h="1800" w="9394">
                  <a:moveTo>
                    <a:pt x="0" y="0"/>
                  </a:moveTo>
                  <a:lnTo>
                    <a:pt x="0" y="1800"/>
                  </a:lnTo>
                  <a:lnTo>
                    <a:pt x="8500" y="1800"/>
                  </a:lnTo>
                  <a:cubicBezTo>
                    <a:pt x="9000" y="1800"/>
                    <a:pt x="9393" y="1394"/>
                    <a:pt x="9393" y="894"/>
                  </a:cubicBezTo>
                  <a:cubicBezTo>
                    <a:pt x="9393" y="392"/>
                    <a:pt x="9000" y="0"/>
                    <a:pt x="8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4030677" y="2100824"/>
              <a:ext cx="425485" cy="199201"/>
            </a:xfrm>
            <a:custGeom>
              <a:rect b="b" l="l" r="r" t="t"/>
              <a:pathLst>
                <a:path extrusionOk="0" h="8973" w="19166">
                  <a:moveTo>
                    <a:pt x="4494" y="0"/>
                  </a:moveTo>
                  <a:cubicBezTo>
                    <a:pt x="2017" y="0"/>
                    <a:pt x="1" y="2016"/>
                    <a:pt x="1" y="4493"/>
                  </a:cubicBezTo>
                  <a:cubicBezTo>
                    <a:pt x="1" y="6821"/>
                    <a:pt x="1746" y="8729"/>
                    <a:pt x="4007" y="8973"/>
                  </a:cubicBezTo>
                  <a:lnTo>
                    <a:pt x="4007" y="7146"/>
                  </a:lnTo>
                  <a:cubicBezTo>
                    <a:pt x="2748" y="6930"/>
                    <a:pt x="1800" y="5820"/>
                    <a:pt x="1800" y="4493"/>
                  </a:cubicBezTo>
                  <a:cubicBezTo>
                    <a:pt x="1800" y="3005"/>
                    <a:pt x="3005" y="1800"/>
                    <a:pt x="4494" y="1800"/>
                  </a:cubicBezTo>
                  <a:lnTo>
                    <a:pt x="18272" y="1800"/>
                  </a:lnTo>
                  <a:cubicBezTo>
                    <a:pt x="18772" y="1800"/>
                    <a:pt x="19165" y="1408"/>
                    <a:pt x="19165" y="906"/>
                  </a:cubicBezTo>
                  <a:cubicBezTo>
                    <a:pt x="19165" y="406"/>
                    <a:pt x="18772" y="0"/>
                    <a:pt x="18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3"/>
            <p:cNvSpPr/>
            <p:nvPr/>
          </p:nvSpPr>
          <p:spPr>
            <a:xfrm>
              <a:off x="4095590" y="2165715"/>
              <a:ext cx="333222" cy="70019"/>
            </a:xfrm>
            <a:custGeom>
              <a:rect b="b" l="l" r="r" t="t"/>
              <a:pathLst>
                <a:path extrusionOk="0" h="3154" w="15010">
                  <a:moveTo>
                    <a:pt x="1570" y="0"/>
                  </a:moveTo>
                  <a:cubicBezTo>
                    <a:pt x="704" y="0"/>
                    <a:pt x="0" y="704"/>
                    <a:pt x="0" y="1570"/>
                  </a:cubicBezTo>
                  <a:cubicBezTo>
                    <a:pt x="0" y="2274"/>
                    <a:pt x="446" y="2870"/>
                    <a:pt x="1083" y="3072"/>
                  </a:cubicBezTo>
                  <a:cubicBezTo>
                    <a:pt x="1123" y="2179"/>
                    <a:pt x="1868" y="1462"/>
                    <a:pt x="2761" y="1462"/>
                  </a:cubicBezTo>
                  <a:lnTo>
                    <a:pt x="5156" y="1462"/>
                  </a:lnTo>
                  <a:cubicBezTo>
                    <a:pt x="6091" y="1462"/>
                    <a:pt x="6848" y="2220"/>
                    <a:pt x="6848" y="3153"/>
                  </a:cubicBezTo>
                  <a:lnTo>
                    <a:pt x="15009" y="3153"/>
                  </a:lnTo>
                  <a:lnTo>
                    <a:pt x="15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4144541" y="2223080"/>
              <a:ext cx="78144" cy="111555"/>
            </a:xfrm>
            <a:custGeom>
              <a:rect b="b" l="l" r="r" t="t"/>
              <a:pathLst>
                <a:path extrusionOk="0" h="5025" w="3520">
                  <a:moveTo>
                    <a:pt x="556" y="1"/>
                  </a:moveTo>
                  <a:cubicBezTo>
                    <a:pt x="244" y="1"/>
                    <a:pt x="1" y="259"/>
                    <a:pt x="1" y="569"/>
                  </a:cubicBezTo>
                  <a:lnTo>
                    <a:pt x="1" y="4454"/>
                  </a:lnTo>
                  <a:cubicBezTo>
                    <a:pt x="1" y="4795"/>
                    <a:pt x="275" y="5024"/>
                    <a:pt x="565" y="5024"/>
                  </a:cubicBezTo>
                  <a:cubicBezTo>
                    <a:pt x="677" y="5024"/>
                    <a:pt x="792" y="4990"/>
                    <a:pt x="894" y="4914"/>
                  </a:cubicBezTo>
                  <a:lnTo>
                    <a:pt x="1760" y="4265"/>
                  </a:lnTo>
                  <a:lnTo>
                    <a:pt x="2626" y="4914"/>
                  </a:lnTo>
                  <a:cubicBezTo>
                    <a:pt x="2728" y="4990"/>
                    <a:pt x="2843" y="5024"/>
                    <a:pt x="2956" y="5024"/>
                  </a:cubicBezTo>
                  <a:cubicBezTo>
                    <a:pt x="3246" y="5024"/>
                    <a:pt x="3520" y="4795"/>
                    <a:pt x="3520" y="4454"/>
                  </a:cubicBezTo>
                  <a:lnTo>
                    <a:pt x="3520" y="569"/>
                  </a:lnTo>
                  <a:cubicBezTo>
                    <a:pt x="3520" y="259"/>
                    <a:pt x="3263" y="1"/>
                    <a:pt x="29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4051390" y="1943071"/>
              <a:ext cx="384016" cy="157775"/>
            </a:xfrm>
            <a:custGeom>
              <a:rect b="b" l="l" r="r" t="t"/>
              <a:pathLst>
                <a:path extrusionOk="0" h="7107" w="17298">
                  <a:moveTo>
                    <a:pt x="10260" y="1124"/>
                  </a:moveTo>
                  <a:cubicBezTo>
                    <a:pt x="9841" y="1557"/>
                    <a:pt x="9543" y="2098"/>
                    <a:pt x="9394" y="2707"/>
                  </a:cubicBezTo>
                  <a:cubicBezTo>
                    <a:pt x="9150" y="2633"/>
                    <a:pt x="8900" y="2596"/>
                    <a:pt x="8651" y="2596"/>
                  </a:cubicBezTo>
                  <a:cubicBezTo>
                    <a:pt x="8403" y="2596"/>
                    <a:pt x="8156" y="2633"/>
                    <a:pt x="7919" y="2707"/>
                  </a:cubicBezTo>
                  <a:cubicBezTo>
                    <a:pt x="7770" y="2098"/>
                    <a:pt x="7459" y="1557"/>
                    <a:pt x="7053" y="1124"/>
                  </a:cubicBezTo>
                  <a:close/>
                  <a:moveTo>
                    <a:pt x="4454" y="0"/>
                  </a:moveTo>
                  <a:cubicBezTo>
                    <a:pt x="2681" y="0"/>
                    <a:pt x="1219" y="1299"/>
                    <a:pt x="948" y="2992"/>
                  </a:cubicBezTo>
                  <a:lnTo>
                    <a:pt x="569" y="2992"/>
                  </a:lnTo>
                  <a:cubicBezTo>
                    <a:pt x="259" y="2992"/>
                    <a:pt x="1" y="3248"/>
                    <a:pt x="1" y="3560"/>
                  </a:cubicBezTo>
                  <a:cubicBezTo>
                    <a:pt x="1" y="3871"/>
                    <a:pt x="259" y="4114"/>
                    <a:pt x="569" y="4114"/>
                  </a:cubicBezTo>
                  <a:lnTo>
                    <a:pt x="948" y="4114"/>
                  </a:lnTo>
                  <a:cubicBezTo>
                    <a:pt x="1219" y="5807"/>
                    <a:pt x="2681" y="7106"/>
                    <a:pt x="4454" y="7106"/>
                  </a:cubicBezTo>
                  <a:cubicBezTo>
                    <a:pt x="6308" y="7106"/>
                    <a:pt x="7838" y="5684"/>
                    <a:pt x="8000" y="3871"/>
                  </a:cubicBezTo>
                  <a:cubicBezTo>
                    <a:pt x="8203" y="3770"/>
                    <a:pt x="8427" y="3719"/>
                    <a:pt x="8650" y="3719"/>
                  </a:cubicBezTo>
                  <a:cubicBezTo>
                    <a:pt x="8873" y="3719"/>
                    <a:pt x="9097" y="3770"/>
                    <a:pt x="9300" y="3871"/>
                  </a:cubicBezTo>
                  <a:cubicBezTo>
                    <a:pt x="9462" y="5684"/>
                    <a:pt x="10991" y="7106"/>
                    <a:pt x="12846" y="7106"/>
                  </a:cubicBezTo>
                  <a:cubicBezTo>
                    <a:pt x="14618" y="7106"/>
                    <a:pt x="16094" y="5807"/>
                    <a:pt x="16365" y="4114"/>
                  </a:cubicBezTo>
                  <a:lnTo>
                    <a:pt x="16743" y="4114"/>
                  </a:lnTo>
                  <a:cubicBezTo>
                    <a:pt x="17054" y="4114"/>
                    <a:pt x="17298" y="3871"/>
                    <a:pt x="17298" y="3560"/>
                  </a:cubicBezTo>
                  <a:cubicBezTo>
                    <a:pt x="17298" y="3248"/>
                    <a:pt x="17054" y="2992"/>
                    <a:pt x="16743" y="2992"/>
                  </a:cubicBezTo>
                  <a:lnTo>
                    <a:pt x="16365" y="2992"/>
                  </a:lnTo>
                  <a:cubicBezTo>
                    <a:pt x="16094" y="1299"/>
                    <a:pt x="14618" y="0"/>
                    <a:pt x="12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33"/>
          <p:cNvGrpSpPr/>
          <p:nvPr/>
        </p:nvGrpSpPr>
        <p:grpSpPr>
          <a:xfrm>
            <a:off x="2187608" y="3621197"/>
            <a:ext cx="368130" cy="367842"/>
            <a:chOff x="4030677" y="2644658"/>
            <a:chExt cx="425485" cy="425152"/>
          </a:xfrm>
        </p:grpSpPr>
        <p:sp>
          <p:nvSpPr>
            <p:cNvPr id="1198" name="Google Shape;1198;p33"/>
            <p:cNvSpPr/>
            <p:nvPr/>
          </p:nvSpPr>
          <p:spPr>
            <a:xfrm>
              <a:off x="4030677" y="2883818"/>
              <a:ext cx="425485" cy="185992"/>
            </a:xfrm>
            <a:custGeom>
              <a:rect b="b" l="l" r="r" t="t"/>
              <a:pathLst>
                <a:path extrusionOk="0" h="8378" w="19166">
                  <a:moveTo>
                    <a:pt x="4196" y="0"/>
                  </a:moveTo>
                  <a:cubicBezTo>
                    <a:pt x="1881" y="0"/>
                    <a:pt x="1" y="1868"/>
                    <a:pt x="1" y="4182"/>
                  </a:cubicBezTo>
                  <a:cubicBezTo>
                    <a:pt x="1" y="6510"/>
                    <a:pt x="1881" y="8378"/>
                    <a:pt x="4196" y="8378"/>
                  </a:cubicBezTo>
                  <a:lnTo>
                    <a:pt x="18272" y="8378"/>
                  </a:lnTo>
                  <a:cubicBezTo>
                    <a:pt x="18772" y="8378"/>
                    <a:pt x="19165" y="7986"/>
                    <a:pt x="19165" y="7484"/>
                  </a:cubicBezTo>
                  <a:cubicBezTo>
                    <a:pt x="19165" y="6984"/>
                    <a:pt x="18772" y="6591"/>
                    <a:pt x="18272" y="6591"/>
                  </a:cubicBezTo>
                  <a:lnTo>
                    <a:pt x="4196" y="6591"/>
                  </a:lnTo>
                  <a:cubicBezTo>
                    <a:pt x="2870" y="6591"/>
                    <a:pt x="1800" y="5508"/>
                    <a:pt x="1800" y="4182"/>
                  </a:cubicBezTo>
                  <a:cubicBezTo>
                    <a:pt x="1800" y="2870"/>
                    <a:pt x="2870" y="1787"/>
                    <a:pt x="4196" y="1787"/>
                  </a:cubicBezTo>
                  <a:lnTo>
                    <a:pt x="18272" y="1787"/>
                  </a:lnTo>
                  <a:cubicBezTo>
                    <a:pt x="18772" y="1787"/>
                    <a:pt x="19165" y="1394"/>
                    <a:pt x="19165" y="894"/>
                  </a:cubicBezTo>
                  <a:cubicBezTo>
                    <a:pt x="19165" y="392"/>
                    <a:pt x="18772" y="0"/>
                    <a:pt x="18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4095590" y="2948398"/>
              <a:ext cx="333222" cy="56832"/>
            </a:xfrm>
            <a:custGeom>
              <a:rect b="b" l="l" r="r" t="t"/>
              <a:pathLst>
                <a:path extrusionOk="0" h="2560" w="15010">
                  <a:moveTo>
                    <a:pt x="1272" y="1"/>
                  </a:moveTo>
                  <a:cubicBezTo>
                    <a:pt x="568" y="1"/>
                    <a:pt x="0" y="583"/>
                    <a:pt x="0" y="1273"/>
                  </a:cubicBezTo>
                  <a:cubicBezTo>
                    <a:pt x="0" y="1977"/>
                    <a:pt x="568" y="2559"/>
                    <a:pt x="1272" y="2559"/>
                  </a:cubicBezTo>
                  <a:lnTo>
                    <a:pt x="15009" y="2559"/>
                  </a:lnTo>
                  <a:lnTo>
                    <a:pt x="150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4256029" y="2778946"/>
              <a:ext cx="21645" cy="63425"/>
            </a:xfrm>
            <a:custGeom>
              <a:rect b="b" l="l" r="r" t="t"/>
              <a:pathLst>
                <a:path extrusionOk="0" h="2857" w="975">
                  <a:moveTo>
                    <a:pt x="0" y="0"/>
                  </a:moveTo>
                  <a:lnTo>
                    <a:pt x="0" y="2857"/>
                  </a:lnTo>
                  <a:cubicBezTo>
                    <a:pt x="569" y="2626"/>
                    <a:pt x="975" y="2072"/>
                    <a:pt x="975" y="1422"/>
                  </a:cubicBezTo>
                  <a:cubicBezTo>
                    <a:pt x="975" y="772"/>
                    <a:pt x="569" y="217"/>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4256029" y="2724267"/>
              <a:ext cx="74814" cy="134621"/>
            </a:xfrm>
            <a:custGeom>
              <a:rect b="b" l="l" r="r" t="t"/>
              <a:pathLst>
                <a:path extrusionOk="0" h="6064" w="3370">
                  <a:moveTo>
                    <a:pt x="0" y="0"/>
                  </a:moveTo>
                  <a:lnTo>
                    <a:pt x="0" y="1287"/>
                  </a:lnTo>
                  <a:cubicBezTo>
                    <a:pt x="1191" y="1543"/>
                    <a:pt x="2098" y="2613"/>
                    <a:pt x="2098" y="3885"/>
                  </a:cubicBezTo>
                  <a:cubicBezTo>
                    <a:pt x="2098" y="4778"/>
                    <a:pt x="1652" y="5576"/>
                    <a:pt x="961" y="6064"/>
                  </a:cubicBezTo>
                  <a:lnTo>
                    <a:pt x="2707" y="6064"/>
                  </a:lnTo>
                  <a:cubicBezTo>
                    <a:pt x="3126" y="5441"/>
                    <a:pt x="3370" y="4683"/>
                    <a:pt x="3370" y="3885"/>
                  </a:cubicBezTo>
                  <a:cubicBezTo>
                    <a:pt x="3370" y="1909"/>
                    <a:pt x="1895" y="27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4256029" y="2644658"/>
              <a:ext cx="153535" cy="214230"/>
            </a:xfrm>
            <a:custGeom>
              <a:rect b="b" l="l" r="r" t="t"/>
              <a:pathLst>
                <a:path extrusionOk="0" h="9650" w="6916">
                  <a:moveTo>
                    <a:pt x="0" y="0"/>
                  </a:moveTo>
                  <a:lnTo>
                    <a:pt x="0" y="2449"/>
                  </a:lnTo>
                  <a:cubicBezTo>
                    <a:pt x="2518" y="2734"/>
                    <a:pt x="4494" y="4873"/>
                    <a:pt x="4494" y="7471"/>
                  </a:cubicBezTo>
                  <a:cubicBezTo>
                    <a:pt x="4494" y="8256"/>
                    <a:pt x="4317" y="8987"/>
                    <a:pt x="3992" y="9650"/>
                  </a:cubicBezTo>
                  <a:lnTo>
                    <a:pt x="6605" y="9650"/>
                  </a:lnTo>
                  <a:cubicBezTo>
                    <a:pt x="6808" y="8960"/>
                    <a:pt x="6916" y="8229"/>
                    <a:pt x="6916" y="7471"/>
                  </a:cubicBezTo>
                  <a:cubicBezTo>
                    <a:pt x="6916" y="3532"/>
                    <a:pt x="3857" y="29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4086577" y="2644658"/>
              <a:ext cx="144522" cy="214230"/>
            </a:xfrm>
            <a:custGeom>
              <a:rect b="b" l="l" r="r" t="t"/>
              <a:pathLst>
                <a:path extrusionOk="0" h="9650" w="6510">
                  <a:moveTo>
                    <a:pt x="6509" y="0"/>
                  </a:moveTo>
                  <a:cubicBezTo>
                    <a:pt x="5495" y="81"/>
                    <a:pt x="4533" y="352"/>
                    <a:pt x="3667" y="798"/>
                  </a:cubicBezTo>
                  <a:lnTo>
                    <a:pt x="4182" y="1624"/>
                  </a:lnTo>
                  <a:cubicBezTo>
                    <a:pt x="4520" y="2166"/>
                    <a:pt x="4520" y="2828"/>
                    <a:pt x="4196" y="3384"/>
                  </a:cubicBezTo>
                  <a:lnTo>
                    <a:pt x="4155" y="3451"/>
                  </a:lnTo>
                  <a:cubicBezTo>
                    <a:pt x="4019" y="3682"/>
                    <a:pt x="4073" y="3992"/>
                    <a:pt x="4290" y="4169"/>
                  </a:cubicBezTo>
                  <a:lnTo>
                    <a:pt x="4506" y="4344"/>
                  </a:lnTo>
                  <a:cubicBezTo>
                    <a:pt x="4981" y="4723"/>
                    <a:pt x="5210" y="5333"/>
                    <a:pt x="5116" y="5941"/>
                  </a:cubicBezTo>
                  <a:lnTo>
                    <a:pt x="5075" y="6145"/>
                  </a:lnTo>
                  <a:cubicBezTo>
                    <a:pt x="4940" y="6970"/>
                    <a:pt x="4250" y="7552"/>
                    <a:pt x="3424" y="7552"/>
                  </a:cubicBezTo>
                  <a:lnTo>
                    <a:pt x="2436" y="7552"/>
                  </a:lnTo>
                  <a:cubicBezTo>
                    <a:pt x="2287" y="7552"/>
                    <a:pt x="2151" y="7619"/>
                    <a:pt x="2043" y="7715"/>
                  </a:cubicBezTo>
                  <a:cubicBezTo>
                    <a:pt x="2016" y="7742"/>
                    <a:pt x="1705" y="8040"/>
                    <a:pt x="0" y="9650"/>
                  </a:cubicBezTo>
                  <a:lnTo>
                    <a:pt x="6509" y="9650"/>
                  </a:lnTo>
                  <a:lnTo>
                    <a:pt x="65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4070349" y="2675294"/>
              <a:ext cx="106072" cy="156865"/>
            </a:xfrm>
            <a:custGeom>
              <a:rect b="b" l="l" r="r" t="t"/>
              <a:pathLst>
                <a:path extrusionOk="0" h="7066" w="4778">
                  <a:moveTo>
                    <a:pt x="3438" y="1"/>
                  </a:moveTo>
                  <a:cubicBezTo>
                    <a:pt x="1258" y="1571"/>
                    <a:pt x="0" y="4236"/>
                    <a:pt x="365" y="7066"/>
                  </a:cubicBezTo>
                  <a:lnTo>
                    <a:pt x="1989" y="5536"/>
                  </a:lnTo>
                  <a:cubicBezTo>
                    <a:pt x="2301" y="5225"/>
                    <a:pt x="2720" y="5048"/>
                    <a:pt x="3167" y="5048"/>
                  </a:cubicBezTo>
                  <a:lnTo>
                    <a:pt x="4155" y="5048"/>
                  </a:lnTo>
                  <a:cubicBezTo>
                    <a:pt x="4425" y="5048"/>
                    <a:pt x="4656" y="4859"/>
                    <a:pt x="4710" y="4588"/>
                  </a:cubicBezTo>
                  <a:lnTo>
                    <a:pt x="4737" y="4372"/>
                  </a:lnTo>
                  <a:cubicBezTo>
                    <a:pt x="4777" y="4169"/>
                    <a:pt x="4696" y="3966"/>
                    <a:pt x="4534" y="3844"/>
                  </a:cubicBezTo>
                  <a:lnTo>
                    <a:pt x="4317" y="3668"/>
                  </a:lnTo>
                  <a:cubicBezTo>
                    <a:pt x="3667" y="3141"/>
                    <a:pt x="3492" y="2206"/>
                    <a:pt x="3925" y="1489"/>
                  </a:cubicBezTo>
                  <a:lnTo>
                    <a:pt x="3965" y="1421"/>
                  </a:lnTo>
                  <a:cubicBezTo>
                    <a:pt x="4073" y="1246"/>
                    <a:pt x="4073" y="1015"/>
                    <a:pt x="3965" y="840"/>
                  </a:cubicBezTo>
                  <a:lnTo>
                    <a:pt x="34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5" name="Google Shape;1205;p33"/>
          <p:cNvGrpSpPr/>
          <p:nvPr/>
        </p:nvGrpSpPr>
        <p:grpSpPr>
          <a:xfrm>
            <a:off x="6583213" y="1900342"/>
            <a:ext cx="368130" cy="356682"/>
            <a:chOff x="4030677" y="3369643"/>
            <a:chExt cx="425485" cy="412254"/>
          </a:xfrm>
        </p:grpSpPr>
        <p:sp>
          <p:nvSpPr>
            <p:cNvPr id="1206" name="Google Shape;1206;p33"/>
            <p:cNvSpPr/>
            <p:nvPr/>
          </p:nvSpPr>
          <p:spPr>
            <a:xfrm>
              <a:off x="4144541" y="3483529"/>
              <a:ext cx="78144" cy="78144"/>
            </a:xfrm>
            <a:custGeom>
              <a:rect b="b" l="l" r="r" t="t"/>
              <a:pathLst>
                <a:path extrusionOk="0" h="3520" w="3520">
                  <a:moveTo>
                    <a:pt x="1760" y="1"/>
                  </a:moveTo>
                  <a:cubicBezTo>
                    <a:pt x="1449" y="1"/>
                    <a:pt x="1192" y="258"/>
                    <a:pt x="1192" y="569"/>
                  </a:cubicBezTo>
                  <a:lnTo>
                    <a:pt x="1192" y="1205"/>
                  </a:lnTo>
                  <a:lnTo>
                    <a:pt x="556" y="1205"/>
                  </a:lnTo>
                  <a:cubicBezTo>
                    <a:pt x="244" y="1205"/>
                    <a:pt x="1" y="1449"/>
                    <a:pt x="1" y="1760"/>
                  </a:cubicBezTo>
                  <a:cubicBezTo>
                    <a:pt x="1" y="2071"/>
                    <a:pt x="244" y="2329"/>
                    <a:pt x="556" y="2329"/>
                  </a:cubicBezTo>
                  <a:lnTo>
                    <a:pt x="1192" y="2329"/>
                  </a:lnTo>
                  <a:lnTo>
                    <a:pt x="1192" y="2964"/>
                  </a:lnTo>
                  <a:cubicBezTo>
                    <a:pt x="1192" y="3276"/>
                    <a:pt x="1449" y="3520"/>
                    <a:pt x="1760" y="3520"/>
                  </a:cubicBezTo>
                  <a:cubicBezTo>
                    <a:pt x="2072" y="3520"/>
                    <a:pt x="2316" y="3276"/>
                    <a:pt x="2316" y="2964"/>
                  </a:cubicBezTo>
                  <a:lnTo>
                    <a:pt x="2316" y="2329"/>
                  </a:lnTo>
                  <a:lnTo>
                    <a:pt x="2951" y="2329"/>
                  </a:lnTo>
                  <a:cubicBezTo>
                    <a:pt x="3263" y="2329"/>
                    <a:pt x="3520" y="2071"/>
                    <a:pt x="3520" y="1760"/>
                  </a:cubicBezTo>
                  <a:cubicBezTo>
                    <a:pt x="3520" y="1449"/>
                    <a:pt x="3263" y="1205"/>
                    <a:pt x="2951" y="1205"/>
                  </a:cubicBezTo>
                  <a:lnTo>
                    <a:pt x="2316" y="1205"/>
                  </a:lnTo>
                  <a:lnTo>
                    <a:pt x="2316" y="569"/>
                  </a:lnTo>
                  <a:cubicBezTo>
                    <a:pt x="2316" y="258"/>
                    <a:pt x="2072"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3"/>
            <p:cNvSpPr/>
            <p:nvPr/>
          </p:nvSpPr>
          <p:spPr>
            <a:xfrm>
              <a:off x="4296278" y="3490145"/>
              <a:ext cx="73948" cy="71528"/>
            </a:xfrm>
            <a:custGeom>
              <a:rect b="b" l="l" r="r" t="t"/>
              <a:pathLst>
                <a:path extrusionOk="0" h="3222" w="3331">
                  <a:moveTo>
                    <a:pt x="617" y="1"/>
                  </a:moveTo>
                  <a:cubicBezTo>
                    <a:pt x="471" y="1"/>
                    <a:pt x="326" y="55"/>
                    <a:pt x="218" y="163"/>
                  </a:cubicBezTo>
                  <a:cubicBezTo>
                    <a:pt x="1" y="393"/>
                    <a:pt x="1" y="745"/>
                    <a:pt x="218" y="961"/>
                  </a:cubicBezTo>
                  <a:lnTo>
                    <a:pt x="867" y="1611"/>
                  </a:lnTo>
                  <a:lnTo>
                    <a:pt x="218" y="2260"/>
                  </a:lnTo>
                  <a:cubicBezTo>
                    <a:pt x="1" y="2491"/>
                    <a:pt x="1" y="2843"/>
                    <a:pt x="218" y="3059"/>
                  </a:cubicBezTo>
                  <a:cubicBezTo>
                    <a:pt x="326" y="3168"/>
                    <a:pt x="471" y="3222"/>
                    <a:pt x="617" y="3222"/>
                  </a:cubicBezTo>
                  <a:cubicBezTo>
                    <a:pt x="762" y="3222"/>
                    <a:pt x="907" y="3168"/>
                    <a:pt x="1016" y="3059"/>
                  </a:cubicBezTo>
                  <a:lnTo>
                    <a:pt x="1665" y="2410"/>
                  </a:lnTo>
                  <a:lnTo>
                    <a:pt x="2315" y="3059"/>
                  </a:lnTo>
                  <a:cubicBezTo>
                    <a:pt x="2423" y="3168"/>
                    <a:pt x="2569" y="3222"/>
                    <a:pt x="2714" y="3222"/>
                  </a:cubicBezTo>
                  <a:cubicBezTo>
                    <a:pt x="2860" y="3222"/>
                    <a:pt x="3006" y="3168"/>
                    <a:pt x="3114" y="3059"/>
                  </a:cubicBezTo>
                  <a:cubicBezTo>
                    <a:pt x="3330" y="2843"/>
                    <a:pt x="3330" y="2491"/>
                    <a:pt x="3114" y="2260"/>
                  </a:cubicBezTo>
                  <a:lnTo>
                    <a:pt x="2464" y="1611"/>
                  </a:lnTo>
                  <a:lnTo>
                    <a:pt x="3114" y="961"/>
                  </a:lnTo>
                  <a:cubicBezTo>
                    <a:pt x="3330" y="745"/>
                    <a:pt x="3330" y="393"/>
                    <a:pt x="3114" y="163"/>
                  </a:cubicBezTo>
                  <a:cubicBezTo>
                    <a:pt x="3006" y="55"/>
                    <a:pt x="2860" y="1"/>
                    <a:pt x="2714" y="1"/>
                  </a:cubicBezTo>
                  <a:cubicBezTo>
                    <a:pt x="2569" y="1"/>
                    <a:pt x="2423" y="55"/>
                    <a:pt x="2315" y="163"/>
                  </a:cubicBezTo>
                  <a:lnTo>
                    <a:pt x="1665" y="826"/>
                  </a:lnTo>
                  <a:lnTo>
                    <a:pt x="1016" y="163"/>
                  </a:lnTo>
                  <a:cubicBezTo>
                    <a:pt x="907" y="55"/>
                    <a:pt x="762" y="1"/>
                    <a:pt x="6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3"/>
            <p:cNvSpPr/>
            <p:nvPr/>
          </p:nvSpPr>
          <p:spPr>
            <a:xfrm>
              <a:off x="4076343" y="3430360"/>
              <a:ext cx="55012" cy="64979"/>
            </a:xfrm>
            <a:custGeom>
              <a:rect b="b" l="l" r="r" t="t"/>
              <a:pathLst>
                <a:path extrusionOk="0" h="2927" w="2478">
                  <a:moveTo>
                    <a:pt x="630" y="1"/>
                  </a:moveTo>
                  <a:cubicBezTo>
                    <a:pt x="525" y="1"/>
                    <a:pt x="419" y="31"/>
                    <a:pt x="326" y="95"/>
                  </a:cubicBezTo>
                  <a:cubicBezTo>
                    <a:pt x="68" y="271"/>
                    <a:pt x="1" y="622"/>
                    <a:pt x="176" y="880"/>
                  </a:cubicBezTo>
                  <a:lnTo>
                    <a:pt x="1367" y="2667"/>
                  </a:lnTo>
                  <a:cubicBezTo>
                    <a:pt x="1478" y="2836"/>
                    <a:pt x="1658" y="2926"/>
                    <a:pt x="1840" y="2926"/>
                  </a:cubicBezTo>
                  <a:cubicBezTo>
                    <a:pt x="1948" y="2926"/>
                    <a:pt x="2057" y="2894"/>
                    <a:pt x="2152" y="2829"/>
                  </a:cubicBezTo>
                  <a:cubicBezTo>
                    <a:pt x="2410" y="2653"/>
                    <a:pt x="2477" y="2301"/>
                    <a:pt x="2302" y="2044"/>
                  </a:cubicBezTo>
                  <a:lnTo>
                    <a:pt x="1111" y="258"/>
                  </a:lnTo>
                  <a:cubicBezTo>
                    <a:pt x="998" y="93"/>
                    <a:pt x="815" y="1"/>
                    <a:pt x="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3"/>
            <p:cNvSpPr/>
            <p:nvPr/>
          </p:nvSpPr>
          <p:spPr>
            <a:xfrm>
              <a:off x="4203149" y="3369643"/>
              <a:ext cx="81430" cy="79054"/>
            </a:xfrm>
            <a:custGeom>
              <a:rect b="b" l="l" r="r" t="t"/>
              <a:pathLst>
                <a:path extrusionOk="0" h="3561" w="3668">
                  <a:moveTo>
                    <a:pt x="3052" y="1"/>
                  </a:moveTo>
                  <a:cubicBezTo>
                    <a:pt x="2907" y="1"/>
                    <a:pt x="2761" y="55"/>
                    <a:pt x="2653" y="163"/>
                  </a:cubicBezTo>
                  <a:lnTo>
                    <a:pt x="217" y="2600"/>
                  </a:lnTo>
                  <a:cubicBezTo>
                    <a:pt x="0" y="2816"/>
                    <a:pt x="0" y="3182"/>
                    <a:pt x="217" y="3399"/>
                  </a:cubicBezTo>
                  <a:cubicBezTo>
                    <a:pt x="325" y="3507"/>
                    <a:pt x="471" y="3561"/>
                    <a:pt x="616" y="3561"/>
                  </a:cubicBezTo>
                  <a:cubicBezTo>
                    <a:pt x="761" y="3561"/>
                    <a:pt x="907" y="3507"/>
                    <a:pt x="1015" y="3399"/>
                  </a:cubicBezTo>
                  <a:lnTo>
                    <a:pt x="3451" y="962"/>
                  </a:lnTo>
                  <a:cubicBezTo>
                    <a:pt x="3668" y="746"/>
                    <a:pt x="3668" y="394"/>
                    <a:pt x="3451" y="163"/>
                  </a:cubicBezTo>
                  <a:cubicBezTo>
                    <a:pt x="3343" y="55"/>
                    <a:pt x="3197" y="1"/>
                    <a:pt x="30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3"/>
            <p:cNvSpPr/>
            <p:nvPr/>
          </p:nvSpPr>
          <p:spPr>
            <a:xfrm>
              <a:off x="4197732" y="3369643"/>
              <a:ext cx="24953" cy="24975"/>
            </a:xfrm>
            <a:custGeom>
              <a:rect b="b" l="l" r="r" t="t"/>
              <a:pathLst>
                <a:path extrusionOk="0" h="1125" w="1124">
                  <a:moveTo>
                    <a:pt x="569" y="1"/>
                  </a:moveTo>
                  <a:cubicBezTo>
                    <a:pt x="244" y="1"/>
                    <a:pt x="1" y="259"/>
                    <a:pt x="1" y="569"/>
                  </a:cubicBezTo>
                  <a:cubicBezTo>
                    <a:pt x="1" y="881"/>
                    <a:pt x="257" y="1125"/>
                    <a:pt x="569" y="1125"/>
                  </a:cubicBezTo>
                  <a:cubicBezTo>
                    <a:pt x="867" y="1125"/>
                    <a:pt x="1124" y="881"/>
                    <a:pt x="1124" y="569"/>
                  </a:cubicBezTo>
                  <a:cubicBezTo>
                    <a:pt x="1124" y="259"/>
                    <a:pt x="867" y="1"/>
                    <a:pt x="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3"/>
            <p:cNvSpPr/>
            <p:nvPr/>
          </p:nvSpPr>
          <p:spPr>
            <a:xfrm>
              <a:off x="4264132" y="3430338"/>
              <a:ext cx="24975" cy="24975"/>
            </a:xfrm>
            <a:custGeom>
              <a:rect b="b" l="l" r="r" t="t"/>
              <a:pathLst>
                <a:path extrusionOk="0" h="1125" w="1125">
                  <a:moveTo>
                    <a:pt x="569" y="1"/>
                  </a:moveTo>
                  <a:cubicBezTo>
                    <a:pt x="258" y="1"/>
                    <a:pt x="0" y="259"/>
                    <a:pt x="0" y="569"/>
                  </a:cubicBezTo>
                  <a:cubicBezTo>
                    <a:pt x="0" y="881"/>
                    <a:pt x="258" y="1125"/>
                    <a:pt x="569" y="1125"/>
                  </a:cubicBezTo>
                  <a:cubicBezTo>
                    <a:pt x="881" y="1125"/>
                    <a:pt x="1124" y="881"/>
                    <a:pt x="1124" y="569"/>
                  </a:cubicBezTo>
                  <a:cubicBezTo>
                    <a:pt x="1124" y="259"/>
                    <a:pt x="881" y="1"/>
                    <a:pt x="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3"/>
            <p:cNvSpPr/>
            <p:nvPr/>
          </p:nvSpPr>
          <p:spPr>
            <a:xfrm>
              <a:off x="4050191" y="3516874"/>
              <a:ext cx="54101" cy="78144"/>
            </a:xfrm>
            <a:custGeom>
              <a:rect b="b" l="l" r="r" t="t"/>
              <a:pathLst>
                <a:path extrusionOk="0" h="3520" w="2437">
                  <a:moveTo>
                    <a:pt x="617" y="1"/>
                  </a:moveTo>
                  <a:cubicBezTo>
                    <a:pt x="471" y="1"/>
                    <a:pt x="326" y="55"/>
                    <a:pt x="217" y="163"/>
                  </a:cubicBezTo>
                  <a:cubicBezTo>
                    <a:pt x="1" y="380"/>
                    <a:pt x="1" y="732"/>
                    <a:pt x="217" y="962"/>
                  </a:cubicBezTo>
                  <a:cubicBezTo>
                    <a:pt x="732" y="1462"/>
                    <a:pt x="1071" y="2112"/>
                    <a:pt x="1219" y="2816"/>
                  </a:cubicBezTo>
                  <a:lnTo>
                    <a:pt x="1260" y="3074"/>
                  </a:lnTo>
                  <a:cubicBezTo>
                    <a:pt x="1314" y="3330"/>
                    <a:pt x="1558" y="3520"/>
                    <a:pt x="1814" y="3520"/>
                  </a:cubicBezTo>
                  <a:cubicBezTo>
                    <a:pt x="2166" y="3520"/>
                    <a:pt x="2437" y="3195"/>
                    <a:pt x="2370" y="2843"/>
                  </a:cubicBezTo>
                  <a:lnTo>
                    <a:pt x="2316" y="2599"/>
                  </a:lnTo>
                  <a:cubicBezTo>
                    <a:pt x="2126" y="1666"/>
                    <a:pt x="1679" y="827"/>
                    <a:pt x="1016" y="163"/>
                  </a:cubicBezTo>
                  <a:cubicBezTo>
                    <a:pt x="908" y="55"/>
                    <a:pt x="763" y="1"/>
                    <a:pt x="6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3"/>
            <p:cNvSpPr/>
            <p:nvPr/>
          </p:nvSpPr>
          <p:spPr>
            <a:xfrm>
              <a:off x="4382503" y="3516874"/>
              <a:ext cx="54101" cy="78144"/>
            </a:xfrm>
            <a:custGeom>
              <a:rect b="b" l="l" r="r" t="t"/>
              <a:pathLst>
                <a:path extrusionOk="0" h="3520" w="2437">
                  <a:moveTo>
                    <a:pt x="1826" y="1"/>
                  </a:moveTo>
                  <a:cubicBezTo>
                    <a:pt x="1683" y="1"/>
                    <a:pt x="1537" y="55"/>
                    <a:pt x="1422" y="163"/>
                  </a:cubicBezTo>
                  <a:cubicBezTo>
                    <a:pt x="759" y="827"/>
                    <a:pt x="313" y="1666"/>
                    <a:pt x="123" y="2599"/>
                  </a:cubicBezTo>
                  <a:lnTo>
                    <a:pt x="82" y="2843"/>
                  </a:lnTo>
                  <a:cubicBezTo>
                    <a:pt x="1" y="3195"/>
                    <a:pt x="271" y="3520"/>
                    <a:pt x="623" y="3520"/>
                  </a:cubicBezTo>
                  <a:cubicBezTo>
                    <a:pt x="894" y="3520"/>
                    <a:pt x="1125" y="3330"/>
                    <a:pt x="1179" y="3074"/>
                  </a:cubicBezTo>
                  <a:lnTo>
                    <a:pt x="1233" y="2816"/>
                  </a:lnTo>
                  <a:cubicBezTo>
                    <a:pt x="1368" y="2112"/>
                    <a:pt x="1706" y="1462"/>
                    <a:pt x="2220" y="962"/>
                  </a:cubicBezTo>
                  <a:cubicBezTo>
                    <a:pt x="2437" y="732"/>
                    <a:pt x="2437" y="380"/>
                    <a:pt x="2220" y="163"/>
                  </a:cubicBezTo>
                  <a:cubicBezTo>
                    <a:pt x="2112" y="55"/>
                    <a:pt x="1970" y="1"/>
                    <a:pt x="18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3"/>
            <p:cNvSpPr/>
            <p:nvPr/>
          </p:nvSpPr>
          <p:spPr>
            <a:xfrm>
              <a:off x="4349469" y="3423745"/>
              <a:ext cx="40582" cy="38184"/>
            </a:xfrm>
            <a:custGeom>
              <a:rect b="b" l="l" r="r" t="t"/>
              <a:pathLst>
                <a:path extrusionOk="0" h="1720" w="1828">
                  <a:moveTo>
                    <a:pt x="1217" y="0"/>
                  </a:moveTo>
                  <a:cubicBezTo>
                    <a:pt x="1073" y="0"/>
                    <a:pt x="927" y="54"/>
                    <a:pt x="812" y="163"/>
                  </a:cubicBezTo>
                  <a:lnTo>
                    <a:pt x="217" y="758"/>
                  </a:lnTo>
                  <a:cubicBezTo>
                    <a:pt x="0" y="989"/>
                    <a:pt x="0" y="1341"/>
                    <a:pt x="217" y="1557"/>
                  </a:cubicBezTo>
                  <a:cubicBezTo>
                    <a:pt x="325" y="1665"/>
                    <a:pt x="470" y="1720"/>
                    <a:pt x="616" y="1720"/>
                  </a:cubicBezTo>
                  <a:cubicBezTo>
                    <a:pt x="762" y="1720"/>
                    <a:pt x="907" y="1665"/>
                    <a:pt x="1016" y="1557"/>
                  </a:cubicBezTo>
                  <a:lnTo>
                    <a:pt x="1611" y="962"/>
                  </a:lnTo>
                  <a:cubicBezTo>
                    <a:pt x="1828" y="745"/>
                    <a:pt x="1828" y="379"/>
                    <a:pt x="1611" y="163"/>
                  </a:cubicBezTo>
                  <a:cubicBezTo>
                    <a:pt x="1503" y="54"/>
                    <a:pt x="1361" y="0"/>
                    <a:pt x="12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3"/>
            <p:cNvSpPr/>
            <p:nvPr/>
          </p:nvSpPr>
          <p:spPr>
            <a:xfrm>
              <a:off x="4057117" y="3609137"/>
              <a:ext cx="372605" cy="81430"/>
            </a:xfrm>
            <a:custGeom>
              <a:rect b="b" l="l" r="r" t="t"/>
              <a:pathLst>
                <a:path extrusionOk="0" h="3668" w="16784">
                  <a:moveTo>
                    <a:pt x="6341" y="1"/>
                  </a:moveTo>
                  <a:cubicBezTo>
                    <a:pt x="6126" y="1"/>
                    <a:pt x="5905" y="35"/>
                    <a:pt x="5685" y="109"/>
                  </a:cubicBezTo>
                  <a:cubicBezTo>
                    <a:pt x="4900" y="365"/>
                    <a:pt x="4263" y="569"/>
                    <a:pt x="3276" y="731"/>
                  </a:cubicBezTo>
                  <a:cubicBezTo>
                    <a:pt x="2572" y="839"/>
                    <a:pt x="1854" y="894"/>
                    <a:pt x="1123" y="894"/>
                  </a:cubicBezTo>
                  <a:cubicBezTo>
                    <a:pt x="515" y="894"/>
                    <a:pt x="1" y="1408"/>
                    <a:pt x="1" y="2016"/>
                  </a:cubicBezTo>
                  <a:lnTo>
                    <a:pt x="1" y="3072"/>
                  </a:lnTo>
                  <a:lnTo>
                    <a:pt x="6226" y="3072"/>
                  </a:lnTo>
                  <a:cubicBezTo>
                    <a:pt x="6997" y="3072"/>
                    <a:pt x="7742" y="3276"/>
                    <a:pt x="8392" y="3668"/>
                  </a:cubicBezTo>
                  <a:cubicBezTo>
                    <a:pt x="9042" y="3276"/>
                    <a:pt x="9785" y="3072"/>
                    <a:pt x="10557" y="3072"/>
                  </a:cubicBezTo>
                  <a:lnTo>
                    <a:pt x="16783" y="3072"/>
                  </a:lnTo>
                  <a:lnTo>
                    <a:pt x="16783" y="2016"/>
                  </a:lnTo>
                  <a:cubicBezTo>
                    <a:pt x="16783" y="1408"/>
                    <a:pt x="16282" y="894"/>
                    <a:pt x="15659" y="894"/>
                  </a:cubicBezTo>
                  <a:cubicBezTo>
                    <a:pt x="14943" y="894"/>
                    <a:pt x="14225" y="839"/>
                    <a:pt x="13508" y="731"/>
                  </a:cubicBezTo>
                  <a:cubicBezTo>
                    <a:pt x="12492" y="555"/>
                    <a:pt x="11803" y="338"/>
                    <a:pt x="11112" y="109"/>
                  </a:cubicBezTo>
                  <a:cubicBezTo>
                    <a:pt x="10892" y="35"/>
                    <a:pt x="10671" y="1"/>
                    <a:pt x="10455" y="1"/>
                  </a:cubicBezTo>
                  <a:cubicBezTo>
                    <a:pt x="9356" y="1"/>
                    <a:pt x="8392" y="892"/>
                    <a:pt x="8392" y="2058"/>
                  </a:cubicBezTo>
                  <a:cubicBezTo>
                    <a:pt x="8392" y="892"/>
                    <a:pt x="7437" y="1"/>
                    <a:pt x="63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3"/>
            <p:cNvSpPr/>
            <p:nvPr/>
          </p:nvSpPr>
          <p:spPr>
            <a:xfrm>
              <a:off x="4030677" y="3702266"/>
              <a:ext cx="425485" cy="79631"/>
            </a:xfrm>
            <a:custGeom>
              <a:rect b="b" l="l" r="r" t="t"/>
              <a:pathLst>
                <a:path extrusionOk="0" h="3587" w="19166">
                  <a:moveTo>
                    <a:pt x="555" y="1"/>
                  </a:moveTo>
                  <a:cubicBezTo>
                    <a:pt x="244" y="1"/>
                    <a:pt x="1" y="245"/>
                    <a:pt x="1" y="555"/>
                  </a:cubicBezTo>
                  <a:lnTo>
                    <a:pt x="1" y="1503"/>
                  </a:lnTo>
                  <a:cubicBezTo>
                    <a:pt x="1" y="1800"/>
                    <a:pt x="244" y="2058"/>
                    <a:pt x="555" y="2058"/>
                  </a:cubicBezTo>
                  <a:lnTo>
                    <a:pt x="7715" y="2058"/>
                  </a:lnTo>
                  <a:cubicBezTo>
                    <a:pt x="7932" y="2058"/>
                    <a:pt x="8121" y="2207"/>
                    <a:pt x="8161" y="2423"/>
                  </a:cubicBezTo>
                  <a:cubicBezTo>
                    <a:pt x="8284" y="3100"/>
                    <a:pt x="8892" y="3587"/>
                    <a:pt x="9583" y="3587"/>
                  </a:cubicBezTo>
                  <a:cubicBezTo>
                    <a:pt x="10287" y="3587"/>
                    <a:pt x="10882" y="3100"/>
                    <a:pt x="11018" y="2423"/>
                  </a:cubicBezTo>
                  <a:cubicBezTo>
                    <a:pt x="11058" y="2207"/>
                    <a:pt x="11234" y="2058"/>
                    <a:pt x="11451" y="2058"/>
                  </a:cubicBezTo>
                  <a:lnTo>
                    <a:pt x="18610" y="2058"/>
                  </a:lnTo>
                  <a:cubicBezTo>
                    <a:pt x="18922" y="2058"/>
                    <a:pt x="19165" y="1800"/>
                    <a:pt x="19165" y="1503"/>
                  </a:cubicBezTo>
                  <a:lnTo>
                    <a:pt x="19165" y="555"/>
                  </a:lnTo>
                  <a:cubicBezTo>
                    <a:pt x="19165" y="245"/>
                    <a:pt x="18922" y="1"/>
                    <a:pt x="18610" y="1"/>
                  </a:cubicBezTo>
                  <a:lnTo>
                    <a:pt x="11748" y="1"/>
                  </a:lnTo>
                  <a:cubicBezTo>
                    <a:pt x="10936" y="1"/>
                    <a:pt x="10164" y="326"/>
                    <a:pt x="9583" y="894"/>
                  </a:cubicBezTo>
                  <a:cubicBezTo>
                    <a:pt x="9015" y="326"/>
                    <a:pt x="8230" y="1"/>
                    <a:pt x="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33"/>
          <p:cNvGrpSpPr/>
          <p:nvPr/>
        </p:nvGrpSpPr>
        <p:grpSpPr>
          <a:xfrm>
            <a:off x="6595429" y="3621218"/>
            <a:ext cx="343679" cy="368264"/>
            <a:chOff x="4044796" y="4081575"/>
            <a:chExt cx="397225" cy="425641"/>
          </a:xfrm>
        </p:grpSpPr>
        <p:sp>
          <p:nvSpPr>
            <p:cNvPr id="1218" name="Google Shape;1218;p33"/>
            <p:cNvSpPr/>
            <p:nvPr/>
          </p:nvSpPr>
          <p:spPr>
            <a:xfrm>
              <a:off x="4044796" y="4241903"/>
              <a:ext cx="397225" cy="231368"/>
            </a:xfrm>
            <a:custGeom>
              <a:rect b="b" l="l" r="r" t="t"/>
              <a:pathLst>
                <a:path extrusionOk="0" h="10422" w="17893">
                  <a:moveTo>
                    <a:pt x="3600" y="1462"/>
                  </a:moveTo>
                  <a:cubicBezTo>
                    <a:pt x="3898" y="1462"/>
                    <a:pt x="4156" y="1719"/>
                    <a:pt x="4156" y="2031"/>
                  </a:cubicBezTo>
                  <a:cubicBezTo>
                    <a:pt x="4156" y="2341"/>
                    <a:pt x="3898" y="2585"/>
                    <a:pt x="3600" y="2585"/>
                  </a:cubicBezTo>
                  <a:lnTo>
                    <a:pt x="1801" y="2585"/>
                  </a:lnTo>
                  <a:cubicBezTo>
                    <a:pt x="1489" y="2585"/>
                    <a:pt x="1232" y="2341"/>
                    <a:pt x="1232" y="2031"/>
                  </a:cubicBezTo>
                  <a:cubicBezTo>
                    <a:pt x="1232" y="1719"/>
                    <a:pt x="1489" y="1462"/>
                    <a:pt x="1801" y="1462"/>
                  </a:cubicBezTo>
                  <a:close/>
                  <a:moveTo>
                    <a:pt x="4791" y="3857"/>
                  </a:moveTo>
                  <a:cubicBezTo>
                    <a:pt x="5103" y="3857"/>
                    <a:pt x="5360" y="4115"/>
                    <a:pt x="5360" y="4426"/>
                  </a:cubicBezTo>
                  <a:cubicBezTo>
                    <a:pt x="5360" y="4738"/>
                    <a:pt x="5103" y="4981"/>
                    <a:pt x="4791" y="4981"/>
                  </a:cubicBezTo>
                  <a:lnTo>
                    <a:pt x="1801" y="4981"/>
                  </a:lnTo>
                  <a:cubicBezTo>
                    <a:pt x="1489" y="4981"/>
                    <a:pt x="1232" y="4738"/>
                    <a:pt x="1232" y="4426"/>
                  </a:cubicBezTo>
                  <a:cubicBezTo>
                    <a:pt x="1232" y="4115"/>
                    <a:pt x="1489" y="3857"/>
                    <a:pt x="1801" y="3857"/>
                  </a:cubicBezTo>
                  <a:close/>
                  <a:moveTo>
                    <a:pt x="1124" y="1"/>
                  </a:moveTo>
                  <a:cubicBezTo>
                    <a:pt x="502" y="1"/>
                    <a:pt x="0" y="515"/>
                    <a:pt x="0" y="1123"/>
                  </a:cubicBezTo>
                  <a:lnTo>
                    <a:pt x="0" y="9298"/>
                  </a:lnTo>
                  <a:cubicBezTo>
                    <a:pt x="0" y="9908"/>
                    <a:pt x="502" y="10422"/>
                    <a:pt x="1124" y="10422"/>
                  </a:cubicBezTo>
                  <a:lnTo>
                    <a:pt x="1543" y="10422"/>
                  </a:lnTo>
                  <a:cubicBezTo>
                    <a:pt x="1395" y="8717"/>
                    <a:pt x="2734" y="7228"/>
                    <a:pt x="4454" y="7228"/>
                  </a:cubicBezTo>
                  <a:cubicBezTo>
                    <a:pt x="6172" y="7228"/>
                    <a:pt x="7525" y="8717"/>
                    <a:pt x="7363" y="10422"/>
                  </a:cubicBezTo>
                  <a:lnTo>
                    <a:pt x="10530" y="10422"/>
                  </a:lnTo>
                  <a:cubicBezTo>
                    <a:pt x="10382" y="8717"/>
                    <a:pt x="11721" y="7228"/>
                    <a:pt x="13440" y="7228"/>
                  </a:cubicBezTo>
                  <a:cubicBezTo>
                    <a:pt x="15159" y="7228"/>
                    <a:pt x="16512" y="8717"/>
                    <a:pt x="16350" y="10422"/>
                  </a:cubicBezTo>
                  <a:lnTo>
                    <a:pt x="16770" y="10422"/>
                  </a:lnTo>
                  <a:cubicBezTo>
                    <a:pt x="17392" y="10422"/>
                    <a:pt x="17893" y="9908"/>
                    <a:pt x="17893" y="9298"/>
                  </a:cubicBezTo>
                  <a:lnTo>
                    <a:pt x="17893" y="5929"/>
                  </a:lnTo>
                  <a:lnTo>
                    <a:pt x="10746" y="5929"/>
                  </a:lnTo>
                  <a:cubicBezTo>
                    <a:pt x="10436" y="5929"/>
                    <a:pt x="10178" y="5671"/>
                    <a:pt x="10178" y="5360"/>
                  </a:cubicBezTo>
                  <a:lnTo>
                    <a:pt x="10178" y="68"/>
                  </a:lnTo>
                  <a:lnTo>
                    <a:pt x="7904" y="1219"/>
                  </a:lnTo>
                  <a:cubicBezTo>
                    <a:pt x="7674" y="1333"/>
                    <a:pt x="7417" y="1391"/>
                    <a:pt x="7158" y="1391"/>
                  </a:cubicBezTo>
                  <a:cubicBezTo>
                    <a:pt x="6899" y="1391"/>
                    <a:pt x="6639" y="1333"/>
                    <a:pt x="6402" y="1219"/>
                  </a:cubicBezTo>
                  <a:lnTo>
                    <a:pt x="39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3"/>
            <p:cNvSpPr/>
            <p:nvPr/>
          </p:nvSpPr>
          <p:spPr>
            <a:xfrm>
              <a:off x="4295679" y="4241903"/>
              <a:ext cx="140926" cy="106671"/>
            </a:xfrm>
            <a:custGeom>
              <a:rect b="b" l="l" r="r" t="t"/>
              <a:pathLst>
                <a:path extrusionOk="0" h="4805" w="6348">
                  <a:moveTo>
                    <a:pt x="1" y="1"/>
                  </a:moveTo>
                  <a:lnTo>
                    <a:pt x="1" y="4805"/>
                  </a:lnTo>
                  <a:lnTo>
                    <a:pt x="6348" y="4805"/>
                  </a:lnTo>
                  <a:lnTo>
                    <a:pt x="3520" y="271"/>
                  </a:lnTo>
                  <a:cubicBezTo>
                    <a:pt x="3412" y="109"/>
                    <a:pt x="3235" y="1"/>
                    <a:pt x="3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3"/>
            <p:cNvSpPr/>
            <p:nvPr/>
          </p:nvSpPr>
          <p:spPr>
            <a:xfrm>
              <a:off x="4103671" y="4427273"/>
              <a:ext cx="79964" cy="79942"/>
            </a:xfrm>
            <a:custGeom>
              <a:rect b="b" l="l" r="r" t="t"/>
              <a:pathLst>
                <a:path extrusionOk="0" h="3601" w="3602">
                  <a:moveTo>
                    <a:pt x="1802" y="1"/>
                  </a:moveTo>
                  <a:cubicBezTo>
                    <a:pt x="813" y="1"/>
                    <a:pt x="1" y="813"/>
                    <a:pt x="1" y="1801"/>
                  </a:cubicBezTo>
                  <a:cubicBezTo>
                    <a:pt x="1" y="2803"/>
                    <a:pt x="813" y="3601"/>
                    <a:pt x="1802" y="3601"/>
                  </a:cubicBezTo>
                  <a:cubicBezTo>
                    <a:pt x="2789" y="3601"/>
                    <a:pt x="3601" y="2803"/>
                    <a:pt x="3601" y="1801"/>
                  </a:cubicBezTo>
                  <a:cubicBezTo>
                    <a:pt x="3601" y="813"/>
                    <a:pt x="2789" y="1"/>
                    <a:pt x="18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3"/>
            <p:cNvSpPr/>
            <p:nvPr/>
          </p:nvSpPr>
          <p:spPr>
            <a:xfrm>
              <a:off x="4303182" y="4427273"/>
              <a:ext cx="79942" cy="79942"/>
            </a:xfrm>
            <a:custGeom>
              <a:rect b="b" l="l" r="r" t="t"/>
              <a:pathLst>
                <a:path extrusionOk="0" h="3601" w="3601">
                  <a:moveTo>
                    <a:pt x="1801" y="1"/>
                  </a:moveTo>
                  <a:cubicBezTo>
                    <a:pt x="813" y="1"/>
                    <a:pt x="1" y="813"/>
                    <a:pt x="1" y="1801"/>
                  </a:cubicBezTo>
                  <a:cubicBezTo>
                    <a:pt x="1" y="2803"/>
                    <a:pt x="813" y="3601"/>
                    <a:pt x="1801" y="3601"/>
                  </a:cubicBezTo>
                  <a:cubicBezTo>
                    <a:pt x="2789" y="3601"/>
                    <a:pt x="3601" y="2803"/>
                    <a:pt x="3601" y="1801"/>
                  </a:cubicBezTo>
                  <a:cubicBezTo>
                    <a:pt x="3601" y="813"/>
                    <a:pt x="2789"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3"/>
            <p:cNvSpPr/>
            <p:nvPr/>
          </p:nvSpPr>
          <p:spPr>
            <a:xfrm>
              <a:off x="4111197" y="4081575"/>
              <a:ext cx="184504" cy="166189"/>
            </a:xfrm>
            <a:custGeom>
              <a:rect b="b" l="l" r="r" t="t"/>
              <a:pathLst>
                <a:path extrusionOk="0" h="7486" w="8311">
                  <a:moveTo>
                    <a:pt x="568" y="1"/>
                  </a:moveTo>
                  <a:cubicBezTo>
                    <a:pt x="270" y="1"/>
                    <a:pt x="1" y="237"/>
                    <a:pt x="1" y="564"/>
                  </a:cubicBezTo>
                  <a:lnTo>
                    <a:pt x="1" y="5138"/>
                  </a:lnTo>
                  <a:cubicBezTo>
                    <a:pt x="1" y="5341"/>
                    <a:pt x="122" y="5544"/>
                    <a:pt x="312" y="5639"/>
                  </a:cubicBezTo>
                  <a:lnTo>
                    <a:pt x="3912" y="7425"/>
                  </a:lnTo>
                  <a:cubicBezTo>
                    <a:pt x="3986" y="7466"/>
                    <a:pt x="4071" y="7486"/>
                    <a:pt x="4158" y="7486"/>
                  </a:cubicBezTo>
                  <a:cubicBezTo>
                    <a:pt x="4244" y="7486"/>
                    <a:pt x="4332" y="7466"/>
                    <a:pt x="4413" y="7425"/>
                  </a:cubicBezTo>
                  <a:lnTo>
                    <a:pt x="7999" y="5639"/>
                  </a:lnTo>
                  <a:cubicBezTo>
                    <a:pt x="8203" y="5544"/>
                    <a:pt x="8311" y="5341"/>
                    <a:pt x="8311" y="5138"/>
                  </a:cubicBezTo>
                  <a:lnTo>
                    <a:pt x="8311" y="564"/>
                  </a:lnTo>
                  <a:cubicBezTo>
                    <a:pt x="8311" y="237"/>
                    <a:pt x="8049" y="1"/>
                    <a:pt x="7755" y="1"/>
                  </a:cubicBezTo>
                  <a:cubicBezTo>
                    <a:pt x="7670" y="1"/>
                    <a:pt x="7583" y="20"/>
                    <a:pt x="7499" y="62"/>
                  </a:cubicBezTo>
                  <a:lnTo>
                    <a:pt x="4155" y="1768"/>
                  </a:lnTo>
                  <a:lnTo>
                    <a:pt x="826" y="62"/>
                  </a:lnTo>
                  <a:cubicBezTo>
                    <a:pt x="742" y="20"/>
                    <a:pt x="654" y="1"/>
                    <a:pt x="5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3" name="Google Shape;1223;p33"/>
          <p:cNvSpPr/>
          <p:nvPr/>
        </p:nvSpPr>
        <p:spPr>
          <a:xfrm>
            <a:off x="4556575" y="1558625"/>
            <a:ext cx="14625" cy="2761725"/>
          </a:xfrm>
          <a:custGeom>
            <a:rect b="b" l="l" r="r" t="t"/>
            <a:pathLst>
              <a:path extrusionOk="0" h="110469" w="585">
                <a:moveTo>
                  <a:pt x="585" y="0"/>
                </a:moveTo>
                <a:cubicBezTo>
                  <a:pt x="585" y="36824"/>
                  <a:pt x="0" y="73645"/>
                  <a:pt x="0" y="110469"/>
                </a:cubicBezTo>
              </a:path>
            </a:pathLst>
          </a:custGeom>
          <a:noFill/>
          <a:ln cap="flat" cmpd="sng" w="9525">
            <a:solidFill>
              <a:schemeClr val="accent3"/>
            </a:solidFill>
            <a:prstDash val="solid"/>
            <a:round/>
            <a:headEnd len="med" w="med" type="none"/>
            <a:tailEnd len="med" w="med" type="none"/>
          </a:ln>
        </p:spPr>
      </p:sp>
      <p:sp>
        <p:nvSpPr>
          <p:cNvPr id="1224" name="Google Shape;1224;p33"/>
          <p:cNvSpPr/>
          <p:nvPr/>
        </p:nvSpPr>
        <p:spPr>
          <a:xfrm>
            <a:off x="720875" y="2832839"/>
            <a:ext cx="7649500" cy="208350"/>
          </a:xfrm>
          <a:custGeom>
            <a:rect b="b" l="l" r="r" t="t"/>
            <a:pathLst>
              <a:path extrusionOk="0" h="8334" w="305980">
                <a:moveTo>
                  <a:pt x="0" y="3681"/>
                </a:moveTo>
                <a:cubicBezTo>
                  <a:pt x="39571" y="3681"/>
                  <a:pt x="79206" y="10633"/>
                  <a:pt x="118651" y="7480"/>
                </a:cubicBezTo>
                <a:cubicBezTo>
                  <a:pt x="154462" y="4618"/>
                  <a:pt x="190352" y="2862"/>
                  <a:pt x="226197" y="466"/>
                </a:cubicBezTo>
                <a:cubicBezTo>
                  <a:pt x="252744" y="-1309"/>
                  <a:pt x="279374" y="2804"/>
                  <a:pt x="305980" y="2804"/>
                </a:cubicBezTo>
              </a:path>
            </a:pathLst>
          </a:custGeom>
          <a:noFill/>
          <a:ln cap="flat" cmpd="sng" w="9525">
            <a:solidFill>
              <a:schemeClr val="accent3"/>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p:nvPr/>
        </p:nvSpPr>
        <p:spPr>
          <a:xfrm flipH="1" rot="-10523648">
            <a:off x="-2117602" y="-124398"/>
            <a:ext cx="8056253" cy="5513800"/>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rot="-9150580">
            <a:off x="5354491" y="3488133"/>
            <a:ext cx="1499427" cy="935240"/>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solidFill>
            <a:srgbClr val="87725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rot="-9150580">
            <a:off x="4966632" y="3604620"/>
            <a:ext cx="1499427" cy="935240"/>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ctrTitle"/>
          </p:nvPr>
        </p:nvSpPr>
        <p:spPr>
          <a:xfrm>
            <a:off x="720000" y="1141713"/>
            <a:ext cx="5275800" cy="23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latin typeface="Palanquin Dark"/>
                <a:ea typeface="Palanquin Dark"/>
                <a:cs typeface="Palanquin Dark"/>
                <a:sym typeface="Palanquin Dark"/>
              </a:rPr>
              <a:t>Book Club Slides for College Infographics</a:t>
            </a:r>
            <a:endParaRPr sz="4800">
              <a:latin typeface="Palanquin Dark"/>
              <a:ea typeface="Palanquin Dark"/>
              <a:cs typeface="Palanquin Dark"/>
              <a:sym typeface="Palanquin Dark"/>
            </a:endParaRPr>
          </a:p>
        </p:txBody>
      </p:sp>
      <p:sp>
        <p:nvSpPr>
          <p:cNvPr id="91" name="Google Shape;91;p16"/>
          <p:cNvSpPr txBox="1"/>
          <p:nvPr>
            <p:ph idx="1" type="subTitle"/>
          </p:nvPr>
        </p:nvSpPr>
        <p:spPr>
          <a:xfrm>
            <a:off x="720008" y="3530488"/>
            <a:ext cx="3841500" cy="4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bin"/>
                <a:ea typeface="Cabin"/>
                <a:cs typeface="Cabin"/>
                <a:sym typeface="Cabin"/>
              </a:rPr>
              <a:t>Here is where your template begins</a:t>
            </a:r>
            <a:endParaRPr sz="1600">
              <a:latin typeface="Cabin"/>
              <a:ea typeface="Cabin"/>
              <a:cs typeface="Cabin"/>
              <a:sym typeface="Cabin"/>
            </a:endParaRPr>
          </a:p>
        </p:txBody>
      </p:sp>
      <p:sp>
        <p:nvSpPr>
          <p:cNvPr id="92" name="Google Shape;92;p16"/>
          <p:cNvSpPr/>
          <p:nvPr/>
        </p:nvSpPr>
        <p:spPr>
          <a:xfrm rot="2468524">
            <a:off x="5352616" y="559449"/>
            <a:ext cx="1028556" cy="779115"/>
          </a:xfrm>
          <a:custGeom>
            <a:rect b="b" l="l" r="r" t="t"/>
            <a:pathLst>
              <a:path extrusionOk="0" h="31997" w="33148">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C4F6FA">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rot="2468536">
            <a:off x="-192763" y="4190674"/>
            <a:ext cx="1452770" cy="1100443"/>
          </a:xfrm>
          <a:custGeom>
            <a:rect b="b" l="l" r="r" t="t"/>
            <a:pathLst>
              <a:path extrusionOk="0" h="31997" w="33148">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7BCAF">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rot="-9150580">
            <a:off x="-293768" y="4135882"/>
            <a:ext cx="1499427" cy="935240"/>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34"/>
          <p:cNvSpPr/>
          <p:nvPr/>
        </p:nvSpPr>
        <p:spPr>
          <a:xfrm>
            <a:off x="5196188" y="3705600"/>
            <a:ext cx="891350" cy="223450"/>
          </a:xfrm>
          <a:custGeom>
            <a:rect b="b" l="l" r="r" t="t"/>
            <a:pathLst>
              <a:path extrusionOk="0" h="8938" w="35654">
                <a:moveTo>
                  <a:pt x="35654" y="0"/>
                </a:moveTo>
                <a:cubicBezTo>
                  <a:pt x="33901" y="1364"/>
                  <a:pt x="28153" y="7940"/>
                  <a:pt x="25133" y="8183"/>
                </a:cubicBezTo>
                <a:cubicBezTo>
                  <a:pt x="22113" y="8427"/>
                  <a:pt x="20798" y="1364"/>
                  <a:pt x="17534" y="1461"/>
                </a:cubicBezTo>
                <a:cubicBezTo>
                  <a:pt x="14271" y="1558"/>
                  <a:pt x="8474" y="8085"/>
                  <a:pt x="5552" y="8767"/>
                </a:cubicBezTo>
                <a:cubicBezTo>
                  <a:pt x="2630" y="9449"/>
                  <a:pt x="925" y="6089"/>
                  <a:pt x="0" y="5553"/>
                </a:cubicBezTo>
              </a:path>
            </a:pathLst>
          </a:custGeom>
          <a:noFill/>
          <a:ln cap="flat" cmpd="sng" w="9525">
            <a:solidFill>
              <a:schemeClr val="accent3"/>
            </a:solidFill>
            <a:prstDash val="solid"/>
            <a:round/>
            <a:headEnd len="med" w="med" type="none"/>
            <a:tailEnd len="med" w="med" type="none"/>
          </a:ln>
        </p:spPr>
      </p:sp>
      <p:sp>
        <p:nvSpPr>
          <p:cNvPr id="1230" name="Google Shape;1230;p34"/>
          <p:cNvSpPr/>
          <p:nvPr/>
        </p:nvSpPr>
        <p:spPr>
          <a:xfrm>
            <a:off x="3099338" y="3683675"/>
            <a:ext cx="810975" cy="220425"/>
          </a:xfrm>
          <a:custGeom>
            <a:rect b="b" l="l" r="r" t="t"/>
            <a:pathLst>
              <a:path extrusionOk="0" h="8817" w="32439">
                <a:moveTo>
                  <a:pt x="0" y="0"/>
                </a:moveTo>
                <a:cubicBezTo>
                  <a:pt x="1753" y="1461"/>
                  <a:pt x="7500" y="8378"/>
                  <a:pt x="10520" y="8768"/>
                </a:cubicBezTo>
                <a:cubicBezTo>
                  <a:pt x="13540" y="9158"/>
                  <a:pt x="15684" y="2728"/>
                  <a:pt x="18119" y="2338"/>
                </a:cubicBezTo>
                <a:cubicBezTo>
                  <a:pt x="20555" y="1948"/>
                  <a:pt x="22746" y="6430"/>
                  <a:pt x="25133" y="6430"/>
                </a:cubicBezTo>
                <a:cubicBezTo>
                  <a:pt x="27520" y="6430"/>
                  <a:pt x="31221" y="3020"/>
                  <a:pt x="32439" y="2338"/>
                </a:cubicBezTo>
              </a:path>
            </a:pathLst>
          </a:custGeom>
          <a:noFill/>
          <a:ln cap="flat" cmpd="sng" w="9525">
            <a:solidFill>
              <a:schemeClr val="accent3"/>
            </a:solidFill>
            <a:prstDash val="solid"/>
            <a:round/>
            <a:headEnd len="med" w="med" type="none"/>
            <a:tailEnd len="med" w="med" type="none"/>
          </a:ln>
        </p:spPr>
      </p:sp>
      <p:sp>
        <p:nvSpPr>
          <p:cNvPr id="1231" name="Google Shape;1231;p34"/>
          <p:cNvSpPr/>
          <p:nvPr/>
        </p:nvSpPr>
        <p:spPr>
          <a:xfrm>
            <a:off x="5028138" y="1758218"/>
            <a:ext cx="1074000" cy="230450"/>
          </a:xfrm>
          <a:custGeom>
            <a:rect b="b" l="l" r="r" t="t"/>
            <a:pathLst>
              <a:path extrusionOk="0" h="9218" w="42960">
                <a:moveTo>
                  <a:pt x="42960" y="5126"/>
                </a:moveTo>
                <a:cubicBezTo>
                  <a:pt x="40866" y="4298"/>
                  <a:pt x="33852" y="-475"/>
                  <a:pt x="30394" y="158"/>
                </a:cubicBezTo>
                <a:cubicBezTo>
                  <a:pt x="26936" y="791"/>
                  <a:pt x="26400" y="8243"/>
                  <a:pt x="22211" y="8925"/>
                </a:cubicBezTo>
                <a:cubicBezTo>
                  <a:pt x="18022" y="9607"/>
                  <a:pt x="8963" y="4201"/>
                  <a:pt x="5261" y="4250"/>
                </a:cubicBezTo>
                <a:cubicBezTo>
                  <a:pt x="1559" y="4299"/>
                  <a:pt x="877" y="8390"/>
                  <a:pt x="0" y="9218"/>
                </a:cubicBezTo>
              </a:path>
            </a:pathLst>
          </a:custGeom>
          <a:noFill/>
          <a:ln cap="flat" cmpd="sng" w="9525">
            <a:solidFill>
              <a:schemeClr val="accent3"/>
            </a:solidFill>
            <a:prstDash val="solid"/>
            <a:round/>
            <a:headEnd len="med" w="med" type="none"/>
            <a:tailEnd len="med" w="med" type="none"/>
          </a:ln>
        </p:spPr>
      </p:sp>
      <p:sp>
        <p:nvSpPr>
          <p:cNvPr id="1232" name="Google Shape;1232;p34"/>
          <p:cNvSpPr/>
          <p:nvPr/>
        </p:nvSpPr>
        <p:spPr>
          <a:xfrm>
            <a:off x="3040888" y="1857025"/>
            <a:ext cx="986325" cy="212175"/>
          </a:xfrm>
          <a:custGeom>
            <a:rect b="b" l="l" r="r" t="t"/>
            <a:pathLst>
              <a:path extrusionOk="0" h="8487" w="39453">
                <a:moveTo>
                  <a:pt x="0" y="0"/>
                </a:moveTo>
                <a:cubicBezTo>
                  <a:pt x="1900" y="1413"/>
                  <a:pt x="6478" y="8378"/>
                  <a:pt x="11397" y="8475"/>
                </a:cubicBezTo>
                <a:cubicBezTo>
                  <a:pt x="16317" y="8573"/>
                  <a:pt x="24841" y="926"/>
                  <a:pt x="29517" y="585"/>
                </a:cubicBezTo>
                <a:cubicBezTo>
                  <a:pt x="34193" y="244"/>
                  <a:pt x="37797" y="5455"/>
                  <a:pt x="39453" y="6429"/>
                </a:cubicBezTo>
              </a:path>
            </a:pathLst>
          </a:custGeom>
          <a:noFill/>
          <a:ln cap="flat" cmpd="sng" w="9525">
            <a:solidFill>
              <a:schemeClr val="accent3"/>
            </a:solidFill>
            <a:prstDash val="solid"/>
            <a:round/>
            <a:headEnd len="med" w="med" type="none"/>
            <a:tailEnd len="med" w="med" type="none"/>
          </a:ln>
        </p:spPr>
      </p:sp>
      <p:sp>
        <p:nvSpPr>
          <p:cNvPr id="1233" name="Google Shape;1233;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234" name="Google Shape;1234;p34"/>
          <p:cNvSpPr/>
          <p:nvPr/>
        </p:nvSpPr>
        <p:spPr>
          <a:xfrm>
            <a:off x="3392313" y="1864544"/>
            <a:ext cx="2394735" cy="2058664"/>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235" name="Google Shape;1235;p34"/>
          <p:cNvSpPr txBox="1"/>
          <p:nvPr/>
        </p:nvSpPr>
        <p:spPr>
          <a:xfrm>
            <a:off x="3532013" y="2411538"/>
            <a:ext cx="2058600" cy="13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bin"/>
                <a:ea typeface="Cabin"/>
                <a:cs typeface="Cabin"/>
                <a:sym typeface="Cabin"/>
              </a:rPr>
              <a:t>Mercury is the closest planet to the Sun and the smallest one in the Solar System—it’s only a bit larger than the Moon</a:t>
            </a:r>
            <a:endParaRPr>
              <a:solidFill>
                <a:schemeClr val="dk1"/>
              </a:solidFill>
              <a:latin typeface="Cabin"/>
              <a:ea typeface="Cabin"/>
              <a:cs typeface="Cabin"/>
              <a:sym typeface="Cabin"/>
            </a:endParaRPr>
          </a:p>
        </p:txBody>
      </p:sp>
      <p:sp>
        <p:nvSpPr>
          <p:cNvPr id="1236" name="Google Shape;1236;p34"/>
          <p:cNvSpPr/>
          <p:nvPr/>
        </p:nvSpPr>
        <p:spPr>
          <a:xfrm rot="-5400000">
            <a:off x="2072695" y="111106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237" name="Google Shape;1237;p34"/>
          <p:cNvSpPr txBox="1"/>
          <p:nvPr/>
        </p:nvSpPr>
        <p:spPr>
          <a:xfrm>
            <a:off x="1609286" y="1601200"/>
            <a:ext cx="1464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A</a:t>
            </a:r>
            <a:endParaRPr sz="2200">
              <a:solidFill>
                <a:srgbClr val="87725D"/>
              </a:solidFill>
              <a:latin typeface="Palanquin Dark"/>
              <a:ea typeface="Palanquin Dark"/>
              <a:cs typeface="Palanquin Dark"/>
              <a:sym typeface="Palanquin Dark"/>
            </a:endParaRPr>
          </a:p>
        </p:txBody>
      </p:sp>
      <p:sp>
        <p:nvSpPr>
          <p:cNvPr id="1238" name="Google Shape;1238;p34"/>
          <p:cNvSpPr txBox="1"/>
          <p:nvPr/>
        </p:nvSpPr>
        <p:spPr>
          <a:xfrm>
            <a:off x="1609286" y="2069195"/>
            <a:ext cx="1464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Neptune is </a:t>
            </a:r>
            <a:r>
              <a:rPr lang="en">
                <a:solidFill>
                  <a:srgbClr val="87725D"/>
                </a:solidFill>
                <a:latin typeface="Cabin"/>
                <a:ea typeface="Cabin"/>
                <a:cs typeface="Cabin"/>
                <a:sym typeface="Cabin"/>
              </a:rPr>
              <a:t>the farthest planet</a:t>
            </a:r>
            <a:endParaRPr>
              <a:solidFill>
                <a:srgbClr val="87725D"/>
              </a:solidFill>
              <a:latin typeface="Cabin"/>
              <a:ea typeface="Cabin"/>
              <a:cs typeface="Cabin"/>
              <a:sym typeface="Cabin"/>
            </a:endParaRPr>
          </a:p>
        </p:txBody>
      </p:sp>
      <p:sp>
        <p:nvSpPr>
          <p:cNvPr id="1239" name="Google Shape;1239;p34"/>
          <p:cNvSpPr/>
          <p:nvPr/>
        </p:nvSpPr>
        <p:spPr>
          <a:xfrm rot="-5400000">
            <a:off x="2072695" y="293759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240" name="Google Shape;1240;p34"/>
          <p:cNvSpPr txBox="1"/>
          <p:nvPr/>
        </p:nvSpPr>
        <p:spPr>
          <a:xfrm>
            <a:off x="1609286" y="3427725"/>
            <a:ext cx="1464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B</a:t>
            </a:r>
            <a:endParaRPr sz="2200">
              <a:solidFill>
                <a:srgbClr val="87725D"/>
              </a:solidFill>
              <a:latin typeface="Palanquin Dark"/>
              <a:ea typeface="Palanquin Dark"/>
              <a:cs typeface="Palanquin Dark"/>
              <a:sym typeface="Palanquin Dark"/>
            </a:endParaRPr>
          </a:p>
        </p:txBody>
      </p:sp>
      <p:sp>
        <p:nvSpPr>
          <p:cNvPr id="1241" name="Google Shape;1241;p34"/>
          <p:cNvSpPr txBox="1"/>
          <p:nvPr/>
        </p:nvSpPr>
        <p:spPr>
          <a:xfrm>
            <a:off x="1609286" y="3895720"/>
            <a:ext cx="1464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1242" name="Google Shape;1242;p34"/>
          <p:cNvSpPr/>
          <p:nvPr/>
        </p:nvSpPr>
        <p:spPr>
          <a:xfrm rot="-5400000">
            <a:off x="6568570" y="111106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243" name="Google Shape;1243;p34"/>
          <p:cNvSpPr txBox="1"/>
          <p:nvPr/>
        </p:nvSpPr>
        <p:spPr>
          <a:xfrm>
            <a:off x="6105161" y="1601200"/>
            <a:ext cx="14649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Chapter C</a:t>
            </a:r>
            <a:endParaRPr sz="2200">
              <a:solidFill>
                <a:srgbClr val="87725D"/>
              </a:solidFill>
              <a:latin typeface="Palanquin Dark"/>
              <a:ea typeface="Palanquin Dark"/>
              <a:cs typeface="Palanquin Dark"/>
              <a:sym typeface="Palanquin Dark"/>
            </a:endParaRPr>
          </a:p>
        </p:txBody>
      </p:sp>
      <p:sp>
        <p:nvSpPr>
          <p:cNvPr id="1244" name="Google Shape;1244;p34"/>
          <p:cNvSpPr txBox="1"/>
          <p:nvPr/>
        </p:nvSpPr>
        <p:spPr>
          <a:xfrm>
            <a:off x="6105161" y="2069195"/>
            <a:ext cx="14649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Jupiter is the biggest planet</a:t>
            </a:r>
            <a:endParaRPr>
              <a:solidFill>
                <a:srgbClr val="87725D"/>
              </a:solidFill>
              <a:latin typeface="Cabin"/>
              <a:ea typeface="Cabin"/>
              <a:cs typeface="Cabin"/>
              <a:sym typeface="Cabin"/>
            </a:endParaRPr>
          </a:p>
        </p:txBody>
      </p:sp>
      <p:sp>
        <p:nvSpPr>
          <p:cNvPr id="1245" name="Google Shape;1245;p34"/>
          <p:cNvSpPr/>
          <p:nvPr/>
        </p:nvSpPr>
        <p:spPr>
          <a:xfrm rot="-5400000">
            <a:off x="6568570" y="293759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246" name="Google Shape;1246;p34"/>
          <p:cNvSpPr txBox="1"/>
          <p:nvPr/>
        </p:nvSpPr>
        <p:spPr>
          <a:xfrm>
            <a:off x="6105161" y="3427725"/>
            <a:ext cx="14649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Chapter D</a:t>
            </a:r>
            <a:endParaRPr sz="2200">
              <a:solidFill>
                <a:srgbClr val="87725D"/>
              </a:solidFill>
              <a:latin typeface="Palanquin Dark"/>
              <a:ea typeface="Palanquin Dark"/>
              <a:cs typeface="Palanquin Dark"/>
              <a:sym typeface="Palanquin Dark"/>
            </a:endParaRPr>
          </a:p>
        </p:txBody>
      </p:sp>
      <p:sp>
        <p:nvSpPr>
          <p:cNvPr id="1247" name="Google Shape;1247;p34"/>
          <p:cNvSpPr txBox="1"/>
          <p:nvPr/>
        </p:nvSpPr>
        <p:spPr>
          <a:xfrm>
            <a:off x="6105161" y="3895720"/>
            <a:ext cx="14649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Mercury is the closest planet</a:t>
            </a:r>
            <a:endParaRPr>
              <a:solidFill>
                <a:srgbClr val="87725D"/>
              </a:solidFill>
              <a:latin typeface="Cabin"/>
              <a:ea typeface="Cabin"/>
              <a:cs typeface="Cabin"/>
              <a:sym typeface="Cabin"/>
            </a:endParaRPr>
          </a:p>
        </p:txBody>
      </p:sp>
      <p:sp>
        <p:nvSpPr>
          <p:cNvPr id="1248" name="Google Shape;1248;p34"/>
          <p:cNvSpPr/>
          <p:nvPr/>
        </p:nvSpPr>
        <p:spPr>
          <a:xfrm>
            <a:off x="730638" y="1557100"/>
            <a:ext cx="732063" cy="62939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249" name="Google Shape;1249;p34"/>
          <p:cNvSpPr/>
          <p:nvPr/>
        </p:nvSpPr>
        <p:spPr>
          <a:xfrm>
            <a:off x="730638" y="3383600"/>
            <a:ext cx="732063" cy="62939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250" name="Google Shape;1250;p34"/>
          <p:cNvSpPr/>
          <p:nvPr/>
        </p:nvSpPr>
        <p:spPr>
          <a:xfrm>
            <a:off x="7681288" y="1557100"/>
            <a:ext cx="732063" cy="62939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251" name="Google Shape;1251;p34"/>
          <p:cNvSpPr/>
          <p:nvPr/>
        </p:nvSpPr>
        <p:spPr>
          <a:xfrm>
            <a:off x="7681288" y="3383600"/>
            <a:ext cx="732063" cy="62939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grpSp>
        <p:nvGrpSpPr>
          <p:cNvPr id="1252" name="Google Shape;1252;p34"/>
          <p:cNvGrpSpPr/>
          <p:nvPr/>
        </p:nvGrpSpPr>
        <p:grpSpPr>
          <a:xfrm>
            <a:off x="930211" y="1659066"/>
            <a:ext cx="330802" cy="425463"/>
            <a:chOff x="4735572" y="1207541"/>
            <a:chExt cx="330802" cy="425463"/>
          </a:xfrm>
        </p:grpSpPr>
        <p:sp>
          <p:nvSpPr>
            <p:cNvPr id="1253" name="Google Shape;1253;p34"/>
            <p:cNvSpPr/>
            <p:nvPr/>
          </p:nvSpPr>
          <p:spPr>
            <a:xfrm>
              <a:off x="4882469" y="1423858"/>
              <a:ext cx="37007" cy="59230"/>
            </a:xfrm>
            <a:custGeom>
              <a:rect b="b" l="l" r="r" t="t"/>
              <a:pathLst>
                <a:path extrusionOk="0" h="2668" w="1667">
                  <a:moveTo>
                    <a:pt x="827" y="1"/>
                  </a:moveTo>
                  <a:lnTo>
                    <a:pt x="1" y="1341"/>
                  </a:lnTo>
                  <a:lnTo>
                    <a:pt x="827" y="2668"/>
                  </a:lnTo>
                  <a:lnTo>
                    <a:pt x="1666" y="1341"/>
                  </a:lnTo>
                  <a:lnTo>
                    <a:pt x="8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4"/>
            <p:cNvSpPr/>
            <p:nvPr/>
          </p:nvSpPr>
          <p:spPr>
            <a:xfrm>
              <a:off x="4807078" y="1346335"/>
              <a:ext cx="187790" cy="214563"/>
            </a:xfrm>
            <a:custGeom>
              <a:rect b="b" l="l" r="r" t="t"/>
              <a:pathLst>
                <a:path extrusionOk="0" h="9665" w="8459">
                  <a:moveTo>
                    <a:pt x="1529" y="1571"/>
                  </a:moveTo>
                  <a:cubicBezTo>
                    <a:pt x="1841" y="1571"/>
                    <a:pt x="2098" y="1829"/>
                    <a:pt x="2098" y="2126"/>
                  </a:cubicBezTo>
                  <a:cubicBezTo>
                    <a:pt x="2098" y="2437"/>
                    <a:pt x="1841" y="2695"/>
                    <a:pt x="1529" y="2695"/>
                  </a:cubicBezTo>
                  <a:cubicBezTo>
                    <a:pt x="1218" y="2695"/>
                    <a:pt x="975" y="2437"/>
                    <a:pt x="975" y="2126"/>
                  </a:cubicBezTo>
                  <a:cubicBezTo>
                    <a:pt x="975" y="1814"/>
                    <a:pt x="1218" y="1571"/>
                    <a:pt x="1529" y="1571"/>
                  </a:cubicBezTo>
                  <a:close/>
                  <a:moveTo>
                    <a:pt x="6618" y="1571"/>
                  </a:moveTo>
                  <a:cubicBezTo>
                    <a:pt x="6943" y="1571"/>
                    <a:pt x="7187" y="1829"/>
                    <a:pt x="7187" y="2126"/>
                  </a:cubicBezTo>
                  <a:cubicBezTo>
                    <a:pt x="7187" y="2437"/>
                    <a:pt x="6930" y="2695"/>
                    <a:pt x="6618" y="2695"/>
                  </a:cubicBezTo>
                  <a:cubicBezTo>
                    <a:pt x="6320" y="2695"/>
                    <a:pt x="6064" y="2437"/>
                    <a:pt x="6064" y="2126"/>
                  </a:cubicBezTo>
                  <a:cubicBezTo>
                    <a:pt x="6064" y="1814"/>
                    <a:pt x="6307" y="1571"/>
                    <a:pt x="6618" y="1571"/>
                  </a:cubicBezTo>
                  <a:close/>
                  <a:moveTo>
                    <a:pt x="4224" y="1875"/>
                  </a:moveTo>
                  <a:cubicBezTo>
                    <a:pt x="4409" y="1875"/>
                    <a:pt x="4595" y="1963"/>
                    <a:pt x="4710" y="2139"/>
                  </a:cubicBezTo>
                  <a:lnTo>
                    <a:pt x="6199" y="4535"/>
                  </a:lnTo>
                  <a:cubicBezTo>
                    <a:pt x="6320" y="4711"/>
                    <a:pt x="6320" y="4941"/>
                    <a:pt x="6199" y="5131"/>
                  </a:cubicBezTo>
                  <a:lnTo>
                    <a:pt x="4710" y="7526"/>
                  </a:lnTo>
                  <a:cubicBezTo>
                    <a:pt x="4595" y="7702"/>
                    <a:pt x="4409" y="7790"/>
                    <a:pt x="4224" y="7790"/>
                  </a:cubicBezTo>
                  <a:cubicBezTo>
                    <a:pt x="4040" y="7790"/>
                    <a:pt x="3857" y="7702"/>
                    <a:pt x="3749" y="7526"/>
                  </a:cubicBezTo>
                  <a:lnTo>
                    <a:pt x="2247" y="5131"/>
                  </a:lnTo>
                  <a:cubicBezTo>
                    <a:pt x="2139" y="4941"/>
                    <a:pt x="2139" y="4711"/>
                    <a:pt x="2247" y="4535"/>
                  </a:cubicBezTo>
                  <a:lnTo>
                    <a:pt x="3749" y="2139"/>
                  </a:lnTo>
                  <a:cubicBezTo>
                    <a:pt x="3857" y="1963"/>
                    <a:pt x="4040" y="1875"/>
                    <a:pt x="4224" y="1875"/>
                  </a:cubicBezTo>
                  <a:close/>
                  <a:moveTo>
                    <a:pt x="1529" y="6957"/>
                  </a:moveTo>
                  <a:cubicBezTo>
                    <a:pt x="1841" y="6957"/>
                    <a:pt x="2098" y="7215"/>
                    <a:pt x="2098" y="7526"/>
                  </a:cubicBezTo>
                  <a:cubicBezTo>
                    <a:pt x="2098" y="7838"/>
                    <a:pt x="1841" y="8081"/>
                    <a:pt x="1529" y="8081"/>
                  </a:cubicBezTo>
                  <a:cubicBezTo>
                    <a:pt x="1218" y="8081"/>
                    <a:pt x="975" y="7838"/>
                    <a:pt x="975" y="7526"/>
                  </a:cubicBezTo>
                  <a:cubicBezTo>
                    <a:pt x="975" y="7215"/>
                    <a:pt x="1218" y="6957"/>
                    <a:pt x="1529" y="6957"/>
                  </a:cubicBezTo>
                  <a:close/>
                  <a:moveTo>
                    <a:pt x="6618" y="6957"/>
                  </a:moveTo>
                  <a:cubicBezTo>
                    <a:pt x="6943" y="6957"/>
                    <a:pt x="7187" y="7215"/>
                    <a:pt x="7187" y="7526"/>
                  </a:cubicBezTo>
                  <a:cubicBezTo>
                    <a:pt x="7187" y="7838"/>
                    <a:pt x="6930" y="8081"/>
                    <a:pt x="6618" y="8081"/>
                  </a:cubicBezTo>
                  <a:cubicBezTo>
                    <a:pt x="6320" y="8081"/>
                    <a:pt x="6064" y="7838"/>
                    <a:pt x="6064" y="7526"/>
                  </a:cubicBezTo>
                  <a:cubicBezTo>
                    <a:pt x="6064" y="7215"/>
                    <a:pt x="6307" y="6957"/>
                    <a:pt x="6618" y="6957"/>
                  </a:cubicBezTo>
                  <a:close/>
                  <a:moveTo>
                    <a:pt x="1421" y="1"/>
                  </a:moveTo>
                  <a:cubicBezTo>
                    <a:pt x="1218" y="678"/>
                    <a:pt x="677" y="1219"/>
                    <a:pt x="0" y="1422"/>
                  </a:cubicBezTo>
                  <a:lnTo>
                    <a:pt x="0" y="8244"/>
                  </a:lnTo>
                  <a:cubicBezTo>
                    <a:pt x="677" y="8433"/>
                    <a:pt x="1218" y="8975"/>
                    <a:pt x="1421" y="9664"/>
                  </a:cubicBezTo>
                  <a:lnTo>
                    <a:pt x="7038" y="9664"/>
                  </a:lnTo>
                  <a:cubicBezTo>
                    <a:pt x="7228" y="8975"/>
                    <a:pt x="7769" y="8433"/>
                    <a:pt x="8459" y="8244"/>
                  </a:cubicBezTo>
                  <a:lnTo>
                    <a:pt x="8459" y="1422"/>
                  </a:lnTo>
                  <a:cubicBezTo>
                    <a:pt x="7769" y="1219"/>
                    <a:pt x="7228" y="678"/>
                    <a:pt x="7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4"/>
            <p:cNvSpPr/>
            <p:nvPr/>
          </p:nvSpPr>
          <p:spPr>
            <a:xfrm>
              <a:off x="4735572" y="1207541"/>
              <a:ext cx="330802" cy="425463"/>
            </a:xfrm>
            <a:custGeom>
              <a:rect b="b" l="l" r="r" t="t"/>
              <a:pathLst>
                <a:path extrusionOk="0" h="19165" w="14901">
                  <a:moveTo>
                    <a:pt x="13778" y="1124"/>
                  </a:moveTo>
                  <a:lnTo>
                    <a:pt x="13778" y="3032"/>
                  </a:lnTo>
                  <a:lnTo>
                    <a:pt x="2070" y="3032"/>
                  </a:lnTo>
                  <a:cubicBezTo>
                    <a:pt x="1543" y="3032"/>
                    <a:pt x="1123" y="2599"/>
                    <a:pt x="1123" y="2071"/>
                  </a:cubicBezTo>
                  <a:cubicBezTo>
                    <a:pt x="1123" y="1543"/>
                    <a:pt x="1543" y="1124"/>
                    <a:pt x="2070" y="1124"/>
                  </a:cubicBezTo>
                  <a:close/>
                  <a:moveTo>
                    <a:pt x="10746" y="5130"/>
                  </a:moveTo>
                  <a:cubicBezTo>
                    <a:pt x="11057" y="5130"/>
                    <a:pt x="11301" y="5374"/>
                    <a:pt x="11301" y="5684"/>
                  </a:cubicBezTo>
                  <a:cubicBezTo>
                    <a:pt x="11301" y="6199"/>
                    <a:pt x="11721" y="6619"/>
                    <a:pt x="12235" y="6619"/>
                  </a:cubicBezTo>
                  <a:cubicBezTo>
                    <a:pt x="12546" y="6619"/>
                    <a:pt x="12804" y="6875"/>
                    <a:pt x="12804" y="7187"/>
                  </a:cubicBezTo>
                  <a:lnTo>
                    <a:pt x="12804" y="14969"/>
                  </a:lnTo>
                  <a:cubicBezTo>
                    <a:pt x="12804" y="15281"/>
                    <a:pt x="12546" y="15537"/>
                    <a:pt x="12235" y="15537"/>
                  </a:cubicBezTo>
                  <a:cubicBezTo>
                    <a:pt x="11721" y="15537"/>
                    <a:pt x="11301" y="15958"/>
                    <a:pt x="11301" y="16472"/>
                  </a:cubicBezTo>
                  <a:cubicBezTo>
                    <a:pt x="11301" y="16783"/>
                    <a:pt x="11057" y="17040"/>
                    <a:pt x="10746" y="17040"/>
                  </a:cubicBezTo>
                  <a:lnTo>
                    <a:pt x="4155" y="17040"/>
                  </a:lnTo>
                  <a:cubicBezTo>
                    <a:pt x="3844" y="17040"/>
                    <a:pt x="3586" y="16783"/>
                    <a:pt x="3586" y="16472"/>
                  </a:cubicBezTo>
                  <a:cubicBezTo>
                    <a:pt x="3586" y="15958"/>
                    <a:pt x="3167" y="15537"/>
                    <a:pt x="2653" y="15537"/>
                  </a:cubicBezTo>
                  <a:cubicBezTo>
                    <a:pt x="2341" y="15537"/>
                    <a:pt x="2097" y="15281"/>
                    <a:pt x="2097" y="14969"/>
                  </a:cubicBezTo>
                  <a:lnTo>
                    <a:pt x="2097" y="7187"/>
                  </a:lnTo>
                  <a:cubicBezTo>
                    <a:pt x="2097" y="6875"/>
                    <a:pt x="2341" y="6619"/>
                    <a:pt x="2653" y="6619"/>
                  </a:cubicBezTo>
                  <a:cubicBezTo>
                    <a:pt x="3167" y="6619"/>
                    <a:pt x="3586" y="6199"/>
                    <a:pt x="3586" y="5684"/>
                  </a:cubicBezTo>
                  <a:cubicBezTo>
                    <a:pt x="3586" y="5374"/>
                    <a:pt x="3844" y="5130"/>
                    <a:pt x="4155" y="5130"/>
                  </a:cubicBezTo>
                  <a:close/>
                  <a:moveTo>
                    <a:pt x="2070" y="0"/>
                  </a:moveTo>
                  <a:cubicBezTo>
                    <a:pt x="934" y="0"/>
                    <a:pt x="0" y="934"/>
                    <a:pt x="0" y="2071"/>
                  </a:cubicBezTo>
                  <a:lnTo>
                    <a:pt x="0" y="17094"/>
                  </a:lnTo>
                  <a:cubicBezTo>
                    <a:pt x="0" y="18231"/>
                    <a:pt x="934" y="19165"/>
                    <a:pt x="2070" y="19165"/>
                  </a:cubicBezTo>
                  <a:lnTo>
                    <a:pt x="14333" y="19165"/>
                  </a:lnTo>
                  <a:cubicBezTo>
                    <a:pt x="14644" y="19165"/>
                    <a:pt x="14901" y="18921"/>
                    <a:pt x="14901" y="18610"/>
                  </a:cubicBezTo>
                  <a:lnTo>
                    <a:pt x="14901" y="555"/>
                  </a:lnTo>
                  <a:cubicBezTo>
                    <a:pt x="14901" y="244"/>
                    <a:pt x="14644" y="0"/>
                    <a:pt x="143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34"/>
          <p:cNvGrpSpPr/>
          <p:nvPr/>
        </p:nvGrpSpPr>
        <p:grpSpPr>
          <a:xfrm>
            <a:off x="917881" y="3485493"/>
            <a:ext cx="357575" cy="425618"/>
            <a:chOff x="4722030" y="1925955"/>
            <a:chExt cx="357575" cy="425618"/>
          </a:xfrm>
        </p:grpSpPr>
        <p:sp>
          <p:nvSpPr>
            <p:cNvPr id="1257" name="Google Shape;1257;p34"/>
            <p:cNvSpPr/>
            <p:nvPr/>
          </p:nvSpPr>
          <p:spPr>
            <a:xfrm>
              <a:off x="4722030" y="1925955"/>
              <a:ext cx="54101" cy="384881"/>
            </a:xfrm>
            <a:custGeom>
              <a:rect b="b" l="l" r="r" t="t"/>
              <a:pathLst>
                <a:path extrusionOk="0" h="17337" w="2437">
                  <a:moveTo>
                    <a:pt x="2072" y="0"/>
                  </a:moveTo>
                  <a:cubicBezTo>
                    <a:pt x="935" y="0"/>
                    <a:pt x="1" y="920"/>
                    <a:pt x="1" y="2057"/>
                  </a:cubicBezTo>
                  <a:lnTo>
                    <a:pt x="1" y="15280"/>
                  </a:lnTo>
                  <a:cubicBezTo>
                    <a:pt x="1" y="16417"/>
                    <a:pt x="935" y="17337"/>
                    <a:pt x="2072" y="17337"/>
                  </a:cubicBezTo>
                  <a:lnTo>
                    <a:pt x="2437" y="17337"/>
                  </a:lnTo>
                  <a:lnTo>
                    <a:pt x="2437" y="16214"/>
                  </a:lnTo>
                  <a:lnTo>
                    <a:pt x="2072" y="16214"/>
                  </a:lnTo>
                  <a:cubicBezTo>
                    <a:pt x="1544" y="16214"/>
                    <a:pt x="1125" y="15794"/>
                    <a:pt x="1125" y="15280"/>
                  </a:cubicBezTo>
                  <a:cubicBezTo>
                    <a:pt x="1125" y="14765"/>
                    <a:pt x="1544" y="14346"/>
                    <a:pt x="2072" y="14346"/>
                  </a:cubicBezTo>
                  <a:lnTo>
                    <a:pt x="2410" y="14346"/>
                  </a:lnTo>
                  <a:lnTo>
                    <a:pt x="24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4"/>
            <p:cNvSpPr/>
            <p:nvPr/>
          </p:nvSpPr>
          <p:spPr>
            <a:xfrm>
              <a:off x="4886687" y="2151285"/>
              <a:ext cx="81452" cy="21667"/>
            </a:xfrm>
            <a:custGeom>
              <a:rect b="b" l="l" r="r" t="t"/>
              <a:pathLst>
                <a:path extrusionOk="0" h="976" w="3669">
                  <a:moveTo>
                    <a:pt x="0" y="1"/>
                  </a:moveTo>
                  <a:lnTo>
                    <a:pt x="0" y="975"/>
                  </a:lnTo>
                  <a:lnTo>
                    <a:pt x="3669" y="975"/>
                  </a:lnTo>
                  <a:lnTo>
                    <a:pt x="36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4"/>
            <p:cNvSpPr/>
            <p:nvPr/>
          </p:nvSpPr>
          <p:spPr>
            <a:xfrm>
              <a:off x="4846727" y="1998349"/>
              <a:ext cx="161372" cy="128005"/>
            </a:xfrm>
            <a:custGeom>
              <a:rect b="b" l="l" r="r" t="t"/>
              <a:pathLst>
                <a:path extrusionOk="0" h="5766" w="7269">
                  <a:moveTo>
                    <a:pt x="3641" y="0"/>
                  </a:moveTo>
                  <a:cubicBezTo>
                    <a:pt x="2789" y="0"/>
                    <a:pt x="2098" y="691"/>
                    <a:pt x="2098" y="1530"/>
                  </a:cubicBezTo>
                  <a:cubicBezTo>
                    <a:pt x="2123" y="1864"/>
                    <a:pt x="1854" y="2119"/>
                    <a:pt x="1538" y="2119"/>
                  </a:cubicBezTo>
                  <a:cubicBezTo>
                    <a:pt x="1509" y="2119"/>
                    <a:pt x="1479" y="2116"/>
                    <a:pt x="1449" y="2112"/>
                  </a:cubicBezTo>
                  <a:cubicBezTo>
                    <a:pt x="1380" y="2101"/>
                    <a:pt x="1312" y="2096"/>
                    <a:pt x="1245" y="2096"/>
                  </a:cubicBezTo>
                  <a:cubicBezTo>
                    <a:pt x="562" y="2096"/>
                    <a:pt x="1" y="2639"/>
                    <a:pt x="1" y="3330"/>
                  </a:cubicBezTo>
                  <a:cubicBezTo>
                    <a:pt x="1" y="4006"/>
                    <a:pt x="555" y="4562"/>
                    <a:pt x="1246" y="4562"/>
                  </a:cubicBezTo>
                  <a:cubicBezTo>
                    <a:pt x="1557" y="4562"/>
                    <a:pt x="1800" y="4819"/>
                    <a:pt x="1800" y="5130"/>
                  </a:cubicBezTo>
                  <a:lnTo>
                    <a:pt x="1800" y="5766"/>
                  </a:lnTo>
                  <a:lnTo>
                    <a:pt x="5469" y="5766"/>
                  </a:lnTo>
                  <a:lnTo>
                    <a:pt x="5469" y="5130"/>
                  </a:lnTo>
                  <a:cubicBezTo>
                    <a:pt x="5469" y="4819"/>
                    <a:pt x="5725" y="4562"/>
                    <a:pt x="6037" y="4562"/>
                  </a:cubicBezTo>
                  <a:cubicBezTo>
                    <a:pt x="6714" y="4562"/>
                    <a:pt x="7268" y="4006"/>
                    <a:pt x="7268" y="3330"/>
                  </a:cubicBezTo>
                  <a:cubicBezTo>
                    <a:pt x="7268" y="2639"/>
                    <a:pt x="6707" y="2096"/>
                    <a:pt x="6034" y="2096"/>
                  </a:cubicBezTo>
                  <a:cubicBezTo>
                    <a:pt x="5968" y="2096"/>
                    <a:pt x="5901" y="2101"/>
                    <a:pt x="5834" y="2112"/>
                  </a:cubicBezTo>
                  <a:cubicBezTo>
                    <a:pt x="5798" y="2118"/>
                    <a:pt x="5763" y="2121"/>
                    <a:pt x="5729" y="2121"/>
                  </a:cubicBezTo>
                  <a:cubicBezTo>
                    <a:pt x="5409" y="2121"/>
                    <a:pt x="5147" y="1848"/>
                    <a:pt x="5171" y="1530"/>
                  </a:cubicBezTo>
                  <a:cubicBezTo>
                    <a:pt x="5171" y="691"/>
                    <a:pt x="4480" y="0"/>
                    <a:pt x="36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4"/>
            <p:cNvSpPr/>
            <p:nvPr/>
          </p:nvSpPr>
          <p:spPr>
            <a:xfrm>
              <a:off x="4800462" y="1925955"/>
              <a:ext cx="279143" cy="384881"/>
            </a:xfrm>
            <a:custGeom>
              <a:rect b="b" l="l" r="r" t="t"/>
              <a:pathLst>
                <a:path extrusionOk="0" h="17337" w="12574">
                  <a:moveTo>
                    <a:pt x="10516" y="2139"/>
                  </a:moveTo>
                  <a:cubicBezTo>
                    <a:pt x="10828" y="2139"/>
                    <a:pt x="11085" y="2395"/>
                    <a:pt x="11085" y="2693"/>
                  </a:cubicBezTo>
                  <a:cubicBezTo>
                    <a:pt x="11085" y="3005"/>
                    <a:pt x="10828" y="3261"/>
                    <a:pt x="10516" y="3261"/>
                  </a:cubicBezTo>
                  <a:cubicBezTo>
                    <a:pt x="10206" y="3261"/>
                    <a:pt x="9962" y="3005"/>
                    <a:pt x="9962" y="2693"/>
                  </a:cubicBezTo>
                  <a:cubicBezTo>
                    <a:pt x="9962" y="2382"/>
                    <a:pt x="10206" y="2139"/>
                    <a:pt x="10516" y="2139"/>
                  </a:cubicBezTo>
                  <a:close/>
                  <a:moveTo>
                    <a:pt x="5725" y="2139"/>
                  </a:moveTo>
                  <a:cubicBezTo>
                    <a:pt x="6997" y="2139"/>
                    <a:pt x="8067" y="3045"/>
                    <a:pt x="8324" y="4236"/>
                  </a:cubicBezTo>
                  <a:cubicBezTo>
                    <a:pt x="9529" y="4344"/>
                    <a:pt x="10476" y="5360"/>
                    <a:pt x="10476" y="6591"/>
                  </a:cubicBezTo>
                  <a:cubicBezTo>
                    <a:pt x="10476" y="7701"/>
                    <a:pt x="9718" y="8635"/>
                    <a:pt x="8676" y="8879"/>
                  </a:cubicBezTo>
                  <a:lnTo>
                    <a:pt x="8676" y="11680"/>
                  </a:lnTo>
                  <a:cubicBezTo>
                    <a:pt x="8676" y="11991"/>
                    <a:pt x="8432" y="12248"/>
                    <a:pt x="8121" y="12248"/>
                  </a:cubicBezTo>
                  <a:lnTo>
                    <a:pt x="3330" y="12248"/>
                  </a:lnTo>
                  <a:cubicBezTo>
                    <a:pt x="3018" y="12248"/>
                    <a:pt x="2762" y="11991"/>
                    <a:pt x="2762" y="11680"/>
                  </a:cubicBezTo>
                  <a:lnTo>
                    <a:pt x="2762" y="8879"/>
                  </a:lnTo>
                  <a:cubicBezTo>
                    <a:pt x="1733" y="8635"/>
                    <a:pt x="961" y="7701"/>
                    <a:pt x="961" y="6591"/>
                  </a:cubicBezTo>
                  <a:cubicBezTo>
                    <a:pt x="961" y="5360"/>
                    <a:pt x="1922" y="4344"/>
                    <a:pt x="3127" y="4236"/>
                  </a:cubicBezTo>
                  <a:cubicBezTo>
                    <a:pt x="3384" y="3045"/>
                    <a:pt x="4453" y="2139"/>
                    <a:pt x="5725" y="2139"/>
                  </a:cubicBezTo>
                  <a:close/>
                  <a:moveTo>
                    <a:pt x="10516" y="11125"/>
                  </a:moveTo>
                  <a:cubicBezTo>
                    <a:pt x="10828" y="11125"/>
                    <a:pt x="11085" y="11382"/>
                    <a:pt x="11085" y="11680"/>
                  </a:cubicBezTo>
                  <a:cubicBezTo>
                    <a:pt x="11085" y="11991"/>
                    <a:pt x="10828" y="12248"/>
                    <a:pt x="10516" y="12248"/>
                  </a:cubicBezTo>
                  <a:cubicBezTo>
                    <a:pt x="10206" y="12248"/>
                    <a:pt x="9962" y="11991"/>
                    <a:pt x="9962" y="11680"/>
                  </a:cubicBezTo>
                  <a:cubicBezTo>
                    <a:pt x="9962" y="11369"/>
                    <a:pt x="10206" y="11125"/>
                    <a:pt x="10516" y="11125"/>
                  </a:cubicBezTo>
                  <a:close/>
                  <a:moveTo>
                    <a:pt x="1" y="0"/>
                  </a:moveTo>
                  <a:lnTo>
                    <a:pt x="1" y="14346"/>
                  </a:lnTo>
                  <a:lnTo>
                    <a:pt x="11451" y="14346"/>
                  </a:lnTo>
                  <a:lnTo>
                    <a:pt x="11451" y="16214"/>
                  </a:lnTo>
                  <a:lnTo>
                    <a:pt x="4074" y="16214"/>
                  </a:lnTo>
                  <a:lnTo>
                    <a:pt x="4074" y="17337"/>
                  </a:lnTo>
                  <a:lnTo>
                    <a:pt x="12019" y="17337"/>
                  </a:lnTo>
                  <a:cubicBezTo>
                    <a:pt x="12330" y="17337"/>
                    <a:pt x="12573" y="17080"/>
                    <a:pt x="12573" y="16783"/>
                  </a:cubicBezTo>
                  <a:lnTo>
                    <a:pt x="12573" y="569"/>
                  </a:lnTo>
                  <a:cubicBezTo>
                    <a:pt x="12573" y="257"/>
                    <a:pt x="12330" y="0"/>
                    <a:pt x="1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4"/>
            <p:cNvSpPr/>
            <p:nvPr/>
          </p:nvSpPr>
          <p:spPr>
            <a:xfrm>
              <a:off x="4801062" y="2266059"/>
              <a:ext cx="64935" cy="85514"/>
            </a:xfrm>
            <a:custGeom>
              <a:rect b="b" l="l" r="r" t="t"/>
              <a:pathLst>
                <a:path extrusionOk="0" h="3852" w="2925">
                  <a:moveTo>
                    <a:pt x="569" y="1"/>
                  </a:moveTo>
                  <a:cubicBezTo>
                    <a:pt x="257" y="1"/>
                    <a:pt x="1" y="245"/>
                    <a:pt x="1" y="555"/>
                  </a:cubicBezTo>
                  <a:lnTo>
                    <a:pt x="1" y="3289"/>
                  </a:lnTo>
                  <a:cubicBezTo>
                    <a:pt x="1" y="3624"/>
                    <a:pt x="273" y="3852"/>
                    <a:pt x="567" y="3852"/>
                  </a:cubicBezTo>
                  <a:cubicBezTo>
                    <a:pt x="677" y="3852"/>
                    <a:pt x="791" y="3820"/>
                    <a:pt x="894" y="3749"/>
                  </a:cubicBezTo>
                  <a:lnTo>
                    <a:pt x="1462" y="3343"/>
                  </a:lnTo>
                  <a:lnTo>
                    <a:pt x="2044" y="3749"/>
                  </a:lnTo>
                  <a:cubicBezTo>
                    <a:pt x="2144" y="3820"/>
                    <a:pt x="2254" y="3852"/>
                    <a:pt x="2363" y="3852"/>
                  </a:cubicBezTo>
                  <a:cubicBezTo>
                    <a:pt x="2652" y="3852"/>
                    <a:pt x="2924" y="3624"/>
                    <a:pt x="2924" y="3289"/>
                  </a:cubicBezTo>
                  <a:lnTo>
                    <a:pt x="2924" y="555"/>
                  </a:lnTo>
                  <a:cubicBezTo>
                    <a:pt x="2924" y="245"/>
                    <a:pt x="2680" y="1"/>
                    <a:pt x="2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34"/>
          <p:cNvGrpSpPr/>
          <p:nvPr/>
        </p:nvGrpSpPr>
        <p:grpSpPr>
          <a:xfrm>
            <a:off x="7834450" y="1659071"/>
            <a:ext cx="425774" cy="425463"/>
            <a:chOff x="4688086" y="2644658"/>
            <a:chExt cx="425774" cy="425463"/>
          </a:xfrm>
        </p:grpSpPr>
        <p:sp>
          <p:nvSpPr>
            <p:cNvPr id="1263" name="Google Shape;1263;p34"/>
            <p:cNvSpPr/>
            <p:nvPr/>
          </p:nvSpPr>
          <p:spPr>
            <a:xfrm>
              <a:off x="4688086" y="2737476"/>
              <a:ext cx="278543" cy="66733"/>
            </a:xfrm>
            <a:custGeom>
              <a:rect b="b" l="l" r="r" t="t"/>
              <a:pathLst>
                <a:path extrusionOk="0" h="3006" w="12547">
                  <a:moveTo>
                    <a:pt x="569" y="1"/>
                  </a:moveTo>
                  <a:cubicBezTo>
                    <a:pt x="257" y="1"/>
                    <a:pt x="1" y="258"/>
                    <a:pt x="1" y="569"/>
                  </a:cubicBezTo>
                  <a:lnTo>
                    <a:pt x="1" y="2437"/>
                  </a:lnTo>
                  <a:cubicBezTo>
                    <a:pt x="1" y="2749"/>
                    <a:pt x="257" y="3005"/>
                    <a:pt x="569" y="3005"/>
                  </a:cubicBezTo>
                  <a:lnTo>
                    <a:pt x="11978" y="3005"/>
                  </a:lnTo>
                  <a:cubicBezTo>
                    <a:pt x="12290" y="3005"/>
                    <a:pt x="12547" y="2749"/>
                    <a:pt x="12547" y="2437"/>
                  </a:cubicBezTo>
                  <a:lnTo>
                    <a:pt x="12547" y="569"/>
                  </a:lnTo>
                  <a:cubicBezTo>
                    <a:pt x="12547" y="258"/>
                    <a:pt x="12290" y="1"/>
                    <a:pt x="119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4"/>
            <p:cNvSpPr/>
            <p:nvPr/>
          </p:nvSpPr>
          <p:spPr>
            <a:xfrm>
              <a:off x="4710619" y="2644658"/>
              <a:ext cx="234099" cy="67910"/>
            </a:xfrm>
            <a:custGeom>
              <a:rect b="b" l="l" r="r" t="t"/>
              <a:pathLst>
                <a:path extrusionOk="0" h="3059" w="10545">
                  <a:moveTo>
                    <a:pt x="2586" y="0"/>
                  </a:moveTo>
                  <a:cubicBezTo>
                    <a:pt x="2274" y="0"/>
                    <a:pt x="2017" y="244"/>
                    <a:pt x="2017" y="555"/>
                  </a:cubicBezTo>
                  <a:lnTo>
                    <a:pt x="2017" y="1231"/>
                  </a:lnTo>
                  <a:lnTo>
                    <a:pt x="1083" y="1231"/>
                  </a:lnTo>
                  <a:cubicBezTo>
                    <a:pt x="854" y="1231"/>
                    <a:pt x="637" y="1381"/>
                    <a:pt x="556" y="1597"/>
                  </a:cubicBezTo>
                  <a:lnTo>
                    <a:pt x="0" y="3059"/>
                  </a:lnTo>
                  <a:lnTo>
                    <a:pt x="10544" y="3059"/>
                  </a:lnTo>
                  <a:lnTo>
                    <a:pt x="10003" y="1597"/>
                  </a:lnTo>
                  <a:cubicBezTo>
                    <a:pt x="9907" y="1381"/>
                    <a:pt x="9705" y="1231"/>
                    <a:pt x="9474" y="1231"/>
                  </a:cubicBezTo>
                  <a:lnTo>
                    <a:pt x="3140" y="1231"/>
                  </a:lnTo>
                  <a:lnTo>
                    <a:pt x="3140" y="555"/>
                  </a:lnTo>
                  <a:cubicBezTo>
                    <a:pt x="3140" y="244"/>
                    <a:pt x="2897" y="0"/>
                    <a:pt x="2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4"/>
            <p:cNvSpPr/>
            <p:nvPr/>
          </p:nvSpPr>
          <p:spPr>
            <a:xfrm>
              <a:off x="4704913" y="2829140"/>
              <a:ext cx="245798" cy="240981"/>
            </a:xfrm>
            <a:custGeom>
              <a:rect b="b" l="l" r="r" t="t"/>
              <a:pathLst>
                <a:path extrusionOk="0" h="10855" w="11072">
                  <a:moveTo>
                    <a:pt x="1" y="0"/>
                  </a:moveTo>
                  <a:lnTo>
                    <a:pt x="975" y="9352"/>
                  </a:lnTo>
                  <a:cubicBezTo>
                    <a:pt x="1069" y="10205"/>
                    <a:pt x="1787" y="10855"/>
                    <a:pt x="2653" y="10855"/>
                  </a:cubicBezTo>
                  <a:lnTo>
                    <a:pt x="5875" y="10855"/>
                  </a:lnTo>
                  <a:cubicBezTo>
                    <a:pt x="4792" y="9961"/>
                    <a:pt x="4115" y="8621"/>
                    <a:pt x="4115" y="7105"/>
                  </a:cubicBezTo>
                  <a:cubicBezTo>
                    <a:pt x="4115" y="4425"/>
                    <a:pt x="6294" y="2247"/>
                    <a:pt x="8973" y="2247"/>
                  </a:cubicBezTo>
                  <a:lnTo>
                    <a:pt x="10841" y="2247"/>
                  </a:lnTo>
                  <a:lnTo>
                    <a:pt x="1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4"/>
            <p:cNvSpPr/>
            <p:nvPr/>
          </p:nvSpPr>
          <p:spPr>
            <a:xfrm>
              <a:off x="4821175" y="2903932"/>
              <a:ext cx="292685" cy="166189"/>
            </a:xfrm>
            <a:custGeom>
              <a:rect b="b" l="l" r="r" t="t"/>
              <a:pathLst>
                <a:path extrusionOk="0" h="7486" w="13184">
                  <a:moveTo>
                    <a:pt x="3736" y="1"/>
                  </a:moveTo>
                  <a:cubicBezTo>
                    <a:pt x="1679" y="1"/>
                    <a:pt x="1" y="1679"/>
                    <a:pt x="1" y="3736"/>
                  </a:cubicBezTo>
                  <a:cubicBezTo>
                    <a:pt x="1" y="5808"/>
                    <a:pt x="1679" y="7486"/>
                    <a:pt x="3736" y="7486"/>
                  </a:cubicBezTo>
                  <a:lnTo>
                    <a:pt x="12453" y="7486"/>
                  </a:lnTo>
                  <a:cubicBezTo>
                    <a:pt x="12846" y="7486"/>
                    <a:pt x="13183" y="7161"/>
                    <a:pt x="13183" y="6755"/>
                  </a:cubicBezTo>
                  <a:lnTo>
                    <a:pt x="13183" y="6687"/>
                  </a:lnTo>
                  <a:cubicBezTo>
                    <a:pt x="13183" y="6281"/>
                    <a:pt x="12846" y="5956"/>
                    <a:pt x="12453" y="5956"/>
                  </a:cubicBezTo>
                  <a:lnTo>
                    <a:pt x="3709" y="5956"/>
                  </a:lnTo>
                  <a:cubicBezTo>
                    <a:pt x="2464" y="5956"/>
                    <a:pt x="1463" y="4941"/>
                    <a:pt x="1463" y="3709"/>
                  </a:cubicBezTo>
                  <a:cubicBezTo>
                    <a:pt x="1463" y="2464"/>
                    <a:pt x="2464" y="1462"/>
                    <a:pt x="3709" y="1462"/>
                  </a:cubicBezTo>
                  <a:lnTo>
                    <a:pt x="12453" y="1462"/>
                  </a:lnTo>
                  <a:cubicBezTo>
                    <a:pt x="12846" y="1462"/>
                    <a:pt x="13183" y="1138"/>
                    <a:pt x="13183" y="732"/>
                  </a:cubicBezTo>
                  <a:cubicBezTo>
                    <a:pt x="13183" y="326"/>
                    <a:pt x="12846" y="1"/>
                    <a:pt x="12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4"/>
            <p:cNvSpPr/>
            <p:nvPr/>
          </p:nvSpPr>
          <p:spPr>
            <a:xfrm>
              <a:off x="4878584" y="2961341"/>
              <a:ext cx="214230" cy="49906"/>
            </a:xfrm>
            <a:custGeom>
              <a:rect b="b" l="l" r="r" t="t"/>
              <a:pathLst>
                <a:path extrusionOk="0" h="2248" w="9650">
                  <a:moveTo>
                    <a:pt x="1123" y="0"/>
                  </a:moveTo>
                  <a:cubicBezTo>
                    <a:pt x="501" y="0"/>
                    <a:pt x="1" y="501"/>
                    <a:pt x="1" y="1123"/>
                  </a:cubicBezTo>
                  <a:cubicBezTo>
                    <a:pt x="1" y="1733"/>
                    <a:pt x="501" y="2247"/>
                    <a:pt x="1123" y="2247"/>
                  </a:cubicBezTo>
                  <a:lnTo>
                    <a:pt x="9650" y="2247"/>
                  </a:lnTo>
                  <a:lnTo>
                    <a:pt x="96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8" name="Google Shape;1268;p34"/>
          <p:cNvGrpSpPr/>
          <p:nvPr/>
        </p:nvGrpSpPr>
        <p:grpSpPr>
          <a:xfrm>
            <a:off x="7908501" y="3485413"/>
            <a:ext cx="277633" cy="425774"/>
            <a:chOff x="4762012" y="3363050"/>
            <a:chExt cx="277633" cy="425774"/>
          </a:xfrm>
        </p:grpSpPr>
        <p:sp>
          <p:nvSpPr>
            <p:cNvPr id="1269" name="Google Shape;1269;p34"/>
            <p:cNvSpPr/>
            <p:nvPr/>
          </p:nvSpPr>
          <p:spPr>
            <a:xfrm>
              <a:off x="4846727" y="3363050"/>
              <a:ext cx="108203" cy="33988"/>
            </a:xfrm>
            <a:custGeom>
              <a:rect b="b" l="l" r="r" t="t"/>
              <a:pathLst>
                <a:path extrusionOk="0" h="1531" w="4874">
                  <a:moveTo>
                    <a:pt x="1" y="0"/>
                  </a:moveTo>
                  <a:lnTo>
                    <a:pt x="1" y="975"/>
                  </a:lnTo>
                  <a:cubicBezTo>
                    <a:pt x="1" y="1286"/>
                    <a:pt x="258" y="1530"/>
                    <a:pt x="569" y="1530"/>
                  </a:cubicBezTo>
                  <a:lnTo>
                    <a:pt x="4318" y="1530"/>
                  </a:lnTo>
                  <a:cubicBezTo>
                    <a:pt x="4630" y="1530"/>
                    <a:pt x="4873" y="1286"/>
                    <a:pt x="4873" y="975"/>
                  </a:cubicBezTo>
                  <a:lnTo>
                    <a:pt x="48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4"/>
            <p:cNvSpPr/>
            <p:nvPr/>
          </p:nvSpPr>
          <p:spPr>
            <a:xfrm>
              <a:off x="4762012" y="3363050"/>
              <a:ext cx="277633" cy="425774"/>
            </a:xfrm>
            <a:custGeom>
              <a:rect b="b" l="l" r="r" t="t"/>
              <a:pathLst>
                <a:path extrusionOk="0" h="19179" w="12506">
                  <a:moveTo>
                    <a:pt x="10746" y="4832"/>
                  </a:moveTo>
                  <a:cubicBezTo>
                    <a:pt x="11057" y="4832"/>
                    <a:pt x="11315" y="5089"/>
                    <a:pt x="11315" y="5387"/>
                  </a:cubicBezTo>
                  <a:cubicBezTo>
                    <a:pt x="11315" y="5699"/>
                    <a:pt x="11057" y="5955"/>
                    <a:pt x="10746" y="5955"/>
                  </a:cubicBezTo>
                  <a:lnTo>
                    <a:pt x="6551" y="5955"/>
                  </a:lnTo>
                  <a:cubicBezTo>
                    <a:pt x="6253" y="5955"/>
                    <a:pt x="5995" y="5699"/>
                    <a:pt x="5995" y="5387"/>
                  </a:cubicBezTo>
                  <a:cubicBezTo>
                    <a:pt x="5995" y="5089"/>
                    <a:pt x="6253" y="4832"/>
                    <a:pt x="6551" y="4832"/>
                  </a:cubicBezTo>
                  <a:close/>
                  <a:moveTo>
                    <a:pt x="4155" y="4832"/>
                  </a:moveTo>
                  <a:cubicBezTo>
                    <a:pt x="4467" y="4832"/>
                    <a:pt x="4723" y="5089"/>
                    <a:pt x="4723" y="5387"/>
                  </a:cubicBezTo>
                  <a:cubicBezTo>
                    <a:pt x="4723" y="5699"/>
                    <a:pt x="4467" y="5955"/>
                    <a:pt x="4155" y="5955"/>
                  </a:cubicBezTo>
                  <a:lnTo>
                    <a:pt x="3519" y="5955"/>
                  </a:lnTo>
                  <a:lnTo>
                    <a:pt x="3519" y="7783"/>
                  </a:lnTo>
                  <a:cubicBezTo>
                    <a:pt x="3519" y="8094"/>
                    <a:pt x="3276" y="8351"/>
                    <a:pt x="2964" y="8351"/>
                  </a:cubicBezTo>
                  <a:cubicBezTo>
                    <a:pt x="2653" y="8351"/>
                    <a:pt x="2395" y="8094"/>
                    <a:pt x="2395" y="7783"/>
                  </a:cubicBezTo>
                  <a:lnTo>
                    <a:pt x="2395" y="5955"/>
                  </a:lnTo>
                  <a:lnTo>
                    <a:pt x="1760" y="5955"/>
                  </a:lnTo>
                  <a:cubicBezTo>
                    <a:pt x="1448" y="5955"/>
                    <a:pt x="1204" y="5699"/>
                    <a:pt x="1204" y="5387"/>
                  </a:cubicBezTo>
                  <a:cubicBezTo>
                    <a:pt x="1204" y="5089"/>
                    <a:pt x="1448" y="4832"/>
                    <a:pt x="1760" y="4832"/>
                  </a:cubicBezTo>
                  <a:close/>
                  <a:moveTo>
                    <a:pt x="10746" y="7228"/>
                  </a:moveTo>
                  <a:cubicBezTo>
                    <a:pt x="11057" y="7228"/>
                    <a:pt x="11315" y="7485"/>
                    <a:pt x="11315" y="7783"/>
                  </a:cubicBezTo>
                  <a:cubicBezTo>
                    <a:pt x="11315" y="8094"/>
                    <a:pt x="11057" y="8351"/>
                    <a:pt x="10746" y="8351"/>
                  </a:cubicBezTo>
                  <a:lnTo>
                    <a:pt x="6551" y="8351"/>
                  </a:lnTo>
                  <a:cubicBezTo>
                    <a:pt x="6253" y="8351"/>
                    <a:pt x="5995" y="8094"/>
                    <a:pt x="5995" y="7783"/>
                  </a:cubicBezTo>
                  <a:cubicBezTo>
                    <a:pt x="5995" y="7485"/>
                    <a:pt x="6253" y="7228"/>
                    <a:pt x="6551" y="7228"/>
                  </a:cubicBezTo>
                  <a:close/>
                  <a:moveTo>
                    <a:pt x="10746" y="9624"/>
                  </a:moveTo>
                  <a:cubicBezTo>
                    <a:pt x="11057" y="9624"/>
                    <a:pt x="11315" y="9880"/>
                    <a:pt x="11315" y="10192"/>
                  </a:cubicBezTo>
                  <a:cubicBezTo>
                    <a:pt x="11315" y="10490"/>
                    <a:pt x="11057" y="10746"/>
                    <a:pt x="10746" y="10746"/>
                  </a:cubicBezTo>
                  <a:lnTo>
                    <a:pt x="1760" y="10746"/>
                  </a:lnTo>
                  <a:cubicBezTo>
                    <a:pt x="1448" y="10746"/>
                    <a:pt x="1204" y="10490"/>
                    <a:pt x="1204" y="10192"/>
                  </a:cubicBezTo>
                  <a:cubicBezTo>
                    <a:pt x="1204" y="9880"/>
                    <a:pt x="1448" y="9624"/>
                    <a:pt x="1760" y="9624"/>
                  </a:cubicBezTo>
                  <a:close/>
                  <a:moveTo>
                    <a:pt x="10746" y="12019"/>
                  </a:moveTo>
                  <a:cubicBezTo>
                    <a:pt x="11057" y="12019"/>
                    <a:pt x="11315" y="12276"/>
                    <a:pt x="11315" y="12587"/>
                  </a:cubicBezTo>
                  <a:cubicBezTo>
                    <a:pt x="11315" y="12899"/>
                    <a:pt x="11057" y="13143"/>
                    <a:pt x="10746" y="13143"/>
                  </a:cubicBezTo>
                  <a:lnTo>
                    <a:pt x="1760" y="13143"/>
                  </a:lnTo>
                  <a:cubicBezTo>
                    <a:pt x="1448" y="13143"/>
                    <a:pt x="1204" y="12899"/>
                    <a:pt x="1204" y="12587"/>
                  </a:cubicBezTo>
                  <a:cubicBezTo>
                    <a:pt x="1204" y="12276"/>
                    <a:pt x="1448" y="12019"/>
                    <a:pt x="1760" y="12019"/>
                  </a:cubicBezTo>
                  <a:close/>
                  <a:moveTo>
                    <a:pt x="10746" y="14415"/>
                  </a:moveTo>
                  <a:cubicBezTo>
                    <a:pt x="11057" y="14415"/>
                    <a:pt x="11315" y="14671"/>
                    <a:pt x="11315" y="14983"/>
                  </a:cubicBezTo>
                  <a:cubicBezTo>
                    <a:pt x="11315" y="15294"/>
                    <a:pt x="11057" y="15538"/>
                    <a:pt x="10746" y="15538"/>
                  </a:cubicBezTo>
                  <a:lnTo>
                    <a:pt x="1760" y="15538"/>
                  </a:lnTo>
                  <a:cubicBezTo>
                    <a:pt x="1448" y="15538"/>
                    <a:pt x="1204" y="15294"/>
                    <a:pt x="1204" y="14983"/>
                  </a:cubicBezTo>
                  <a:cubicBezTo>
                    <a:pt x="1204" y="14671"/>
                    <a:pt x="1448" y="14415"/>
                    <a:pt x="1760" y="14415"/>
                  </a:cubicBezTo>
                  <a:close/>
                  <a:moveTo>
                    <a:pt x="2247" y="0"/>
                  </a:moveTo>
                  <a:cubicBezTo>
                    <a:pt x="1015" y="0"/>
                    <a:pt x="0" y="1002"/>
                    <a:pt x="0" y="2247"/>
                  </a:cubicBezTo>
                  <a:lnTo>
                    <a:pt x="0" y="16932"/>
                  </a:lnTo>
                  <a:cubicBezTo>
                    <a:pt x="0" y="18163"/>
                    <a:pt x="1015" y="19179"/>
                    <a:pt x="2247" y="19179"/>
                  </a:cubicBezTo>
                  <a:lnTo>
                    <a:pt x="10259" y="19179"/>
                  </a:lnTo>
                  <a:cubicBezTo>
                    <a:pt x="11504" y="19179"/>
                    <a:pt x="12506" y="18163"/>
                    <a:pt x="12506" y="16932"/>
                  </a:cubicBezTo>
                  <a:lnTo>
                    <a:pt x="12506" y="2247"/>
                  </a:lnTo>
                  <a:cubicBezTo>
                    <a:pt x="12506" y="1002"/>
                    <a:pt x="11504" y="0"/>
                    <a:pt x="10259" y="0"/>
                  </a:cubicBezTo>
                  <a:lnTo>
                    <a:pt x="9812" y="0"/>
                  </a:lnTo>
                  <a:lnTo>
                    <a:pt x="9812" y="975"/>
                  </a:lnTo>
                  <a:cubicBezTo>
                    <a:pt x="9812" y="1909"/>
                    <a:pt x="9054" y="2653"/>
                    <a:pt x="8134" y="2653"/>
                  </a:cubicBezTo>
                  <a:lnTo>
                    <a:pt x="4385" y="2653"/>
                  </a:lnTo>
                  <a:cubicBezTo>
                    <a:pt x="3451" y="2653"/>
                    <a:pt x="2693" y="1909"/>
                    <a:pt x="2693" y="975"/>
                  </a:cubicBezTo>
                  <a:lnTo>
                    <a:pt x="26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34"/>
          <p:cNvGrpSpPr/>
          <p:nvPr/>
        </p:nvGrpSpPr>
        <p:grpSpPr>
          <a:xfrm>
            <a:off x="4361425" y="1986083"/>
            <a:ext cx="372583" cy="425463"/>
            <a:chOff x="6687063" y="2644658"/>
            <a:chExt cx="372583" cy="425463"/>
          </a:xfrm>
        </p:grpSpPr>
        <p:sp>
          <p:nvSpPr>
            <p:cNvPr id="1272" name="Google Shape;1272;p34"/>
            <p:cNvSpPr/>
            <p:nvPr/>
          </p:nvSpPr>
          <p:spPr>
            <a:xfrm>
              <a:off x="6965606" y="2644658"/>
              <a:ext cx="73016" cy="73926"/>
            </a:xfrm>
            <a:custGeom>
              <a:rect b="b" l="l" r="r" t="t"/>
              <a:pathLst>
                <a:path extrusionOk="0" h="3330" w="3289">
                  <a:moveTo>
                    <a:pt x="0" y="0"/>
                  </a:moveTo>
                  <a:lnTo>
                    <a:pt x="0" y="1529"/>
                  </a:lnTo>
                  <a:lnTo>
                    <a:pt x="1231" y="1529"/>
                  </a:lnTo>
                  <a:cubicBezTo>
                    <a:pt x="1543" y="1529"/>
                    <a:pt x="1800" y="1787"/>
                    <a:pt x="1800" y="2084"/>
                  </a:cubicBezTo>
                  <a:lnTo>
                    <a:pt x="1800" y="3330"/>
                  </a:lnTo>
                  <a:lnTo>
                    <a:pt x="3288" y="3330"/>
                  </a:lnTo>
                  <a:lnTo>
                    <a:pt x="3288" y="555"/>
                  </a:lnTo>
                  <a:cubicBezTo>
                    <a:pt x="3288" y="244"/>
                    <a:pt x="3045" y="0"/>
                    <a:pt x="2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4"/>
            <p:cNvSpPr/>
            <p:nvPr/>
          </p:nvSpPr>
          <p:spPr>
            <a:xfrm>
              <a:off x="6694588" y="3000679"/>
              <a:ext cx="66400" cy="69442"/>
            </a:xfrm>
            <a:custGeom>
              <a:rect b="b" l="l" r="r" t="t"/>
              <a:pathLst>
                <a:path extrusionOk="0" h="3128" w="2991">
                  <a:moveTo>
                    <a:pt x="2991" y="1"/>
                  </a:moveTo>
                  <a:cubicBezTo>
                    <a:pt x="2639" y="231"/>
                    <a:pt x="2220" y="353"/>
                    <a:pt x="1760" y="353"/>
                  </a:cubicBezTo>
                  <a:lnTo>
                    <a:pt x="0" y="353"/>
                  </a:lnTo>
                  <a:lnTo>
                    <a:pt x="0" y="2572"/>
                  </a:lnTo>
                  <a:cubicBezTo>
                    <a:pt x="0" y="2884"/>
                    <a:pt x="257" y="3128"/>
                    <a:pt x="554" y="3128"/>
                  </a:cubicBezTo>
                  <a:lnTo>
                    <a:pt x="2991" y="3128"/>
                  </a:lnTo>
                  <a:lnTo>
                    <a:pt x="29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4"/>
            <p:cNvSpPr/>
            <p:nvPr/>
          </p:nvSpPr>
          <p:spPr>
            <a:xfrm>
              <a:off x="6694588" y="2801190"/>
              <a:ext cx="66400" cy="112376"/>
            </a:xfrm>
            <a:custGeom>
              <a:rect b="b" l="l" r="r" t="t"/>
              <a:pathLst>
                <a:path extrusionOk="0" h="5062" w="2991">
                  <a:moveTo>
                    <a:pt x="2991" y="0"/>
                  </a:moveTo>
                  <a:cubicBezTo>
                    <a:pt x="2639" y="231"/>
                    <a:pt x="2220" y="352"/>
                    <a:pt x="1760" y="352"/>
                  </a:cubicBezTo>
                  <a:lnTo>
                    <a:pt x="0" y="352"/>
                  </a:lnTo>
                  <a:lnTo>
                    <a:pt x="0" y="4697"/>
                  </a:lnTo>
                  <a:lnTo>
                    <a:pt x="1760" y="4697"/>
                  </a:lnTo>
                  <a:cubicBezTo>
                    <a:pt x="2220" y="4697"/>
                    <a:pt x="2639" y="4832"/>
                    <a:pt x="2991" y="5062"/>
                  </a:cubicBezTo>
                  <a:lnTo>
                    <a:pt x="29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4"/>
            <p:cNvSpPr/>
            <p:nvPr/>
          </p:nvSpPr>
          <p:spPr>
            <a:xfrm>
              <a:off x="6785919" y="2644658"/>
              <a:ext cx="252703" cy="425463"/>
            </a:xfrm>
            <a:custGeom>
              <a:rect b="b" l="l" r="r" t="t"/>
              <a:pathLst>
                <a:path extrusionOk="0" h="19165" w="11383">
                  <a:moveTo>
                    <a:pt x="6037" y="3330"/>
                  </a:moveTo>
                  <a:cubicBezTo>
                    <a:pt x="6348" y="3330"/>
                    <a:pt x="6591" y="3573"/>
                    <a:pt x="6591" y="3884"/>
                  </a:cubicBezTo>
                  <a:cubicBezTo>
                    <a:pt x="6591" y="4196"/>
                    <a:pt x="6348" y="4452"/>
                    <a:pt x="6037" y="4452"/>
                  </a:cubicBezTo>
                  <a:lnTo>
                    <a:pt x="1841" y="4452"/>
                  </a:lnTo>
                  <a:cubicBezTo>
                    <a:pt x="1529" y="4452"/>
                    <a:pt x="1273" y="4196"/>
                    <a:pt x="1273" y="3884"/>
                  </a:cubicBezTo>
                  <a:cubicBezTo>
                    <a:pt x="1273" y="3573"/>
                    <a:pt x="1529" y="3330"/>
                    <a:pt x="1841" y="3330"/>
                  </a:cubicBezTo>
                  <a:close/>
                  <a:moveTo>
                    <a:pt x="5427" y="5725"/>
                  </a:moveTo>
                  <a:cubicBezTo>
                    <a:pt x="5739" y="5725"/>
                    <a:pt x="5996" y="5968"/>
                    <a:pt x="5996" y="6280"/>
                  </a:cubicBezTo>
                  <a:cubicBezTo>
                    <a:pt x="5996" y="6591"/>
                    <a:pt x="5739" y="6849"/>
                    <a:pt x="5427" y="6849"/>
                  </a:cubicBezTo>
                  <a:lnTo>
                    <a:pt x="2437" y="6849"/>
                  </a:lnTo>
                  <a:cubicBezTo>
                    <a:pt x="2125" y="6849"/>
                    <a:pt x="1881" y="6591"/>
                    <a:pt x="1881" y="6280"/>
                  </a:cubicBezTo>
                  <a:cubicBezTo>
                    <a:pt x="1881" y="5968"/>
                    <a:pt x="2125" y="5725"/>
                    <a:pt x="2437" y="5725"/>
                  </a:cubicBezTo>
                  <a:close/>
                  <a:moveTo>
                    <a:pt x="1" y="0"/>
                  </a:moveTo>
                  <a:lnTo>
                    <a:pt x="1" y="19165"/>
                  </a:lnTo>
                  <a:lnTo>
                    <a:pt x="6970" y="19165"/>
                  </a:lnTo>
                  <a:lnTo>
                    <a:pt x="6970" y="17066"/>
                  </a:lnTo>
                  <a:cubicBezTo>
                    <a:pt x="6970" y="16756"/>
                    <a:pt x="7228" y="16512"/>
                    <a:pt x="7526" y="16512"/>
                  </a:cubicBezTo>
                  <a:lnTo>
                    <a:pt x="8771" y="16512"/>
                  </a:lnTo>
                  <a:lnTo>
                    <a:pt x="8771" y="15267"/>
                  </a:lnTo>
                  <a:cubicBezTo>
                    <a:pt x="8771" y="14955"/>
                    <a:pt x="9014" y="14711"/>
                    <a:pt x="9325" y="14711"/>
                  </a:cubicBezTo>
                  <a:lnTo>
                    <a:pt x="11382" y="14711"/>
                  </a:lnTo>
                  <a:lnTo>
                    <a:pt x="11382" y="12506"/>
                  </a:lnTo>
                  <a:lnTo>
                    <a:pt x="9325" y="12506"/>
                  </a:lnTo>
                  <a:cubicBezTo>
                    <a:pt x="7715" y="12506"/>
                    <a:pt x="6402" y="11193"/>
                    <a:pt x="6402" y="9582"/>
                  </a:cubicBezTo>
                  <a:cubicBezTo>
                    <a:pt x="6402" y="7971"/>
                    <a:pt x="7715" y="6659"/>
                    <a:pt x="9325" y="6659"/>
                  </a:cubicBezTo>
                  <a:lnTo>
                    <a:pt x="11382" y="6659"/>
                  </a:lnTo>
                  <a:lnTo>
                    <a:pt x="11382" y="4452"/>
                  </a:lnTo>
                  <a:lnTo>
                    <a:pt x="9325" y="4452"/>
                  </a:lnTo>
                  <a:cubicBezTo>
                    <a:pt x="9014" y="4452"/>
                    <a:pt x="8771" y="4196"/>
                    <a:pt x="8771" y="3884"/>
                  </a:cubicBezTo>
                  <a:lnTo>
                    <a:pt x="8771" y="2653"/>
                  </a:lnTo>
                  <a:lnTo>
                    <a:pt x="7526" y="2653"/>
                  </a:lnTo>
                  <a:cubicBezTo>
                    <a:pt x="7228" y="2653"/>
                    <a:pt x="6970" y="2395"/>
                    <a:pt x="6970" y="2084"/>
                  </a:cubicBezTo>
                  <a:lnTo>
                    <a:pt x="69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4"/>
            <p:cNvSpPr/>
            <p:nvPr/>
          </p:nvSpPr>
          <p:spPr>
            <a:xfrm>
              <a:off x="6694588" y="2644658"/>
              <a:ext cx="66400" cy="69419"/>
            </a:xfrm>
            <a:custGeom>
              <a:rect b="b" l="l" r="r" t="t"/>
              <a:pathLst>
                <a:path extrusionOk="0" h="3127" w="2991">
                  <a:moveTo>
                    <a:pt x="554" y="0"/>
                  </a:moveTo>
                  <a:cubicBezTo>
                    <a:pt x="257" y="0"/>
                    <a:pt x="0" y="244"/>
                    <a:pt x="0" y="555"/>
                  </a:cubicBezTo>
                  <a:lnTo>
                    <a:pt x="0" y="2761"/>
                  </a:lnTo>
                  <a:lnTo>
                    <a:pt x="1760" y="2761"/>
                  </a:lnTo>
                  <a:cubicBezTo>
                    <a:pt x="2220" y="2761"/>
                    <a:pt x="2639" y="2897"/>
                    <a:pt x="2991" y="3126"/>
                  </a:cubicBezTo>
                  <a:lnTo>
                    <a:pt x="29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4"/>
            <p:cNvSpPr/>
            <p:nvPr/>
          </p:nvSpPr>
          <p:spPr>
            <a:xfrm>
              <a:off x="6965606" y="2996195"/>
              <a:ext cx="73016" cy="73926"/>
            </a:xfrm>
            <a:custGeom>
              <a:rect b="b" l="l" r="r" t="t"/>
              <a:pathLst>
                <a:path extrusionOk="0" h="3330" w="3289">
                  <a:moveTo>
                    <a:pt x="1800" y="0"/>
                  </a:moveTo>
                  <a:lnTo>
                    <a:pt x="1800" y="1231"/>
                  </a:lnTo>
                  <a:cubicBezTo>
                    <a:pt x="1800" y="1543"/>
                    <a:pt x="1543" y="1800"/>
                    <a:pt x="1231" y="1800"/>
                  </a:cubicBezTo>
                  <a:lnTo>
                    <a:pt x="0" y="1800"/>
                  </a:lnTo>
                  <a:lnTo>
                    <a:pt x="0" y="3330"/>
                  </a:lnTo>
                  <a:lnTo>
                    <a:pt x="2734" y="3330"/>
                  </a:lnTo>
                  <a:cubicBezTo>
                    <a:pt x="3045" y="3330"/>
                    <a:pt x="3288" y="3086"/>
                    <a:pt x="3288" y="2774"/>
                  </a:cubicBezTo>
                  <a:lnTo>
                    <a:pt x="32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4"/>
            <p:cNvSpPr/>
            <p:nvPr/>
          </p:nvSpPr>
          <p:spPr>
            <a:xfrm>
              <a:off x="6952974" y="2817396"/>
              <a:ext cx="106671" cy="79942"/>
            </a:xfrm>
            <a:custGeom>
              <a:rect b="b" l="l" r="r" t="t"/>
              <a:pathLst>
                <a:path extrusionOk="0" h="3601" w="4805">
                  <a:moveTo>
                    <a:pt x="1800" y="1233"/>
                  </a:moveTo>
                  <a:cubicBezTo>
                    <a:pt x="2112" y="1233"/>
                    <a:pt x="2369" y="1490"/>
                    <a:pt x="2369" y="1801"/>
                  </a:cubicBezTo>
                  <a:cubicBezTo>
                    <a:pt x="2369" y="2112"/>
                    <a:pt x="2112" y="2356"/>
                    <a:pt x="1800" y="2356"/>
                  </a:cubicBezTo>
                  <a:cubicBezTo>
                    <a:pt x="1489" y="2356"/>
                    <a:pt x="1246" y="2112"/>
                    <a:pt x="1246" y="1801"/>
                  </a:cubicBezTo>
                  <a:cubicBezTo>
                    <a:pt x="1246" y="1490"/>
                    <a:pt x="1489" y="1233"/>
                    <a:pt x="1800" y="1233"/>
                  </a:cubicBezTo>
                  <a:close/>
                  <a:moveTo>
                    <a:pt x="1800" y="1"/>
                  </a:moveTo>
                  <a:cubicBezTo>
                    <a:pt x="813" y="1"/>
                    <a:pt x="1" y="800"/>
                    <a:pt x="1" y="1801"/>
                  </a:cubicBezTo>
                  <a:cubicBezTo>
                    <a:pt x="1" y="2789"/>
                    <a:pt x="813" y="3601"/>
                    <a:pt x="1800" y="3601"/>
                  </a:cubicBezTo>
                  <a:lnTo>
                    <a:pt x="4236" y="3601"/>
                  </a:lnTo>
                  <a:cubicBezTo>
                    <a:pt x="4548" y="3601"/>
                    <a:pt x="4805" y="3344"/>
                    <a:pt x="4805" y="3033"/>
                  </a:cubicBezTo>
                  <a:lnTo>
                    <a:pt x="4805" y="569"/>
                  </a:lnTo>
                  <a:cubicBezTo>
                    <a:pt x="4805" y="259"/>
                    <a:pt x="4548" y="1"/>
                    <a:pt x="4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4"/>
            <p:cNvSpPr/>
            <p:nvPr/>
          </p:nvSpPr>
          <p:spPr>
            <a:xfrm>
              <a:off x="6687063" y="2730860"/>
              <a:ext cx="73327" cy="53236"/>
            </a:xfrm>
            <a:custGeom>
              <a:rect b="b" l="l" r="r" t="t"/>
              <a:pathLst>
                <a:path extrusionOk="0" h="2398" w="3303">
                  <a:moveTo>
                    <a:pt x="569" y="1"/>
                  </a:moveTo>
                  <a:cubicBezTo>
                    <a:pt x="258" y="1"/>
                    <a:pt x="0" y="259"/>
                    <a:pt x="0" y="569"/>
                  </a:cubicBezTo>
                  <a:lnTo>
                    <a:pt x="0" y="1842"/>
                  </a:lnTo>
                  <a:cubicBezTo>
                    <a:pt x="0" y="2153"/>
                    <a:pt x="258" y="2397"/>
                    <a:pt x="569" y="2397"/>
                  </a:cubicBezTo>
                  <a:lnTo>
                    <a:pt x="2099" y="2397"/>
                  </a:lnTo>
                  <a:cubicBezTo>
                    <a:pt x="2761" y="2397"/>
                    <a:pt x="3303" y="1869"/>
                    <a:pt x="3303" y="1206"/>
                  </a:cubicBezTo>
                  <a:cubicBezTo>
                    <a:pt x="3303" y="542"/>
                    <a:pt x="2761" y="1"/>
                    <a:pt x="20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4"/>
            <p:cNvSpPr/>
            <p:nvPr/>
          </p:nvSpPr>
          <p:spPr>
            <a:xfrm>
              <a:off x="6687063" y="2930372"/>
              <a:ext cx="73327" cy="53213"/>
            </a:xfrm>
            <a:custGeom>
              <a:rect b="b" l="l" r="r" t="t"/>
              <a:pathLst>
                <a:path extrusionOk="0" h="2397" w="3303">
                  <a:moveTo>
                    <a:pt x="569" y="1"/>
                  </a:moveTo>
                  <a:cubicBezTo>
                    <a:pt x="258" y="1"/>
                    <a:pt x="0" y="258"/>
                    <a:pt x="0" y="569"/>
                  </a:cubicBezTo>
                  <a:lnTo>
                    <a:pt x="0" y="1841"/>
                  </a:lnTo>
                  <a:cubicBezTo>
                    <a:pt x="0" y="2153"/>
                    <a:pt x="258" y="2397"/>
                    <a:pt x="569" y="2397"/>
                  </a:cubicBezTo>
                  <a:lnTo>
                    <a:pt x="2099" y="2397"/>
                  </a:lnTo>
                  <a:cubicBezTo>
                    <a:pt x="2761" y="2397"/>
                    <a:pt x="3303" y="1868"/>
                    <a:pt x="3303" y="1206"/>
                  </a:cubicBezTo>
                  <a:cubicBezTo>
                    <a:pt x="3303" y="542"/>
                    <a:pt x="2761" y="1"/>
                    <a:pt x="20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35"/>
          <p:cNvSpPr/>
          <p:nvPr/>
        </p:nvSpPr>
        <p:spPr>
          <a:xfrm>
            <a:off x="867000" y="4348602"/>
            <a:ext cx="7466825" cy="82750"/>
          </a:xfrm>
          <a:custGeom>
            <a:rect b="b" l="l" r="r" t="t"/>
            <a:pathLst>
              <a:path extrusionOk="0" h="3310" w="298673">
                <a:moveTo>
                  <a:pt x="0" y="2377"/>
                </a:moveTo>
                <a:cubicBezTo>
                  <a:pt x="81634" y="2377"/>
                  <a:pt x="163507" y="-3295"/>
                  <a:pt x="244900" y="2961"/>
                </a:cubicBezTo>
                <a:cubicBezTo>
                  <a:pt x="262774" y="4335"/>
                  <a:pt x="280835" y="301"/>
                  <a:pt x="298673" y="2084"/>
                </a:cubicBezTo>
              </a:path>
            </a:pathLst>
          </a:custGeom>
          <a:noFill/>
          <a:ln cap="flat" cmpd="sng" w="9525">
            <a:solidFill>
              <a:schemeClr val="accent3"/>
            </a:solidFill>
            <a:prstDash val="solid"/>
            <a:round/>
            <a:headEnd len="med" w="med" type="none"/>
            <a:tailEnd len="med" w="med" type="none"/>
          </a:ln>
        </p:spPr>
      </p:sp>
      <p:sp>
        <p:nvSpPr>
          <p:cNvPr id="1286" name="Google Shape;1286;p35"/>
          <p:cNvSpPr/>
          <p:nvPr/>
        </p:nvSpPr>
        <p:spPr>
          <a:xfrm flipH="1" rot="-10523657">
            <a:off x="959035" y="2017025"/>
            <a:ext cx="1990494" cy="2004326"/>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5"/>
          <p:cNvSpPr/>
          <p:nvPr/>
        </p:nvSpPr>
        <p:spPr>
          <a:xfrm>
            <a:off x="816575" y="1746601"/>
            <a:ext cx="2359212" cy="2304220"/>
          </a:xfrm>
          <a:custGeom>
            <a:rect b="b" l="l" r="r" t="t"/>
            <a:pathLst>
              <a:path extrusionOk="0" h="57376" w="57252">
                <a:moveTo>
                  <a:pt x="5281" y="10259"/>
                </a:moveTo>
                <a:cubicBezTo>
                  <a:pt x="-720" y="17607"/>
                  <a:pt x="-1884" y="37260"/>
                  <a:pt x="3223" y="45012"/>
                </a:cubicBezTo>
                <a:cubicBezTo>
                  <a:pt x="8330" y="52764"/>
                  <a:pt x="26920" y="59463"/>
                  <a:pt x="35921" y="56769"/>
                </a:cubicBezTo>
                <a:cubicBezTo>
                  <a:pt x="44922" y="54075"/>
                  <a:pt x="56679" y="38154"/>
                  <a:pt x="57230" y="28847"/>
                </a:cubicBezTo>
                <a:cubicBezTo>
                  <a:pt x="57781" y="19540"/>
                  <a:pt x="47886" y="4023"/>
                  <a:pt x="39228" y="925"/>
                </a:cubicBezTo>
                <a:cubicBezTo>
                  <a:pt x="30570" y="-2173"/>
                  <a:pt x="11282" y="2911"/>
                  <a:pt x="5281" y="10259"/>
                </a:cubicBezTo>
                <a:close/>
              </a:path>
            </a:pathLst>
          </a:custGeom>
          <a:noFill/>
          <a:ln cap="flat" cmpd="sng" w="9525">
            <a:solidFill>
              <a:srgbClr val="87725D"/>
            </a:solidFill>
            <a:prstDash val="solid"/>
            <a:round/>
            <a:headEnd len="med" w="med" type="none"/>
            <a:tailEnd len="med" w="med" type="none"/>
          </a:ln>
        </p:spPr>
      </p:sp>
      <p:sp>
        <p:nvSpPr>
          <p:cNvPr id="1288" name="Google Shape;128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289" name="Google Shape;1289;p35"/>
          <p:cNvSpPr txBox="1"/>
          <p:nvPr/>
        </p:nvSpPr>
        <p:spPr>
          <a:xfrm>
            <a:off x="1176400" y="2929600"/>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Venus has a beautiful name but it’s hot</a:t>
            </a:r>
            <a:endParaRPr>
              <a:solidFill>
                <a:srgbClr val="87725D"/>
              </a:solidFill>
              <a:latin typeface="Cabin"/>
              <a:ea typeface="Cabin"/>
              <a:cs typeface="Cabin"/>
              <a:sym typeface="Cabin"/>
            </a:endParaRPr>
          </a:p>
        </p:txBody>
      </p:sp>
      <p:grpSp>
        <p:nvGrpSpPr>
          <p:cNvPr id="1290" name="Google Shape;1290;p35"/>
          <p:cNvGrpSpPr/>
          <p:nvPr/>
        </p:nvGrpSpPr>
        <p:grpSpPr>
          <a:xfrm>
            <a:off x="1772202" y="2503845"/>
            <a:ext cx="357287" cy="425752"/>
            <a:chOff x="4725027" y="4081464"/>
            <a:chExt cx="357287" cy="425752"/>
          </a:xfrm>
        </p:grpSpPr>
        <p:sp>
          <p:nvSpPr>
            <p:cNvPr id="1291" name="Google Shape;1291;p35"/>
            <p:cNvSpPr/>
            <p:nvPr/>
          </p:nvSpPr>
          <p:spPr>
            <a:xfrm>
              <a:off x="4725027" y="4135543"/>
              <a:ext cx="304406" cy="371672"/>
            </a:xfrm>
            <a:custGeom>
              <a:rect b="b" l="l" r="r" t="t"/>
              <a:pathLst>
                <a:path extrusionOk="0" h="16742" w="13712">
                  <a:moveTo>
                    <a:pt x="1760" y="0"/>
                  </a:moveTo>
                  <a:cubicBezTo>
                    <a:pt x="786" y="0"/>
                    <a:pt x="1" y="798"/>
                    <a:pt x="1" y="1760"/>
                  </a:cubicBezTo>
                  <a:lnTo>
                    <a:pt x="1" y="14969"/>
                  </a:lnTo>
                  <a:cubicBezTo>
                    <a:pt x="1" y="15944"/>
                    <a:pt x="800" y="16742"/>
                    <a:pt x="1787" y="16742"/>
                  </a:cubicBezTo>
                  <a:lnTo>
                    <a:pt x="13143" y="16742"/>
                  </a:lnTo>
                  <a:cubicBezTo>
                    <a:pt x="13454" y="16742"/>
                    <a:pt x="13712" y="16485"/>
                    <a:pt x="13712" y="16187"/>
                  </a:cubicBezTo>
                  <a:lnTo>
                    <a:pt x="13712" y="11884"/>
                  </a:lnTo>
                  <a:lnTo>
                    <a:pt x="11289" y="14306"/>
                  </a:lnTo>
                  <a:lnTo>
                    <a:pt x="12588" y="14306"/>
                  </a:lnTo>
                  <a:lnTo>
                    <a:pt x="12588" y="15619"/>
                  </a:lnTo>
                  <a:lnTo>
                    <a:pt x="1787" y="15619"/>
                  </a:lnTo>
                  <a:cubicBezTo>
                    <a:pt x="1423" y="15619"/>
                    <a:pt x="1125" y="15321"/>
                    <a:pt x="1125" y="14969"/>
                  </a:cubicBezTo>
                  <a:cubicBezTo>
                    <a:pt x="1125" y="14603"/>
                    <a:pt x="1423" y="14306"/>
                    <a:pt x="1787" y="14306"/>
                  </a:cubicBezTo>
                  <a:lnTo>
                    <a:pt x="9692" y="14306"/>
                  </a:lnTo>
                  <a:lnTo>
                    <a:pt x="13712" y="10300"/>
                  </a:lnTo>
                  <a:lnTo>
                    <a:pt x="13712" y="5847"/>
                  </a:lnTo>
                  <a:cubicBezTo>
                    <a:pt x="13213" y="6292"/>
                    <a:pt x="12583" y="6519"/>
                    <a:pt x="11951" y="6519"/>
                  </a:cubicBezTo>
                  <a:cubicBezTo>
                    <a:pt x="11314" y="6519"/>
                    <a:pt x="10675" y="6289"/>
                    <a:pt x="10166" y="5820"/>
                  </a:cubicBezTo>
                  <a:cubicBezTo>
                    <a:pt x="9489" y="5793"/>
                    <a:pt x="8839" y="5508"/>
                    <a:pt x="8379" y="5021"/>
                  </a:cubicBezTo>
                  <a:lnTo>
                    <a:pt x="5658" y="5021"/>
                  </a:lnTo>
                  <a:cubicBezTo>
                    <a:pt x="5348" y="5021"/>
                    <a:pt x="5090" y="4765"/>
                    <a:pt x="5090" y="4467"/>
                  </a:cubicBezTo>
                  <a:cubicBezTo>
                    <a:pt x="5090" y="4155"/>
                    <a:pt x="5348" y="3898"/>
                    <a:pt x="5658" y="3898"/>
                  </a:cubicBezTo>
                  <a:lnTo>
                    <a:pt x="7730" y="3898"/>
                  </a:lnTo>
                  <a:cubicBezTo>
                    <a:pt x="7675" y="3695"/>
                    <a:pt x="7648" y="3492"/>
                    <a:pt x="7634" y="3289"/>
                  </a:cubicBezTo>
                  <a:cubicBezTo>
                    <a:pt x="7445" y="3099"/>
                    <a:pt x="7297" y="2870"/>
                    <a:pt x="7188" y="2626"/>
                  </a:cubicBezTo>
                  <a:lnTo>
                    <a:pt x="4157" y="2626"/>
                  </a:lnTo>
                  <a:cubicBezTo>
                    <a:pt x="3845" y="2626"/>
                    <a:pt x="3601" y="2368"/>
                    <a:pt x="3601" y="2058"/>
                  </a:cubicBezTo>
                  <a:cubicBezTo>
                    <a:pt x="3601" y="1760"/>
                    <a:pt x="3845" y="1502"/>
                    <a:pt x="4157" y="1502"/>
                  </a:cubicBezTo>
                  <a:lnTo>
                    <a:pt x="6931" y="1502"/>
                  </a:lnTo>
                  <a:cubicBezTo>
                    <a:pt x="6931" y="988"/>
                    <a:pt x="7093" y="461"/>
                    <a:pt x="7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5"/>
            <p:cNvSpPr/>
            <p:nvPr/>
          </p:nvSpPr>
          <p:spPr>
            <a:xfrm>
              <a:off x="4898098" y="4081464"/>
              <a:ext cx="184216" cy="173826"/>
            </a:xfrm>
            <a:custGeom>
              <a:rect b="b" l="l" r="r" t="t"/>
              <a:pathLst>
                <a:path extrusionOk="0" h="7830" w="8298">
                  <a:moveTo>
                    <a:pt x="2951" y="2179"/>
                  </a:moveTo>
                  <a:cubicBezTo>
                    <a:pt x="3263" y="2179"/>
                    <a:pt x="3520" y="2436"/>
                    <a:pt x="3520" y="2734"/>
                  </a:cubicBezTo>
                  <a:cubicBezTo>
                    <a:pt x="3520" y="3045"/>
                    <a:pt x="3263" y="3303"/>
                    <a:pt x="2951" y="3303"/>
                  </a:cubicBezTo>
                  <a:cubicBezTo>
                    <a:pt x="2640" y="3303"/>
                    <a:pt x="2397" y="3045"/>
                    <a:pt x="2397" y="2734"/>
                  </a:cubicBezTo>
                  <a:cubicBezTo>
                    <a:pt x="2397" y="2436"/>
                    <a:pt x="2640" y="2179"/>
                    <a:pt x="2951" y="2179"/>
                  </a:cubicBezTo>
                  <a:close/>
                  <a:moveTo>
                    <a:pt x="5049" y="2477"/>
                  </a:moveTo>
                  <a:cubicBezTo>
                    <a:pt x="5191" y="2477"/>
                    <a:pt x="5333" y="2531"/>
                    <a:pt x="5442" y="2639"/>
                  </a:cubicBezTo>
                  <a:cubicBezTo>
                    <a:pt x="5672" y="2855"/>
                    <a:pt x="5672" y="3221"/>
                    <a:pt x="5442" y="3438"/>
                  </a:cubicBezTo>
                  <a:lnTo>
                    <a:pt x="3655" y="5238"/>
                  </a:lnTo>
                  <a:cubicBezTo>
                    <a:pt x="3540" y="5346"/>
                    <a:pt x="3395" y="5400"/>
                    <a:pt x="3251" y="5400"/>
                  </a:cubicBezTo>
                  <a:cubicBezTo>
                    <a:pt x="3107" y="5400"/>
                    <a:pt x="2965" y="5346"/>
                    <a:pt x="2857" y="5238"/>
                  </a:cubicBezTo>
                  <a:cubicBezTo>
                    <a:pt x="2640" y="5021"/>
                    <a:pt x="2640" y="4656"/>
                    <a:pt x="2857" y="4440"/>
                  </a:cubicBezTo>
                  <a:lnTo>
                    <a:pt x="4657" y="2639"/>
                  </a:lnTo>
                  <a:cubicBezTo>
                    <a:pt x="4765" y="2531"/>
                    <a:pt x="4907" y="2477"/>
                    <a:pt x="5049" y="2477"/>
                  </a:cubicBezTo>
                  <a:close/>
                  <a:moveTo>
                    <a:pt x="5347" y="4575"/>
                  </a:moveTo>
                  <a:cubicBezTo>
                    <a:pt x="5658" y="4575"/>
                    <a:pt x="5916" y="4831"/>
                    <a:pt x="5916" y="5143"/>
                  </a:cubicBezTo>
                  <a:cubicBezTo>
                    <a:pt x="5916" y="5441"/>
                    <a:pt x="5658" y="5698"/>
                    <a:pt x="5347" y="5698"/>
                  </a:cubicBezTo>
                  <a:cubicBezTo>
                    <a:pt x="5036" y="5698"/>
                    <a:pt x="4792" y="5441"/>
                    <a:pt x="4792" y="5143"/>
                  </a:cubicBezTo>
                  <a:cubicBezTo>
                    <a:pt x="4792" y="4831"/>
                    <a:pt x="5036" y="4575"/>
                    <a:pt x="5347" y="4575"/>
                  </a:cubicBezTo>
                  <a:close/>
                  <a:moveTo>
                    <a:pt x="4196" y="0"/>
                  </a:moveTo>
                  <a:cubicBezTo>
                    <a:pt x="3628" y="0"/>
                    <a:pt x="3114" y="338"/>
                    <a:pt x="2857" y="798"/>
                  </a:cubicBezTo>
                  <a:cubicBezTo>
                    <a:pt x="2722" y="763"/>
                    <a:pt x="2589" y="746"/>
                    <a:pt x="2459" y="746"/>
                  </a:cubicBezTo>
                  <a:cubicBezTo>
                    <a:pt x="1506" y="746"/>
                    <a:pt x="742" y="1651"/>
                    <a:pt x="1016" y="2639"/>
                  </a:cubicBezTo>
                  <a:cubicBezTo>
                    <a:pt x="1" y="3221"/>
                    <a:pt x="15" y="4669"/>
                    <a:pt x="1016" y="5238"/>
                  </a:cubicBezTo>
                  <a:cubicBezTo>
                    <a:pt x="742" y="6215"/>
                    <a:pt x="1508" y="7130"/>
                    <a:pt x="2462" y="7130"/>
                  </a:cubicBezTo>
                  <a:cubicBezTo>
                    <a:pt x="2591" y="7130"/>
                    <a:pt x="2723" y="7114"/>
                    <a:pt x="2857" y="7078"/>
                  </a:cubicBezTo>
                  <a:cubicBezTo>
                    <a:pt x="3141" y="7579"/>
                    <a:pt x="3645" y="7829"/>
                    <a:pt x="4151" y="7829"/>
                  </a:cubicBezTo>
                  <a:cubicBezTo>
                    <a:pt x="4657" y="7829"/>
                    <a:pt x="5164" y="7579"/>
                    <a:pt x="5456" y="7078"/>
                  </a:cubicBezTo>
                  <a:cubicBezTo>
                    <a:pt x="5589" y="7114"/>
                    <a:pt x="5721" y="7131"/>
                    <a:pt x="5850" y="7131"/>
                  </a:cubicBezTo>
                  <a:cubicBezTo>
                    <a:pt x="6793" y="7131"/>
                    <a:pt x="7558" y="6226"/>
                    <a:pt x="7296" y="5238"/>
                  </a:cubicBezTo>
                  <a:cubicBezTo>
                    <a:pt x="8298" y="4656"/>
                    <a:pt x="8298" y="3207"/>
                    <a:pt x="7296" y="2639"/>
                  </a:cubicBezTo>
                  <a:cubicBezTo>
                    <a:pt x="7558" y="1664"/>
                    <a:pt x="6807" y="743"/>
                    <a:pt x="5859" y="743"/>
                  </a:cubicBezTo>
                  <a:cubicBezTo>
                    <a:pt x="5728" y="743"/>
                    <a:pt x="5593" y="760"/>
                    <a:pt x="5456" y="798"/>
                  </a:cubicBezTo>
                  <a:cubicBezTo>
                    <a:pt x="5198" y="352"/>
                    <a:pt x="4738" y="13"/>
                    <a:pt x="41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35"/>
          <p:cNvSpPr/>
          <p:nvPr/>
        </p:nvSpPr>
        <p:spPr>
          <a:xfrm rot="-5400000">
            <a:off x="1531633" y="1011779"/>
            <a:ext cx="838426"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294" name="Google Shape;1294;p35"/>
          <p:cNvSpPr txBox="1"/>
          <p:nvPr/>
        </p:nvSpPr>
        <p:spPr>
          <a:xfrm>
            <a:off x="1073213" y="1559321"/>
            <a:ext cx="1755300" cy="7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Palanquin Dark"/>
                <a:ea typeface="Palanquin Dark"/>
                <a:cs typeface="Palanquin Dark"/>
                <a:sym typeface="Palanquin Dark"/>
              </a:rPr>
              <a:t>150K</a:t>
            </a:r>
            <a:endParaRPr sz="3600">
              <a:solidFill>
                <a:schemeClr val="dk1"/>
              </a:solidFill>
              <a:latin typeface="Palanquin Dark"/>
              <a:ea typeface="Palanquin Dark"/>
              <a:cs typeface="Palanquin Dark"/>
              <a:sym typeface="Palanquin Dark"/>
            </a:endParaRPr>
          </a:p>
        </p:txBody>
      </p:sp>
      <p:sp>
        <p:nvSpPr>
          <p:cNvPr id="1295" name="Google Shape;1295;p35"/>
          <p:cNvSpPr/>
          <p:nvPr/>
        </p:nvSpPr>
        <p:spPr>
          <a:xfrm flipH="1" rot="-10523657">
            <a:off x="3534860" y="2017025"/>
            <a:ext cx="1990494" cy="2004326"/>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5"/>
          <p:cNvSpPr/>
          <p:nvPr/>
        </p:nvSpPr>
        <p:spPr>
          <a:xfrm>
            <a:off x="3392400" y="1746601"/>
            <a:ext cx="2359212" cy="2304220"/>
          </a:xfrm>
          <a:custGeom>
            <a:rect b="b" l="l" r="r" t="t"/>
            <a:pathLst>
              <a:path extrusionOk="0" h="57376" w="57252">
                <a:moveTo>
                  <a:pt x="5281" y="10259"/>
                </a:moveTo>
                <a:cubicBezTo>
                  <a:pt x="-720" y="17607"/>
                  <a:pt x="-1884" y="37260"/>
                  <a:pt x="3223" y="45012"/>
                </a:cubicBezTo>
                <a:cubicBezTo>
                  <a:pt x="8330" y="52764"/>
                  <a:pt x="26920" y="59463"/>
                  <a:pt x="35921" y="56769"/>
                </a:cubicBezTo>
                <a:cubicBezTo>
                  <a:pt x="44922" y="54075"/>
                  <a:pt x="56679" y="38154"/>
                  <a:pt x="57230" y="28847"/>
                </a:cubicBezTo>
                <a:cubicBezTo>
                  <a:pt x="57781" y="19540"/>
                  <a:pt x="47886" y="4023"/>
                  <a:pt x="39228" y="925"/>
                </a:cubicBezTo>
                <a:cubicBezTo>
                  <a:pt x="30570" y="-2173"/>
                  <a:pt x="11282" y="2911"/>
                  <a:pt x="5281" y="10259"/>
                </a:cubicBezTo>
                <a:close/>
              </a:path>
            </a:pathLst>
          </a:custGeom>
          <a:noFill/>
          <a:ln cap="flat" cmpd="sng" w="9525">
            <a:solidFill>
              <a:srgbClr val="87725D"/>
            </a:solidFill>
            <a:prstDash val="solid"/>
            <a:round/>
            <a:headEnd len="med" w="med" type="none"/>
            <a:tailEnd len="med" w="med" type="none"/>
          </a:ln>
        </p:spPr>
      </p:sp>
      <p:sp>
        <p:nvSpPr>
          <p:cNvPr id="1297" name="Google Shape;1297;p35"/>
          <p:cNvSpPr txBox="1"/>
          <p:nvPr/>
        </p:nvSpPr>
        <p:spPr>
          <a:xfrm>
            <a:off x="3752225" y="2929600"/>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Despite being red, Mars is actually a cold place</a:t>
            </a:r>
            <a:endParaRPr>
              <a:solidFill>
                <a:srgbClr val="87725D"/>
              </a:solidFill>
              <a:latin typeface="Cabin"/>
              <a:ea typeface="Cabin"/>
              <a:cs typeface="Cabin"/>
              <a:sym typeface="Cabin"/>
            </a:endParaRPr>
          </a:p>
        </p:txBody>
      </p:sp>
      <p:sp>
        <p:nvSpPr>
          <p:cNvPr id="1298" name="Google Shape;1298;p35"/>
          <p:cNvSpPr/>
          <p:nvPr/>
        </p:nvSpPr>
        <p:spPr>
          <a:xfrm rot="-5400000">
            <a:off x="4107458" y="1011779"/>
            <a:ext cx="838426"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2"/>
          </a:solidFill>
          <a:ln>
            <a:noFill/>
          </a:ln>
        </p:spPr>
      </p:sp>
      <p:sp>
        <p:nvSpPr>
          <p:cNvPr id="1299" name="Google Shape;1299;p35"/>
          <p:cNvSpPr txBox="1"/>
          <p:nvPr/>
        </p:nvSpPr>
        <p:spPr>
          <a:xfrm>
            <a:off x="3649038" y="1559321"/>
            <a:ext cx="1755300" cy="7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accent3"/>
                </a:solidFill>
                <a:latin typeface="Palanquin Dark"/>
                <a:ea typeface="Palanquin Dark"/>
                <a:cs typeface="Palanquin Dark"/>
                <a:sym typeface="Palanquin Dark"/>
              </a:rPr>
              <a:t>320</a:t>
            </a:r>
            <a:r>
              <a:rPr lang="en" sz="3600">
                <a:solidFill>
                  <a:schemeClr val="accent3"/>
                </a:solidFill>
                <a:latin typeface="Palanquin Dark"/>
                <a:ea typeface="Palanquin Dark"/>
                <a:cs typeface="Palanquin Dark"/>
                <a:sym typeface="Palanquin Dark"/>
              </a:rPr>
              <a:t>K</a:t>
            </a:r>
            <a:endParaRPr sz="3600">
              <a:solidFill>
                <a:schemeClr val="accent3"/>
              </a:solidFill>
              <a:latin typeface="Palanquin Dark"/>
              <a:ea typeface="Palanquin Dark"/>
              <a:cs typeface="Palanquin Dark"/>
              <a:sym typeface="Palanquin Dark"/>
            </a:endParaRPr>
          </a:p>
        </p:txBody>
      </p:sp>
      <p:sp>
        <p:nvSpPr>
          <p:cNvPr id="1300" name="Google Shape;1300;p35"/>
          <p:cNvSpPr/>
          <p:nvPr/>
        </p:nvSpPr>
        <p:spPr>
          <a:xfrm flipH="1" rot="-10523657">
            <a:off x="6110685" y="2017025"/>
            <a:ext cx="1990494" cy="2004326"/>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5"/>
          <p:cNvSpPr/>
          <p:nvPr/>
        </p:nvSpPr>
        <p:spPr>
          <a:xfrm>
            <a:off x="5968225" y="1746601"/>
            <a:ext cx="2359212" cy="2304220"/>
          </a:xfrm>
          <a:custGeom>
            <a:rect b="b" l="l" r="r" t="t"/>
            <a:pathLst>
              <a:path extrusionOk="0" h="57376" w="57252">
                <a:moveTo>
                  <a:pt x="5281" y="10259"/>
                </a:moveTo>
                <a:cubicBezTo>
                  <a:pt x="-720" y="17607"/>
                  <a:pt x="-1884" y="37260"/>
                  <a:pt x="3223" y="45012"/>
                </a:cubicBezTo>
                <a:cubicBezTo>
                  <a:pt x="8330" y="52764"/>
                  <a:pt x="26920" y="59463"/>
                  <a:pt x="35921" y="56769"/>
                </a:cubicBezTo>
                <a:cubicBezTo>
                  <a:pt x="44922" y="54075"/>
                  <a:pt x="56679" y="38154"/>
                  <a:pt x="57230" y="28847"/>
                </a:cubicBezTo>
                <a:cubicBezTo>
                  <a:pt x="57781" y="19540"/>
                  <a:pt x="47886" y="4023"/>
                  <a:pt x="39228" y="925"/>
                </a:cubicBezTo>
                <a:cubicBezTo>
                  <a:pt x="30570" y="-2173"/>
                  <a:pt x="11282" y="2911"/>
                  <a:pt x="5281" y="10259"/>
                </a:cubicBezTo>
                <a:close/>
              </a:path>
            </a:pathLst>
          </a:custGeom>
          <a:noFill/>
          <a:ln cap="flat" cmpd="sng" w="9525">
            <a:solidFill>
              <a:srgbClr val="87725D"/>
            </a:solidFill>
            <a:prstDash val="solid"/>
            <a:round/>
            <a:headEnd len="med" w="med" type="none"/>
            <a:tailEnd len="med" w="med" type="none"/>
          </a:ln>
        </p:spPr>
      </p:sp>
      <p:sp>
        <p:nvSpPr>
          <p:cNvPr id="1302" name="Google Shape;1302;p35"/>
          <p:cNvSpPr txBox="1"/>
          <p:nvPr/>
        </p:nvSpPr>
        <p:spPr>
          <a:xfrm>
            <a:off x="6328050" y="2929600"/>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Neptune is the farthest planet from the Sun</a:t>
            </a:r>
            <a:endParaRPr>
              <a:solidFill>
                <a:srgbClr val="87725D"/>
              </a:solidFill>
              <a:latin typeface="Cabin"/>
              <a:ea typeface="Cabin"/>
              <a:cs typeface="Cabin"/>
              <a:sym typeface="Cabin"/>
            </a:endParaRPr>
          </a:p>
        </p:txBody>
      </p:sp>
      <p:sp>
        <p:nvSpPr>
          <p:cNvPr id="1303" name="Google Shape;1303;p35"/>
          <p:cNvSpPr/>
          <p:nvPr/>
        </p:nvSpPr>
        <p:spPr>
          <a:xfrm rot="-5400000">
            <a:off x="6683283" y="1011779"/>
            <a:ext cx="838426"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accent2"/>
          </a:solidFill>
          <a:ln>
            <a:noFill/>
          </a:ln>
        </p:spPr>
      </p:sp>
      <p:sp>
        <p:nvSpPr>
          <p:cNvPr id="1304" name="Google Shape;1304;p35"/>
          <p:cNvSpPr txBox="1"/>
          <p:nvPr/>
        </p:nvSpPr>
        <p:spPr>
          <a:xfrm>
            <a:off x="6224863" y="1559321"/>
            <a:ext cx="1755300" cy="7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Palanquin Dark"/>
                <a:ea typeface="Palanquin Dark"/>
                <a:cs typeface="Palanquin Dark"/>
                <a:sym typeface="Palanquin Dark"/>
              </a:rPr>
              <a:t>240</a:t>
            </a:r>
            <a:r>
              <a:rPr lang="en" sz="3600">
                <a:solidFill>
                  <a:schemeClr val="dk1"/>
                </a:solidFill>
                <a:latin typeface="Palanquin Dark"/>
                <a:ea typeface="Palanquin Dark"/>
                <a:cs typeface="Palanquin Dark"/>
                <a:sym typeface="Palanquin Dark"/>
              </a:rPr>
              <a:t>K</a:t>
            </a:r>
            <a:endParaRPr sz="3600">
              <a:solidFill>
                <a:schemeClr val="dk1"/>
              </a:solidFill>
              <a:latin typeface="Palanquin Dark"/>
              <a:ea typeface="Palanquin Dark"/>
              <a:cs typeface="Palanquin Dark"/>
              <a:sym typeface="Palanquin Dark"/>
            </a:endParaRPr>
          </a:p>
        </p:txBody>
      </p:sp>
      <p:grpSp>
        <p:nvGrpSpPr>
          <p:cNvPr id="1305" name="Google Shape;1305;p35"/>
          <p:cNvGrpSpPr/>
          <p:nvPr/>
        </p:nvGrpSpPr>
        <p:grpSpPr>
          <a:xfrm>
            <a:off x="6930708" y="2503879"/>
            <a:ext cx="357575" cy="425685"/>
            <a:chOff x="6037158" y="4081464"/>
            <a:chExt cx="357575" cy="425685"/>
          </a:xfrm>
        </p:grpSpPr>
        <p:sp>
          <p:nvSpPr>
            <p:cNvPr id="1306" name="Google Shape;1306;p35"/>
            <p:cNvSpPr/>
            <p:nvPr/>
          </p:nvSpPr>
          <p:spPr>
            <a:xfrm>
              <a:off x="6340632" y="4081464"/>
              <a:ext cx="54101" cy="371672"/>
            </a:xfrm>
            <a:custGeom>
              <a:rect b="b" l="l" r="r" t="t"/>
              <a:pathLst>
                <a:path extrusionOk="0" h="16742" w="2437">
                  <a:moveTo>
                    <a:pt x="1" y="0"/>
                  </a:moveTo>
                  <a:lnTo>
                    <a:pt x="1" y="16742"/>
                  </a:lnTo>
                  <a:lnTo>
                    <a:pt x="176" y="16742"/>
                  </a:lnTo>
                  <a:cubicBezTo>
                    <a:pt x="1421" y="16742"/>
                    <a:pt x="2437" y="15740"/>
                    <a:pt x="2437" y="14495"/>
                  </a:cubicBezTo>
                  <a:lnTo>
                    <a:pt x="2437" y="2247"/>
                  </a:lnTo>
                  <a:cubicBezTo>
                    <a:pt x="2437" y="1015"/>
                    <a:pt x="1421" y="0"/>
                    <a:pt x="1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5"/>
            <p:cNvSpPr/>
            <p:nvPr/>
          </p:nvSpPr>
          <p:spPr>
            <a:xfrm>
              <a:off x="6076230" y="4081464"/>
              <a:ext cx="186302" cy="371672"/>
            </a:xfrm>
            <a:custGeom>
              <a:rect b="b" l="l" r="r" t="t"/>
              <a:pathLst>
                <a:path extrusionOk="0" h="16742" w="8392">
                  <a:moveTo>
                    <a:pt x="6551" y="2436"/>
                  </a:moveTo>
                  <a:cubicBezTo>
                    <a:pt x="6862" y="2436"/>
                    <a:pt x="7119" y="2693"/>
                    <a:pt x="7119" y="3005"/>
                  </a:cubicBezTo>
                  <a:cubicBezTo>
                    <a:pt x="7119" y="3316"/>
                    <a:pt x="6862" y="3559"/>
                    <a:pt x="6551" y="3559"/>
                  </a:cubicBezTo>
                  <a:lnTo>
                    <a:pt x="4155" y="3559"/>
                  </a:lnTo>
                  <a:cubicBezTo>
                    <a:pt x="3844" y="3559"/>
                    <a:pt x="3586" y="3316"/>
                    <a:pt x="3586" y="3005"/>
                  </a:cubicBezTo>
                  <a:cubicBezTo>
                    <a:pt x="3586" y="2693"/>
                    <a:pt x="3844" y="2436"/>
                    <a:pt x="4155" y="2436"/>
                  </a:cubicBezTo>
                  <a:close/>
                  <a:moveTo>
                    <a:pt x="5346" y="4831"/>
                  </a:moveTo>
                  <a:cubicBezTo>
                    <a:pt x="5658" y="4831"/>
                    <a:pt x="5914" y="5089"/>
                    <a:pt x="5914" y="5400"/>
                  </a:cubicBezTo>
                  <a:cubicBezTo>
                    <a:pt x="5914" y="5712"/>
                    <a:pt x="5658" y="5955"/>
                    <a:pt x="5346" y="5955"/>
                  </a:cubicBezTo>
                  <a:lnTo>
                    <a:pt x="4155" y="5955"/>
                  </a:lnTo>
                  <a:cubicBezTo>
                    <a:pt x="3844" y="5955"/>
                    <a:pt x="3586" y="5712"/>
                    <a:pt x="3586" y="5400"/>
                  </a:cubicBezTo>
                  <a:cubicBezTo>
                    <a:pt x="3586" y="5089"/>
                    <a:pt x="3844" y="4831"/>
                    <a:pt x="4155" y="4831"/>
                  </a:cubicBezTo>
                  <a:close/>
                  <a:moveTo>
                    <a:pt x="1679" y="0"/>
                  </a:moveTo>
                  <a:cubicBezTo>
                    <a:pt x="758" y="0"/>
                    <a:pt x="0" y="758"/>
                    <a:pt x="0" y="1692"/>
                  </a:cubicBezTo>
                  <a:lnTo>
                    <a:pt x="0" y="2436"/>
                  </a:lnTo>
                  <a:lnTo>
                    <a:pt x="1191" y="2436"/>
                  </a:lnTo>
                  <a:cubicBezTo>
                    <a:pt x="1502" y="2436"/>
                    <a:pt x="1760" y="2693"/>
                    <a:pt x="1760" y="3005"/>
                  </a:cubicBezTo>
                  <a:cubicBezTo>
                    <a:pt x="1760" y="3316"/>
                    <a:pt x="1502" y="3559"/>
                    <a:pt x="1191" y="3559"/>
                  </a:cubicBezTo>
                  <a:lnTo>
                    <a:pt x="0" y="3559"/>
                  </a:lnTo>
                  <a:lnTo>
                    <a:pt x="0" y="6037"/>
                  </a:lnTo>
                  <a:lnTo>
                    <a:pt x="1191" y="6037"/>
                  </a:lnTo>
                  <a:cubicBezTo>
                    <a:pt x="1502" y="6037"/>
                    <a:pt x="1760" y="6280"/>
                    <a:pt x="1760" y="6591"/>
                  </a:cubicBezTo>
                  <a:cubicBezTo>
                    <a:pt x="1760" y="6903"/>
                    <a:pt x="1502" y="7159"/>
                    <a:pt x="1191" y="7159"/>
                  </a:cubicBezTo>
                  <a:lnTo>
                    <a:pt x="0" y="7159"/>
                  </a:lnTo>
                  <a:lnTo>
                    <a:pt x="0" y="9637"/>
                  </a:lnTo>
                  <a:lnTo>
                    <a:pt x="1191" y="9637"/>
                  </a:lnTo>
                  <a:cubicBezTo>
                    <a:pt x="1502" y="9637"/>
                    <a:pt x="1760" y="9880"/>
                    <a:pt x="1760" y="10191"/>
                  </a:cubicBezTo>
                  <a:cubicBezTo>
                    <a:pt x="1760" y="10503"/>
                    <a:pt x="1502" y="10760"/>
                    <a:pt x="1191" y="10760"/>
                  </a:cubicBezTo>
                  <a:lnTo>
                    <a:pt x="0" y="10760"/>
                  </a:lnTo>
                  <a:lnTo>
                    <a:pt x="0" y="13223"/>
                  </a:lnTo>
                  <a:lnTo>
                    <a:pt x="1191" y="13223"/>
                  </a:lnTo>
                  <a:cubicBezTo>
                    <a:pt x="1502" y="13223"/>
                    <a:pt x="1760" y="13480"/>
                    <a:pt x="1760" y="13791"/>
                  </a:cubicBezTo>
                  <a:cubicBezTo>
                    <a:pt x="1760" y="14103"/>
                    <a:pt x="1502" y="14347"/>
                    <a:pt x="1191" y="14347"/>
                  </a:cubicBezTo>
                  <a:lnTo>
                    <a:pt x="0" y="14347"/>
                  </a:lnTo>
                  <a:lnTo>
                    <a:pt x="0" y="15063"/>
                  </a:lnTo>
                  <a:cubicBezTo>
                    <a:pt x="0" y="15984"/>
                    <a:pt x="758" y="16742"/>
                    <a:pt x="1679" y="16742"/>
                  </a:cubicBezTo>
                  <a:lnTo>
                    <a:pt x="8392" y="16742"/>
                  </a:lnTo>
                  <a:lnTo>
                    <a:pt x="83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5"/>
            <p:cNvSpPr/>
            <p:nvPr/>
          </p:nvSpPr>
          <p:spPr>
            <a:xfrm>
              <a:off x="6287440" y="4081464"/>
              <a:ext cx="28261" cy="371672"/>
            </a:xfrm>
            <a:custGeom>
              <a:rect b="b" l="l" r="r" t="t"/>
              <a:pathLst>
                <a:path extrusionOk="0" h="16742" w="1273">
                  <a:moveTo>
                    <a:pt x="1" y="0"/>
                  </a:moveTo>
                  <a:lnTo>
                    <a:pt x="1" y="16742"/>
                  </a:lnTo>
                  <a:lnTo>
                    <a:pt x="1273" y="16742"/>
                  </a:lnTo>
                  <a:lnTo>
                    <a:pt x="12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5"/>
            <p:cNvSpPr/>
            <p:nvPr/>
          </p:nvSpPr>
          <p:spPr>
            <a:xfrm>
              <a:off x="6129399" y="4478067"/>
              <a:ext cx="78144" cy="29082"/>
            </a:xfrm>
            <a:custGeom>
              <a:rect b="b" l="l" r="r" t="t"/>
              <a:pathLst>
                <a:path extrusionOk="0" h="1310" w="3520">
                  <a:moveTo>
                    <a:pt x="0" y="1"/>
                  </a:moveTo>
                  <a:lnTo>
                    <a:pt x="0" y="758"/>
                  </a:lnTo>
                  <a:cubicBezTo>
                    <a:pt x="0" y="1068"/>
                    <a:pt x="254" y="1310"/>
                    <a:pt x="554" y="1310"/>
                  </a:cubicBezTo>
                  <a:cubicBezTo>
                    <a:pt x="608" y="1310"/>
                    <a:pt x="663" y="1302"/>
                    <a:pt x="718" y="1286"/>
                  </a:cubicBezTo>
                  <a:lnTo>
                    <a:pt x="1760" y="1002"/>
                  </a:lnTo>
                  <a:lnTo>
                    <a:pt x="2803" y="1286"/>
                  </a:lnTo>
                  <a:cubicBezTo>
                    <a:pt x="2856" y="1302"/>
                    <a:pt x="2910" y="1310"/>
                    <a:pt x="2962" y="1310"/>
                  </a:cubicBezTo>
                  <a:cubicBezTo>
                    <a:pt x="3257" y="1310"/>
                    <a:pt x="3519" y="1068"/>
                    <a:pt x="3519" y="758"/>
                  </a:cubicBezTo>
                  <a:lnTo>
                    <a:pt x="35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5"/>
            <p:cNvSpPr/>
            <p:nvPr/>
          </p:nvSpPr>
          <p:spPr>
            <a:xfrm>
              <a:off x="6037158" y="4135543"/>
              <a:ext cx="39094" cy="24953"/>
            </a:xfrm>
            <a:custGeom>
              <a:rect b="b" l="l" r="r" t="t"/>
              <a:pathLst>
                <a:path extrusionOk="0" h="1124" w="1761">
                  <a:moveTo>
                    <a:pt x="555" y="0"/>
                  </a:moveTo>
                  <a:cubicBezTo>
                    <a:pt x="245" y="0"/>
                    <a:pt x="1" y="257"/>
                    <a:pt x="1" y="569"/>
                  </a:cubicBezTo>
                  <a:cubicBezTo>
                    <a:pt x="1" y="880"/>
                    <a:pt x="245" y="1123"/>
                    <a:pt x="555" y="1123"/>
                  </a:cubicBezTo>
                  <a:lnTo>
                    <a:pt x="1760" y="1123"/>
                  </a:lnTo>
                  <a:lnTo>
                    <a:pt x="17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5"/>
            <p:cNvSpPr/>
            <p:nvPr/>
          </p:nvSpPr>
          <p:spPr>
            <a:xfrm>
              <a:off x="6037158" y="4215463"/>
              <a:ext cx="39094" cy="24953"/>
            </a:xfrm>
            <a:custGeom>
              <a:rect b="b" l="l" r="r" t="t"/>
              <a:pathLst>
                <a:path extrusionOk="0" h="1124" w="1761">
                  <a:moveTo>
                    <a:pt x="555" y="1"/>
                  </a:moveTo>
                  <a:cubicBezTo>
                    <a:pt x="245" y="1"/>
                    <a:pt x="1" y="244"/>
                    <a:pt x="1" y="555"/>
                  </a:cubicBezTo>
                  <a:cubicBezTo>
                    <a:pt x="1" y="867"/>
                    <a:pt x="245" y="1123"/>
                    <a:pt x="555" y="1123"/>
                  </a:cubicBezTo>
                  <a:lnTo>
                    <a:pt x="1760" y="1123"/>
                  </a:lnTo>
                  <a:lnTo>
                    <a:pt x="17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5"/>
            <p:cNvSpPr/>
            <p:nvPr/>
          </p:nvSpPr>
          <p:spPr>
            <a:xfrm>
              <a:off x="6037158" y="4295383"/>
              <a:ext cx="39094" cy="24953"/>
            </a:xfrm>
            <a:custGeom>
              <a:rect b="b" l="l" r="r" t="t"/>
              <a:pathLst>
                <a:path extrusionOk="0" h="1124" w="1761">
                  <a:moveTo>
                    <a:pt x="555" y="1"/>
                  </a:moveTo>
                  <a:cubicBezTo>
                    <a:pt x="245" y="1"/>
                    <a:pt x="1" y="244"/>
                    <a:pt x="1" y="555"/>
                  </a:cubicBezTo>
                  <a:cubicBezTo>
                    <a:pt x="1" y="867"/>
                    <a:pt x="245" y="1124"/>
                    <a:pt x="555" y="1124"/>
                  </a:cubicBezTo>
                  <a:lnTo>
                    <a:pt x="1760" y="1124"/>
                  </a:lnTo>
                  <a:lnTo>
                    <a:pt x="17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5"/>
            <p:cNvSpPr/>
            <p:nvPr/>
          </p:nvSpPr>
          <p:spPr>
            <a:xfrm>
              <a:off x="6037158" y="4374992"/>
              <a:ext cx="39094" cy="24975"/>
            </a:xfrm>
            <a:custGeom>
              <a:rect b="b" l="l" r="r" t="t"/>
              <a:pathLst>
                <a:path extrusionOk="0" h="1125" w="1761">
                  <a:moveTo>
                    <a:pt x="555" y="1"/>
                  </a:moveTo>
                  <a:cubicBezTo>
                    <a:pt x="245" y="1"/>
                    <a:pt x="1" y="258"/>
                    <a:pt x="1" y="569"/>
                  </a:cubicBezTo>
                  <a:cubicBezTo>
                    <a:pt x="1" y="881"/>
                    <a:pt x="245" y="1125"/>
                    <a:pt x="555" y="1125"/>
                  </a:cubicBezTo>
                  <a:lnTo>
                    <a:pt x="1760" y="1125"/>
                  </a:lnTo>
                  <a:lnTo>
                    <a:pt x="17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35"/>
          <p:cNvGrpSpPr/>
          <p:nvPr/>
        </p:nvGrpSpPr>
        <p:grpSpPr>
          <a:xfrm>
            <a:off x="4358077" y="2503845"/>
            <a:ext cx="344033" cy="425752"/>
            <a:chOff x="5386365" y="4081464"/>
            <a:chExt cx="344033" cy="425752"/>
          </a:xfrm>
        </p:grpSpPr>
        <p:sp>
          <p:nvSpPr>
            <p:cNvPr id="1315" name="Google Shape;1315;p35"/>
            <p:cNvSpPr/>
            <p:nvPr/>
          </p:nvSpPr>
          <p:spPr>
            <a:xfrm>
              <a:off x="5464486" y="4300201"/>
              <a:ext cx="37274" cy="54989"/>
            </a:xfrm>
            <a:custGeom>
              <a:rect b="b" l="l" r="r" t="t"/>
              <a:pathLst>
                <a:path extrusionOk="0" h="2477" w="1679">
                  <a:moveTo>
                    <a:pt x="1" y="0"/>
                  </a:moveTo>
                  <a:lnTo>
                    <a:pt x="1" y="2476"/>
                  </a:lnTo>
                  <a:lnTo>
                    <a:pt x="1679" y="2476"/>
                  </a:lnTo>
                  <a:cubicBezTo>
                    <a:pt x="1529" y="1664"/>
                    <a:pt x="1529" y="812"/>
                    <a:pt x="16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5"/>
            <p:cNvSpPr/>
            <p:nvPr/>
          </p:nvSpPr>
          <p:spPr>
            <a:xfrm>
              <a:off x="5669082" y="4445899"/>
              <a:ext cx="61316" cy="61316"/>
            </a:xfrm>
            <a:custGeom>
              <a:rect b="b" l="l" r="r" t="t"/>
              <a:pathLst>
                <a:path extrusionOk="0" h="2762" w="2762">
                  <a:moveTo>
                    <a:pt x="2762" y="1"/>
                  </a:moveTo>
                  <a:lnTo>
                    <a:pt x="1" y="2762"/>
                  </a:lnTo>
                  <a:lnTo>
                    <a:pt x="2207" y="2762"/>
                  </a:lnTo>
                  <a:cubicBezTo>
                    <a:pt x="2518" y="2762"/>
                    <a:pt x="2762" y="2505"/>
                    <a:pt x="2762" y="2207"/>
                  </a:cubicBezTo>
                  <a:lnTo>
                    <a:pt x="27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5"/>
            <p:cNvSpPr/>
            <p:nvPr/>
          </p:nvSpPr>
          <p:spPr>
            <a:xfrm>
              <a:off x="5464486" y="4380121"/>
              <a:ext cx="265912" cy="127095"/>
            </a:xfrm>
            <a:custGeom>
              <a:rect b="b" l="l" r="r" t="t"/>
              <a:pathLst>
                <a:path extrusionOk="0" h="5725" w="11978">
                  <a:moveTo>
                    <a:pt x="1" y="0"/>
                  </a:moveTo>
                  <a:lnTo>
                    <a:pt x="1" y="5725"/>
                  </a:lnTo>
                  <a:lnTo>
                    <a:pt x="7634" y="5725"/>
                  </a:lnTo>
                  <a:lnTo>
                    <a:pt x="11978" y="1367"/>
                  </a:lnTo>
                  <a:lnTo>
                    <a:pt x="11978" y="0"/>
                  </a:lnTo>
                  <a:lnTo>
                    <a:pt x="10083" y="0"/>
                  </a:lnTo>
                  <a:cubicBezTo>
                    <a:pt x="9867" y="582"/>
                    <a:pt x="9583" y="1110"/>
                    <a:pt x="9231" y="1583"/>
                  </a:cubicBezTo>
                  <a:cubicBezTo>
                    <a:pt x="8356" y="2722"/>
                    <a:pt x="7190" y="3294"/>
                    <a:pt x="6024" y="3294"/>
                  </a:cubicBezTo>
                  <a:cubicBezTo>
                    <a:pt x="4862" y="3294"/>
                    <a:pt x="3701" y="2726"/>
                    <a:pt x="2829" y="1583"/>
                  </a:cubicBezTo>
                  <a:cubicBezTo>
                    <a:pt x="2464" y="1110"/>
                    <a:pt x="2179" y="582"/>
                    <a:pt x="19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5"/>
            <p:cNvSpPr/>
            <p:nvPr/>
          </p:nvSpPr>
          <p:spPr>
            <a:xfrm>
              <a:off x="5524271" y="4227163"/>
              <a:ext cx="148163" cy="201043"/>
            </a:xfrm>
            <a:custGeom>
              <a:rect b="b" l="l" r="r" t="t"/>
              <a:pathLst>
                <a:path extrusionOk="0" h="9056" w="6674">
                  <a:moveTo>
                    <a:pt x="3330" y="1273"/>
                  </a:moveTo>
                  <a:cubicBezTo>
                    <a:pt x="3642" y="1273"/>
                    <a:pt x="3898" y="1517"/>
                    <a:pt x="3898" y="1829"/>
                  </a:cubicBezTo>
                  <a:lnTo>
                    <a:pt x="3898" y="2031"/>
                  </a:lnTo>
                  <a:cubicBezTo>
                    <a:pt x="4102" y="2085"/>
                    <a:pt x="4304" y="2180"/>
                    <a:pt x="4494" y="2343"/>
                  </a:cubicBezTo>
                  <a:cubicBezTo>
                    <a:pt x="4737" y="2532"/>
                    <a:pt x="4778" y="2884"/>
                    <a:pt x="4589" y="3128"/>
                  </a:cubicBezTo>
                  <a:cubicBezTo>
                    <a:pt x="4480" y="3268"/>
                    <a:pt x="4311" y="3341"/>
                    <a:pt x="4145" y="3341"/>
                  </a:cubicBezTo>
                  <a:cubicBezTo>
                    <a:pt x="4023" y="3341"/>
                    <a:pt x="3901" y="3302"/>
                    <a:pt x="3804" y="3222"/>
                  </a:cubicBezTo>
                  <a:cubicBezTo>
                    <a:pt x="3657" y="3107"/>
                    <a:pt x="3489" y="3079"/>
                    <a:pt x="3363" y="3079"/>
                  </a:cubicBezTo>
                  <a:cubicBezTo>
                    <a:pt x="3269" y="3079"/>
                    <a:pt x="3199" y="3095"/>
                    <a:pt x="3181" y="3101"/>
                  </a:cubicBezTo>
                  <a:cubicBezTo>
                    <a:pt x="3181" y="3107"/>
                    <a:pt x="3181" y="3107"/>
                    <a:pt x="3180" y="3107"/>
                  </a:cubicBezTo>
                  <a:cubicBezTo>
                    <a:pt x="3178" y="3107"/>
                    <a:pt x="3174" y="3107"/>
                    <a:pt x="3167" y="3114"/>
                  </a:cubicBezTo>
                  <a:cubicBezTo>
                    <a:pt x="3019" y="3155"/>
                    <a:pt x="2978" y="3303"/>
                    <a:pt x="2965" y="3357"/>
                  </a:cubicBezTo>
                  <a:cubicBezTo>
                    <a:pt x="2951" y="3453"/>
                    <a:pt x="2978" y="3520"/>
                    <a:pt x="2992" y="3534"/>
                  </a:cubicBezTo>
                  <a:cubicBezTo>
                    <a:pt x="3208" y="3696"/>
                    <a:pt x="3600" y="3845"/>
                    <a:pt x="3952" y="3967"/>
                  </a:cubicBezTo>
                  <a:cubicBezTo>
                    <a:pt x="4697" y="4238"/>
                    <a:pt x="5103" y="4914"/>
                    <a:pt x="4968" y="5672"/>
                  </a:cubicBezTo>
                  <a:cubicBezTo>
                    <a:pt x="4873" y="6281"/>
                    <a:pt x="4454" y="6755"/>
                    <a:pt x="3898" y="6958"/>
                  </a:cubicBezTo>
                  <a:lnTo>
                    <a:pt x="3898" y="7228"/>
                  </a:lnTo>
                  <a:cubicBezTo>
                    <a:pt x="3898" y="7540"/>
                    <a:pt x="3642" y="7784"/>
                    <a:pt x="3330" y="7784"/>
                  </a:cubicBezTo>
                  <a:cubicBezTo>
                    <a:pt x="3019" y="7784"/>
                    <a:pt x="2775" y="7540"/>
                    <a:pt x="2775" y="7228"/>
                  </a:cubicBezTo>
                  <a:lnTo>
                    <a:pt x="2775" y="7026"/>
                  </a:lnTo>
                  <a:cubicBezTo>
                    <a:pt x="2518" y="6972"/>
                    <a:pt x="2274" y="6876"/>
                    <a:pt x="1976" y="6687"/>
                  </a:cubicBezTo>
                  <a:cubicBezTo>
                    <a:pt x="1720" y="6511"/>
                    <a:pt x="1651" y="6160"/>
                    <a:pt x="1814" y="5902"/>
                  </a:cubicBezTo>
                  <a:cubicBezTo>
                    <a:pt x="1926" y="5739"/>
                    <a:pt x="2104" y="5652"/>
                    <a:pt x="2287" y="5652"/>
                  </a:cubicBezTo>
                  <a:cubicBezTo>
                    <a:pt x="2393" y="5652"/>
                    <a:pt x="2500" y="5680"/>
                    <a:pt x="2599" y="5739"/>
                  </a:cubicBezTo>
                  <a:cubicBezTo>
                    <a:pt x="2823" y="5896"/>
                    <a:pt x="2917" y="5933"/>
                    <a:pt x="3158" y="5933"/>
                  </a:cubicBezTo>
                  <a:cubicBezTo>
                    <a:pt x="3208" y="5933"/>
                    <a:pt x="3264" y="5931"/>
                    <a:pt x="3330" y="5929"/>
                  </a:cubicBezTo>
                  <a:cubicBezTo>
                    <a:pt x="3696" y="5929"/>
                    <a:pt x="3831" y="5645"/>
                    <a:pt x="3858" y="5483"/>
                  </a:cubicBezTo>
                  <a:cubicBezTo>
                    <a:pt x="3885" y="5333"/>
                    <a:pt x="3858" y="5131"/>
                    <a:pt x="3587" y="5036"/>
                  </a:cubicBezTo>
                  <a:cubicBezTo>
                    <a:pt x="3113" y="4873"/>
                    <a:pt x="2640" y="4684"/>
                    <a:pt x="2301" y="4413"/>
                  </a:cubicBezTo>
                  <a:cubicBezTo>
                    <a:pt x="1530" y="3805"/>
                    <a:pt x="1760" y="2424"/>
                    <a:pt x="2775" y="2058"/>
                  </a:cubicBezTo>
                  <a:lnTo>
                    <a:pt x="2775" y="1829"/>
                  </a:lnTo>
                  <a:cubicBezTo>
                    <a:pt x="2775" y="1517"/>
                    <a:pt x="3019" y="1273"/>
                    <a:pt x="3330" y="1273"/>
                  </a:cubicBezTo>
                  <a:close/>
                  <a:moveTo>
                    <a:pt x="3330" y="1"/>
                  </a:moveTo>
                  <a:cubicBezTo>
                    <a:pt x="1814" y="1"/>
                    <a:pt x="677" y="1368"/>
                    <a:pt x="244" y="2843"/>
                  </a:cubicBezTo>
                  <a:cubicBezTo>
                    <a:pt x="217" y="2951"/>
                    <a:pt x="0" y="3574"/>
                    <a:pt x="0" y="4521"/>
                  </a:cubicBezTo>
                  <a:cubicBezTo>
                    <a:pt x="0" y="5483"/>
                    <a:pt x="217" y="6132"/>
                    <a:pt x="244" y="6200"/>
                  </a:cubicBezTo>
                  <a:cubicBezTo>
                    <a:pt x="677" y="7688"/>
                    <a:pt x="1801" y="9056"/>
                    <a:pt x="3330" y="9056"/>
                  </a:cubicBezTo>
                  <a:cubicBezTo>
                    <a:pt x="4860" y="9056"/>
                    <a:pt x="5997" y="7688"/>
                    <a:pt x="6430" y="6200"/>
                  </a:cubicBezTo>
                  <a:cubicBezTo>
                    <a:pt x="6457" y="6105"/>
                    <a:pt x="6673" y="5469"/>
                    <a:pt x="6673" y="4521"/>
                  </a:cubicBezTo>
                  <a:cubicBezTo>
                    <a:pt x="6673" y="3574"/>
                    <a:pt x="6443" y="2924"/>
                    <a:pt x="6430" y="2843"/>
                  </a:cubicBezTo>
                  <a:cubicBezTo>
                    <a:pt x="5997" y="1368"/>
                    <a:pt x="4860"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5"/>
            <p:cNvSpPr/>
            <p:nvPr/>
          </p:nvSpPr>
          <p:spPr>
            <a:xfrm>
              <a:off x="5386365" y="4081464"/>
              <a:ext cx="344033" cy="425752"/>
            </a:xfrm>
            <a:custGeom>
              <a:rect b="b" l="l" r="r" t="t"/>
              <a:pathLst>
                <a:path extrusionOk="0" h="19178" w="15497">
                  <a:moveTo>
                    <a:pt x="2071" y="0"/>
                  </a:moveTo>
                  <a:cubicBezTo>
                    <a:pt x="934" y="0"/>
                    <a:pt x="1" y="934"/>
                    <a:pt x="1" y="2085"/>
                  </a:cubicBezTo>
                  <a:lnTo>
                    <a:pt x="1" y="17121"/>
                  </a:lnTo>
                  <a:cubicBezTo>
                    <a:pt x="1" y="18258"/>
                    <a:pt x="921" y="19178"/>
                    <a:pt x="2058" y="19178"/>
                  </a:cubicBezTo>
                  <a:lnTo>
                    <a:pt x="2396" y="19178"/>
                  </a:lnTo>
                  <a:lnTo>
                    <a:pt x="2396" y="3045"/>
                  </a:lnTo>
                  <a:lnTo>
                    <a:pt x="2071" y="3045"/>
                  </a:lnTo>
                  <a:cubicBezTo>
                    <a:pt x="1543" y="3045"/>
                    <a:pt x="1123" y="2612"/>
                    <a:pt x="1123" y="2085"/>
                  </a:cubicBezTo>
                  <a:cubicBezTo>
                    <a:pt x="1123" y="1556"/>
                    <a:pt x="1543" y="1123"/>
                    <a:pt x="2071" y="1123"/>
                  </a:cubicBezTo>
                  <a:lnTo>
                    <a:pt x="14374" y="1123"/>
                  </a:lnTo>
                  <a:lnTo>
                    <a:pt x="14374" y="3045"/>
                  </a:lnTo>
                  <a:lnTo>
                    <a:pt x="12979" y="3045"/>
                  </a:lnTo>
                  <a:lnTo>
                    <a:pt x="15497" y="5698"/>
                  </a:lnTo>
                  <a:lnTo>
                    <a:pt x="15497" y="569"/>
                  </a:lnTo>
                  <a:cubicBezTo>
                    <a:pt x="15497" y="257"/>
                    <a:pt x="15253" y="0"/>
                    <a:pt x="14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5"/>
            <p:cNvSpPr/>
            <p:nvPr/>
          </p:nvSpPr>
          <p:spPr>
            <a:xfrm>
              <a:off x="5464486" y="4149041"/>
              <a:ext cx="265912" cy="126229"/>
            </a:xfrm>
            <a:custGeom>
              <a:rect b="b" l="l" r="r" t="t"/>
              <a:pathLst>
                <a:path extrusionOk="0" h="5686" w="11978">
                  <a:moveTo>
                    <a:pt x="1" y="1"/>
                  </a:moveTo>
                  <a:lnTo>
                    <a:pt x="1" y="5685"/>
                  </a:lnTo>
                  <a:lnTo>
                    <a:pt x="1977" y="5685"/>
                  </a:lnTo>
                  <a:cubicBezTo>
                    <a:pt x="2626" y="3886"/>
                    <a:pt x="4101" y="2397"/>
                    <a:pt x="6023" y="2397"/>
                  </a:cubicBezTo>
                  <a:cubicBezTo>
                    <a:pt x="7959" y="2397"/>
                    <a:pt x="9433" y="3886"/>
                    <a:pt x="10083" y="5685"/>
                  </a:cubicBezTo>
                  <a:lnTo>
                    <a:pt x="11978" y="5685"/>
                  </a:lnTo>
                  <a:lnTo>
                    <a:pt x="11978" y="4278"/>
                  </a:lnTo>
                  <a:lnTo>
                    <a:pt x="79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5"/>
            <p:cNvSpPr/>
            <p:nvPr/>
          </p:nvSpPr>
          <p:spPr>
            <a:xfrm>
              <a:off x="5694922" y="4300201"/>
              <a:ext cx="35476" cy="54989"/>
            </a:xfrm>
            <a:custGeom>
              <a:rect b="b" l="l" r="r" t="t"/>
              <a:pathLst>
                <a:path extrusionOk="0" h="2477" w="1598">
                  <a:moveTo>
                    <a:pt x="1" y="0"/>
                  </a:moveTo>
                  <a:cubicBezTo>
                    <a:pt x="136" y="812"/>
                    <a:pt x="136" y="1664"/>
                    <a:pt x="1" y="2476"/>
                  </a:cubicBezTo>
                  <a:lnTo>
                    <a:pt x="1598" y="2476"/>
                  </a:lnTo>
                  <a:lnTo>
                    <a:pt x="15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2" name="Google Shape;1322;p35"/>
          <p:cNvSpPr/>
          <p:nvPr/>
        </p:nvSpPr>
        <p:spPr>
          <a:xfrm>
            <a:off x="1825286" y="4300074"/>
            <a:ext cx="251123" cy="2159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323" name="Google Shape;1323;p35"/>
          <p:cNvSpPr/>
          <p:nvPr/>
        </p:nvSpPr>
        <p:spPr>
          <a:xfrm>
            <a:off x="4401136" y="4300074"/>
            <a:ext cx="251123" cy="2159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2"/>
          </a:solidFill>
          <a:ln>
            <a:noFill/>
          </a:ln>
        </p:spPr>
      </p:sp>
      <p:sp>
        <p:nvSpPr>
          <p:cNvPr id="1324" name="Google Shape;1324;p35"/>
          <p:cNvSpPr/>
          <p:nvPr/>
        </p:nvSpPr>
        <p:spPr>
          <a:xfrm>
            <a:off x="7022274" y="4300074"/>
            <a:ext cx="251123" cy="21596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2"/>
          </a:solid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pic>
        <p:nvPicPr>
          <p:cNvPr id="1330" name="Google Shape;1330;p36" title="Chart">
            <a:hlinkClick r:id="rId3"/>
          </p:cNvPr>
          <p:cNvPicPr preferRelativeResize="0"/>
          <p:nvPr/>
        </p:nvPicPr>
        <p:blipFill>
          <a:blip r:embed="rId4">
            <a:alphaModFix/>
          </a:blip>
          <a:stretch>
            <a:fillRect/>
          </a:stretch>
        </p:blipFill>
        <p:spPr>
          <a:xfrm>
            <a:off x="4338048" y="1379725"/>
            <a:ext cx="4181799" cy="2656575"/>
          </a:xfrm>
          <a:prstGeom prst="rect">
            <a:avLst/>
          </a:prstGeom>
          <a:noFill/>
          <a:ln>
            <a:noFill/>
          </a:ln>
        </p:spPr>
      </p:pic>
      <p:sp>
        <p:nvSpPr>
          <p:cNvPr id="1331" name="Google Shape;1331;p36"/>
          <p:cNvSpPr txBox="1"/>
          <p:nvPr/>
        </p:nvSpPr>
        <p:spPr>
          <a:xfrm>
            <a:off x="4466500" y="4070800"/>
            <a:ext cx="3924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Cabin"/>
                <a:ea typeface="Cabin"/>
                <a:cs typeface="Cabin"/>
                <a:sym typeface="Cabin"/>
              </a:rPr>
              <a:t>Follow the link in the graph to modify its data and then paste the new one here. </a:t>
            </a:r>
            <a:r>
              <a:rPr b="1" lang="en" sz="1200">
                <a:solidFill>
                  <a:schemeClr val="accent3"/>
                </a:solidFill>
                <a:uFill>
                  <a:noFill/>
                </a:uFill>
                <a:latin typeface="Cabin"/>
                <a:ea typeface="Cabin"/>
                <a:cs typeface="Cabin"/>
                <a:sym typeface="Cabin"/>
                <a:hlinkClick r:id="rId5">
                  <a:extLst>
                    <a:ext uri="{A12FA001-AC4F-418D-AE19-62706E023703}">
                      <ahyp:hlinkClr val="tx"/>
                    </a:ext>
                  </a:extLst>
                </a:hlinkClick>
              </a:rPr>
              <a:t>For more info, click here</a:t>
            </a:r>
            <a:endParaRPr b="1" sz="1200">
              <a:solidFill>
                <a:schemeClr val="accent3"/>
              </a:solidFill>
              <a:latin typeface="Cabin"/>
              <a:ea typeface="Cabin"/>
              <a:cs typeface="Cabin"/>
              <a:sym typeface="Cabin"/>
            </a:endParaRPr>
          </a:p>
        </p:txBody>
      </p:sp>
      <p:sp>
        <p:nvSpPr>
          <p:cNvPr id="1332" name="Google Shape;1332;p36"/>
          <p:cNvSpPr/>
          <p:nvPr/>
        </p:nvSpPr>
        <p:spPr>
          <a:xfrm rot="-5400000">
            <a:off x="1361030" y="1059096"/>
            <a:ext cx="593485" cy="1647994"/>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333" name="Google Shape;1333;p36"/>
          <p:cNvSpPr txBox="1"/>
          <p:nvPr/>
        </p:nvSpPr>
        <p:spPr>
          <a:xfrm>
            <a:off x="988300" y="1618950"/>
            <a:ext cx="14412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A</a:t>
            </a:r>
            <a:endParaRPr sz="2200">
              <a:solidFill>
                <a:srgbClr val="87725D"/>
              </a:solidFill>
              <a:latin typeface="Palanquin Dark"/>
              <a:ea typeface="Palanquin Dark"/>
              <a:cs typeface="Palanquin Dark"/>
              <a:sym typeface="Palanquin Dark"/>
            </a:endParaRPr>
          </a:p>
        </p:txBody>
      </p:sp>
      <p:sp>
        <p:nvSpPr>
          <p:cNvPr id="1334" name="Google Shape;1334;p36"/>
          <p:cNvSpPr/>
          <p:nvPr/>
        </p:nvSpPr>
        <p:spPr>
          <a:xfrm rot="-5400000">
            <a:off x="1361030" y="2203416"/>
            <a:ext cx="593485" cy="1647994"/>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335" name="Google Shape;1335;p36"/>
          <p:cNvSpPr txBox="1"/>
          <p:nvPr/>
        </p:nvSpPr>
        <p:spPr>
          <a:xfrm>
            <a:off x="988300" y="2763264"/>
            <a:ext cx="14412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B</a:t>
            </a:r>
            <a:endParaRPr sz="2200">
              <a:solidFill>
                <a:srgbClr val="87725D"/>
              </a:solidFill>
              <a:latin typeface="Palanquin Dark"/>
              <a:ea typeface="Palanquin Dark"/>
              <a:cs typeface="Palanquin Dark"/>
              <a:sym typeface="Palanquin Dark"/>
            </a:endParaRPr>
          </a:p>
        </p:txBody>
      </p:sp>
      <p:sp>
        <p:nvSpPr>
          <p:cNvPr id="1336" name="Google Shape;1336;p36"/>
          <p:cNvSpPr/>
          <p:nvPr/>
        </p:nvSpPr>
        <p:spPr>
          <a:xfrm rot="-5400000">
            <a:off x="1361030" y="3347736"/>
            <a:ext cx="593485" cy="1647994"/>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337" name="Google Shape;1337;p36"/>
          <p:cNvSpPr txBox="1"/>
          <p:nvPr/>
        </p:nvSpPr>
        <p:spPr>
          <a:xfrm>
            <a:off x="988300" y="3907578"/>
            <a:ext cx="14412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C</a:t>
            </a:r>
            <a:endParaRPr sz="2200">
              <a:solidFill>
                <a:srgbClr val="87725D"/>
              </a:solidFill>
              <a:latin typeface="Palanquin Dark"/>
              <a:ea typeface="Palanquin Dark"/>
              <a:cs typeface="Palanquin Dark"/>
              <a:sym typeface="Palanquin Dark"/>
            </a:endParaRPr>
          </a:p>
        </p:txBody>
      </p:sp>
      <p:sp>
        <p:nvSpPr>
          <p:cNvPr id="1338" name="Google Shape;1338;p36"/>
          <p:cNvSpPr txBox="1"/>
          <p:nvPr/>
        </p:nvSpPr>
        <p:spPr>
          <a:xfrm>
            <a:off x="2537325" y="1588500"/>
            <a:ext cx="1692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Mercury is the smallest planet</a:t>
            </a:r>
            <a:endParaRPr>
              <a:solidFill>
                <a:srgbClr val="87725D"/>
              </a:solidFill>
              <a:latin typeface="Cabin"/>
              <a:ea typeface="Cabin"/>
              <a:cs typeface="Cabin"/>
              <a:sym typeface="Cabin"/>
            </a:endParaRPr>
          </a:p>
        </p:txBody>
      </p:sp>
      <p:sp>
        <p:nvSpPr>
          <p:cNvPr id="1339" name="Google Shape;1339;p36"/>
          <p:cNvSpPr txBox="1"/>
          <p:nvPr/>
        </p:nvSpPr>
        <p:spPr>
          <a:xfrm>
            <a:off x="2537325" y="2732814"/>
            <a:ext cx="1692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Despite being red, Mars is actually cold</a:t>
            </a:r>
            <a:endParaRPr>
              <a:solidFill>
                <a:srgbClr val="87725D"/>
              </a:solidFill>
              <a:latin typeface="Cabin"/>
              <a:ea typeface="Cabin"/>
              <a:cs typeface="Cabin"/>
              <a:sym typeface="Cabin"/>
            </a:endParaRPr>
          </a:p>
        </p:txBody>
      </p:sp>
      <p:sp>
        <p:nvSpPr>
          <p:cNvPr id="1340" name="Google Shape;1340;p36"/>
          <p:cNvSpPr txBox="1"/>
          <p:nvPr/>
        </p:nvSpPr>
        <p:spPr>
          <a:xfrm>
            <a:off x="2537325" y="3877129"/>
            <a:ext cx="1692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Jupiter is the biggest planet of them all</a:t>
            </a:r>
            <a:endParaRPr>
              <a:solidFill>
                <a:srgbClr val="87725D"/>
              </a:solidFill>
              <a:latin typeface="Cabin"/>
              <a:ea typeface="Cabin"/>
              <a:cs typeface="Cabin"/>
              <a:sym typeface="Cabin"/>
            </a:endParaRPr>
          </a:p>
        </p:txBody>
      </p:sp>
      <p:sp>
        <p:nvSpPr>
          <p:cNvPr id="1341" name="Google Shape;1341;p36"/>
          <p:cNvSpPr/>
          <p:nvPr/>
        </p:nvSpPr>
        <p:spPr>
          <a:xfrm>
            <a:off x="719998" y="1766526"/>
            <a:ext cx="271324" cy="23314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2"/>
          </a:solidFill>
          <a:ln>
            <a:noFill/>
          </a:ln>
        </p:spPr>
      </p:sp>
      <p:sp>
        <p:nvSpPr>
          <p:cNvPr id="1342" name="Google Shape;1342;p36"/>
          <p:cNvSpPr/>
          <p:nvPr/>
        </p:nvSpPr>
        <p:spPr>
          <a:xfrm>
            <a:off x="719998" y="2910838"/>
            <a:ext cx="271324" cy="23314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2"/>
          </a:solidFill>
          <a:ln>
            <a:noFill/>
          </a:ln>
        </p:spPr>
      </p:sp>
      <p:sp>
        <p:nvSpPr>
          <p:cNvPr id="1343" name="Google Shape;1343;p36"/>
          <p:cNvSpPr/>
          <p:nvPr/>
        </p:nvSpPr>
        <p:spPr>
          <a:xfrm>
            <a:off x="719998" y="4055138"/>
            <a:ext cx="271324" cy="23314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cxnSp>
        <p:nvCxnSpPr>
          <p:cNvPr id="1348" name="Google Shape;1348;p37"/>
          <p:cNvCxnSpPr>
            <a:stCxn id="1349" idx="1"/>
            <a:endCxn id="1350" idx="0"/>
          </p:cNvCxnSpPr>
          <p:nvPr/>
        </p:nvCxnSpPr>
        <p:spPr>
          <a:xfrm flipH="1">
            <a:off x="1862588" y="1863524"/>
            <a:ext cx="1831800" cy="684600"/>
          </a:xfrm>
          <a:prstGeom prst="curvedConnector2">
            <a:avLst/>
          </a:prstGeom>
          <a:noFill/>
          <a:ln cap="flat" cmpd="sng" w="9525">
            <a:solidFill>
              <a:schemeClr val="accent3"/>
            </a:solidFill>
            <a:prstDash val="solid"/>
            <a:round/>
            <a:headEnd len="med" w="med" type="none"/>
            <a:tailEnd len="med" w="med" type="none"/>
          </a:ln>
        </p:spPr>
      </p:cxnSp>
      <p:cxnSp>
        <p:nvCxnSpPr>
          <p:cNvPr id="1351" name="Google Shape;1351;p37"/>
          <p:cNvCxnSpPr>
            <a:endCxn id="1352" idx="0"/>
          </p:cNvCxnSpPr>
          <p:nvPr/>
        </p:nvCxnSpPr>
        <p:spPr>
          <a:xfrm>
            <a:off x="5449766" y="1863447"/>
            <a:ext cx="1820100" cy="684600"/>
          </a:xfrm>
          <a:prstGeom prst="curvedConnector2">
            <a:avLst/>
          </a:prstGeom>
          <a:noFill/>
          <a:ln cap="flat" cmpd="sng" w="9525">
            <a:solidFill>
              <a:schemeClr val="accent3"/>
            </a:solidFill>
            <a:prstDash val="solid"/>
            <a:round/>
            <a:headEnd len="med" w="med" type="none"/>
            <a:tailEnd len="med" w="med" type="none"/>
          </a:ln>
        </p:spPr>
      </p:cxnSp>
      <p:cxnSp>
        <p:nvCxnSpPr>
          <p:cNvPr id="1353" name="Google Shape;1353;p37"/>
          <p:cNvCxnSpPr>
            <a:stCxn id="1349" idx="2"/>
            <a:endCxn id="1354" idx="0"/>
          </p:cNvCxnSpPr>
          <p:nvPr/>
        </p:nvCxnSpPr>
        <p:spPr>
          <a:xfrm rot="5400000">
            <a:off x="4358888" y="2334824"/>
            <a:ext cx="420300" cy="6000"/>
          </a:xfrm>
          <a:prstGeom prst="curvedConnector3">
            <a:avLst>
              <a:gd fmla="val 50009" name="adj1"/>
            </a:avLst>
          </a:prstGeom>
          <a:noFill/>
          <a:ln cap="flat" cmpd="sng" w="9525">
            <a:solidFill>
              <a:schemeClr val="accent3"/>
            </a:solidFill>
            <a:prstDash val="solid"/>
            <a:round/>
            <a:headEnd len="med" w="med" type="none"/>
            <a:tailEnd len="med" w="med" type="none"/>
          </a:ln>
        </p:spPr>
      </p:cxnSp>
      <p:sp>
        <p:nvSpPr>
          <p:cNvPr id="1355" name="Google Shape;135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356" name="Google Shape;1356;p37"/>
          <p:cNvSpPr/>
          <p:nvPr/>
        </p:nvSpPr>
        <p:spPr>
          <a:xfrm rot="-5400000">
            <a:off x="4275278" y="92929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349" name="Google Shape;1349;p37"/>
          <p:cNvSpPr txBox="1"/>
          <p:nvPr/>
        </p:nvSpPr>
        <p:spPr>
          <a:xfrm>
            <a:off x="3694388" y="1599374"/>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Book A</a:t>
            </a:r>
            <a:endParaRPr sz="2200">
              <a:solidFill>
                <a:schemeClr val="dk1"/>
              </a:solidFill>
              <a:latin typeface="Palanquin Dark"/>
              <a:ea typeface="Palanquin Dark"/>
              <a:cs typeface="Palanquin Dark"/>
              <a:sym typeface="Palanquin Dark"/>
            </a:endParaRPr>
          </a:p>
        </p:txBody>
      </p:sp>
      <p:sp>
        <p:nvSpPr>
          <p:cNvPr id="1357" name="Google Shape;1357;p37"/>
          <p:cNvSpPr txBox="1"/>
          <p:nvPr/>
        </p:nvSpPr>
        <p:spPr>
          <a:xfrm>
            <a:off x="2946775" y="1185775"/>
            <a:ext cx="3238800" cy="3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It’s the farthest planet from the Sun</a:t>
            </a:r>
            <a:endParaRPr>
              <a:solidFill>
                <a:srgbClr val="87725D"/>
              </a:solidFill>
              <a:latin typeface="Cabin"/>
              <a:ea typeface="Cabin"/>
              <a:cs typeface="Cabin"/>
              <a:sym typeface="Cabin"/>
            </a:endParaRPr>
          </a:p>
        </p:txBody>
      </p:sp>
      <p:sp>
        <p:nvSpPr>
          <p:cNvPr id="1358" name="Google Shape;1358;p37"/>
          <p:cNvSpPr/>
          <p:nvPr/>
        </p:nvSpPr>
        <p:spPr>
          <a:xfrm rot="-5400000">
            <a:off x="1571553" y="258104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359" name="Google Shape;1359;p37"/>
          <p:cNvSpPr txBox="1"/>
          <p:nvPr/>
        </p:nvSpPr>
        <p:spPr>
          <a:xfrm>
            <a:off x="990663" y="3251124"/>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Chapter A</a:t>
            </a:r>
            <a:endParaRPr sz="2200">
              <a:solidFill>
                <a:srgbClr val="87725D"/>
              </a:solidFill>
              <a:latin typeface="Palanquin Dark"/>
              <a:ea typeface="Palanquin Dark"/>
              <a:cs typeface="Palanquin Dark"/>
              <a:sym typeface="Palanquin Dark"/>
            </a:endParaRPr>
          </a:p>
        </p:txBody>
      </p:sp>
      <p:sp>
        <p:nvSpPr>
          <p:cNvPr id="1360" name="Google Shape;1360;p37"/>
          <p:cNvSpPr txBox="1"/>
          <p:nvPr/>
        </p:nvSpPr>
        <p:spPr>
          <a:xfrm>
            <a:off x="990675" y="3812025"/>
            <a:ext cx="1755300" cy="791400"/>
          </a:xfrm>
          <a:prstGeom prst="rect">
            <a:avLst/>
          </a:prstGeom>
          <a:noFill/>
          <a:ln>
            <a:noFill/>
          </a:ln>
        </p:spPr>
        <p:txBody>
          <a:bodyPr anchorCtr="0" anchor="t" bIns="91425" lIns="91425" spcFirstLastPara="1" rIns="91425" wrap="square" tIns="91425">
            <a:noAutofit/>
          </a:bodyPr>
          <a:lstStyle/>
          <a:p>
            <a:pPr indent="-178899" lvl="0" marL="179999" rtl="0" algn="l">
              <a:spcBef>
                <a:spcPts val="0"/>
              </a:spcBef>
              <a:spcAft>
                <a:spcPts val="0"/>
              </a:spcAft>
              <a:buClr>
                <a:srgbClr val="87725D"/>
              </a:buClr>
              <a:buSzPts val="1400"/>
              <a:buFont typeface="Cabin"/>
              <a:buChar char="●"/>
            </a:pPr>
            <a:r>
              <a:rPr lang="en">
                <a:solidFill>
                  <a:srgbClr val="87725D"/>
                </a:solidFill>
                <a:latin typeface="Cabin"/>
                <a:ea typeface="Cabin"/>
                <a:cs typeface="Cabin"/>
                <a:sym typeface="Cabin"/>
              </a:rPr>
              <a:t>Jupiter is big</a:t>
            </a:r>
            <a:endParaRPr>
              <a:solidFill>
                <a:srgbClr val="87725D"/>
              </a:solidFill>
              <a:latin typeface="Cabin"/>
              <a:ea typeface="Cabin"/>
              <a:cs typeface="Cabin"/>
              <a:sym typeface="Cabin"/>
            </a:endParaRPr>
          </a:p>
          <a:p>
            <a:pPr indent="-178899" lvl="0" marL="179999" rtl="0" algn="l">
              <a:spcBef>
                <a:spcPts val="0"/>
              </a:spcBef>
              <a:spcAft>
                <a:spcPts val="0"/>
              </a:spcAft>
              <a:buClr>
                <a:srgbClr val="87725D"/>
              </a:buClr>
              <a:buSzPts val="1400"/>
              <a:buFont typeface="Cabin"/>
              <a:buChar char="●"/>
            </a:pPr>
            <a:r>
              <a:rPr lang="en">
                <a:solidFill>
                  <a:srgbClr val="87725D"/>
                </a:solidFill>
                <a:latin typeface="Cabin"/>
                <a:ea typeface="Cabin"/>
                <a:cs typeface="Cabin"/>
                <a:sym typeface="Cabin"/>
              </a:rPr>
              <a:t>Venus is hot</a:t>
            </a:r>
            <a:endParaRPr>
              <a:solidFill>
                <a:srgbClr val="87725D"/>
              </a:solidFill>
              <a:latin typeface="Cabin"/>
              <a:ea typeface="Cabin"/>
              <a:cs typeface="Cabin"/>
              <a:sym typeface="Cabin"/>
            </a:endParaRPr>
          </a:p>
          <a:p>
            <a:pPr indent="-178899" lvl="0" marL="179999" rtl="0" algn="l">
              <a:spcBef>
                <a:spcPts val="0"/>
              </a:spcBef>
              <a:spcAft>
                <a:spcPts val="0"/>
              </a:spcAft>
              <a:buClr>
                <a:srgbClr val="87725D"/>
              </a:buClr>
              <a:buSzPts val="1400"/>
              <a:buFont typeface="Cabin"/>
              <a:buChar char="●"/>
            </a:pPr>
            <a:r>
              <a:rPr lang="en">
                <a:solidFill>
                  <a:srgbClr val="87725D"/>
                </a:solidFill>
                <a:latin typeface="Cabin"/>
                <a:ea typeface="Cabin"/>
                <a:cs typeface="Cabin"/>
                <a:sym typeface="Cabin"/>
              </a:rPr>
              <a:t>Neptune is far</a:t>
            </a:r>
            <a:endParaRPr>
              <a:solidFill>
                <a:srgbClr val="87725D"/>
              </a:solidFill>
              <a:latin typeface="Cabin"/>
              <a:ea typeface="Cabin"/>
              <a:cs typeface="Cabin"/>
              <a:sym typeface="Cabin"/>
            </a:endParaRPr>
          </a:p>
        </p:txBody>
      </p:sp>
      <p:sp>
        <p:nvSpPr>
          <p:cNvPr id="1361" name="Google Shape;1361;p37"/>
          <p:cNvSpPr/>
          <p:nvPr/>
        </p:nvSpPr>
        <p:spPr>
          <a:xfrm>
            <a:off x="1523101" y="254803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350" name="Google Shape;1350;p37"/>
          <p:cNvSpPr txBox="1"/>
          <p:nvPr/>
        </p:nvSpPr>
        <p:spPr>
          <a:xfrm>
            <a:off x="1583616" y="2548047"/>
            <a:ext cx="557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2"/>
                </a:solidFill>
                <a:latin typeface="Palanquin Dark"/>
                <a:ea typeface="Palanquin Dark"/>
                <a:cs typeface="Palanquin Dark"/>
                <a:sym typeface="Palanquin Dark"/>
              </a:rPr>
              <a:t>01</a:t>
            </a:r>
            <a:endParaRPr sz="2500">
              <a:solidFill>
                <a:schemeClr val="lt2"/>
              </a:solidFill>
              <a:latin typeface="Palanquin Dark"/>
              <a:ea typeface="Palanquin Dark"/>
              <a:cs typeface="Palanquin Dark"/>
              <a:sym typeface="Palanquin Dark"/>
            </a:endParaRPr>
          </a:p>
        </p:txBody>
      </p:sp>
      <p:sp>
        <p:nvSpPr>
          <p:cNvPr id="1362" name="Google Shape;1362;p37"/>
          <p:cNvSpPr/>
          <p:nvPr/>
        </p:nvSpPr>
        <p:spPr>
          <a:xfrm rot="-5400000">
            <a:off x="4275253" y="258104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363" name="Google Shape;1363;p37"/>
          <p:cNvSpPr txBox="1"/>
          <p:nvPr/>
        </p:nvSpPr>
        <p:spPr>
          <a:xfrm>
            <a:off x="3694363" y="3251124"/>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Chapter B</a:t>
            </a:r>
            <a:endParaRPr sz="2200">
              <a:solidFill>
                <a:srgbClr val="87725D"/>
              </a:solidFill>
              <a:latin typeface="Palanquin Dark"/>
              <a:ea typeface="Palanquin Dark"/>
              <a:cs typeface="Palanquin Dark"/>
              <a:sym typeface="Palanquin Dark"/>
            </a:endParaRPr>
          </a:p>
        </p:txBody>
      </p:sp>
      <p:sp>
        <p:nvSpPr>
          <p:cNvPr id="1364" name="Google Shape;1364;p37"/>
          <p:cNvSpPr txBox="1"/>
          <p:nvPr/>
        </p:nvSpPr>
        <p:spPr>
          <a:xfrm>
            <a:off x="3694375" y="3812025"/>
            <a:ext cx="1755300" cy="791400"/>
          </a:xfrm>
          <a:prstGeom prst="rect">
            <a:avLst/>
          </a:prstGeom>
          <a:noFill/>
          <a:ln>
            <a:noFill/>
          </a:ln>
        </p:spPr>
        <p:txBody>
          <a:bodyPr anchorCtr="0" anchor="t" bIns="91425" lIns="91425" spcFirstLastPara="1" rIns="91425" wrap="square" tIns="91425">
            <a:noAutofit/>
          </a:bodyPr>
          <a:lstStyle/>
          <a:p>
            <a:pPr indent="-178899" lvl="0" marL="179999" rtl="0" algn="l">
              <a:spcBef>
                <a:spcPts val="0"/>
              </a:spcBef>
              <a:spcAft>
                <a:spcPts val="0"/>
              </a:spcAft>
              <a:buClr>
                <a:srgbClr val="87725D"/>
              </a:buClr>
              <a:buSzPts val="1400"/>
              <a:buFont typeface="Cabin"/>
              <a:buChar char="●"/>
            </a:pPr>
            <a:r>
              <a:rPr lang="en">
                <a:solidFill>
                  <a:srgbClr val="87725D"/>
                </a:solidFill>
                <a:latin typeface="Cabin"/>
                <a:ea typeface="Cabin"/>
                <a:cs typeface="Cabin"/>
                <a:sym typeface="Cabin"/>
              </a:rPr>
              <a:t>Mars is cold</a:t>
            </a:r>
            <a:endParaRPr>
              <a:solidFill>
                <a:srgbClr val="87725D"/>
              </a:solidFill>
              <a:latin typeface="Cabin"/>
              <a:ea typeface="Cabin"/>
              <a:cs typeface="Cabin"/>
              <a:sym typeface="Cabin"/>
            </a:endParaRPr>
          </a:p>
          <a:p>
            <a:pPr indent="-178899" lvl="0" marL="179999" rtl="0" algn="l">
              <a:spcBef>
                <a:spcPts val="0"/>
              </a:spcBef>
              <a:spcAft>
                <a:spcPts val="0"/>
              </a:spcAft>
              <a:buClr>
                <a:srgbClr val="87725D"/>
              </a:buClr>
              <a:buSzPts val="1400"/>
              <a:buFont typeface="Cabin"/>
              <a:buChar char="●"/>
            </a:pPr>
            <a:r>
              <a:rPr lang="en">
                <a:solidFill>
                  <a:srgbClr val="87725D"/>
                </a:solidFill>
                <a:latin typeface="Cabin"/>
                <a:ea typeface="Cabin"/>
                <a:cs typeface="Cabin"/>
                <a:sym typeface="Cabin"/>
              </a:rPr>
              <a:t>Earth has life</a:t>
            </a:r>
            <a:endParaRPr>
              <a:solidFill>
                <a:srgbClr val="87725D"/>
              </a:solidFill>
              <a:latin typeface="Cabin"/>
              <a:ea typeface="Cabin"/>
              <a:cs typeface="Cabin"/>
              <a:sym typeface="Cabin"/>
            </a:endParaRPr>
          </a:p>
          <a:p>
            <a:pPr indent="-178899" lvl="0" marL="179999" rtl="0" algn="l">
              <a:spcBef>
                <a:spcPts val="0"/>
              </a:spcBef>
              <a:spcAft>
                <a:spcPts val="0"/>
              </a:spcAft>
              <a:buClr>
                <a:srgbClr val="87725D"/>
              </a:buClr>
              <a:buSzPts val="1400"/>
              <a:buFont typeface="Cabin"/>
              <a:buChar char="●"/>
            </a:pPr>
            <a:r>
              <a:rPr lang="en">
                <a:solidFill>
                  <a:srgbClr val="87725D"/>
                </a:solidFill>
                <a:latin typeface="Cabin"/>
                <a:ea typeface="Cabin"/>
                <a:cs typeface="Cabin"/>
                <a:sym typeface="Cabin"/>
              </a:rPr>
              <a:t>Mercury is small</a:t>
            </a:r>
            <a:endParaRPr>
              <a:solidFill>
                <a:srgbClr val="87725D"/>
              </a:solidFill>
              <a:latin typeface="Cabin"/>
              <a:ea typeface="Cabin"/>
              <a:cs typeface="Cabin"/>
              <a:sym typeface="Cabin"/>
            </a:endParaRPr>
          </a:p>
        </p:txBody>
      </p:sp>
      <p:sp>
        <p:nvSpPr>
          <p:cNvPr id="1365" name="Google Shape;1365;p37"/>
          <p:cNvSpPr/>
          <p:nvPr/>
        </p:nvSpPr>
        <p:spPr>
          <a:xfrm>
            <a:off x="4226801" y="254803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354" name="Google Shape;1354;p37"/>
          <p:cNvSpPr txBox="1"/>
          <p:nvPr/>
        </p:nvSpPr>
        <p:spPr>
          <a:xfrm>
            <a:off x="4287316" y="2548047"/>
            <a:ext cx="557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2"/>
                </a:solidFill>
                <a:latin typeface="Palanquin Dark"/>
                <a:ea typeface="Palanquin Dark"/>
                <a:cs typeface="Palanquin Dark"/>
                <a:sym typeface="Palanquin Dark"/>
              </a:rPr>
              <a:t>02</a:t>
            </a:r>
            <a:endParaRPr sz="2500">
              <a:solidFill>
                <a:schemeClr val="lt2"/>
              </a:solidFill>
              <a:latin typeface="Palanquin Dark"/>
              <a:ea typeface="Palanquin Dark"/>
              <a:cs typeface="Palanquin Dark"/>
              <a:sym typeface="Palanquin Dark"/>
            </a:endParaRPr>
          </a:p>
        </p:txBody>
      </p:sp>
      <p:sp>
        <p:nvSpPr>
          <p:cNvPr id="1366" name="Google Shape;1366;p37"/>
          <p:cNvSpPr/>
          <p:nvPr/>
        </p:nvSpPr>
        <p:spPr>
          <a:xfrm rot="-5400000">
            <a:off x="6978953" y="258104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367" name="Google Shape;1367;p37"/>
          <p:cNvSpPr txBox="1"/>
          <p:nvPr/>
        </p:nvSpPr>
        <p:spPr>
          <a:xfrm>
            <a:off x="6398063" y="3251124"/>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Chapter C</a:t>
            </a:r>
            <a:endParaRPr sz="2200">
              <a:solidFill>
                <a:srgbClr val="87725D"/>
              </a:solidFill>
              <a:latin typeface="Palanquin Dark"/>
              <a:ea typeface="Palanquin Dark"/>
              <a:cs typeface="Palanquin Dark"/>
              <a:sym typeface="Palanquin Dark"/>
            </a:endParaRPr>
          </a:p>
        </p:txBody>
      </p:sp>
      <p:sp>
        <p:nvSpPr>
          <p:cNvPr id="1368" name="Google Shape;1368;p37"/>
          <p:cNvSpPr txBox="1"/>
          <p:nvPr/>
        </p:nvSpPr>
        <p:spPr>
          <a:xfrm>
            <a:off x="6398075" y="3812025"/>
            <a:ext cx="1755300" cy="791400"/>
          </a:xfrm>
          <a:prstGeom prst="rect">
            <a:avLst/>
          </a:prstGeom>
          <a:noFill/>
          <a:ln>
            <a:noFill/>
          </a:ln>
        </p:spPr>
        <p:txBody>
          <a:bodyPr anchorCtr="0" anchor="t" bIns="91425" lIns="91425" spcFirstLastPara="1" rIns="91425" wrap="square" tIns="91425">
            <a:noAutofit/>
          </a:bodyPr>
          <a:lstStyle/>
          <a:p>
            <a:pPr indent="-178899" lvl="0" marL="179999" rtl="0" algn="l">
              <a:spcBef>
                <a:spcPts val="0"/>
              </a:spcBef>
              <a:spcAft>
                <a:spcPts val="0"/>
              </a:spcAft>
              <a:buClr>
                <a:srgbClr val="87725D"/>
              </a:buClr>
              <a:buSzPts val="1400"/>
              <a:buFont typeface="Cabin"/>
              <a:buChar char="●"/>
            </a:pPr>
            <a:r>
              <a:rPr lang="en">
                <a:solidFill>
                  <a:srgbClr val="87725D"/>
                </a:solidFill>
                <a:latin typeface="Cabin"/>
                <a:ea typeface="Cabin"/>
                <a:cs typeface="Cabin"/>
                <a:sym typeface="Cabin"/>
              </a:rPr>
              <a:t>Saturn has rings</a:t>
            </a:r>
            <a:endParaRPr>
              <a:solidFill>
                <a:srgbClr val="87725D"/>
              </a:solidFill>
              <a:latin typeface="Cabin"/>
              <a:ea typeface="Cabin"/>
              <a:cs typeface="Cabin"/>
              <a:sym typeface="Cabin"/>
            </a:endParaRPr>
          </a:p>
          <a:p>
            <a:pPr indent="-178899" lvl="0" marL="179999" rtl="0" algn="l">
              <a:spcBef>
                <a:spcPts val="0"/>
              </a:spcBef>
              <a:spcAft>
                <a:spcPts val="0"/>
              </a:spcAft>
              <a:buClr>
                <a:srgbClr val="87725D"/>
              </a:buClr>
              <a:buSzPts val="1400"/>
              <a:buFont typeface="Cabin"/>
              <a:buChar char="●"/>
            </a:pPr>
            <a:r>
              <a:rPr lang="en">
                <a:solidFill>
                  <a:srgbClr val="87725D"/>
                </a:solidFill>
                <a:latin typeface="Cabin"/>
                <a:ea typeface="Cabin"/>
                <a:cs typeface="Cabin"/>
                <a:sym typeface="Cabin"/>
              </a:rPr>
              <a:t>Pluto is small</a:t>
            </a:r>
            <a:endParaRPr>
              <a:solidFill>
                <a:srgbClr val="87725D"/>
              </a:solidFill>
              <a:latin typeface="Cabin"/>
              <a:ea typeface="Cabin"/>
              <a:cs typeface="Cabin"/>
              <a:sym typeface="Cabin"/>
            </a:endParaRPr>
          </a:p>
          <a:p>
            <a:pPr indent="-178899" lvl="0" marL="179999" rtl="0" algn="l">
              <a:spcBef>
                <a:spcPts val="0"/>
              </a:spcBef>
              <a:spcAft>
                <a:spcPts val="0"/>
              </a:spcAft>
              <a:buClr>
                <a:srgbClr val="87725D"/>
              </a:buClr>
              <a:buSzPts val="1400"/>
              <a:buFont typeface="Cabin"/>
              <a:buChar char="●"/>
            </a:pPr>
            <a:r>
              <a:rPr lang="en">
                <a:solidFill>
                  <a:srgbClr val="87725D"/>
                </a:solidFill>
                <a:latin typeface="Cabin"/>
                <a:ea typeface="Cabin"/>
                <a:cs typeface="Cabin"/>
                <a:sym typeface="Cabin"/>
              </a:rPr>
              <a:t>Earth is our planet</a:t>
            </a:r>
            <a:endParaRPr>
              <a:solidFill>
                <a:srgbClr val="87725D"/>
              </a:solidFill>
              <a:latin typeface="Cabin"/>
              <a:ea typeface="Cabin"/>
              <a:cs typeface="Cabin"/>
              <a:sym typeface="Cabin"/>
            </a:endParaRPr>
          </a:p>
        </p:txBody>
      </p:sp>
      <p:sp>
        <p:nvSpPr>
          <p:cNvPr id="1369" name="Google Shape;1369;p37"/>
          <p:cNvSpPr/>
          <p:nvPr/>
        </p:nvSpPr>
        <p:spPr>
          <a:xfrm>
            <a:off x="6930501" y="254803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352" name="Google Shape;1352;p37"/>
          <p:cNvSpPr txBox="1"/>
          <p:nvPr/>
        </p:nvSpPr>
        <p:spPr>
          <a:xfrm>
            <a:off x="6991016" y="2548047"/>
            <a:ext cx="557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2"/>
                </a:solidFill>
                <a:latin typeface="Palanquin Dark"/>
                <a:ea typeface="Palanquin Dark"/>
                <a:cs typeface="Palanquin Dark"/>
                <a:sym typeface="Palanquin Dark"/>
              </a:rPr>
              <a:t>03</a:t>
            </a:r>
            <a:endParaRPr sz="2500">
              <a:solidFill>
                <a:schemeClr val="lt2"/>
              </a:solidFill>
              <a:latin typeface="Palanquin Dark"/>
              <a:ea typeface="Palanquin Dark"/>
              <a:cs typeface="Palanquin Dark"/>
              <a:sym typeface="Palanquin Dar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pic>
        <p:nvPicPr>
          <p:cNvPr id="1375" name="Google Shape;1375;p38" title="Chart">
            <a:hlinkClick r:id="rId3"/>
          </p:cNvPr>
          <p:cNvPicPr preferRelativeResize="0"/>
          <p:nvPr/>
        </p:nvPicPr>
        <p:blipFill>
          <a:blip r:embed="rId4">
            <a:alphaModFix/>
          </a:blip>
          <a:stretch>
            <a:fillRect/>
          </a:stretch>
        </p:blipFill>
        <p:spPr>
          <a:xfrm>
            <a:off x="3102699" y="1324825"/>
            <a:ext cx="2938599" cy="2678676"/>
          </a:xfrm>
          <a:prstGeom prst="rect">
            <a:avLst/>
          </a:prstGeom>
          <a:noFill/>
          <a:ln>
            <a:noFill/>
          </a:ln>
        </p:spPr>
      </p:pic>
      <p:sp>
        <p:nvSpPr>
          <p:cNvPr id="1376" name="Google Shape;1376;p38"/>
          <p:cNvSpPr txBox="1"/>
          <p:nvPr/>
        </p:nvSpPr>
        <p:spPr>
          <a:xfrm>
            <a:off x="2609550" y="4070800"/>
            <a:ext cx="3924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Cabin"/>
                <a:ea typeface="Cabin"/>
                <a:cs typeface="Cabin"/>
                <a:sym typeface="Cabin"/>
              </a:rPr>
              <a:t>Follow the link in the graph to modify its data and then paste the new one here. </a:t>
            </a:r>
            <a:r>
              <a:rPr b="1" lang="en" sz="1200">
                <a:solidFill>
                  <a:schemeClr val="accent3"/>
                </a:solidFill>
                <a:uFill>
                  <a:noFill/>
                </a:uFill>
                <a:latin typeface="Cabin"/>
                <a:ea typeface="Cabin"/>
                <a:cs typeface="Cabin"/>
                <a:sym typeface="Cabin"/>
                <a:hlinkClick r:id="rId5">
                  <a:extLst>
                    <a:ext uri="{A12FA001-AC4F-418D-AE19-62706E023703}">
                      <ahyp:hlinkClr val="tx"/>
                    </a:ext>
                  </a:extLst>
                </a:hlinkClick>
              </a:rPr>
              <a:t>For more info, click here</a:t>
            </a:r>
            <a:endParaRPr b="1" sz="1200">
              <a:solidFill>
                <a:schemeClr val="accent3"/>
              </a:solidFill>
              <a:latin typeface="Cabin"/>
              <a:ea typeface="Cabin"/>
              <a:cs typeface="Cabin"/>
              <a:sym typeface="Cabin"/>
            </a:endParaRPr>
          </a:p>
        </p:txBody>
      </p:sp>
      <p:sp>
        <p:nvSpPr>
          <p:cNvPr id="1377" name="Google Shape;1377;p38"/>
          <p:cNvSpPr/>
          <p:nvPr/>
        </p:nvSpPr>
        <p:spPr>
          <a:xfrm>
            <a:off x="2447242" y="141428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2"/>
          </a:solidFill>
          <a:ln>
            <a:noFill/>
          </a:ln>
        </p:spPr>
      </p:sp>
      <p:sp>
        <p:nvSpPr>
          <p:cNvPr id="1378" name="Google Shape;1378;p38"/>
          <p:cNvSpPr txBox="1"/>
          <p:nvPr/>
        </p:nvSpPr>
        <p:spPr>
          <a:xfrm>
            <a:off x="2324325" y="1422700"/>
            <a:ext cx="9246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30%</a:t>
            </a:r>
            <a:endParaRPr sz="2200">
              <a:solidFill>
                <a:schemeClr val="dk1"/>
              </a:solidFill>
              <a:latin typeface="Palanquin Dark"/>
              <a:ea typeface="Palanquin Dark"/>
              <a:cs typeface="Palanquin Dark"/>
              <a:sym typeface="Palanquin Dark"/>
            </a:endParaRPr>
          </a:p>
        </p:txBody>
      </p:sp>
      <p:sp>
        <p:nvSpPr>
          <p:cNvPr id="1379" name="Google Shape;1379;p38"/>
          <p:cNvSpPr/>
          <p:nvPr/>
        </p:nvSpPr>
        <p:spPr>
          <a:xfrm>
            <a:off x="2447242" y="319826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accent1"/>
          </a:solidFill>
          <a:ln>
            <a:noFill/>
          </a:ln>
        </p:spPr>
      </p:sp>
      <p:sp>
        <p:nvSpPr>
          <p:cNvPr id="1380" name="Google Shape;1380;p38"/>
          <p:cNvSpPr txBox="1"/>
          <p:nvPr/>
        </p:nvSpPr>
        <p:spPr>
          <a:xfrm>
            <a:off x="2324325" y="3206675"/>
            <a:ext cx="9246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10%</a:t>
            </a:r>
            <a:endParaRPr sz="2200">
              <a:solidFill>
                <a:schemeClr val="dk1"/>
              </a:solidFill>
              <a:latin typeface="Palanquin Dark"/>
              <a:ea typeface="Palanquin Dark"/>
              <a:cs typeface="Palanquin Dark"/>
              <a:sym typeface="Palanquin Dark"/>
            </a:endParaRPr>
          </a:p>
        </p:txBody>
      </p:sp>
      <p:sp>
        <p:nvSpPr>
          <p:cNvPr id="1381" name="Google Shape;1381;p38"/>
          <p:cNvSpPr/>
          <p:nvPr/>
        </p:nvSpPr>
        <p:spPr>
          <a:xfrm>
            <a:off x="6006342" y="141428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382" name="Google Shape;1382;p38"/>
          <p:cNvSpPr txBox="1"/>
          <p:nvPr/>
        </p:nvSpPr>
        <p:spPr>
          <a:xfrm>
            <a:off x="5921000" y="1422700"/>
            <a:ext cx="849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20%</a:t>
            </a:r>
            <a:endParaRPr sz="2200">
              <a:solidFill>
                <a:schemeClr val="dk1"/>
              </a:solidFill>
              <a:latin typeface="Palanquin Dark"/>
              <a:ea typeface="Palanquin Dark"/>
              <a:cs typeface="Palanquin Dark"/>
              <a:sym typeface="Palanquin Dark"/>
            </a:endParaRPr>
          </a:p>
        </p:txBody>
      </p:sp>
      <p:sp>
        <p:nvSpPr>
          <p:cNvPr id="1383" name="Google Shape;1383;p38"/>
          <p:cNvSpPr/>
          <p:nvPr/>
        </p:nvSpPr>
        <p:spPr>
          <a:xfrm>
            <a:off x="6006342" y="319826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2"/>
          </a:solidFill>
          <a:ln>
            <a:noFill/>
          </a:ln>
        </p:spPr>
      </p:sp>
      <p:sp>
        <p:nvSpPr>
          <p:cNvPr id="1384" name="Google Shape;1384;p38"/>
          <p:cNvSpPr txBox="1"/>
          <p:nvPr/>
        </p:nvSpPr>
        <p:spPr>
          <a:xfrm>
            <a:off x="5921000" y="3206675"/>
            <a:ext cx="849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40%</a:t>
            </a:r>
            <a:endParaRPr sz="2200">
              <a:solidFill>
                <a:schemeClr val="dk1"/>
              </a:solidFill>
              <a:latin typeface="Palanquin Dark"/>
              <a:ea typeface="Palanquin Dark"/>
              <a:cs typeface="Palanquin Dark"/>
              <a:sym typeface="Palanquin Dark"/>
            </a:endParaRPr>
          </a:p>
        </p:txBody>
      </p:sp>
      <p:sp>
        <p:nvSpPr>
          <p:cNvPr id="1385" name="Google Shape;1385;p38"/>
          <p:cNvSpPr/>
          <p:nvPr/>
        </p:nvSpPr>
        <p:spPr>
          <a:xfrm rot="-5400000">
            <a:off x="1239995" y="95031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386" name="Google Shape;1386;p38"/>
          <p:cNvSpPr txBox="1"/>
          <p:nvPr/>
        </p:nvSpPr>
        <p:spPr>
          <a:xfrm>
            <a:off x="776586" y="1440450"/>
            <a:ext cx="14649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Chapter A</a:t>
            </a:r>
            <a:endParaRPr sz="2200">
              <a:solidFill>
                <a:srgbClr val="87725D"/>
              </a:solidFill>
              <a:latin typeface="Palanquin Dark"/>
              <a:ea typeface="Palanquin Dark"/>
              <a:cs typeface="Palanquin Dark"/>
              <a:sym typeface="Palanquin Dark"/>
            </a:endParaRPr>
          </a:p>
        </p:txBody>
      </p:sp>
      <p:sp>
        <p:nvSpPr>
          <p:cNvPr id="1387" name="Google Shape;1387;p38"/>
          <p:cNvSpPr txBox="1"/>
          <p:nvPr/>
        </p:nvSpPr>
        <p:spPr>
          <a:xfrm>
            <a:off x="776586" y="1908445"/>
            <a:ext cx="14649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Neptune is very far from us</a:t>
            </a:r>
            <a:endParaRPr>
              <a:solidFill>
                <a:srgbClr val="87725D"/>
              </a:solidFill>
              <a:latin typeface="Cabin"/>
              <a:ea typeface="Cabin"/>
              <a:cs typeface="Cabin"/>
              <a:sym typeface="Cabin"/>
            </a:endParaRPr>
          </a:p>
        </p:txBody>
      </p:sp>
      <p:sp>
        <p:nvSpPr>
          <p:cNvPr id="1388" name="Google Shape;1388;p38"/>
          <p:cNvSpPr/>
          <p:nvPr/>
        </p:nvSpPr>
        <p:spPr>
          <a:xfrm rot="-5400000">
            <a:off x="1239995" y="277684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389" name="Google Shape;1389;p38"/>
          <p:cNvSpPr txBox="1"/>
          <p:nvPr/>
        </p:nvSpPr>
        <p:spPr>
          <a:xfrm>
            <a:off x="776586" y="3266975"/>
            <a:ext cx="14649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Chapter B</a:t>
            </a:r>
            <a:endParaRPr sz="2200">
              <a:solidFill>
                <a:srgbClr val="87725D"/>
              </a:solidFill>
              <a:latin typeface="Palanquin Dark"/>
              <a:ea typeface="Palanquin Dark"/>
              <a:cs typeface="Palanquin Dark"/>
              <a:sym typeface="Palanquin Dark"/>
            </a:endParaRPr>
          </a:p>
        </p:txBody>
      </p:sp>
      <p:sp>
        <p:nvSpPr>
          <p:cNvPr id="1390" name="Google Shape;1390;p38"/>
          <p:cNvSpPr txBox="1"/>
          <p:nvPr/>
        </p:nvSpPr>
        <p:spPr>
          <a:xfrm>
            <a:off x="776586" y="3734970"/>
            <a:ext cx="14649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1391" name="Google Shape;1391;p38"/>
          <p:cNvSpPr/>
          <p:nvPr/>
        </p:nvSpPr>
        <p:spPr>
          <a:xfrm rot="-5400000">
            <a:off x="7422520" y="95031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392" name="Google Shape;1392;p38"/>
          <p:cNvSpPr txBox="1"/>
          <p:nvPr/>
        </p:nvSpPr>
        <p:spPr>
          <a:xfrm>
            <a:off x="6959111" y="1440450"/>
            <a:ext cx="1464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C</a:t>
            </a:r>
            <a:endParaRPr sz="2200">
              <a:solidFill>
                <a:srgbClr val="87725D"/>
              </a:solidFill>
              <a:latin typeface="Palanquin Dark"/>
              <a:ea typeface="Palanquin Dark"/>
              <a:cs typeface="Palanquin Dark"/>
              <a:sym typeface="Palanquin Dark"/>
            </a:endParaRPr>
          </a:p>
        </p:txBody>
      </p:sp>
      <p:sp>
        <p:nvSpPr>
          <p:cNvPr id="1393" name="Google Shape;1393;p38"/>
          <p:cNvSpPr txBox="1"/>
          <p:nvPr/>
        </p:nvSpPr>
        <p:spPr>
          <a:xfrm>
            <a:off x="6959111" y="1908445"/>
            <a:ext cx="1464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Jupiter is the biggest planet</a:t>
            </a:r>
            <a:endParaRPr>
              <a:solidFill>
                <a:srgbClr val="87725D"/>
              </a:solidFill>
              <a:latin typeface="Cabin"/>
              <a:ea typeface="Cabin"/>
              <a:cs typeface="Cabin"/>
              <a:sym typeface="Cabin"/>
            </a:endParaRPr>
          </a:p>
        </p:txBody>
      </p:sp>
      <p:sp>
        <p:nvSpPr>
          <p:cNvPr id="1394" name="Google Shape;1394;p38"/>
          <p:cNvSpPr/>
          <p:nvPr/>
        </p:nvSpPr>
        <p:spPr>
          <a:xfrm rot="-5400000">
            <a:off x="7422520" y="277684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395" name="Google Shape;1395;p38"/>
          <p:cNvSpPr txBox="1"/>
          <p:nvPr/>
        </p:nvSpPr>
        <p:spPr>
          <a:xfrm>
            <a:off x="6959111" y="3266975"/>
            <a:ext cx="1464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D</a:t>
            </a:r>
            <a:endParaRPr sz="2200">
              <a:solidFill>
                <a:srgbClr val="87725D"/>
              </a:solidFill>
              <a:latin typeface="Palanquin Dark"/>
              <a:ea typeface="Palanquin Dark"/>
              <a:cs typeface="Palanquin Dark"/>
              <a:sym typeface="Palanquin Dark"/>
            </a:endParaRPr>
          </a:p>
        </p:txBody>
      </p:sp>
      <p:sp>
        <p:nvSpPr>
          <p:cNvPr id="1396" name="Google Shape;1396;p38"/>
          <p:cNvSpPr txBox="1"/>
          <p:nvPr/>
        </p:nvSpPr>
        <p:spPr>
          <a:xfrm>
            <a:off x="6959111" y="3734970"/>
            <a:ext cx="1464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Mercury is the closest planet</a:t>
            </a:r>
            <a:endParaRPr>
              <a:solidFill>
                <a:srgbClr val="87725D"/>
              </a:solidFill>
              <a:latin typeface="Cabin"/>
              <a:ea typeface="Cabin"/>
              <a:cs typeface="Cabin"/>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39"/>
          <p:cNvSpPr/>
          <p:nvPr/>
        </p:nvSpPr>
        <p:spPr>
          <a:xfrm>
            <a:off x="5557149" y="1639151"/>
            <a:ext cx="617501" cy="53078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402" name="Google Shape;1402;p39"/>
          <p:cNvSpPr/>
          <p:nvPr/>
        </p:nvSpPr>
        <p:spPr>
          <a:xfrm rot="-5400000">
            <a:off x="2508803" y="250254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403" name="Google Shape;140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404" name="Google Shape;1404;p39"/>
          <p:cNvSpPr/>
          <p:nvPr/>
        </p:nvSpPr>
        <p:spPr>
          <a:xfrm>
            <a:off x="1144341" y="1494975"/>
            <a:ext cx="1571770" cy="1351204"/>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05" name="Google Shape;1405;p39"/>
          <p:cNvSpPr/>
          <p:nvPr/>
        </p:nvSpPr>
        <p:spPr>
          <a:xfrm>
            <a:off x="1158853" y="1434424"/>
            <a:ext cx="1507445" cy="1472268"/>
          </a:xfrm>
          <a:custGeom>
            <a:rect b="b" l="l" r="r" t="t"/>
            <a:pathLst>
              <a:path extrusionOk="0" h="57376" w="57252">
                <a:moveTo>
                  <a:pt x="5281" y="10259"/>
                </a:moveTo>
                <a:cubicBezTo>
                  <a:pt x="-720" y="17607"/>
                  <a:pt x="-1884" y="37260"/>
                  <a:pt x="3223" y="45012"/>
                </a:cubicBezTo>
                <a:cubicBezTo>
                  <a:pt x="8330" y="52764"/>
                  <a:pt x="26920" y="59463"/>
                  <a:pt x="35921" y="56769"/>
                </a:cubicBezTo>
                <a:cubicBezTo>
                  <a:pt x="44922" y="54075"/>
                  <a:pt x="56679" y="38154"/>
                  <a:pt x="57230" y="28847"/>
                </a:cubicBezTo>
                <a:cubicBezTo>
                  <a:pt x="57781" y="19540"/>
                  <a:pt x="47886" y="4023"/>
                  <a:pt x="39228" y="925"/>
                </a:cubicBezTo>
                <a:cubicBezTo>
                  <a:pt x="30570" y="-2173"/>
                  <a:pt x="11282" y="2911"/>
                  <a:pt x="5281" y="10259"/>
                </a:cubicBezTo>
                <a:close/>
              </a:path>
            </a:pathLst>
          </a:custGeom>
          <a:noFill/>
          <a:ln cap="flat" cmpd="sng" w="9525">
            <a:solidFill>
              <a:srgbClr val="87725D"/>
            </a:solidFill>
            <a:prstDash val="solid"/>
            <a:round/>
            <a:headEnd len="med" w="med" type="none"/>
            <a:tailEnd len="med" w="med" type="none"/>
          </a:ln>
        </p:spPr>
      </p:sp>
      <p:sp>
        <p:nvSpPr>
          <p:cNvPr id="1406" name="Google Shape;1406;p39"/>
          <p:cNvSpPr txBox="1"/>
          <p:nvPr/>
        </p:nvSpPr>
        <p:spPr>
          <a:xfrm>
            <a:off x="2897049" y="1607800"/>
            <a:ext cx="16302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Jane Doe</a:t>
            </a:r>
            <a:endParaRPr sz="2200">
              <a:solidFill>
                <a:schemeClr val="accent3"/>
              </a:solidFill>
              <a:latin typeface="Palanquin Dark"/>
              <a:ea typeface="Palanquin Dark"/>
              <a:cs typeface="Palanquin Dark"/>
              <a:sym typeface="Palanquin Dark"/>
            </a:endParaRPr>
          </a:p>
        </p:txBody>
      </p:sp>
      <p:sp>
        <p:nvSpPr>
          <p:cNvPr id="1407" name="Google Shape;1407;p39"/>
          <p:cNvSpPr txBox="1"/>
          <p:nvPr/>
        </p:nvSpPr>
        <p:spPr>
          <a:xfrm>
            <a:off x="2897038" y="2014699"/>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Neptune is </a:t>
            </a:r>
            <a:r>
              <a:rPr lang="en">
                <a:solidFill>
                  <a:srgbClr val="87725D"/>
                </a:solidFill>
                <a:latin typeface="Cabin"/>
                <a:ea typeface="Cabin"/>
                <a:cs typeface="Cabin"/>
                <a:sym typeface="Cabin"/>
              </a:rPr>
              <a:t>the farthest planet</a:t>
            </a:r>
            <a:endParaRPr>
              <a:solidFill>
                <a:srgbClr val="87725D"/>
              </a:solidFill>
              <a:latin typeface="Cabin"/>
              <a:ea typeface="Cabin"/>
              <a:cs typeface="Cabin"/>
              <a:sym typeface="Cabin"/>
            </a:endParaRPr>
          </a:p>
        </p:txBody>
      </p:sp>
      <p:grpSp>
        <p:nvGrpSpPr>
          <p:cNvPr id="1408" name="Google Shape;1408;p39"/>
          <p:cNvGrpSpPr/>
          <p:nvPr/>
        </p:nvGrpSpPr>
        <p:grpSpPr>
          <a:xfrm>
            <a:off x="1583300" y="1842641"/>
            <a:ext cx="655957" cy="655957"/>
            <a:chOff x="-57568775" y="3198925"/>
            <a:chExt cx="318225" cy="318225"/>
          </a:xfrm>
        </p:grpSpPr>
        <p:sp>
          <p:nvSpPr>
            <p:cNvPr id="1409" name="Google Shape;1409;p39"/>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9"/>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9"/>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9"/>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9"/>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9"/>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39"/>
          <p:cNvSpPr txBox="1"/>
          <p:nvPr/>
        </p:nvSpPr>
        <p:spPr>
          <a:xfrm>
            <a:off x="1990449" y="3171300"/>
            <a:ext cx="16302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Main Info</a:t>
            </a:r>
            <a:endParaRPr sz="2200">
              <a:solidFill>
                <a:schemeClr val="accent3"/>
              </a:solidFill>
              <a:latin typeface="Palanquin Dark"/>
              <a:ea typeface="Palanquin Dark"/>
              <a:cs typeface="Palanquin Dark"/>
              <a:sym typeface="Palanquin Dark"/>
            </a:endParaRPr>
          </a:p>
        </p:txBody>
      </p:sp>
      <p:sp>
        <p:nvSpPr>
          <p:cNvPr id="1416" name="Google Shape;1416;p39"/>
          <p:cNvSpPr txBox="1"/>
          <p:nvPr/>
        </p:nvSpPr>
        <p:spPr>
          <a:xfrm>
            <a:off x="1039725" y="3764375"/>
            <a:ext cx="1323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Birthday</a:t>
            </a:r>
            <a:endParaRPr sz="1800">
              <a:solidFill>
                <a:schemeClr val="accent3"/>
              </a:solidFill>
              <a:latin typeface="Palanquin Dark"/>
              <a:ea typeface="Palanquin Dark"/>
              <a:cs typeface="Palanquin Dark"/>
              <a:sym typeface="Palanquin Dark"/>
            </a:endParaRPr>
          </a:p>
        </p:txBody>
      </p:sp>
      <p:sp>
        <p:nvSpPr>
          <p:cNvPr id="1417" name="Google Shape;1417;p39"/>
          <p:cNvSpPr txBox="1"/>
          <p:nvPr/>
        </p:nvSpPr>
        <p:spPr>
          <a:xfrm>
            <a:off x="2789050" y="3818075"/>
            <a:ext cx="1755300" cy="3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12.08.1992</a:t>
            </a:r>
            <a:endParaRPr>
              <a:solidFill>
                <a:srgbClr val="87725D"/>
              </a:solidFill>
              <a:latin typeface="Cabin"/>
              <a:ea typeface="Cabin"/>
              <a:cs typeface="Cabin"/>
              <a:sym typeface="Cabin"/>
            </a:endParaRPr>
          </a:p>
        </p:txBody>
      </p:sp>
      <p:sp>
        <p:nvSpPr>
          <p:cNvPr id="1418" name="Google Shape;1418;p39"/>
          <p:cNvSpPr txBox="1"/>
          <p:nvPr/>
        </p:nvSpPr>
        <p:spPr>
          <a:xfrm>
            <a:off x="1039725" y="4135500"/>
            <a:ext cx="15075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Contact info</a:t>
            </a:r>
            <a:endParaRPr sz="1800">
              <a:solidFill>
                <a:schemeClr val="accent3"/>
              </a:solidFill>
              <a:latin typeface="Palanquin Dark"/>
              <a:ea typeface="Palanquin Dark"/>
              <a:cs typeface="Palanquin Dark"/>
              <a:sym typeface="Palanquin Dark"/>
            </a:endParaRPr>
          </a:p>
        </p:txBody>
      </p:sp>
      <p:sp>
        <p:nvSpPr>
          <p:cNvPr id="1419" name="Google Shape;1419;p39"/>
          <p:cNvSpPr txBox="1"/>
          <p:nvPr/>
        </p:nvSpPr>
        <p:spPr>
          <a:xfrm>
            <a:off x="2789050" y="4189200"/>
            <a:ext cx="1755300" cy="3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jane@freepik.com</a:t>
            </a:r>
            <a:endParaRPr>
              <a:solidFill>
                <a:srgbClr val="87725D"/>
              </a:solidFill>
              <a:latin typeface="Cabin"/>
              <a:ea typeface="Cabin"/>
              <a:cs typeface="Cabin"/>
              <a:sym typeface="Cabin"/>
            </a:endParaRPr>
          </a:p>
        </p:txBody>
      </p:sp>
      <p:sp>
        <p:nvSpPr>
          <p:cNvPr id="1420" name="Google Shape;1420;p39"/>
          <p:cNvSpPr/>
          <p:nvPr/>
        </p:nvSpPr>
        <p:spPr>
          <a:xfrm>
            <a:off x="1158849" y="3171376"/>
            <a:ext cx="617501" cy="53078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grpSp>
        <p:nvGrpSpPr>
          <p:cNvPr id="1421" name="Google Shape;1421;p39"/>
          <p:cNvGrpSpPr/>
          <p:nvPr/>
        </p:nvGrpSpPr>
        <p:grpSpPr>
          <a:xfrm>
            <a:off x="5730979" y="1724244"/>
            <a:ext cx="269836" cy="360603"/>
            <a:chOff x="6714102" y="3363050"/>
            <a:chExt cx="318503" cy="425641"/>
          </a:xfrm>
        </p:grpSpPr>
        <p:sp>
          <p:nvSpPr>
            <p:cNvPr id="1422" name="Google Shape;1422;p39"/>
            <p:cNvSpPr/>
            <p:nvPr/>
          </p:nvSpPr>
          <p:spPr>
            <a:xfrm>
              <a:off x="6760678" y="3753037"/>
              <a:ext cx="64935" cy="35653"/>
            </a:xfrm>
            <a:custGeom>
              <a:rect b="b" l="l" r="r" t="t"/>
              <a:pathLst>
                <a:path extrusionOk="0" h="1606" w="2925">
                  <a:moveTo>
                    <a:pt x="1" y="1"/>
                  </a:moveTo>
                  <a:lnTo>
                    <a:pt x="1" y="1043"/>
                  </a:lnTo>
                  <a:cubicBezTo>
                    <a:pt x="1" y="1366"/>
                    <a:pt x="266" y="1606"/>
                    <a:pt x="563" y="1606"/>
                  </a:cubicBezTo>
                  <a:cubicBezTo>
                    <a:pt x="628" y="1606"/>
                    <a:pt x="694" y="1595"/>
                    <a:pt x="759" y="1571"/>
                  </a:cubicBezTo>
                  <a:lnTo>
                    <a:pt x="1462" y="1300"/>
                  </a:lnTo>
                  <a:lnTo>
                    <a:pt x="2166" y="1571"/>
                  </a:lnTo>
                  <a:cubicBezTo>
                    <a:pt x="2229" y="1595"/>
                    <a:pt x="2293" y="1606"/>
                    <a:pt x="2356" y="1606"/>
                  </a:cubicBezTo>
                  <a:cubicBezTo>
                    <a:pt x="2650" y="1606"/>
                    <a:pt x="2924" y="1366"/>
                    <a:pt x="2924" y="1043"/>
                  </a:cubicBezTo>
                  <a:lnTo>
                    <a:pt x="29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9"/>
            <p:cNvSpPr/>
            <p:nvPr/>
          </p:nvSpPr>
          <p:spPr>
            <a:xfrm>
              <a:off x="6965895" y="3515986"/>
              <a:ext cx="66711" cy="53191"/>
            </a:xfrm>
            <a:custGeom>
              <a:rect b="b" l="l" r="r" t="t"/>
              <a:pathLst>
                <a:path extrusionOk="0" h="2396" w="3005">
                  <a:moveTo>
                    <a:pt x="1205" y="1"/>
                  </a:moveTo>
                  <a:cubicBezTo>
                    <a:pt x="541" y="1"/>
                    <a:pt x="0" y="542"/>
                    <a:pt x="0" y="1205"/>
                  </a:cubicBezTo>
                  <a:cubicBezTo>
                    <a:pt x="0" y="1868"/>
                    <a:pt x="541" y="2396"/>
                    <a:pt x="1205" y="2396"/>
                  </a:cubicBezTo>
                  <a:lnTo>
                    <a:pt x="2436" y="2396"/>
                  </a:lnTo>
                  <a:cubicBezTo>
                    <a:pt x="2748" y="2396"/>
                    <a:pt x="3005" y="2152"/>
                    <a:pt x="3005" y="1841"/>
                  </a:cubicBezTo>
                  <a:lnTo>
                    <a:pt x="3005" y="569"/>
                  </a:lnTo>
                  <a:cubicBezTo>
                    <a:pt x="3005" y="257"/>
                    <a:pt x="2748"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9"/>
            <p:cNvSpPr/>
            <p:nvPr/>
          </p:nvSpPr>
          <p:spPr>
            <a:xfrm>
              <a:off x="6812049" y="3435466"/>
              <a:ext cx="108181" cy="88645"/>
            </a:xfrm>
            <a:custGeom>
              <a:rect b="b" l="l" r="r" t="t"/>
              <a:pathLst>
                <a:path extrusionOk="0" h="3993" w="4873">
                  <a:moveTo>
                    <a:pt x="935" y="0"/>
                  </a:moveTo>
                  <a:cubicBezTo>
                    <a:pt x="421" y="0"/>
                    <a:pt x="0" y="407"/>
                    <a:pt x="0" y="921"/>
                  </a:cubicBezTo>
                  <a:cubicBezTo>
                    <a:pt x="0" y="1177"/>
                    <a:pt x="96" y="1421"/>
                    <a:pt x="271" y="1611"/>
                  </a:cubicBezTo>
                  <a:lnTo>
                    <a:pt x="2437" y="3993"/>
                  </a:lnTo>
                  <a:lnTo>
                    <a:pt x="4602" y="1611"/>
                  </a:lnTo>
                  <a:cubicBezTo>
                    <a:pt x="4779" y="1421"/>
                    <a:pt x="4873" y="1177"/>
                    <a:pt x="4873" y="921"/>
                  </a:cubicBezTo>
                  <a:cubicBezTo>
                    <a:pt x="4873" y="407"/>
                    <a:pt x="4467" y="0"/>
                    <a:pt x="3953" y="0"/>
                  </a:cubicBezTo>
                  <a:cubicBezTo>
                    <a:pt x="3709" y="0"/>
                    <a:pt x="3479" y="95"/>
                    <a:pt x="3303" y="271"/>
                  </a:cubicBezTo>
                  <a:lnTo>
                    <a:pt x="2843" y="731"/>
                  </a:lnTo>
                  <a:cubicBezTo>
                    <a:pt x="2728" y="840"/>
                    <a:pt x="2583" y="894"/>
                    <a:pt x="2439" y="894"/>
                  </a:cubicBezTo>
                  <a:cubicBezTo>
                    <a:pt x="2295" y="894"/>
                    <a:pt x="2153" y="840"/>
                    <a:pt x="2045" y="731"/>
                  </a:cubicBezTo>
                  <a:lnTo>
                    <a:pt x="1585" y="271"/>
                  </a:lnTo>
                  <a:cubicBezTo>
                    <a:pt x="1408" y="95"/>
                    <a:pt x="1179" y="0"/>
                    <a:pt x="9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9"/>
            <p:cNvSpPr/>
            <p:nvPr/>
          </p:nvSpPr>
          <p:spPr>
            <a:xfrm>
              <a:off x="6714102" y="3674915"/>
              <a:ext cx="304406" cy="53213"/>
            </a:xfrm>
            <a:custGeom>
              <a:rect b="b" l="l" r="r" t="t"/>
              <a:pathLst>
                <a:path extrusionOk="0" h="2397" w="13712">
                  <a:moveTo>
                    <a:pt x="0" y="1"/>
                  </a:moveTo>
                  <a:lnTo>
                    <a:pt x="0" y="1828"/>
                  </a:lnTo>
                  <a:cubicBezTo>
                    <a:pt x="0" y="2139"/>
                    <a:pt x="258" y="2397"/>
                    <a:pt x="569" y="2397"/>
                  </a:cubicBezTo>
                  <a:lnTo>
                    <a:pt x="11464" y="2397"/>
                  </a:lnTo>
                  <a:cubicBezTo>
                    <a:pt x="12696" y="2397"/>
                    <a:pt x="13711" y="1381"/>
                    <a:pt x="13711" y="150"/>
                  </a:cubicBezTo>
                  <a:lnTo>
                    <a:pt x="137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9"/>
            <p:cNvSpPr/>
            <p:nvPr/>
          </p:nvSpPr>
          <p:spPr>
            <a:xfrm>
              <a:off x="6714102" y="3363050"/>
              <a:ext cx="304406" cy="286957"/>
            </a:xfrm>
            <a:custGeom>
              <a:rect b="b" l="l" r="r" t="t"/>
              <a:pathLst>
                <a:path extrusionOk="0" h="12926" w="13712">
                  <a:moveTo>
                    <a:pt x="8365" y="2139"/>
                  </a:moveTo>
                  <a:cubicBezTo>
                    <a:pt x="9488" y="2139"/>
                    <a:pt x="10409" y="3046"/>
                    <a:pt x="10409" y="4183"/>
                  </a:cubicBezTo>
                  <a:cubicBezTo>
                    <a:pt x="10409" y="4710"/>
                    <a:pt x="10205" y="5224"/>
                    <a:pt x="9853" y="5630"/>
                  </a:cubicBezTo>
                  <a:lnTo>
                    <a:pt x="7269" y="8473"/>
                  </a:lnTo>
                  <a:cubicBezTo>
                    <a:pt x="7161" y="8594"/>
                    <a:pt x="7008" y="8655"/>
                    <a:pt x="6856" y="8655"/>
                  </a:cubicBezTo>
                  <a:cubicBezTo>
                    <a:pt x="6703" y="8655"/>
                    <a:pt x="6551" y="8594"/>
                    <a:pt x="6443" y="8473"/>
                  </a:cubicBezTo>
                  <a:lnTo>
                    <a:pt x="3858" y="5630"/>
                  </a:lnTo>
                  <a:cubicBezTo>
                    <a:pt x="3492" y="5224"/>
                    <a:pt x="3290" y="4710"/>
                    <a:pt x="3290" y="4183"/>
                  </a:cubicBezTo>
                  <a:cubicBezTo>
                    <a:pt x="3290" y="3046"/>
                    <a:pt x="4210" y="2139"/>
                    <a:pt x="5347" y="2139"/>
                  </a:cubicBezTo>
                  <a:cubicBezTo>
                    <a:pt x="5888" y="2139"/>
                    <a:pt x="6403" y="2342"/>
                    <a:pt x="6782" y="2734"/>
                  </a:cubicBezTo>
                  <a:lnTo>
                    <a:pt x="6849" y="2802"/>
                  </a:lnTo>
                  <a:lnTo>
                    <a:pt x="6917" y="2734"/>
                  </a:lnTo>
                  <a:cubicBezTo>
                    <a:pt x="7309" y="2342"/>
                    <a:pt x="7823" y="2139"/>
                    <a:pt x="8365" y="2139"/>
                  </a:cubicBezTo>
                  <a:close/>
                  <a:moveTo>
                    <a:pt x="8352" y="9921"/>
                  </a:moveTo>
                  <a:cubicBezTo>
                    <a:pt x="8662" y="9921"/>
                    <a:pt x="8906" y="10178"/>
                    <a:pt x="8906" y="10490"/>
                  </a:cubicBezTo>
                  <a:cubicBezTo>
                    <a:pt x="8906" y="10801"/>
                    <a:pt x="8662" y="11044"/>
                    <a:pt x="8352" y="11044"/>
                  </a:cubicBezTo>
                  <a:lnTo>
                    <a:pt x="5360" y="11044"/>
                  </a:lnTo>
                  <a:cubicBezTo>
                    <a:pt x="5049" y="11044"/>
                    <a:pt x="4791" y="10801"/>
                    <a:pt x="4791" y="10490"/>
                  </a:cubicBezTo>
                  <a:cubicBezTo>
                    <a:pt x="4791" y="10178"/>
                    <a:pt x="5049" y="9921"/>
                    <a:pt x="5360" y="9921"/>
                  </a:cubicBezTo>
                  <a:close/>
                  <a:moveTo>
                    <a:pt x="569" y="0"/>
                  </a:moveTo>
                  <a:cubicBezTo>
                    <a:pt x="258" y="0"/>
                    <a:pt x="0" y="258"/>
                    <a:pt x="0" y="569"/>
                  </a:cubicBezTo>
                  <a:lnTo>
                    <a:pt x="0" y="12926"/>
                  </a:lnTo>
                  <a:lnTo>
                    <a:pt x="13711" y="12926"/>
                  </a:lnTo>
                  <a:lnTo>
                    <a:pt x="13711" y="10409"/>
                  </a:lnTo>
                  <a:lnTo>
                    <a:pt x="12547" y="10409"/>
                  </a:lnTo>
                  <a:cubicBezTo>
                    <a:pt x="11261" y="10409"/>
                    <a:pt x="10219" y="9366"/>
                    <a:pt x="10219" y="8094"/>
                  </a:cubicBezTo>
                  <a:cubicBezTo>
                    <a:pt x="10219" y="6808"/>
                    <a:pt x="11261" y="5766"/>
                    <a:pt x="12547" y="5766"/>
                  </a:cubicBezTo>
                  <a:lnTo>
                    <a:pt x="13711" y="5766"/>
                  </a:lnTo>
                  <a:lnTo>
                    <a:pt x="13711" y="2247"/>
                  </a:lnTo>
                  <a:cubicBezTo>
                    <a:pt x="13711" y="1002"/>
                    <a:pt x="12696" y="0"/>
                    <a:pt x="1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7" name="Google Shape;1427;p39"/>
          <p:cNvSpPr/>
          <p:nvPr/>
        </p:nvSpPr>
        <p:spPr>
          <a:xfrm rot="-5400000">
            <a:off x="6907103" y="9703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428" name="Google Shape;1428;p39"/>
          <p:cNvSpPr txBox="1"/>
          <p:nvPr/>
        </p:nvSpPr>
        <p:spPr>
          <a:xfrm>
            <a:off x="6388749" y="1639075"/>
            <a:ext cx="16302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Fav. Genre</a:t>
            </a:r>
            <a:endParaRPr sz="2200">
              <a:solidFill>
                <a:schemeClr val="accent3"/>
              </a:solidFill>
              <a:latin typeface="Palanquin Dark"/>
              <a:ea typeface="Palanquin Dark"/>
              <a:cs typeface="Palanquin Dark"/>
              <a:sym typeface="Palanquin Dark"/>
            </a:endParaRPr>
          </a:p>
        </p:txBody>
      </p:sp>
      <p:grpSp>
        <p:nvGrpSpPr>
          <p:cNvPr id="1429" name="Google Shape;1429;p39"/>
          <p:cNvGrpSpPr/>
          <p:nvPr/>
        </p:nvGrpSpPr>
        <p:grpSpPr>
          <a:xfrm>
            <a:off x="1313441" y="3269937"/>
            <a:ext cx="269863" cy="333679"/>
            <a:chOff x="7358613" y="3363050"/>
            <a:chExt cx="344344" cy="425774"/>
          </a:xfrm>
        </p:grpSpPr>
        <p:sp>
          <p:nvSpPr>
            <p:cNvPr id="1430" name="Google Shape;1430;p39"/>
            <p:cNvSpPr/>
            <p:nvPr/>
          </p:nvSpPr>
          <p:spPr>
            <a:xfrm>
              <a:off x="7462553" y="3461906"/>
              <a:ext cx="115706" cy="115684"/>
            </a:xfrm>
            <a:custGeom>
              <a:rect b="b" l="l" r="r" t="t"/>
              <a:pathLst>
                <a:path extrusionOk="0" h="5211" w="5212">
                  <a:moveTo>
                    <a:pt x="1" y="3966"/>
                  </a:moveTo>
                  <a:cubicBezTo>
                    <a:pt x="1" y="3966"/>
                    <a:pt x="1" y="3966"/>
                    <a:pt x="1" y="3966"/>
                  </a:cubicBezTo>
                  <a:lnTo>
                    <a:pt x="1" y="3966"/>
                  </a:lnTo>
                  <a:lnTo>
                    <a:pt x="1" y="3966"/>
                  </a:lnTo>
                  <a:close/>
                  <a:moveTo>
                    <a:pt x="4480" y="1"/>
                  </a:moveTo>
                  <a:cubicBezTo>
                    <a:pt x="4453" y="1"/>
                    <a:pt x="17" y="3966"/>
                    <a:pt x="1" y="3966"/>
                  </a:cubicBezTo>
                  <a:cubicBezTo>
                    <a:pt x="1" y="3966"/>
                    <a:pt x="1" y="3966"/>
                    <a:pt x="1" y="3966"/>
                  </a:cubicBezTo>
                  <a:lnTo>
                    <a:pt x="1" y="3966"/>
                  </a:lnTo>
                  <a:lnTo>
                    <a:pt x="1246" y="5211"/>
                  </a:lnTo>
                  <a:lnTo>
                    <a:pt x="5211" y="731"/>
                  </a:lnTo>
                  <a:lnTo>
                    <a:pt x="52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9"/>
            <p:cNvSpPr/>
            <p:nvPr/>
          </p:nvSpPr>
          <p:spPr>
            <a:xfrm>
              <a:off x="7483288" y="3461906"/>
              <a:ext cx="28571" cy="27350"/>
            </a:xfrm>
            <a:custGeom>
              <a:rect b="b" l="l" r="r" t="t"/>
              <a:pathLst>
                <a:path extrusionOk="0" h="1232" w="1287">
                  <a:moveTo>
                    <a:pt x="0" y="1"/>
                  </a:moveTo>
                  <a:lnTo>
                    <a:pt x="0" y="731"/>
                  </a:lnTo>
                  <a:lnTo>
                    <a:pt x="460" y="1232"/>
                  </a:lnTo>
                  <a:lnTo>
                    <a:pt x="1287" y="501"/>
                  </a:lnTo>
                  <a:lnTo>
                    <a:pt x="7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9"/>
            <p:cNvSpPr/>
            <p:nvPr/>
          </p:nvSpPr>
          <p:spPr>
            <a:xfrm>
              <a:off x="7547290" y="3524688"/>
              <a:ext cx="51704" cy="52903"/>
            </a:xfrm>
            <a:custGeom>
              <a:rect b="b" l="l" r="r" t="t"/>
              <a:pathLst>
                <a:path extrusionOk="0" h="2383" w="2329">
                  <a:moveTo>
                    <a:pt x="1042" y="1"/>
                  </a:moveTo>
                  <a:lnTo>
                    <a:pt x="1" y="1165"/>
                  </a:lnTo>
                  <a:lnTo>
                    <a:pt x="1083" y="2383"/>
                  </a:lnTo>
                  <a:lnTo>
                    <a:pt x="2328" y="1138"/>
                  </a:lnTo>
                  <a:lnTo>
                    <a:pt x="10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a:off x="7358613" y="3363050"/>
              <a:ext cx="344344" cy="425774"/>
            </a:xfrm>
            <a:custGeom>
              <a:rect b="b" l="l" r="r" t="t"/>
              <a:pathLst>
                <a:path extrusionOk="0" h="19179" w="15511">
                  <a:moveTo>
                    <a:pt x="10449" y="3330"/>
                  </a:moveTo>
                  <a:cubicBezTo>
                    <a:pt x="10759" y="3330"/>
                    <a:pt x="11017" y="3587"/>
                    <a:pt x="11017" y="3898"/>
                  </a:cubicBezTo>
                  <a:lnTo>
                    <a:pt x="11017" y="5387"/>
                  </a:lnTo>
                  <a:cubicBezTo>
                    <a:pt x="11017" y="5536"/>
                    <a:pt x="10963" y="5658"/>
                    <a:pt x="10868" y="5766"/>
                  </a:cubicBezTo>
                  <a:lnTo>
                    <a:pt x="10286" y="6430"/>
                  </a:lnTo>
                  <a:lnTo>
                    <a:pt x="11640" y="7621"/>
                  </a:lnTo>
                  <a:cubicBezTo>
                    <a:pt x="11733" y="7556"/>
                    <a:pt x="11841" y="7525"/>
                    <a:pt x="11949" y="7525"/>
                  </a:cubicBezTo>
                  <a:cubicBezTo>
                    <a:pt x="12092" y="7525"/>
                    <a:pt x="12235" y="7580"/>
                    <a:pt x="12343" y="7688"/>
                  </a:cubicBezTo>
                  <a:cubicBezTo>
                    <a:pt x="12560" y="7904"/>
                    <a:pt x="12560" y="8270"/>
                    <a:pt x="12343" y="8487"/>
                  </a:cubicBezTo>
                  <a:lnTo>
                    <a:pt x="11396" y="9434"/>
                  </a:lnTo>
                  <a:lnTo>
                    <a:pt x="12641" y="10692"/>
                  </a:lnTo>
                  <a:cubicBezTo>
                    <a:pt x="12871" y="10909"/>
                    <a:pt x="12871" y="11261"/>
                    <a:pt x="12641" y="11477"/>
                  </a:cubicBezTo>
                  <a:cubicBezTo>
                    <a:pt x="12533" y="11593"/>
                    <a:pt x="12391" y="11650"/>
                    <a:pt x="12249" y="11650"/>
                  </a:cubicBezTo>
                  <a:cubicBezTo>
                    <a:pt x="12106" y="11650"/>
                    <a:pt x="11964" y="11593"/>
                    <a:pt x="11856" y="11477"/>
                  </a:cubicBezTo>
                  <a:lnTo>
                    <a:pt x="10597" y="10232"/>
                  </a:lnTo>
                  <a:lnTo>
                    <a:pt x="9649" y="11180"/>
                  </a:lnTo>
                  <a:cubicBezTo>
                    <a:pt x="9541" y="11288"/>
                    <a:pt x="9399" y="11342"/>
                    <a:pt x="9255" y="11342"/>
                  </a:cubicBezTo>
                  <a:cubicBezTo>
                    <a:pt x="9112" y="11342"/>
                    <a:pt x="8966" y="11288"/>
                    <a:pt x="8851" y="11180"/>
                  </a:cubicBezTo>
                  <a:cubicBezTo>
                    <a:pt x="8662" y="10990"/>
                    <a:pt x="8635" y="10692"/>
                    <a:pt x="8783" y="10463"/>
                  </a:cubicBezTo>
                  <a:lnTo>
                    <a:pt x="7755" y="9299"/>
                  </a:lnTo>
                  <a:lnTo>
                    <a:pt x="6726" y="10463"/>
                  </a:lnTo>
                  <a:cubicBezTo>
                    <a:pt x="6875" y="10692"/>
                    <a:pt x="6848" y="10990"/>
                    <a:pt x="6659" y="11180"/>
                  </a:cubicBezTo>
                  <a:cubicBezTo>
                    <a:pt x="6544" y="11288"/>
                    <a:pt x="6398" y="11342"/>
                    <a:pt x="6254" y="11342"/>
                  </a:cubicBezTo>
                  <a:cubicBezTo>
                    <a:pt x="6110" y="11342"/>
                    <a:pt x="5968" y="11288"/>
                    <a:pt x="5860" y="11180"/>
                  </a:cubicBezTo>
                  <a:lnTo>
                    <a:pt x="4912" y="10232"/>
                  </a:lnTo>
                  <a:lnTo>
                    <a:pt x="3654" y="11477"/>
                  </a:lnTo>
                  <a:cubicBezTo>
                    <a:pt x="3546" y="11593"/>
                    <a:pt x="3404" y="11650"/>
                    <a:pt x="3262" y="11650"/>
                  </a:cubicBezTo>
                  <a:cubicBezTo>
                    <a:pt x="3120" y="11650"/>
                    <a:pt x="2978" y="11593"/>
                    <a:pt x="2869" y="11477"/>
                  </a:cubicBezTo>
                  <a:cubicBezTo>
                    <a:pt x="2639" y="11261"/>
                    <a:pt x="2639" y="10909"/>
                    <a:pt x="2869" y="10692"/>
                  </a:cubicBezTo>
                  <a:lnTo>
                    <a:pt x="4114" y="9434"/>
                  </a:lnTo>
                  <a:lnTo>
                    <a:pt x="3167" y="8487"/>
                  </a:lnTo>
                  <a:cubicBezTo>
                    <a:pt x="2950" y="8270"/>
                    <a:pt x="2950" y="7904"/>
                    <a:pt x="3167" y="7688"/>
                  </a:cubicBezTo>
                  <a:cubicBezTo>
                    <a:pt x="3275" y="7580"/>
                    <a:pt x="3418" y="7525"/>
                    <a:pt x="3561" y="7525"/>
                  </a:cubicBezTo>
                  <a:cubicBezTo>
                    <a:pt x="3669" y="7525"/>
                    <a:pt x="3778" y="7556"/>
                    <a:pt x="3871" y="7621"/>
                  </a:cubicBezTo>
                  <a:lnTo>
                    <a:pt x="5224" y="6430"/>
                  </a:lnTo>
                  <a:lnTo>
                    <a:pt x="4642" y="5766"/>
                  </a:lnTo>
                  <a:cubicBezTo>
                    <a:pt x="4548" y="5658"/>
                    <a:pt x="4493" y="5536"/>
                    <a:pt x="4493" y="5387"/>
                  </a:cubicBezTo>
                  <a:lnTo>
                    <a:pt x="4493" y="3898"/>
                  </a:lnTo>
                  <a:cubicBezTo>
                    <a:pt x="4493" y="3587"/>
                    <a:pt x="4750" y="3330"/>
                    <a:pt x="5062" y="3330"/>
                  </a:cubicBezTo>
                  <a:lnTo>
                    <a:pt x="6551" y="3330"/>
                  </a:lnTo>
                  <a:cubicBezTo>
                    <a:pt x="6699" y="3330"/>
                    <a:pt x="6821" y="3384"/>
                    <a:pt x="6930" y="3479"/>
                  </a:cubicBezTo>
                  <a:lnTo>
                    <a:pt x="7755" y="4210"/>
                  </a:lnTo>
                  <a:lnTo>
                    <a:pt x="8581" y="3479"/>
                  </a:lnTo>
                  <a:cubicBezTo>
                    <a:pt x="8689" y="3384"/>
                    <a:pt x="8810" y="3330"/>
                    <a:pt x="8960" y="3330"/>
                  </a:cubicBezTo>
                  <a:close/>
                  <a:moveTo>
                    <a:pt x="9555" y="12614"/>
                  </a:moveTo>
                  <a:cubicBezTo>
                    <a:pt x="9866" y="12614"/>
                    <a:pt x="10110" y="12872"/>
                    <a:pt x="10110" y="13183"/>
                  </a:cubicBezTo>
                  <a:cubicBezTo>
                    <a:pt x="10110" y="13494"/>
                    <a:pt x="9866" y="13738"/>
                    <a:pt x="9555" y="13738"/>
                  </a:cubicBezTo>
                  <a:lnTo>
                    <a:pt x="5955" y="13738"/>
                  </a:lnTo>
                  <a:cubicBezTo>
                    <a:pt x="5643" y="13738"/>
                    <a:pt x="5400" y="13494"/>
                    <a:pt x="5400" y="13183"/>
                  </a:cubicBezTo>
                  <a:cubicBezTo>
                    <a:pt x="5400" y="12872"/>
                    <a:pt x="5643" y="12614"/>
                    <a:pt x="5955" y="12614"/>
                  </a:cubicBezTo>
                  <a:close/>
                  <a:moveTo>
                    <a:pt x="14386" y="16133"/>
                  </a:moveTo>
                  <a:lnTo>
                    <a:pt x="14386" y="18055"/>
                  </a:lnTo>
                  <a:lnTo>
                    <a:pt x="2084" y="18055"/>
                  </a:lnTo>
                  <a:cubicBezTo>
                    <a:pt x="1556" y="18055"/>
                    <a:pt x="1123" y="17622"/>
                    <a:pt x="1123" y="17095"/>
                  </a:cubicBezTo>
                  <a:cubicBezTo>
                    <a:pt x="1123" y="16566"/>
                    <a:pt x="1556" y="16133"/>
                    <a:pt x="2084" y="16133"/>
                  </a:cubicBezTo>
                  <a:close/>
                  <a:moveTo>
                    <a:pt x="2084" y="0"/>
                  </a:moveTo>
                  <a:cubicBezTo>
                    <a:pt x="933" y="0"/>
                    <a:pt x="0" y="935"/>
                    <a:pt x="0" y="2084"/>
                  </a:cubicBezTo>
                  <a:lnTo>
                    <a:pt x="0" y="17095"/>
                  </a:lnTo>
                  <a:cubicBezTo>
                    <a:pt x="0" y="18244"/>
                    <a:pt x="933" y="19179"/>
                    <a:pt x="2084" y="19179"/>
                  </a:cubicBezTo>
                  <a:lnTo>
                    <a:pt x="14942" y="19179"/>
                  </a:lnTo>
                  <a:cubicBezTo>
                    <a:pt x="15253" y="19179"/>
                    <a:pt x="15510" y="18921"/>
                    <a:pt x="15510" y="18610"/>
                  </a:cubicBezTo>
                  <a:lnTo>
                    <a:pt x="15510" y="569"/>
                  </a:lnTo>
                  <a:cubicBezTo>
                    <a:pt x="15510" y="258"/>
                    <a:pt x="15253" y="0"/>
                    <a:pt x="14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4" name="Google Shape;1434;p39"/>
          <p:cNvSpPr txBox="1"/>
          <p:nvPr/>
        </p:nvSpPr>
        <p:spPr>
          <a:xfrm>
            <a:off x="5263625" y="2438700"/>
            <a:ext cx="12144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Thriller</a:t>
            </a:r>
            <a:endParaRPr sz="1800">
              <a:solidFill>
                <a:schemeClr val="accent3"/>
              </a:solidFill>
              <a:latin typeface="Palanquin Dark"/>
              <a:ea typeface="Palanquin Dark"/>
              <a:cs typeface="Palanquin Dark"/>
              <a:sym typeface="Palanquin Dark"/>
            </a:endParaRPr>
          </a:p>
        </p:txBody>
      </p:sp>
      <p:sp>
        <p:nvSpPr>
          <p:cNvPr id="1435" name="Google Shape;1435;p39"/>
          <p:cNvSpPr txBox="1"/>
          <p:nvPr/>
        </p:nvSpPr>
        <p:spPr>
          <a:xfrm>
            <a:off x="5263625" y="3144100"/>
            <a:ext cx="12144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Romance</a:t>
            </a:r>
            <a:endParaRPr sz="1800">
              <a:solidFill>
                <a:schemeClr val="accent3"/>
              </a:solidFill>
              <a:latin typeface="Palanquin Dark"/>
              <a:ea typeface="Palanquin Dark"/>
              <a:cs typeface="Palanquin Dark"/>
              <a:sym typeface="Palanquin Dark"/>
            </a:endParaRPr>
          </a:p>
        </p:txBody>
      </p:sp>
      <p:sp>
        <p:nvSpPr>
          <p:cNvPr id="1436" name="Google Shape;1436;p39"/>
          <p:cNvSpPr txBox="1"/>
          <p:nvPr/>
        </p:nvSpPr>
        <p:spPr>
          <a:xfrm>
            <a:off x="5263625" y="3849500"/>
            <a:ext cx="12144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Drama</a:t>
            </a:r>
            <a:endParaRPr sz="1800">
              <a:solidFill>
                <a:schemeClr val="accent3"/>
              </a:solidFill>
              <a:latin typeface="Palanquin Dark"/>
              <a:ea typeface="Palanquin Dark"/>
              <a:cs typeface="Palanquin Dark"/>
              <a:sym typeface="Palanquin Dark"/>
            </a:endParaRPr>
          </a:p>
        </p:txBody>
      </p:sp>
      <p:sp>
        <p:nvSpPr>
          <p:cNvPr id="1437" name="Google Shape;1437;p39"/>
          <p:cNvSpPr/>
          <p:nvPr/>
        </p:nvSpPr>
        <p:spPr>
          <a:xfrm>
            <a:off x="6432359" y="2556717"/>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38" name="Google Shape;1438;p39"/>
          <p:cNvSpPr/>
          <p:nvPr/>
        </p:nvSpPr>
        <p:spPr>
          <a:xfrm>
            <a:off x="6783034" y="2556717"/>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39" name="Google Shape;1439;p39"/>
          <p:cNvSpPr/>
          <p:nvPr/>
        </p:nvSpPr>
        <p:spPr>
          <a:xfrm>
            <a:off x="7133709" y="2556717"/>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40" name="Google Shape;1440;p39"/>
          <p:cNvSpPr/>
          <p:nvPr/>
        </p:nvSpPr>
        <p:spPr>
          <a:xfrm>
            <a:off x="7484384" y="2556717"/>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441" name="Google Shape;1441;p39"/>
          <p:cNvSpPr/>
          <p:nvPr/>
        </p:nvSpPr>
        <p:spPr>
          <a:xfrm>
            <a:off x="7835059" y="2556717"/>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442" name="Google Shape;1442;p39"/>
          <p:cNvSpPr/>
          <p:nvPr/>
        </p:nvSpPr>
        <p:spPr>
          <a:xfrm>
            <a:off x="6432359" y="32621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43" name="Google Shape;1443;p39"/>
          <p:cNvSpPr/>
          <p:nvPr/>
        </p:nvSpPr>
        <p:spPr>
          <a:xfrm>
            <a:off x="6783034" y="32621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44" name="Google Shape;1444;p39"/>
          <p:cNvSpPr/>
          <p:nvPr/>
        </p:nvSpPr>
        <p:spPr>
          <a:xfrm>
            <a:off x="7133709" y="32621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45" name="Google Shape;1445;p39"/>
          <p:cNvSpPr/>
          <p:nvPr/>
        </p:nvSpPr>
        <p:spPr>
          <a:xfrm>
            <a:off x="7484384" y="32621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46" name="Google Shape;1446;p39"/>
          <p:cNvSpPr/>
          <p:nvPr/>
        </p:nvSpPr>
        <p:spPr>
          <a:xfrm>
            <a:off x="7835059" y="32621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47" name="Google Shape;1447;p39"/>
          <p:cNvSpPr/>
          <p:nvPr/>
        </p:nvSpPr>
        <p:spPr>
          <a:xfrm>
            <a:off x="6432359" y="39675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48" name="Google Shape;1448;p39"/>
          <p:cNvSpPr/>
          <p:nvPr/>
        </p:nvSpPr>
        <p:spPr>
          <a:xfrm>
            <a:off x="6783034" y="39675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49" name="Google Shape;1449;p39"/>
          <p:cNvSpPr/>
          <p:nvPr/>
        </p:nvSpPr>
        <p:spPr>
          <a:xfrm>
            <a:off x="7133709" y="39675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50" name="Google Shape;1450;p39"/>
          <p:cNvSpPr/>
          <p:nvPr/>
        </p:nvSpPr>
        <p:spPr>
          <a:xfrm>
            <a:off x="7484384" y="39675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51" name="Google Shape;1451;p39"/>
          <p:cNvSpPr/>
          <p:nvPr/>
        </p:nvSpPr>
        <p:spPr>
          <a:xfrm>
            <a:off x="7835059" y="3967504"/>
            <a:ext cx="269802" cy="231986"/>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452" name="Google Shape;1452;p39"/>
          <p:cNvSpPr txBox="1"/>
          <p:nvPr/>
        </p:nvSpPr>
        <p:spPr>
          <a:xfrm>
            <a:off x="6923675" y="2728425"/>
            <a:ext cx="12144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chemeClr val="accent3"/>
                </a:solidFill>
                <a:latin typeface="Palanquin Dark"/>
                <a:ea typeface="Palanquin Dark"/>
                <a:cs typeface="Palanquin Dark"/>
                <a:sym typeface="Palanquin Dark"/>
              </a:rPr>
              <a:t>3/5</a:t>
            </a:r>
            <a:endParaRPr sz="1500">
              <a:solidFill>
                <a:schemeClr val="accent3"/>
              </a:solidFill>
              <a:latin typeface="Palanquin Dark"/>
              <a:ea typeface="Palanquin Dark"/>
              <a:cs typeface="Palanquin Dark"/>
              <a:sym typeface="Palanquin Dark"/>
            </a:endParaRPr>
          </a:p>
        </p:txBody>
      </p:sp>
      <p:sp>
        <p:nvSpPr>
          <p:cNvPr id="1453" name="Google Shape;1453;p39"/>
          <p:cNvSpPr txBox="1"/>
          <p:nvPr/>
        </p:nvSpPr>
        <p:spPr>
          <a:xfrm>
            <a:off x="6923675" y="3433825"/>
            <a:ext cx="12144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chemeClr val="accent3"/>
                </a:solidFill>
                <a:latin typeface="Palanquin Dark"/>
                <a:ea typeface="Palanquin Dark"/>
                <a:cs typeface="Palanquin Dark"/>
                <a:sym typeface="Palanquin Dark"/>
              </a:rPr>
              <a:t>5/5</a:t>
            </a:r>
            <a:endParaRPr sz="1500">
              <a:solidFill>
                <a:schemeClr val="accent3"/>
              </a:solidFill>
              <a:latin typeface="Palanquin Dark"/>
              <a:ea typeface="Palanquin Dark"/>
              <a:cs typeface="Palanquin Dark"/>
              <a:sym typeface="Palanquin Dark"/>
            </a:endParaRPr>
          </a:p>
        </p:txBody>
      </p:sp>
      <p:sp>
        <p:nvSpPr>
          <p:cNvPr id="1454" name="Google Shape;1454;p39"/>
          <p:cNvSpPr txBox="1"/>
          <p:nvPr/>
        </p:nvSpPr>
        <p:spPr>
          <a:xfrm>
            <a:off x="6923675" y="4139225"/>
            <a:ext cx="12144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chemeClr val="accent3"/>
                </a:solidFill>
                <a:latin typeface="Palanquin Dark"/>
                <a:ea typeface="Palanquin Dark"/>
                <a:cs typeface="Palanquin Dark"/>
                <a:sym typeface="Palanquin Dark"/>
              </a:rPr>
              <a:t>4/5</a:t>
            </a:r>
            <a:endParaRPr sz="1500">
              <a:solidFill>
                <a:schemeClr val="accent3"/>
              </a:solidFill>
              <a:latin typeface="Palanquin Dark"/>
              <a:ea typeface="Palanquin Dark"/>
              <a:cs typeface="Palanquin Dark"/>
              <a:sym typeface="Palanquin Dark"/>
            </a:endParaRPr>
          </a:p>
        </p:txBody>
      </p:sp>
      <p:cxnSp>
        <p:nvCxnSpPr>
          <p:cNvPr id="1455" name="Google Shape;1455;p39"/>
          <p:cNvCxnSpPr/>
          <p:nvPr/>
        </p:nvCxnSpPr>
        <p:spPr>
          <a:xfrm>
            <a:off x="5294475" y="3136750"/>
            <a:ext cx="2922600" cy="0"/>
          </a:xfrm>
          <a:prstGeom prst="straightConnector1">
            <a:avLst/>
          </a:prstGeom>
          <a:noFill/>
          <a:ln cap="flat" cmpd="sng" w="9525">
            <a:solidFill>
              <a:schemeClr val="accent3"/>
            </a:solidFill>
            <a:prstDash val="solid"/>
            <a:round/>
            <a:headEnd len="med" w="med" type="none"/>
            <a:tailEnd len="med" w="med" type="none"/>
          </a:ln>
        </p:spPr>
      </p:cxnSp>
      <p:cxnSp>
        <p:nvCxnSpPr>
          <p:cNvPr id="1456" name="Google Shape;1456;p39"/>
          <p:cNvCxnSpPr/>
          <p:nvPr/>
        </p:nvCxnSpPr>
        <p:spPr>
          <a:xfrm>
            <a:off x="5294475" y="3867350"/>
            <a:ext cx="2922600" cy="0"/>
          </a:xfrm>
          <a:prstGeom prst="straightConnector1">
            <a:avLst/>
          </a:prstGeom>
          <a:noFill/>
          <a:ln cap="flat" cmpd="sng" w="9525">
            <a:solidFill>
              <a:schemeClr val="accent3"/>
            </a:solidFill>
            <a:prstDash val="solid"/>
            <a:round/>
            <a:headEnd len="med" w="med" type="none"/>
            <a:tailEnd len="med" w="med" type="none"/>
          </a:ln>
        </p:spPr>
      </p:cxnSp>
      <p:sp>
        <p:nvSpPr>
          <p:cNvPr id="1457" name="Google Shape;1457;p39"/>
          <p:cNvSpPr txBox="1"/>
          <p:nvPr/>
        </p:nvSpPr>
        <p:spPr>
          <a:xfrm>
            <a:off x="5297525" y="2728425"/>
            <a:ext cx="23361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Mars is actually a cold place</a:t>
            </a:r>
            <a:endParaRPr>
              <a:solidFill>
                <a:srgbClr val="87725D"/>
              </a:solidFill>
              <a:latin typeface="Cabin"/>
              <a:ea typeface="Cabin"/>
              <a:cs typeface="Cabin"/>
              <a:sym typeface="Cabin"/>
            </a:endParaRPr>
          </a:p>
        </p:txBody>
      </p:sp>
      <p:sp>
        <p:nvSpPr>
          <p:cNvPr id="1458" name="Google Shape;1458;p39"/>
          <p:cNvSpPr txBox="1"/>
          <p:nvPr/>
        </p:nvSpPr>
        <p:spPr>
          <a:xfrm>
            <a:off x="5297525" y="3457688"/>
            <a:ext cx="23361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Venus is really hot</a:t>
            </a:r>
            <a:endParaRPr>
              <a:solidFill>
                <a:srgbClr val="87725D"/>
              </a:solidFill>
              <a:latin typeface="Cabin"/>
              <a:ea typeface="Cabin"/>
              <a:cs typeface="Cabin"/>
              <a:sym typeface="Cabin"/>
            </a:endParaRPr>
          </a:p>
        </p:txBody>
      </p:sp>
      <p:sp>
        <p:nvSpPr>
          <p:cNvPr id="1459" name="Google Shape;1459;p39"/>
          <p:cNvSpPr txBox="1"/>
          <p:nvPr/>
        </p:nvSpPr>
        <p:spPr>
          <a:xfrm>
            <a:off x="5297525" y="4198888"/>
            <a:ext cx="23361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Jupiter is the biggest planet</a:t>
            </a:r>
            <a:endParaRPr>
              <a:solidFill>
                <a:srgbClr val="87725D"/>
              </a:solidFill>
              <a:latin typeface="Cabin"/>
              <a:ea typeface="Cabin"/>
              <a:cs typeface="Cabin"/>
              <a:sym typeface="Cabin"/>
            </a:endParaRPr>
          </a:p>
        </p:txBody>
      </p:sp>
      <p:sp>
        <p:nvSpPr>
          <p:cNvPr id="1460" name="Google Shape;1460;p39"/>
          <p:cNvSpPr/>
          <p:nvPr/>
        </p:nvSpPr>
        <p:spPr>
          <a:xfrm>
            <a:off x="1049650" y="3010893"/>
            <a:ext cx="4047575" cy="66250"/>
          </a:xfrm>
          <a:custGeom>
            <a:rect b="b" l="l" r="r" t="t"/>
            <a:pathLst>
              <a:path extrusionOk="0" h="2650" w="161903">
                <a:moveTo>
                  <a:pt x="0" y="2112"/>
                </a:moveTo>
                <a:cubicBezTo>
                  <a:pt x="14693" y="277"/>
                  <a:pt x="29646" y="3388"/>
                  <a:pt x="44421" y="2404"/>
                </a:cubicBezTo>
                <a:cubicBezTo>
                  <a:pt x="83503" y="-199"/>
                  <a:pt x="122735" y="66"/>
                  <a:pt x="161903" y="66"/>
                </a:cubicBezTo>
              </a:path>
            </a:pathLst>
          </a:custGeom>
          <a:noFill/>
          <a:ln cap="flat" cmpd="sng" w="9525">
            <a:solidFill>
              <a:schemeClr val="accent3"/>
            </a:solidFill>
            <a:prstDash val="solid"/>
            <a:round/>
            <a:headEnd len="med" w="med" type="none"/>
            <a:tailEnd len="med" w="med" type="none"/>
          </a:ln>
        </p:spPr>
      </p:sp>
      <p:sp>
        <p:nvSpPr>
          <p:cNvPr id="1461" name="Google Shape;1461;p39"/>
          <p:cNvSpPr/>
          <p:nvPr/>
        </p:nvSpPr>
        <p:spPr>
          <a:xfrm>
            <a:off x="4975175" y="1755900"/>
            <a:ext cx="134050" cy="2666725"/>
          </a:xfrm>
          <a:custGeom>
            <a:rect b="b" l="l" r="r" t="t"/>
            <a:pathLst>
              <a:path extrusionOk="0" h="106669" w="5362">
                <a:moveTo>
                  <a:pt x="0" y="0"/>
                </a:moveTo>
                <a:cubicBezTo>
                  <a:pt x="4024" y="8056"/>
                  <a:pt x="1814" y="17919"/>
                  <a:pt x="2630" y="26887"/>
                </a:cubicBezTo>
                <a:cubicBezTo>
                  <a:pt x="3726" y="38936"/>
                  <a:pt x="6663" y="51191"/>
                  <a:pt x="4676" y="63125"/>
                </a:cubicBezTo>
                <a:cubicBezTo>
                  <a:pt x="3296" y="71416"/>
                  <a:pt x="1442" y="79937"/>
                  <a:pt x="2630" y="88258"/>
                </a:cubicBezTo>
                <a:cubicBezTo>
                  <a:pt x="3504" y="94382"/>
                  <a:pt x="4968" y="100483"/>
                  <a:pt x="4968" y="106669"/>
                </a:cubicBezTo>
              </a:path>
            </a:pathLst>
          </a:custGeom>
          <a:noFill/>
          <a:ln cap="flat" cmpd="sng" w="9525">
            <a:solidFill>
              <a:schemeClr val="accent3"/>
            </a:solidFill>
            <a:prstDash val="solid"/>
            <a:round/>
            <a:headEnd len="med" w="med" type="none"/>
            <a:tailEnd len="med" w="med" type="none"/>
          </a:ln>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cxnSp>
        <p:nvCxnSpPr>
          <p:cNvPr id="1466" name="Google Shape;1466;p40"/>
          <p:cNvCxnSpPr/>
          <p:nvPr/>
        </p:nvCxnSpPr>
        <p:spPr>
          <a:xfrm>
            <a:off x="1758325" y="1449050"/>
            <a:ext cx="1373700" cy="0"/>
          </a:xfrm>
          <a:prstGeom prst="straightConnector1">
            <a:avLst/>
          </a:prstGeom>
          <a:noFill/>
          <a:ln cap="flat" cmpd="sng" w="9525">
            <a:solidFill>
              <a:schemeClr val="accent3"/>
            </a:solidFill>
            <a:prstDash val="solid"/>
            <a:round/>
            <a:headEnd len="med" w="med" type="none"/>
            <a:tailEnd len="med" w="med" type="none"/>
          </a:ln>
        </p:spPr>
      </p:cxnSp>
      <p:cxnSp>
        <p:nvCxnSpPr>
          <p:cNvPr id="1467" name="Google Shape;1467;p40"/>
          <p:cNvCxnSpPr/>
          <p:nvPr/>
        </p:nvCxnSpPr>
        <p:spPr>
          <a:xfrm>
            <a:off x="1758325" y="2618025"/>
            <a:ext cx="1373700" cy="0"/>
          </a:xfrm>
          <a:prstGeom prst="straightConnector1">
            <a:avLst/>
          </a:prstGeom>
          <a:noFill/>
          <a:ln cap="flat" cmpd="sng" w="9525">
            <a:solidFill>
              <a:schemeClr val="accent3"/>
            </a:solidFill>
            <a:prstDash val="solid"/>
            <a:round/>
            <a:headEnd len="med" w="med" type="none"/>
            <a:tailEnd len="med" w="med" type="none"/>
          </a:ln>
        </p:spPr>
      </p:cxnSp>
      <p:cxnSp>
        <p:nvCxnSpPr>
          <p:cNvPr id="1468" name="Google Shape;1468;p40"/>
          <p:cNvCxnSpPr/>
          <p:nvPr/>
        </p:nvCxnSpPr>
        <p:spPr>
          <a:xfrm>
            <a:off x="1758325" y="3843200"/>
            <a:ext cx="1373700" cy="0"/>
          </a:xfrm>
          <a:prstGeom prst="straightConnector1">
            <a:avLst/>
          </a:prstGeom>
          <a:noFill/>
          <a:ln cap="flat" cmpd="sng" w="9525">
            <a:solidFill>
              <a:schemeClr val="accent3"/>
            </a:solidFill>
            <a:prstDash val="solid"/>
            <a:round/>
            <a:headEnd len="med" w="med" type="none"/>
            <a:tailEnd len="med" w="med" type="none"/>
          </a:ln>
        </p:spPr>
      </p:cxnSp>
      <p:cxnSp>
        <p:nvCxnSpPr>
          <p:cNvPr id="1469" name="Google Shape;1469;p40"/>
          <p:cNvCxnSpPr/>
          <p:nvPr/>
        </p:nvCxnSpPr>
        <p:spPr>
          <a:xfrm>
            <a:off x="6011975" y="1449050"/>
            <a:ext cx="1373700" cy="0"/>
          </a:xfrm>
          <a:prstGeom prst="straightConnector1">
            <a:avLst/>
          </a:prstGeom>
          <a:noFill/>
          <a:ln cap="flat" cmpd="sng" w="9525">
            <a:solidFill>
              <a:schemeClr val="accent3"/>
            </a:solidFill>
            <a:prstDash val="solid"/>
            <a:round/>
            <a:headEnd len="med" w="med" type="none"/>
            <a:tailEnd len="med" w="med" type="none"/>
          </a:ln>
        </p:spPr>
      </p:cxnSp>
      <p:cxnSp>
        <p:nvCxnSpPr>
          <p:cNvPr id="1470" name="Google Shape;1470;p40"/>
          <p:cNvCxnSpPr/>
          <p:nvPr/>
        </p:nvCxnSpPr>
        <p:spPr>
          <a:xfrm>
            <a:off x="6011975" y="2618025"/>
            <a:ext cx="1373700" cy="0"/>
          </a:xfrm>
          <a:prstGeom prst="straightConnector1">
            <a:avLst/>
          </a:prstGeom>
          <a:noFill/>
          <a:ln cap="flat" cmpd="sng" w="9525">
            <a:solidFill>
              <a:schemeClr val="accent3"/>
            </a:solidFill>
            <a:prstDash val="solid"/>
            <a:round/>
            <a:headEnd len="med" w="med" type="none"/>
            <a:tailEnd len="med" w="med" type="none"/>
          </a:ln>
        </p:spPr>
      </p:cxnSp>
      <p:cxnSp>
        <p:nvCxnSpPr>
          <p:cNvPr id="1471" name="Google Shape;1471;p40"/>
          <p:cNvCxnSpPr/>
          <p:nvPr/>
        </p:nvCxnSpPr>
        <p:spPr>
          <a:xfrm>
            <a:off x="6011975" y="3843200"/>
            <a:ext cx="1373700" cy="0"/>
          </a:xfrm>
          <a:prstGeom prst="straightConnector1">
            <a:avLst/>
          </a:prstGeom>
          <a:noFill/>
          <a:ln cap="flat" cmpd="sng" w="9525">
            <a:solidFill>
              <a:schemeClr val="accent3"/>
            </a:solidFill>
            <a:prstDash val="solid"/>
            <a:round/>
            <a:headEnd len="med" w="med" type="none"/>
            <a:tailEnd len="med" w="med" type="none"/>
          </a:ln>
        </p:spPr>
      </p:cxnSp>
      <p:sp>
        <p:nvSpPr>
          <p:cNvPr id="1472" name="Google Shape;1472;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473" name="Google Shape;1473;p40"/>
          <p:cNvSpPr/>
          <p:nvPr/>
        </p:nvSpPr>
        <p:spPr>
          <a:xfrm rot="-5400000">
            <a:off x="7193016" y="52259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474" name="Google Shape;1474;p40"/>
          <p:cNvSpPr txBox="1"/>
          <p:nvPr/>
        </p:nvSpPr>
        <p:spPr>
          <a:xfrm>
            <a:off x="6612125" y="1192674"/>
            <a:ext cx="1755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B</a:t>
            </a:r>
            <a:endParaRPr sz="2200">
              <a:solidFill>
                <a:srgbClr val="87725D"/>
              </a:solidFill>
              <a:latin typeface="Palanquin Dark"/>
              <a:ea typeface="Palanquin Dark"/>
              <a:cs typeface="Palanquin Dark"/>
              <a:sym typeface="Palanquin Dark"/>
            </a:endParaRPr>
          </a:p>
        </p:txBody>
      </p:sp>
      <p:sp>
        <p:nvSpPr>
          <p:cNvPr id="1475" name="Google Shape;1475;p40"/>
          <p:cNvSpPr/>
          <p:nvPr/>
        </p:nvSpPr>
        <p:spPr>
          <a:xfrm rot="-5400000">
            <a:off x="7193016" y="1683209"/>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476" name="Google Shape;1476;p40"/>
          <p:cNvSpPr txBox="1"/>
          <p:nvPr/>
        </p:nvSpPr>
        <p:spPr>
          <a:xfrm>
            <a:off x="6612125" y="2369593"/>
            <a:ext cx="1755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D</a:t>
            </a:r>
            <a:endParaRPr sz="2200">
              <a:solidFill>
                <a:srgbClr val="87725D"/>
              </a:solidFill>
              <a:latin typeface="Palanquin Dark"/>
              <a:ea typeface="Palanquin Dark"/>
              <a:cs typeface="Palanquin Dark"/>
              <a:sym typeface="Palanquin Dark"/>
            </a:endParaRPr>
          </a:p>
        </p:txBody>
      </p:sp>
      <p:sp>
        <p:nvSpPr>
          <p:cNvPr id="1477" name="Google Shape;1477;p40"/>
          <p:cNvSpPr/>
          <p:nvPr/>
        </p:nvSpPr>
        <p:spPr>
          <a:xfrm rot="-5400000">
            <a:off x="7193016" y="28764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478" name="Google Shape;1478;p40"/>
          <p:cNvSpPr txBox="1"/>
          <p:nvPr/>
        </p:nvSpPr>
        <p:spPr>
          <a:xfrm>
            <a:off x="6612125" y="3546512"/>
            <a:ext cx="1755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F</a:t>
            </a:r>
            <a:endParaRPr sz="2200">
              <a:solidFill>
                <a:srgbClr val="87725D"/>
              </a:solidFill>
              <a:latin typeface="Palanquin Dark"/>
              <a:ea typeface="Palanquin Dark"/>
              <a:cs typeface="Palanquin Dark"/>
              <a:sym typeface="Palanquin Dark"/>
            </a:endParaRPr>
          </a:p>
        </p:txBody>
      </p:sp>
      <p:sp>
        <p:nvSpPr>
          <p:cNvPr id="1479" name="Google Shape;1479;p40"/>
          <p:cNvSpPr txBox="1"/>
          <p:nvPr/>
        </p:nvSpPr>
        <p:spPr>
          <a:xfrm>
            <a:off x="6612113" y="1677374"/>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1480" name="Google Shape;1480;p40"/>
          <p:cNvSpPr txBox="1"/>
          <p:nvPr/>
        </p:nvSpPr>
        <p:spPr>
          <a:xfrm>
            <a:off x="6612113" y="2854299"/>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Neptune is the farthest planet</a:t>
            </a:r>
            <a:endParaRPr>
              <a:solidFill>
                <a:srgbClr val="87725D"/>
              </a:solidFill>
              <a:latin typeface="Cabin"/>
              <a:ea typeface="Cabin"/>
              <a:cs typeface="Cabin"/>
              <a:sym typeface="Cabin"/>
            </a:endParaRPr>
          </a:p>
        </p:txBody>
      </p:sp>
      <p:sp>
        <p:nvSpPr>
          <p:cNvPr id="1481" name="Google Shape;1481;p40"/>
          <p:cNvSpPr txBox="1"/>
          <p:nvPr/>
        </p:nvSpPr>
        <p:spPr>
          <a:xfrm>
            <a:off x="6612113" y="4031224"/>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Saturn is a gas giant and has many rings</a:t>
            </a:r>
            <a:endParaRPr>
              <a:solidFill>
                <a:srgbClr val="87725D"/>
              </a:solidFill>
              <a:latin typeface="Cabin"/>
              <a:ea typeface="Cabin"/>
              <a:cs typeface="Cabin"/>
              <a:sym typeface="Cabin"/>
            </a:endParaRPr>
          </a:p>
        </p:txBody>
      </p:sp>
      <p:sp>
        <p:nvSpPr>
          <p:cNvPr id="1482" name="Google Shape;1482;p40"/>
          <p:cNvSpPr/>
          <p:nvPr/>
        </p:nvSpPr>
        <p:spPr>
          <a:xfrm>
            <a:off x="5655126" y="116008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83" name="Google Shape;1483;p40"/>
          <p:cNvSpPr/>
          <p:nvPr/>
        </p:nvSpPr>
        <p:spPr>
          <a:xfrm>
            <a:off x="5655126" y="2320702"/>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84" name="Google Shape;1484;p40"/>
          <p:cNvSpPr/>
          <p:nvPr/>
        </p:nvSpPr>
        <p:spPr>
          <a:xfrm>
            <a:off x="5655126" y="354646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85" name="Google Shape;1485;p40"/>
          <p:cNvSpPr txBox="1"/>
          <p:nvPr/>
        </p:nvSpPr>
        <p:spPr>
          <a:xfrm>
            <a:off x="5649274" y="1160100"/>
            <a:ext cx="690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alanquin Dark"/>
                <a:ea typeface="Palanquin Dark"/>
                <a:cs typeface="Palanquin Dark"/>
                <a:sym typeface="Palanquin Dark"/>
              </a:rPr>
              <a:t>02</a:t>
            </a:r>
            <a:endParaRPr sz="2500">
              <a:solidFill>
                <a:schemeClr val="dk1"/>
              </a:solidFill>
              <a:latin typeface="Palanquin Dark"/>
              <a:ea typeface="Palanquin Dark"/>
              <a:cs typeface="Palanquin Dark"/>
              <a:sym typeface="Palanquin Dark"/>
            </a:endParaRPr>
          </a:p>
        </p:txBody>
      </p:sp>
      <p:sp>
        <p:nvSpPr>
          <p:cNvPr id="1486" name="Google Shape;1486;p40"/>
          <p:cNvSpPr txBox="1"/>
          <p:nvPr/>
        </p:nvSpPr>
        <p:spPr>
          <a:xfrm>
            <a:off x="5649274" y="2320706"/>
            <a:ext cx="690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alanquin Dark"/>
                <a:ea typeface="Palanquin Dark"/>
                <a:cs typeface="Palanquin Dark"/>
                <a:sym typeface="Palanquin Dark"/>
              </a:rPr>
              <a:t>04</a:t>
            </a:r>
            <a:endParaRPr sz="2500">
              <a:solidFill>
                <a:schemeClr val="dk1"/>
              </a:solidFill>
              <a:latin typeface="Palanquin Dark"/>
              <a:ea typeface="Palanquin Dark"/>
              <a:cs typeface="Palanquin Dark"/>
              <a:sym typeface="Palanquin Dark"/>
            </a:endParaRPr>
          </a:p>
        </p:txBody>
      </p:sp>
      <p:sp>
        <p:nvSpPr>
          <p:cNvPr id="1487" name="Google Shape;1487;p40"/>
          <p:cNvSpPr txBox="1"/>
          <p:nvPr/>
        </p:nvSpPr>
        <p:spPr>
          <a:xfrm>
            <a:off x="5649274" y="3546475"/>
            <a:ext cx="690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alanquin Dark"/>
                <a:ea typeface="Palanquin Dark"/>
                <a:cs typeface="Palanquin Dark"/>
                <a:sym typeface="Palanquin Dark"/>
              </a:rPr>
              <a:t>06</a:t>
            </a:r>
            <a:endParaRPr sz="2500">
              <a:solidFill>
                <a:schemeClr val="dk1"/>
              </a:solidFill>
              <a:latin typeface="Palanquin Dark"/>
              <a:ea typeface="Palanquin Dark"/>
              <a:cs typeface="Palanquin Dark"/>
              <a:sym typeface="Palanquin Dark"/>
            </a:endParaRPr>
          </a:p>
        </p:txBody>
      </p:sp>
      <p:sp>
        <p:nvSpPr>
          <p:cNvPr id="1488" name="Google Shape;1488;p40"/>
          <p:cNvSpPr/>
          <p:nvPr/>
        </p:nvSpPr>
        <p:spPr>
          <a:xfrm rot="-5400000">
            <a:off x="4275253" y="21871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489" name="Google Shape;1489;p40"/>
          <p:cNvSpPr txBox="1"/>
          <p:nvPr/>
        </p:nvSpPr>
        <p:spPr>
          <a:xfrm>
            <a:off x="3694363" y="2857199"/>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Book A</a:t>
            </a:r>
            <a:endParaRPr sz="2200">
              <a:solidFill>
                <a:srgbClr val="87725D"/>
              </a:solidFill>
              <a:latin typeface="Palanquin Dark"/>
              <a:ea typeface="Palanquin Dark"/>
              <a:cs typeface="Palanquin Dark"/>
              <a:sym typeface="Palanquin Dark"/>
            </a:endParaRPr>
          </a:p>
        </p:txBody>
      </p:sp>
      <p:sp>
        <p:nvSpPr>
          <p:cNvPr id="1490" name="Google Shape;1490;p40"/>
          <p:cNvSpPr txBox="1"/>
          <p:nvPr/>
        </p:nvSpPr>
        <p:spPr>
          <a:xfrm>
            <a:off x="3694363" y="3497849"/>
            <a:ext cx="17553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Neptune is really far away from us</a:t>
            </a:r>
            <a:endParaRPr>
              <a:solidFill>
                <a:srgbClr val="87725D"/>
              </a:solidFill>
              <a:latin typeface="Cabin"/>
              <a:ea typeface="Cabin"/>
              <a:cs typeface="Cabin"/>
              <a:sym typeface="Cabin"/>
            </a:endParaRPr>
          </a:p>
        </p:txBody>
      </p:sp>
      <p:sp>
        <p:nvSpPr>
          <p:cNvPr id="1491" name="Google Shape;1491;p40"/>
          <p:cNvSpPr/>
          <p:nvPr/>
        </p:nvSpPr>
        <p:spPr>
          <a:xfrm>
            <a:off x="4056715" y="1682414"/>
            <a:ext cx="1024141" cy="88038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grpSp>
        <p:nvGrpSpPr>
          <p:cNvPr id="1492" name="Google Shape;1492;p40"/>
          <p:cNvGrpSpPr/>
          <p:nvPr/>
        </p:nvGrpSpPr>
        <p:grpSpPr>
          <a:xfrm>
            <a:off x="4316592" y="1932158"/>
            <a:ext cx="510716" cy="380953"/>
            <a:chOff x="2058141" y="1980034"/>
            <a:chExt cx="425774" cy="317593"/>
          </a:xfrm>
        </p:grpSpPr>
        <p:sp>
          <p:nvSpPr>
            <p:cNvPr id="1493" name="Google Shape;1493;p40"/>
            <p:cNvSpPr/>
            <p:nvPr/>
          </p:nvSpPr>
          <p:spPr>
            <a:xfrm>
              <a:off x="2058141" y="2006474"/>
              <a:ext cx="194428" cy="291153"/>
            </a:xfrm>
            <a:custGeom>
              <a:rect b="b" l="l" r="r" t="t"/>
              <a:pathLst>
                <a:path extrusionOk="0" h="13115" w="8758">
                  <a:moveTo>
                    <a:pt x="569" y="0"/>
                  </a:moveTo>
                  <a:cubicBezTo>
                    <a:pt x="258" y="0"/>
                    <a:pt x="0" y="257"/>
                    <a:pt x="0" y="569"/>
                  </a:cubicBezTo>
                  <a:lnTo>
                    <a:pt x="0" y="12546"/>
                  </a:lnTo>
                  <a:cubicBezTo>
                    <a:pt x="0" y="12858"/>
                    <a:pt x="258" y="13114"/>
                    <a:pt x="569" y="13114"/>
                  </a:cubicBezTo>
                  <a:lnTo>
                    <a:pt x="8757" y="13114"/>
                  </a:lnTo>
                  <a:cubicBezTo>
                    <a:pt x="8500" y="12966"/>
                    <a:pt x="8297" y="12763"/>
                    <a:pt x="8148" y="12519"/>
                  </a:cubicBezTo>
                  <a:cubicBezTo>
                    <a:pt x="7891" y="12100"/>
                    <a:pt x="7431" y="11842"/>
                    <a:pt x="6944" y="11842"/>
                  </a:cubicBezTo>
                  <a:lnTo>
                    <a:pt x="3005" y="11842"/>
                  </a:lnTo>
                  <a:cubicBezTo>
                    <a:pt x="2071" y="11842"/>
                    <a:pt x="1314" y="11084"/>
                    <a:pt x="1314" y="10151"/>
                  </a:cubicBezTo>
                  <a:lnTo>
                    <a:pt x="1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0"/>
            <p:cNvSpPr/>
            <p:nvPr/>
          </p:nvSpPr>
          <p:spPr>
            <a:xfrm>
              <a:off x="2289798" y="2006474"/>
              <a:ext cx="194117" cy="291153"/>
            </a:xfrm>
            <a:custGeom>
              <a:rect b="b" l="l" r="r" t="t"/>
              <a:pathLst>
                <a:path extrusionOk="0" h="13115" w="8744">
                  <a:moveTo>
                    <a:pt x="7430" y="0"/>
                  </a:moveTo>
                  <a:lnTo>
                    <a:pt x="7430" y="10151"/>
                  </a:lnTo>
                  <a:cubicBezTo>
                    <a:pt x="7430" y="11084"/>
                    <a:pt x="6673" y="11842"/>
                    <a:pt x="5752" y="11842"/>
                  </a:cubicBezTo>
                  <a:lnTo>
                    <a:pt x="1800" y="11842"/>
                  </a:lnTo>
                  <a:cubicBezTo>
                    <a:pt x="1313" y="11842"/>
                    <a:pt x="853" y="12100"/>
                    <a:pt x="596" y="12519"/>
                  </a:cubicBezTo>
                  <a:cubicBezTo>
                    <a:pt x="447" y="12763"/>
                    <a:pt x="244" y="12966"/>
                    <a:pt x="1" y="13114"/>
                  </a:cubicBezTo>
                  <a:lnTo>
                    <a:pt x="8175" y="13114"/>
                  </a:lnTo>
                  <a:cubicBezTo>
                    <a:pt x="8486" y="13114"/>
                    <a:pt x="8744" y="12858"/>
                    <a:pt x="8744" y="12546"/>
                  </a:cubicBezTo>
                  <a:lnTo>
                    <a:pt x="8744" y="569"/>
                  </a:lnTo>
                  <a:cubicBezTo>
                    <a:pt x="8744" y="257"/>
                    <a:pt x="8486" y="0"/>
                    <a:pt x="8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0"/>
            <p:cNvSpPr/>
            <p:nvPr/>
          </p:nvSpPr>
          <p:spPr>
            <a:xfrm>
              <a:off x="2112220" y="1980034"/>
              <a:ext cx="146365" cy="288755"/>
            </a:xfrm>
            <a:custGeom>
              <a:rect b="b" l="l" r="r" t="t"/>
              <a:pathLst>
                <a:path extrusionOk="0" h="13007" w="6593">
                  <a:moveTo>
                    <a:pt x="4156" y="2693"/>
                  </a:moveTo>
                  <a:cubicBezTo>
                    <a:pt x="4467" y="2693"/>
                    <a:pt x="4724" y="2951"/>
                    <a:pt x="4724" y="3261"/>
                  </a:cubicBezTo>
                  <a:cubicBezTo>
                    <a:pt x="4724" y="3573"/>
                    <a:pt x="4467" y="3817"/>
                    <a:pt x="4156" y="3817"/>
                  </a:cubicBezTo>
                  <a:lnTo>
                    <a:pt x="2355" y="3817"/>
                  </a:lnTo>
                  <a:cubicBezTo>
                    <a:pt x="2058" y="3817"/>
                    <a:pt x="1801" y="3573"/>
                    <a:pt x="1801" y="3261"/>
                  </a:cubicBezTo>
                  <a:cubicBezTo>
                    <a:pt x="1801" y="2951"/>
                    <a:pt x="2058" y="2693"/>
                    <a:pt x="2355" y="2693"/>
                  </a:cubicBezTo>
                  <a:close/>
                  <a:moveTo>
                    <a:pt x="4156" y="5089"/>
                  </a:moveTo>
                  <a:cubicBezTo>
                    <a:pt x="4467" y="5089"/>
                    <a:pt x="4724" y="5346"/>
                    <a:pt x="4724" y="5658"/>
                  </a:cubicBezTo>
                  <a:cubicBezTo>
                    <a:pt x="4724" y="5968"/>
                    <a:pt x="4467" y="6212"/>
                    <a:pt x="4156" y="6212"/>
                  </a:cubicBezTo>
                  <a:lnTo>
                    <a:pt x="2355" y="6212"/>
                  </a:lnTo>
                  <a:cubicBezTo>
                    <a:pt x="2058" y="6212"/>
                    <a:pt x="1801" y="5968"/>
                    <a:pt x="1801" y="5658"/>
                  </a:cubicBezTo>
                  <a:cubicBezTo>
                    <a:pt x="1801" y="5346"/>
                    <a:pt x="2058" y="5089"/>
                    <a:pt x="2355" y="5089"/>
                  </a:cubicBezTo>
                  <a:close/>
                  <a:moveTo>
                    <a:pt x="4156" y="7484"/>
                  </a:moveTo>
                  <a:cubicBezTo>
                    <a:pt x="4467" y="7484"/>
                    <a:pt x="4724" y="7742"/>
                    <a:pt x="4724" y="8053"/>
                  </a:cubicBezTo>
                  <a:cubicBezTo>
                    <a:pt x="4724" y="8364"/>
                    <a:pt x="4467" y="8608"/>
                    <a:pt x="4156" y="8608"/>
                  </a:cubicBezTo>
                  <a:lnTo>
                    <a:pt x="2355" y="8608"/>
                  </a:lnTo>
                  <a:cubicBezTo>
                    <a:pt x="2058" y="8608"/>
                    <a:pt x="1801" y="8364"/>
                    <a:pt x="1801" y="8053"/>
                  </a:cubicBezTo>
                  <a:cubicBezTo>
                    <a:pt x="1801" y="7742"/>
                    <a:pt x="2058" y="7484"/>
                    <a:pt x="2355" y="7484"/>
                  </a:cubicBezTo>
                  <a:close/>
                  <a:moveTo>
                    <a:pt x="569" y="0"/>
                  </a:moveTo>
                  <a:cubicBezTo>
                    <a:pt x="258" y="0"/>
                    <a:pt x="0" y="257"/>
                    <a:pt x="0" y="555"/>
                  </a:cubicBezTo>
                  <a:lnTo>
                    <a:pt x="0" y="11342"/>
                  </a:lnTo>
                  <a:cubicBezTo>
                    <a:pt x="0" y="11653"/>
                    <a:pt x="258" y="11910"/>
                    <a:pt x="569" y="11910"/>
                  </a:cubicBezTo>
                  <a:lnTo>
                    <a:pt x="4508" y="11910"/>
                  </a:lnTo>
                  <a:cubicBezTo>
                    <a:pt x="5347" y="11910"/>
                    <a:pt x="6132" y="12329"/>
                    <a:pt x="6592" y="13006"/>
                  </a:cubicBezTo>
                  <a:lnTo>
                    <a:pt x="6592" y="1841"/>
                  </a:lnTo>
                  <a:cubicBezTo>
                    <a:pt x="6592" y="839"/>
                    <a:pt x="5780" y="0"/>
                    <a:pt x="4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0"/>
            <p:cNvSpPr/>
            <p:nvPr/>
          </p:nvSpPr>
          <p:spPr>
            <a:xfrm>
              <a:off x="2283471" y="1980034"/>
              <a:ext cx="146365" cy="288755"/>
            </a:xfrm>
            <a:custGeom>
              <a:rect b="b" l="l" r="r" t="t"/>
              <a:pathLst>
                <a:path extrusionOk="0" h="13007" w="6593">
                  <a:moveTo>
                    <a:pt x="4238" y="2693"/>
                  </a:moveTo>
                  <a:cubicBezTo>
                    <a:pt x="4548" y="2693"/>
                    <a:pt x="4792" y="2951"/>
                    <a:pt x="4792" y="3261"/>
                  </a:cubicBezTo>
                  <a:cubicBezTo>
                    <a:pt x="4792" y="3573"/>
                    <a:pt x="4548" y="3817"/>
                    <a:pt x="4238" y="3817"/>
                  </a:cubicBezTo>
                  <a:lnTo>
                    <a:pt x="2437" y="3817"/>
                  </a:lnTo>
                  <a:cubicBezTo>
                    <a:pt x="2126" y="3817"/>
                    <a:pt x="1869" y="3573"/>
                    <a:pt x="1869" y="3261"/>
                  </a:cubicBezTo>
                  <a:cubicBezTo>
                    <a:pt x="1869" y="2951"/>
                    <a:pt x="2126" y="2693"/>
                    <a:pt x="2437" y="2693"/>
                  </a:cubicBezTo>
                  <a:close/>
                  <a:moveTo>
                    <a:pt x="4238" y="5089"/>
                  </a:moveTo>
                  <a:cubicBezTo>
                    <a:pt x="4548" y="5089"/>
                    <a:pt x="4792" y="5346"/>
                    <a:pt x="4792" y="5658"/>
                  </a:cubicBezTo>
                  <a:cubicBezTo>
                    <a:pt x="4792" y="5968"/>
                    <a:pt x="4548" y="6212"/>
                    <a:pt x="4238" y="6212"/>
                  </a:cubicBezTo>
                  <a:lnTo>
                    <a:pt x="2437" y="6212"/>
                  </a:lnTo>
                  <a:cubicBezTo>
                    <a:pt x="2126" y="6212"/>
                    <a:pt x="1869" y="5968"/>
                    <a:pt x="1869" y="5658"/>
                  </a:cubicBezTo>
                  <a:cubicBezTo>
                    <a:pt x="1869" y="5346"/>
                    <a:pt x="2126" y="5089"/>
                    <a:pt x="2437" y="5089"/>
                  </a:cubicBezTo>
                  <a:close/>
                  <a:moveTo>
                    <a:pt x="4238" y="7484"/>
                  </a:moveTo>
                  <a:cubicBezTo>
                    <a:pt x="4548" y="7484"/>
                    <a:pt x="4792" y="7742"/>
                    <a:pt x="4792" y="8053"/>
                  </a:cubicBezTo>
                  <a:cubicBezTo>
                    <a:pt x="4792" y="8364"/>
                    <a:pt x="4548" y="8608"/>
                    <a:pt x="4238" y="8608"/>
                  </a:cubicBezTo>
                  <a:lnTo>
                    <a:pt x="2437" y="8608"/>
                  </a:lnTo>
                  <a:cubicBezTo>
                    <a:pt x="2126" y="8608"/>
                    <a:pt x="1869" y="8364"/>
                    <a:pt x="1869" y="8053"/>
                  </a:cubicBezTo>
                  <a:cubicBezTo>
                    <a:pt x="1869" y="7742"/>
                    <a:pt x="2126" y="7484"/>
                    <a:pt x="2437" y="7484"/>
                  </a:cubicBezTo>
                  <a:close/>
                  <a:moveTo>
                    <a:pt x="1814" y="0"/>
                  </a:moveTo>
                  <a:cubicBezTo>
                    <a:pt x="813" y="0"/>
                    <a:pt x="1" y="839"/>
                    <a:pt x="1" y="1841"/>
                  </a:cubicBezTo>
                  <a:lnTo>
                    <a:pt x="1" y="13006"/>
                  </a:lnTo>
                  <a:cubicBezTo>
                    <a:pt x="475" y="12329"/>
                    <a:pt x="1260" y="11910"/>
                    <a:pt x="2085" y="11910"/>
                  </a:cubicBezTo>
                  <a:lnTo>
                    <a:pt x="6037" y="11910"/>
                  </a:lnTo>
                  <a:cubicBezTo>
                    <a:pt x="6335" y="11910"/>
                    <a:pt x="6593" y="11653"/>
                    <a:pt x="6593" y="11342"/>
                  </a:cubicBezTo>
                  <a:lnTo>
                    <a:pt x="6593" y="555"/>
                  </a:lnTo>
                  <a:cubicBezTo>
                    <a:pt x="6593" y="257"/>
                    <a:pt x="6335" y="0"/>
                    <a:pt x="60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7" name="Google Shape;1497;p40"/>
          <p:cNvSpPr/>
          <p:nvPr/>
        </p:nvSpPr>
        <p:spPr>
          <a:xfrm>
            <a:off x="2798451" y="116008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98" name="Google Shape;1498;p40"/>
          <p:cNvSpPr/>
          <p:nvPr/>
        </p:nvSpPr>
        <p:spPr>
          <a:xfrm>
            <a:off x="2798451" y="2320702"/>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499" name="Google Shape;1499;p40"/>
          <p:cNvSpPr/>
          <p:nvPr/>
        </p:nvSpPr>
        <p:spPr>
          <a:xfrm>
            <a:off x="2798451" y="354646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500" name="Google Shape;1500;p40"/>
          <p:cNvSpPr txBox="1"/>
          <p:nvPr/>
        </p:nvSpPr>
        <p:spPr>
          <a:xfrm>
            <a:off x="2858966" y="1160100"/>
            <a:ext cx="557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alanquin Dark"/>
                <a:ea typeface="Palanquin Dark"/>
                <a:cs typeface="Palanquin Dark"/>
                <a:sym typeface="Palanquin Dark"/>
              </a:rPr>
              <a:t>01</a:t>
            </a:r>
            <a:endParaRPr sz="2500">
              <a:solidFill>
                <a:schemeClr val="dk1"/>
              </a:solidFill>
              <a:latin typeface="Palanquin Dark"/>
              <a:ea typeface="Palanquin Dark"/>
              <a:cs typeface="Palanquin Dark"/>
              <a:sym typeface="Palanquin Dark"/>
            </a:endParaRPr>
          </a:p>
        </p:txBody>
      </p:sp>
      <p:sp>
        <p:nvSpPr>
          <p:cNvPr id="1501" name="Google Shape;1501;p40"/>
          <p:cNvSpPr txBox="1"/>
          <p:nvPr/>
        </p:nvSpPr>
        <p:spPr>
          <a:xfrm>
            <a:off x="2858966" y="2320705"/>
            <a:ext cx="557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alanquin Dark"/>
                <a:ea typeface="Palanquin Dark"/>
                <a:cs typeface="Palanquin Dark"/>
                <a:sym typeface="Palanquin Dark"/>
              </a:rPr>
              <a:t>03</a:t>
            </a:r>
            <a:endParaRPr sz="2500">
              <a:solidFill>
                <a:schemeClr val="dk1"/>
              </a:solidFill>
              <a:latin typeface="Palanquin Dark"/>
              <a:ea typeface="Palanquin Dark"/>
              <a:cs typeface="Palanquin Dark"/>
              <a:sym typeface="Palanquin Dark"/>
            </a:endParaRPr>
          </a:p>
        </p:txBody>
      </p:sp>
      <p:sp>
        <p:nvSpPr>
          <p:cNvPr id="1502" name="Google Shape;1502;p40"/>
          <p:cNvSpPr txBox="1"/>
          <p:nvPr/>
        </p:nvSpPr>
        <p:spPr>
          <a:xfrm>
            <a:off x="2858966" y="3546472"/>
            <a:ext cx="557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alanquin Dark"/>
                <a:ea typeface="Palanquin Dark"/>
                <a:cs typeface="Palanquin Dark"/>
                <a:sym typeface="Palanquin Dark"/>
              </a:rPr>
              <a:t>05</a:t>
            </a:r>
            <a:endParaRPr sz="2500">
              <a:solidFill>
                <a:schemeClr val="dk1"/>
              </a:solidFill>
              <a:latin typeface="Palanquin Dark"/>
              <a:ea typeface="Palanquin Dark"/>
              <a:cs typeface="Palanquin Dark"/>
              <a:sym typeface="Palanquin Dark"/>
            </a:endParaRPr>
          </a:p>
        </p:txBody>
      </p:sp>
      <p:sp>
        <p:nvSpPr>
          <p:cNvPr id="1503" name="Google Shape;1503;p40"/>
          <p:cNvSpPr/>
          <p:nvPr/>
        </p:nvSpPr>
        <p:spPr>
          <a:xfrm rot="-5400000">
            <a:off x="1357491" y="52259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504" name="Google Shape;1504;p40"/>
          <p:cNvSpPr txBox="1"/>
          <p:nvPr/>
        </p:nvSpPr>
        <p:spPr>
          <a:xfrm>
            <a:off x="776600" y="1192674"/>
            <a:ext cx="1755300" cy="52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Chapter A</a:t>
            </a:r>
            <a:endParaRPr sz="2200">
              <a:solidFill>
                <a:srgbClr val="87725D"/>
              </a:solidFill>
              <a:latin typeface="Palanquin Dark"/>
              <a:ea typeface="Palanquin Dark"/>
              <a:cs typeface="Palanquin Dark"/>
              <a:sym typeface="Palanquin Dark"/>
            </a:endParaRPr>
          </a:p>
        </p:txBody>
      </p:sp>
      <p:sp>
        <p:nvSpPr>
          <p:cNvPr id="1505" name="Google Shape;1505;p40"/>
          <p:cNvSpPr/>
          <p:nvPr/>
        </p:nvSpPr>
        <p:spPr>
          <a:xfrm rot="-5400000">
            <a:off x="1357491" y="1683209"/>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506" name="Google Shape;1506;p40"/>
          <p:cNvSpPr txBox="1"/>
          <p:nvPr/>
        </p:nvSpPr>
        <p:spPr>
          <a:xfrm>
            <a:off x="776600" y="2369593"/>
            <a:ext cx="1755300" cy="52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Chapter C</a:t>
            </a:r>
            <a:endParaRPr sz="2200">
              <a:solidFill>
                <a:srgbClr val="87725D"/>
              </a:solidFill>
              <a:latin typeface="Palanquin Dark"/>
              <a:ea typeface="Palanquin Dark"/>
              <a:cs typeface="Palanquin Dark"/>
              <a:sym typeface="Palanquin Dark"/>
            </a:endParaRPr>
          </a:p>
        </p:txBody>
      </p:sp>
      <p:sp>
        <p:nvSpPr>
          <p:cNvPr id="1507" name="Google Shape;1507;p40"/>
          <p:cNvSpPr/>
          <p:nvPr/>
        </p:nvSpPr>
        <p:spPr>
          <a:xfrm rot="-5400000">
            <a:off x="1357491" y="28764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508" name="Google Shape;1508;p40"/>
          <p:cNvSpPr txBox="1"/>
          <p:nvPr/>
        </p:nvSpPr>
        <p:spPr>
          <a:xfrm>
            <a:off x="776600" y="3546512"/>
            <a:ext cx="1755300" cy="52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Chapter E</a:t>
            </a:r>
            <a:endParaRPr sz="2200">
              <a:solidFill>
                <a:srgbClr val="87725D"/>
              </a:solidFill>
              <a:latin typeface="Palanquin Dark"/>
              <a:ea typeface="Palanquin Dark"/>
              <a:cs typeface="Palanquin Dark"/>
              <a:sym typeface="Palanquin Dark"/>
            </a:endParaRPr>
          </a:p>
        </p:txBody>
      </p:sp>
      <p:sp>
        <p:nvSpPr>
          <p:cNvPr id="1509" name="Google Shape;1509;p40"/>
          <p:cNvSpPr txBox="1"/>
          <p:nvPr/>
        </p:nvSpPr>
        <p:spPr>
          <a:xfrm>
            <a:off x="776588" y="1677374"/>
            <a:ext cx="17553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Mercury </a:t>
            </a:r>
            <a:r>
              <a:rPr lang="en">
                <a:solidFill>
                  <a:srgbClr val="87725D"/>
                </a:solidFill>
                <a:latin typeface="Cabin"/>
                <a:ea typeface="Cabin"/>
                <a:cs typeface="Cabin"/>
                <a:sym typeface="Cabin"/>
              </a:rPr>
              <a:t>is the smallest planet</a:t>
            </a:r>
            <a:endParaRPr>
              <a:solidFill>
                <a:srgbClr val="87725D"/>
              </a:solidFill>
              <a:latin typeface="Cabin"/>
              <a:ea typeface="Cabin"/>
              <a:cs typeface="Cabin"/>
              <a:sym typeface="Cabin"/>
            </a:endParaRPr>
          </a:p>
        </p:txBody>
      </p:sp>
      <p:sp>
        <p:nvSpPr>
          <p:cNvPr id="1510" name="Google Shape;1510;p40"/>
          <p:cNvSpPr txBox="1"/>
          <p:nvPr/>
        </p:nvSpPr>
        <p:spPr>
          <a:xfrm>
            <a:off x="776588" y="2854299"/>
            <a:ext cx="17553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Despite being red, Mars is actually cold</a:t>
            </a:r>
            <a:endParaRPr>
              <a:solidFill>
                <a:srgbClr val="87725D"/>
              </a:solidFill>
              <a:latin typeface="Cabin"/>
              <a:ea typeface="Cabin"/>
              <a:cs typeface="Cabin"/>
              <a:sym typeface="Cabin"/>
            </a:endParaRPr>
          </a:p>
        </p:txBody>
      </p:sp>
      <p:sp>
        <p:nvSpPr>
          <p:cNvPr id="1511" name="Google Shape;1511;p40"/>
          <p:cNvSpPr txBox="1"/>
          <p:nvPr/>
        </p:nvSpPr>
        <p:spPr>
          <a:xfrm>
            <a:off x="776588" y="4031224"/>
            <a:ext cx="17553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Jupiter is the biggest planet of them all</a:t>
            </a:r>
            <a:endParaRPr>
              <a:solidFill>
                <a:srgbClr val="87725D"/>
              </a:solidFill>
              <a:latin typeface="Cabin"/>
              <a:ea typeface="Cabin"/>
              <a:cs typeface="Cabin"/>
              <a:sym typeface="Cabin"/>
            </a:endParaRPr>
          </a:p>
        </p:txBody>
      </p:sp>
      <p:sp>
        <p:nvSpPr>
          <p:cNvPr id="1512" name="Google Shape;1512;p40"/>
          <p:cNvSpPr/>
          <p:nvPr/>
        </p:nvSpPr>
        <p:spPr>
          <a:xfrm>
            <a:off x="3968836" y="1545553"/>
            <a:ext cx="1211286" cy="1199309"/>
          </a:xfrm>
          <a:custGeom>
            <a:rect b="b" l="l" r="r" t="t"/>
            <a:pathLst>
              <a:path extrusionOk="0" h="101037" w="102046">
                <a:moveTo>
                  <a:pt x="11968" y="15468"/>
                </a:moveTo>
                <a:cubicBezTo>
                  <a:pt x="4513" y="23469"/>
                  <a:pt x="-124" y="36741"/>
                  <a:pt x="3" y="48615"/>
                </a:cubicBezTo>
                <a:cubicBezTo>
                  <a:pt x="130" y="60490"/>
                  <a:pt x="856" y="78270"/>
                  <a:pt x="12730" y="86715"/>
                </a:cubicBezTo>
                <a:cubicBezTo>
                  <a:pt x="24605" y="95161"/>
                  <a:pt x="56417" y="105130"/>
                  <a:pt x="71250" y="99288"/>
                </a:cubicBezTo>
                <a:cubicBezTo>
                  <a:pt x="86083" y="93446"/>
                  <a:pt x="99508" y="66903"/>
                  <a:pt x="101730" y="51663"/>
                </a:cubicBezTo>
                <a:cubicBezTo>
                  <a:pt x="103953" y="36423"/>
                  <a:pt x="94084" y="16357"/>
                  <a:pt x="84585" y="7848"/>
                </a:cubicBezTo>
                <a:cubicBezTo>
                  <a:pt x="75086" y="-661"/>
                  <a:pt x="56837" y="-661"/>
                  <a:pt x="44734" y="609"/>
                </a:cubicBezTo>
                <a:cubicBezTo>
                  <a:pt x="32631" y="1879"/>
                  <a:pt x="19423" y="7467"/>
                  <a:pt x="11968" y="15468"/>
                </a:cubicBezTo>
                <a:close/>
              </a:path>
            </a:pathLst>
          </a:custGeom>
          <a:noFill/>
          <a:ln cap="flat" cmpd="sng" w="9525">
            <a:solidFill>
              <a:srgbClr val="87725D"/>
            </a:solidFill>
            <a:prstDash val="solid"/>
            <a:round/>
            <a:headEnd len="med" w="med" type="none"/>
            <a:tailEnd len="med" w="med" type="none"/>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518" name="Google Shape;1518;p41"/>
          <p:cNvSpPr txBox="1"/>
          <p:nvPr/>
        </p:nvSpPr>
        <p:spPr>
          <a:xfrm>
            <a:off x="7806599" y="2559563"/>
            <a:ext cx="6174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chemeClr val="accent3"/>
                </a:solidFill>
                <a:latin typeface="Palanquin Dark"/>
                <a:ea typeface="Palanquin Dark"/>
                <a:cs typeface="Palanquin Dark"/>
                <a:sym typeface="Palanquin Dark"/>
              </a:rPr>
              <a:t>70%</a:t>
            </a:r>
            <a:endParaRPr sz="1500">
              <a:solidFill>
                <a:schemeClr val="accent3"/>
              </a:solidFill>
              <a:latin typeface="Palanquin Dark"/>
              <a:ea typeface="Palanquin Dark"/>
              <a:cs typeface="Palanquin Dark"/>
              <a:sym typeface="Palanquin Dark"/>
            </a:endParaRPr>
          </a:p>
        </p:txBody>
      </p:sp>
      <p:sp>
        <p:nvSpPr>
          <p:cNvPr id="1519" name="Google Shape;1519;p41"/>
          <p:cNvSpPr/>
          <p:nvPr/>
        </p:nvSpPr>
        <p:spPr>
          <a:xfrm rot="-5400000">
            <a:off x="6402813" y="1512971"/>
            <a:ext cx="246504" cy="256108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520" name="Google Shape;1520;p41"/>
          <p:cNvSpPr/>
          <p:nvPr/>
        </p:nvSpPr>
        <p:spPr>
          <a:xfrm rot="-5400000">
            <a:off x="6257760" y="1910768"/>
            <a:ext cx="60510" cy="1765579"/>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521" name="Google Shape;1521;p41"/>
          <p:cNvSpPr txBox="1"/>
          <p:nvPr/>
        </p:nvSpPr>
        <p:spPr>
          <a:xfrm>
            <a:off x="5245525" y="3175125"/>
            <a:ext cx="31383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Jupiter is the biggest planet of them all</a:t>
            </a:r>
            <a:endParaRPr>
              <a:solidFill>
                <a:srgbClr val="87725D"/>
              </a:solidFill>
              <a:latin typeface="Cabin"/>
              <a:ea typeface="Cabin"/>
              <a:cs typeface="Cabin"/>
              <a:sym typeface="Cabin"/>
            </a:endParaRPr>
          </a:p>
        </p:txBody>
      </p:sp>
      <p:sp>
        <p:nvSpPr>
          <p:cNvPr id="1522" name="Google Shape;1522;p41"/>
          <p:cNvSpPr txBox="1"/>
          <p:nvPr/>
        </p:nvSpPr>
        <p:spPr>
          <a:xfrm>
            <a:off x="5245525" y="2883025"/>
            <a:ext cx="12144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Jupiter</a:t>
            </a:r>
            <a:endParaRPr sz="1800">
              <a:solidFill>
                <a:schemeClr val="accent3"/>
              </a:solidFill>
              <a:latin typeface="Palanquin Dark"/>
              <a:ea typeface="Palanquin Dark"/>
              <a:cs typeface="Palanquin Dark"/>
              <a:sym typeface="Palanquin Dark"/>
            </a:endParaRPr>
          </a:p>
        </p:txBody>
      </p:sp>
      <p:sp>
        <p:nvSpPr>
          <p:cNvPr id="1523" name="Google Shape;1523;p41"/>
          <p:cNvSpPr txBox="1"/>
          <p:nvPr/>
        </p:nvSpPr>
        <p:spPr>
          <a:xfrm>
            <a:off x="7806599" y="3627338"/>
            <a:ext cx="6174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chemeClr val="accent3"/>
                </a:solidFill>
                <a:latin typeface="Palanquin Dark"/>
                <a:ea typeface="Palanquin Dark"/>
                <a:cs typeface="Palanquin Dark"/>
                <a:sym typeface="Palanquin Dark"/>
              </a:rPr>
              <a:t>5</a:t>
            </a:r>
            <a:r>
              <a:rPr lang="en" sz="1500">
                <a:solidFill>
                  <a:schemeClr val="accent3"/>
                </a:solidFill>
                <a:latin typeface="Palanquin Dark"/>
                <a:ea typeface="Palanquin Dark"/>
                <a:cs typeface="Palanquin Dark"/>
                <a:sym typeface="Palanquin Dark"/>
              </a:rPr>
              <a:t>0%</a:t>
            </a:r>
            <a:endParaRPr sz="1500">
              <a:solidFill>
                <a:schemeClr val="accent3"/>
              </a:solidFill>
              <a:latin typeface="Palanquin Dark"/>
              <a:ea typeface="Palanquin Dark"/>
              <a:cs typeface="Palanquin Dark"/>
              <a:sym typeface="Palanquin Dark"/>
            </a:endParaRPr>
          </a:p>
        </p:txBody>
      </p:sp>
      <p:sp>
        <p:nvSpPr>
          <p:cNvPr id="1524" name="Google Shape;1524;p41"/>
          <p:cNvSpPr/>
          <p:nvPr/>
        </p:nvSpPr>
        <p:spPr>
          <a:xfrm rot="-5400000">
            <a:off x="6402813" y="2580746"/>
            <a:ext cx="246504" cy="256108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525" name="Google Shape;1525;p41"/>
          <p:cNvSpPr/>
          <p:nvPr/>
        </p:nvSpPr>
        <p:spPr>
          <a:xfrm rot="-5400000">
            <a:off x="5929001" y="3307314"/>
            <a:ext cx="60510" cy="1108061"/>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526" name="Google Shape;1526;p41"/>
          <p:cNvSpPr txBox="1"/>
          <p:nvPr/>
        </p:nvSpPr>
        <p:spPr>
          <a:xfrm>
            <a:off x="5245525" y="4242900"/>
            <a:ext cx="31383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Neptune  is the farthest planet</a:t>
            </a:r>
            <a:endParaRPr>
              <a:solidFill>
                <a:srgbClr val="87725D"/>
              </a:solidFill>
              <a:latin typeface="Cabin"/>
              <a:ea typeface="Cabin"/>
              <a:cs typeface="Cabin"/>
              <a:sym typeface="Cabin"/>
            </a:endParaRPr>
          </a:p>
        </p:txBody>
      </p:sp>
      <p:sp>
        <p:nvSpPr>
          <p:cNvPr id="1527" name="Google Shape;1527;p41"/>
          <p:cNvSpPr txBox="1"/>
          <p:nvPr/>
        </p:nvSpPr>
        <p:spPr>
          <a:xfrm>
            <a:off x="5245525" y="3950800"/>
            <a:ext cx="12144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Neptune</a:t>
            </a:r>
            <a:endParaRPr sz="1800">
              <a:solidFill>
                <a:schemeClr val="accent3"/>
              </a:solidFill>
              <a:latin typeface="Palanquin Dark"/>
              <a:ea typeface="Palanquin Dark"/>
              <a:cs typeface="Palanquin Dark"/>
              <a:sym typeface="Palanquin Dark"/>
            </a:endParaRPr>
          </a:p>
        </p:txBody>
      </p:sp>
      <p:sp>
        <p:nvSpPr>
          <p:cNvPr id="1528" name="Google Shape;1528;p41"/>
          <p:cNvSpPr/>
          <p:nvPr/>
        </p:nvSpPr>
        <p:spPr>
          <a:xfrm rot="-5400000">
            <a:off x="4137414" y="6608"/>
            <a:ext cx="593485" cy="280225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529" name="Google Shape;1529;p41"/>
          <p:cNvSpPr txBox="1"/>
          <p:nvPr/>
        </p:nvSpPr>
        <p:spPr>
          <a:xfrm>
            <a:off x="3152150" y="1142250"/>
            <a:ext cx="27780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Name of the book</a:t>
            </a:r>
            <a:endParaRPr sz="2200">
              <a:solidFill>
                <a:schemeClr val="accent3"/>
              </a:solidFill>
              <a:latin typeface="Palanquin Dark"/>
              <a:ea typeface="Palanquin Dark"/>
              <a:cs typeface="Palanquin Dark"/>
              <a:sym typeface="Palanquin Dark"/>
            </a:endParaRPr>
          </a:p>
        </p:txBody>
      </p:sp>
      <p:sp>
        <p:nvSpPr>
          <p:cNvPr id="1530" name="Google Shape;1530;p41"/>
          <p:cNvSpPr/>
          <p:nvPr/>
        </p:nvSpPr>
        <p:spPr>
          <a:xfrm rot="-5400000">
            <a:off x="5915148" y="786233"/>
            <a:ext cx="593485" cy="280225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531" name="Google Shape;1531;p41"/>
          <p:cNvSpPr txBox="1"/>
          <p:nvPr/>
        </p:nvSpPr>
        <p:spPr>
          <a:xfrm>
            <a:off x="4822891" y="1921875"/>
            <a:ext cx="27780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Characteristics</a:t>
            </a:r>
            <a:endParaRPr sz="2200">
              <a:solidFill>
                <a:schemeClr val="accent3"/>
              </a:solidFill>
              <a:latin typeface="Palanquin Dark"/>
              <a:ea typeface="Palanquin Dark"/>
              <a:cs typeface="Palanquin Dark"/>
              <a:sym typeface="Palanquin Dark"/>
            </a:endParaRPr>
          </a:p>
        </p:txBody>
      </p:sp>
      <p:sp>
        <p:nvSpPr>
          <p:cNvPr id="1532" name="Google Shape;1532;p41"/>
          <p:cNvSpPr/>
          <p:nvPr/>
        </p:nvSpPr>
        <p:spPr>
          <a:xfrm rot="-5400000">
            <a:off x="2137898" y="770083"/>
            <a:ext cx="593485" cy="280225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533" name="Google Shape;1533;p41"/>
          <p:cNvSpPr txBox="1"/>
          <p:nvPr/>
        </p:nvSpPr>
        <p:spPr>
          <a:xfrm>
            <a:off x="1045641" y="1905725"/>
            <a:ext cx="27780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Main description</a:t>
            </a:r>
            <a:endParaRPr sz="2200">
              <a:solidFill>
                <a:schemeClr val="accent3"/>
              </a:solidFill>
              <a:latin typeface="Palanquin Dark"/>
              <a:ea typeface="Palanquin Dark"/>
              <a:cs typeface="Palanquin Dark"/>
              <a:sym typeface="Palanquin Dark"/>
            </a:endParaRPr>
          </a:p>
        </p:txBody>
      </p:sp>
      <p:sp>
        <p:nvSpPr>
          <p:cNvPr id="1534" name="Google Shape;1534;p41"/>
          <p:cNvSpPr/>
          <p:nvPr/>
        </p:nvSpPr>
        <p:spPr>
          <a:xfrm>
            <a:off x="4281554" y="2738864"/>
            <a:ext cx="879693" cy="75631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535" name="Google Shape;1535;p41"/>
          <p:cNvSpPr/>
          <p:nvPr/>
        </p:nvSpPr>
        <p:spPr>
          <a:xfrm>
            <a:off x="4281554" y="3806639"/>
            <a:ext cx="879693" cy="75631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grpSp>
        <p:nvGrpSpPr>
          <p:cNvPr id="1536" name="Google Shape;1536;p41"/>
          <p:cNvGrpSpPr/>
          <p:nvPr/>
        </p:nvGrpSpPr>
        <p:grpSpPr>
          <a:xfrm>
            <a:off x="4508672" y="3972037"/>
            <a:ext cx="425463" cy="425530"/>
            <a:chOff x="6660622" y="1207474"/>
            <a:chExt cx="425463" cy="425530"/>
          </a:xfrm>
        </p:grpSpPr>
        <p:sp>
          <p:nvSpPr>
            <p:cNvPr id="1537" name="Google Shape;1537;p41"/>
            <p:cNvSpPr/>
            <p:nvPr/>
          </p:nvSpPr>
          <p:spPr>
            <a:xfrm>
              <a:off x="6660622" y="1558789"/>
              <a:ext cx="42402" cy="74215"/>
            </a:xfrm>
            <a:custGeom>
              <a:rect b="b" l="l" r="r" t="t"/>
              <a:pathLst>
                <a:path extrusionOk="0" h="3343" w="1910">
                  <a:moveTo>
                    <a:pt x="1909" y="0"/>
                  </a:moveTo>
                  <a:cubicBezTo>
                    <a:pt x="826" y="419"/>
                    <a:pt x="0" y="1502"/>
                    <a:pt x="0" y="2788"/>
                  </a:cubicBezTo>
                  <a:cubicBezTo>
                    <a:pt x="0" y="3099"/>
                    <a:pt x="244" y="3343"/>
                    <a:pt x="556" y="3343"/>
                  </a:cubicBezTo>
                  <a:lnTo>
                    <a:pt x="1909" y="3343"/>
                  </a:lnTo>
                  <a:lnTo>
                    <a:pt x="19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1"/>
            <p:cNvSpPr/>
            <p:nvPr/>
          </p:nvSpPr>
          <p:spPr>
            <a:xfrm>
              <a:off x="7043728" y="1558789"/>
              <a:ext cx="42358" cy="74215"/>
            </a:xfrm>
            <a:custGeom>
              <a:rect b="b" l="l" r="r" t="t"/>
              <a:pathLst>
                <a:path extrusionOk="0" h="3343" w="1908">
                  <a:moveTo>
                    <a:pt x="0" y="0"/>
                  </a:moveTo>
                  <a:lnTo>
                    <a:pt x="0" y="3343"/>
                  </a:lnTo>
                  <a:lnTo>
                    <a:pt x="1353" y="3343"/>
                  </a:lnTo>
                  <a:cubicBezTo>
                    <a:pt x="1664" y="3343"/>
                    <a:pt x="1908" y="3099"/>
                    <a:pt x="1908" y="2788"/>
                  </a:cubicBezTo>
                  <a:cubicBezTo>
                    <a:pt x="1908" y="1502"/>
                    <a:pt x="1083" y="41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1"/>
            <p:cNvSpPr/>
            <p:nvPr/>
          </p:nvSpPr>
          <p:spPr>
            <a:xfrm>
              <a:off x="6691858" y="1341251"/>
              <a:ext cx="362992" cy="104873"/>
            </a:xfrm>
            <a:custGeom>
              <a:rect b="b" l="l" r="r" t="t"/>
              <a:pathLst>
                <a:path extrusionOk="0" h="4724" w="16351">
                  <a:moveTo>
                    <a:pt x="2478" y="0"/>
                  </a:moveTo>
                  <a:cubicBezTo>
                    <a:pt x="2275" y="0"/>
                    <a:pt x="2072" y="122"/>
                    <a:pt x="1977" y="311"/>
                  </a:cubicBezTo>
                  <a:lnTo>
                    <a:pt x="177" y="3911"/>
                  </a:lnTo>
                  <a:cubicBezTo>
                    <a:pt x="1" y="4277"/>
                    <a:pt x="271" y="4723"/>
                    <a:pt x="677" y="4723"/>
                  </a:cubicBezTo>
                  <a:lnTo>
                    <a:pt x="15661" y="4723"/>
                  </a:lnTo>
                  <a:cubicBezTo>
                    <a:pt x="16080" y="4723"/>
                    <a:pt x="16350" y="4277"/>
                    <a:pt x="16161" y="3911"/>
                  </a:cubicBezTo>
                  <a:lnTo>
                    <a:pt x="14361" y="311"/>
                  </a:lnTo>
                  <a:cubicBezTo>
                    <a:pt x="14266" y="122"/>
                    <a:pt x="14076" y="0"/>
                    <a:pt x="13860" y="0"/>
                  </a:cubicBezTo>
                  <a:lnTo>
                    <a:pt x="11871" y="0"/>
                  </a:lnTo>
                  <a:lnTo>
                    <a:pt x="8920" y="1475"/>
                  </a:lnTo>
                  <a:cubicBezTo>
                    <a:pt x="8690" y="1590"/>
                    <a:pt x="8433" y="1648"/>
                    <a:pt x="8174" y="1648"/>
                  </a:cubicBezTo>
                  <a:cubicBezTo>
                    <a:pt x="7915" y="1648"/>
                    <a:pt x="7655" y="1590"/>
                    <a:pt x="7418" y="1475"/>
                  </a:cubicBezTo>
                  <a:lnTo>
                    <a:pt x="44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1"/>
            <p:cNvSpPr/>
            <p:nvPr/>
          </p:nvSpPr>
          <p:spPr>
            <a:xfrm>
              <a:off x="6794333" y="1207474"/>
              <a:ext cx="158064" cy="145366"/>
            </a:xfrm>
            <a:custGeom>
              <a:rect b="b" l="l" r="r" t="t"/>
              <a:pathLst>
                <a:path extrusionOk="0" h="6548" w="7120">
                  <a:moveTo>
                    <a:pt x="565" y="0"/>
                  </a:moveTo>
                  <a:cubicBezTo>
                    <a:pt x="274" y="0"/>
                    <a:pt x="1" y="234"/>
                    <a:pt x="1" y="558"/>
                  </a:cubicBezTo>
                  <a:lnTo>
                    <a:pt x="1" y="4496"/>
                  </a:lnTo>
                  <a:cubicBezTo>
                    <a:pt x="1" y="4700"/>
                    <a:pt x="122" y="4902"/>
                    <a:pt x="311" y="4998"/>
                  </a:cubicBezTo>
                  <a:lnTo>
                    <a:pt x="3303" y="6486"/>
                  </a:lnTo>
                  <a:cubicBezTo>
                    <a:pt x="3384" y="6527"/>
                    <a:pt x="3472" y="6547"/>
                    <a:pt x="3558" y="6547"/>
                  </a:cubicBezTo>
                  <a:cubicBezTo>
                    <a:pt x="3644" y="6547"/>
                    <a:pt x="3729" y="6527"/>
                    <a:pt x="3803" y="6486"/>
                  </a:cubicBezTo>
                  <a:lnTo>
                    <a:pt x="6808" y="4998"/>
                  </a:lnTo>
                  <a:cubicBezTo>
                    <a:pt x="6997" y="4902"/>
                    <a:pt x="7120" y="4700"/>
                    <a:pt x="7120" y="4496"/>
                  </a:cubicBezTo>
                  <a:lnTo>
                    <a:pt x="7120" y="558"/>
                  </a:lnTo>
                  <a:cubicBezTo>
                    <a:pt x="7120" y="234"/>
                    <a:pt x="6846" y="0"/>
                    <a:pt x="6550" y="0"/>
                  </a:cubicBezTo>
                  <a:cubicBezTo>
                    <a:pt x="6450" y="0"/>
                    <a:pt x="6348" y="26"/>
                    <a:pt x="6253" y="84"/>
                  </a:cubicBezTo>
                  <a:lnTo>
                    <a:pt x="3559" y="1735"/>
                  </a:lnTo>
                  <a:lnTo>
                    <a:pt x="853" y="84"/>
                  </a:lnTo>
                  <a:cubicBezTo>
                    <a:pt x="761" y="26"/>
                    <a:pt x="662" y="0"/>
                    <a:pt x="5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1"/>
            <p:cNvSpPr/>
            <p:nvPr/>
          </p:nvSpPr>
          <p:spPr>
            <a:xfrm>
              <a:off x="6785919" y="1532349"/>
              <a:ext cx="41780" cy="100655"/>
            </a:xfrm>
            <a:custGeom>
              <a:rect b="b" l="l" r="r" t="t"/>
              <a:pathLst>
                <a:path extrusionOk="0" h="4534" w="1882">
                  <a:moveTo>
                    <a:pt x="1" y="0"/>
                  </a:moveTo>
                  <a:lnTo>
                    <a:pt x="1" y="4534"/>
                  </a:lnTo>
                  <a:lnTo>
                    <a:pt x="1881" y="4534"/>
                  </a:lnTo>
                  <a:lnTo>
                    <a:pt x="1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1"/>
            <p:cNvSpPr/>
            <p:nvPr/>
          </p:nvSpPr>
          <p:spPr>
            <a:xfrm>
              <a:off x="6919008" y="1532349"/>
              <a:ext cx="41492" cy="28549"/>
            </a:xfrm>
            <a:custGeom>
              <a:rect b="b" l="l" r="r" t="t"/>
              <a:pathLst>
                <a:path extrusionOk="0" h="1286" w="1869">
                  <a:moveTo>
                    <a:pt x="1" y="0"/>
                  </a:moveTo>
                  <a:lnTo>
                    <a:pt x="1" y="1285"/>
                  </a:lnTo>
                  <a:lnTo>
                    <a:pt x="1868" y="1285"/>
                  </a:lnTo>
                  <a:lnTo>
                    <a:pt x="18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1"/>
            <p:cNvSpPr/>
            <p:nvPr/>
          </p:nvSpPr>
          <p:spPr>
            <a:xfrm>
              <a:off x="6727911" y="1471055"/>
              <a:ext cx="290887" cy="161949"/>
            </a:xfrm>
            <a:custGeom>
              <a:rect b="b" l="l" r="r" t="t"/>
              <a:pathLst>
                <a:path extrusionOk="0" h="7295" w="13103">
                  <a:moveTo>
                    <a:pt x="11045" y="1637"/>
                  </a:moveTo>
                  <a:cubicBezTo>
                    <a:pt x="11357" y="1637"/>
                    <a:pt x="11600" y="1895"/>
                    <a:pt x="11600" y="2206"/>
                  </a:cubicBezTo>
                  <a:lnTo>
                    <a:pt x="11600" y="4602"/>
                  </a:lnTo>
                  <a:cubicBezTo>
                    <a:pt x="11600" y="4913"/>
                    <a:pt x="11357" y="5170"/>
                    <a:pt x="11045" y="5170"/>
                  </a:cubicBezTo>
                  <a:lnTo>
                    <a:pt x="8040" y="5170"/>
                  </a:lnTo>
                  <a:cubicBezTo>
                    <a:pt x="7743" y="5170"/>
                    <a:pt x="7486" y="4913"/>
                    <a:pt x="7486" y="4602"/>
                  </a:cubicBezTo>
                  <a:lnTo>
                    <a:pt x="7486" y="2206"/>
                  </a:lnTo>
                  <a:cubicBezTo>
                    <a:pt x="7486" y="1895"/>
                    <a:pt x="7743" y="1637"/>
                    <a:pt x="8040" y="1637"/>
                  </a:cubicBezTo>
                  <a:close/>
                  <a:moveTo>
                    <a:pt x="1" y="0"/>
                  </a:moveTo>
                  <a:lnTo>
                    <a:pt x="1" y="6740"/>
                  </a:lnTo>
                  <a:cubicBezTo>
                    <a:pt x="1" y="7051"/>
                    <a:pt x="244" y="7295"/>
                    <a:pt x="556" y="7295"/>
                  </a:cubicBezTo>
                  <a:lnTo>
                    <a:pt x="1490" y="7295"/>
                  </a:lnTo>
                  <a:lnTo>
                    <a:pt x="1490" y="2206"/>
                  </a:lnTo>
                  <a:cubicBezTo>
                    <a:pt x="1490" y="1895"/>
                    <a:pt x="1747" y="1637"/>
                    <a:pt x="2058" y="1637"/>
                  </a:cubicBezTo>
                  <a:lnTo>
                    <a:pt x="5050" y="1637"/>
                  </a:lnTo>
                  <a:cubicBezTo>
                    <a:pt x="5360" y="1637"/>
                    <a:pt x="5618" y="1895"/>
                    <a:pt x="5618" y="2206"/>
                  </a:cubicBezTo>
                  <a:lnTo>
                    <a:pt x="5618" y="7295"/>
                  </a:lnTo>
                  <a:lnTo>
                    <a:pt x="12534" y="7295"/>
                  </a:lnTo>
                  <a:cubicBezTo>
                    <a:pt x="12846" y="7295"/>
                    <a:pt x="13102" y="7051"/>
                    <a:pt x="13102" y="6740"/>
                  </a:cubicBezTo>
                  <a:lnTo>
                    <a:pt x="13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4" name="Google Shape;1544;p41"/>
          <p:cNvGrpSpPr/>
          <p:nvPr/>
        </p:nvGrpSpPr>
        <p:grpSpPr>
          <a:xfrm>
            <a:off x="4549225" y="2904291"/>
            <a:ext cx="344344" cy="425463"/>
            <a:chOff x="7358613" y="1207541"/>
            <a:chExt cx="344344" cy="425463"/>
          </a:xfrm>
        </p:grpSpPr>
        <p:sp>
          <p:nvSpPr>
            <p:cNvPr id="1545" name="Google Shape;1545;p41"/>
            <p:cNvSpPr/>
            <p:nvPr/>
          </p:nvSpPr>
          <p:spPr>
            <a:xfrm>
              <a:off x="7358613" y="1207541"/>
              <a:ext cx="344344" cy="425463"/>
            </a:xfrm>
            <a:custGeom>
              <a:rect b="b" l="l" r="r" t="t"/>
              <a:pathLst>
                <a:path extrusionOk="0" h="19165" w="15511">
                  <a:moveTo>
                    <a:pt x="14386" y="1124"/>
                  </a:moveTo>
                  <a:lnTo>
                    <a:pt x="14386" y="3032"/>
                  </a:lnTo>
                  <a:lnTo>
                    <a:pt x="2084" y="3032"/>
                  </a:lnTo>
                  <a:cubicBezTo>
                    <a:pt x="1556" y="3032"/>
                    <a:pt x="1123" y="2599"/>
                    <a:pt x="1123" y="2071"/>
                  </a:cubicBezTo>
                  <a:cubicBezTo>
                    <a:pt x="1123" y="1543"/>
                    <a:pt x="1556" y="1124"/>
                    <a:pt x="2084" y="1124"/>
                  </a:cubicBezTo>
                  <a:close/>
                  <a:moveTo>
                    <a:pt x="7755" y="5428"/>
                  </a:moveTo>
                  <a:cubicBezTo>
                    <a:pt x="10042" y="5428"/>
                    <a:pt x="11910" y="7296"/>
                    <a:pt x="11910" y="9582"/>
                  </a:cubicBezTo>
                  <a:cubicBezTo>
                    <a:pt x="11910" y="11870"/>
                    <a:pt x="10042" y="13738"/>
                    <a:pt x="7755" y="13738"/>
                  </a:cubicBezTo>
                  <a:cubicBezTo>
                    <a:pt x="5468" y="13738"/>
                    <a:pt x="3600" y="11870"/>
                    <a:pt x="3600" y="9582"/>
                  </a:cubicBezTo>
                  <a:cubicBezTo>
                    <a:pt x="3600" y="7296"/>
                    <a:pt x="5468" y="5428"/>
                    <a:pt x="7755" y="5428"/>
                  </a:cubicBezTo>
                  <a:close/>
                  <a:moveTo>
                    <a:pt x="11044" y="15010"/>
                  </a:moveTo>
                  <a:cubicBezTo>
                    <a:pt x="11355" y="15010"/>
                    <a:pt x="11612" y="15267"/>
                    <a:pt x="11612" y="15579"/>
                  </a:cubicBezTo>
                  <a:cubicBezTo>
                    <a:pt x="11612" y="15889"/>
                    <a:pt x="11355" y="16133"/>
                    <a:pt x="11044" y="16133"/>
                  </a:cubicBezTo>
                  <a:lnTo>
                    <a:pt x="4466" y="16133"/>
                  </a:lnTo>
                  <a:cubicBezTo>
                    <a:pt x="4155" y="16133"/>
                    <a:pt x="3898" y="15889"/>
                    <a:pt x="3898" y="15579"/>
                  </a:cubicBezTo>
                  <a:cubicBezTo>
                    <a:pt x="3898" y="15267"/>
                    <a:pt x="4155" y="15010"/>
                    <a:pt x="4466" y="15010"/>
                  </a:cubicBezTo>
                  <a:close/>
                  <a:moveTo>
                    <a:pt x="2084" y="0"/>
                  </a:moveTo>
                  <a:cubicBezTo>
                    <a:pt x="933" y="0"/>
                    <a:pt x="0" y="934"/>
                    <a:pt x="0" y="2071"/>
                  </a:cubicBezTo>
                  <a:lnTo>
                    <a:pt x="0" y="17094"/>
                  </a:lnTo>
                  <a:cubicBezTo>
                    <a:pt x="0" y="18231"/>
                    <a:pt x="933" y="19165"/>
                    <a:pt x="2084" y="19165"/>
                  </a:cubicBezTo>
                  <a:lnTo>
                    <a:pt x="14942" y="19165"/>
                  </a:lnTo>
                  <a:cubicBezTo>
                    <a:pt x="15253" y="19165"/>
                    <a:pt x="15510" y="18921"/>
                    <a:pt x="15510" y="18610"/>
                  </a:cubicBezTo>
                  <a:lnTo>
                    <a:pt x="15510" y="555"/>
                  </a:lnTo>
                  <a:cubicBezTo>
                    <a:pt x="15510" y="244"/>
                    <a:pt x="15253" y="0"/>
                    <a:pt x="14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1"/>
            <p:cNvSpPr/>
            <p:nvPr/>
          </p:nvSpPr>
          <p:spPr>
            <a:xfrm>
              <a:off x="7463441" y="1352951"/>
              <a:ext cx="134643" cy="134621"/>
            </a:xfrm>
            <a:custGeom>
              <a:rect b="b" l="l" r="r" t="t"/>
              <a:pathLst>
                <a:path extrusionOk="0" h="6064" w="6065">
                  <a:moveTo>
                    <a:pt x="3033" y="1273"/>
                  </a:moveTo>
                  <a:cubicBezTo>
                    <a:pt x="3344" y="1273"/>
                    <a:pt x="3601" y="1516"/>
                    <a:pt x="3601" y="1828"/>
                  </a:cubicBezTo>
                  <a:lnTo>
                    <a:pt x="3601" y="2464"/>
                  </a:lnTo>
                  <a:lnTo>
                    <a:pt x="4238" y="2464"/>
                  </a:lnTo>
                  <a:cubicBezTo>
                    <a:pt x="4535" y="2464"/>
                    <a:pt x="4792" y="2722"/>
                    <a:pt x="4792" y="3032"/>
                  </a:cubicBezTo>
                  <a:cubicBezTo>
                    <a:pt x="4792" y="3344"/>
                    <a:pt x="4535" y="3588"/>
                    <a:pt x="4238" y="3588"/>
                  </a:cubicBezTo>
                  <a:lnTo>
                    <a:pt x="3601" y="3588"/>
                  </a:lnTo>
                  <a:lnTo>
                    <a:pt x="3601" y="4223"/>
                  </a:lnTo>
                  <a:cubicBezTo>
                    <a:pt x="3601" y="4535"/>
                    <a:pt x="3344" y="4792"/>
                    <a:pt x="3033" y="4792"/>
                  </a:cubicBezTo>
                  <a:cubicBezTo>
                    <a:pt x="2722" y="4792"/>
                    <a:pt x="2464" y="4535"/>
                    <a:pt x="2464" y="4223"/>
                  </a:cubicBezTo>
                  <a:lnTo>
                    <a:pt x="2464" y="3588"/>
                  </a:lnTo>
                  <a:lnTo>
                    <a:pt x="1829" y="3588"/>
                  </a:lnTo>
                  <a:cubicBezTo>
                    <a:pt x="1531" y="3588"/>
                    <a:pt x="1273" y="3344"/>
                    <a:pt x="1273" y="3032"/>
                  </a:cubicBezTo>
                  <a:cubicBezTo>
                    <a:pt x="1273" y="2722"/>
                    <a:pt x="1531" y="2464"/>
                    <a:pt x="1829" y="2464"/>
                  </a:cubicBezTo>
                  <a:lnTo>
                    <a:pt x="2464" y="2464"/>
                  </a:lnTo>
                  <a:lnTo>
                    <a:pt x="2464" y="1828"/>
                  </a:lnTo>
                  <a:cubicBezTo>
                    <a:pt x="2464" y="1516"/>
                    <a:pt x="2722" y="1273"/>
                    <a:pt x="3033" y="1273"/>
                  </a:cubicBezTo>
                  <a:close/>
                  <a:moveTo>
                    <a:pt x="3033" y="1"/>
                  </a:moveTo>
                  <a:cubicBezTo>
                    <a:pt x="1354" y="1"/>
                    <a:pt x="1" y="1354"/>
                    <a:pt x="1" y="3032"/>
                  </a:cubicBezTo>
                  <a:cubicBezTo>
                    <a:pt x="1" y="4711"/>
                    <a:pt x="1354" y="6064"/>
                    <a:pt x="3033" y="6064"/>
                  </a:cubicBezTo>
                  <a:cubicBezTo>
                    <a:pt x="4711" y="6064"/>
                    <a:pt x="6064" y="4711"/>
                    <a:pt x="6064" y="3032"/>
                  </a:cubicBezTo>
                  <a:cubicBezTo>
                    <a:pt x="6064" y="1354"/>
                    <a:pt x="4711" y="1"/>
                    <a:pt x="3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7" name="Google Shape;1547;p41"/>
          <p:cNvSpPr txBox="1"/>
          <p:nvPr/>
        </p:nvSpPr>
        <p:spPr>
          <a:xfrm>
            <a:off x="1003150" y="2997475"/>
            <a:ext cx="2802300" cy="10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Cabin"/>
                <a:ea typeface="Cabin"/>
                <a:cs typeface="Cabin"/>
                <a:sym typeface="Cabin"/>
              </a:rPr>
              <a:t>Mercury is the closest planet to the Sun and the smallest one in the Solar System—it’s only a bit larger than the Moon</a:t>
            </a:r>
            <a:endParaRPr>
              <a:solidFill>
                <a:schemeClr val="accent3"/>
              </a:solidFill>
              <a:latin typeface="Cabin"/>
              <a:ea typeface="Cabin"/>
              <a:cs typeface="Cabin"/>
              <a:sym typeface="Cabin"/>
            </a:endParaRPr>
          </a:p>
        </p:txBody>
      </p:sp>
      <p:sp>
        <p:nvSpPr>
          <p:cNvPr id="1548" name="Google Shape;1548;p41"/>
          <p:cNvSpPr txBox="1"/>
          <p:nvPr/>
        </p:nvSpPr>
        <p:spPr>
          <a:xfrm>
            <a:off x="1045650" y="2670250"/>
            <a:ext cx="27780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alanquin Dark"/>
                <a:ea typeface="Palanquin Dark"/>
                <a:cs typeface="Palanquin Dark"/>
                <a:sym typeface="Palanquin Dark"/>
              </a:rPr>
              <a:t>Author: Jane Doe</a:t>
            </a:r>
            <a:endParaRPr sz="1800">
              <a:solidFill>
                <a:schemeClr val="accent3"/>
              </a:solidFill>
              <a:latin typeface="Palanquin Dark"/>
              <a:ea typeface="Palanquin Dark"/>
              <a:cs typeface="Palanquin Dark"/>
              <a:sym typeface="Palanquin Dark"/>
            </a:endParaRPr>
          </a:p>
        </p:txBody>
      </p:sp>
      <p:sp>
        <p:nvSpPr>
          <p:cNvPr id="1549" name="Google Shape;1549;p41"/>
          <p:cNvSpPr/>
          <p:nvPr/>
        </p:nvSpPr>
        <p:spPr>
          <a:xfrm>
            <a:off x="1033520" y="4189190"/>
            <a:ext cx="544308" cy="467978"/>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550" name="Google Shape;1550;p41"/>
          <p:cNvSpPr/>
          <p:nvPr/>
        </p:nvSpPr>
        <p:spPr>
          <a:xfrm>
            <a:off x="2607845" y="4189190"/>
            <a:ext cx="544308" cy="467978"/>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551" name="Google Shape;1551;p41"/>
          <p:cNvSpPr txBox="1"/>
          <p:nvPr/>
        </p:nvSpPr>
        <p:spPr>
          <a:xfrm>
            <a:off x="3152150" y="4189200"/>
            <a:ext cx="7980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Mars</a:t>
            </a:r>
            <a:endParaRPr sz="1800">
              <a:solidFill>
                <a:schemeClr val="accent3"/>
              </a:solidFill>
              <a:latin typeface="Palanquin Dark"/>
              <a:ea typeface="Palanquin Dark"/>
              <a:cs typeface="Palanquin Dark"/>
              <a:sym typeface="Palanquin Dark"/>
            </a:endParaRPr>
          </a:p>
        </p:txBody>
      </p:sp>
      <p:sp>
        <p:nvSpPr>
          <p:cNvPr id="1552" name="Google Shape;1552;p41"/>
          <p:cNvSpPr txBox="1"/>
          <p:nvPr/>
        </p:nvSpPr>
        <p:spPr>
          <a:xfrm>
            <a:off x="1577825" y="4189200"/>
            <a:ext cx="9477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Venus</a:t>
            </a:r>
            <a:endParaRPr sz="1800">
              <a:solidFill>
                <a:schemeClr val="accent3"/>
              </a:solidFill>
              <a:latin typeface="Palanquin Dark"/>
              <a:ea typeface="Palanquin Dark"/>
              <a:cs typeface="Palanquin Dark"/>
              <a:sym typeface="Palanquin Dark"/>
            </a:endParaRPr>
          </a:p>
        </p:txBody>
      </p:sp>
      <p:grpSp>
        <p:nvGrpSpPr>
          <p:cNvPr id="1553" name="Google Shape;1553;p41"/>
          <p:cNvGrpSpPr/>
          <p:nvPr/>
        </p:nvGrpSpPr>
        <p:grpSpPr>
          <a:xfrm>
            <a:off x="1159462" y="4278016"/>
            <a:ext cx="292422" cy="290347"/>
            <a:chOff x="6001105" y="1925955"/>
            <a:chExt cx="428771" cy="425729"/>
          </a:xfrm>
        </p:grpSpPr>
        <p:sp>
          <p:nvSpPr>
            <p:cNvPr id="1554" name="Google Shape;1554;p41"/>
            <p:cNvSpPr/>
            <p:nvPr/>
          </p:nvSpPr>
          <p:spPr>
            <a:xfrm>
              <a:off x="6181680" y="2004965"/>
              <a:ext cx="101587" cy="41470"/>
            </a:xfrm>
            <a:custGeom>
              <a:rect b="b" l="l" r="r" t="t"/>
              <a:pathLst>
                <a:path extrusionOk="0" h="1868" w="4576">
                  <a:moveTo>
                    <a:pt x="0" y="0"/>
                  </a:moveTo>
                  <a:lnTo>
                    <a:pt x="0" y="1868"/>
                  </a:lnTo>
                  <a:lnTo>
                    <a:pt x="4575" y="1868"/>
                  </a:lnTo>
                  <a:lnTo>
                    <a:pt x="45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1"/>
            <p:cNvSpPr/>
            <p:nvPr/>
          </p:nvSpPr>
          <p:spPr>
            <a:xfrm>
              <a:off x="6083733" y="1925955"/>
              <a:ext cx="290864" cy="365057"/>
            </a:xfrm>
            <a:custGeom>
              <a:rect b="b" l="l" r="r" t="t"/>
              <a:pathLst>
                <a:path extrusionOk="0" h="16444" w="13102">
                  <a:moveTo>
                    <a:pt x="9542" y="2436"/>
                  </a:moveTo>
                  <a:cubicBezTo>
                    <a:pt x="9853" y="2436"/>
                    <a:pt x="10111" y="2693"/>
                    <a:pt x="10111" y="2991"/>
                  </a:cubicBezTo>
                  <a:lnTo>
                    <a:pt x="10111" y="5995"/>
                  </a:lnTo>
                  <a:cubicBezTo>
                    <a:pt x="10111" y="6307"/>
                    <a:pt x="9853" y="6551"/>
                    <a:pt x="9542" y="6551"/>
                  </a:cubicBezTo>
                  <a:lnTo>
                    <a:pt x="3858" y="6551"/>
                  </a:lnTo>
                  <a:cubicBezTo>
                    <a:pt x="3546" y="6551"/>
                    <a:pt x="3290" y="6307"/>
                    <a:pt x="3290" y="5995"/>
                  </a:cubicBezTo>
                  <a:lnTo>
                    <a:pt x="3290" y="2991"/>
                  </a:lnTo>
                  <a:cubicBezTo>
                    <a:pt x="3290" y="2693"/>
                    <a:pt x="3546" y="2436"/>
                    <a:pt x="3858" y="2436"/>
                  </a:cubicBezTo>
                  <a:close/>
                  <a:moveTo>
                    <a:pt x="1909" y="0"/>
                  </a:moveTo>
                  <a:cubicBezTo>
                    <a:pt x="853" y="0"/>
                    <a:pt x="0" y="852"/>
                    <a:pt x="0" y="1908"/>
                  </a:cubicBezTo>
                  <a:lnTo>
                    <a:pt x="0" y="14536"/>
                  </a:lnTo>
                  <a:cubicBezTo>
                    <a:pt x="0" y="15578"/>
                    <a:pt x="853" y="16444"/>
                    <a:pt x="1909" y="16444"/>
                  </a:cubicBezTo>
                  <a:lnTo>
                    <a:pt x="7106" y="16444"/>
                  </a:lnTo>
                  <a:lnTo>
                    <a:pt x="6984" y="15321"/>
                  </a:lnTo>
                  <a:lnTo>
                    <a:pt x="1909" y="15321"/>
                  </a:lnTo>
                  <a:cubicBezTo>
                    <a:pt x="1476" y="15321"/>
                    <a:pt x="1124" y="14969"/>
                    <a:pt x="1124" y="14536"/>
                  </a:cubicBezTo>
                  <a:cubicBezTo>
                    <a:pt x="1124" y="14103"/>
                    <a:pt x="1476" y="13751"/>
                    <a:pt x="1909" y="13751"/>
                  </a:cubicBezTo>
                  <a:lnTo>
                    <a:pt x="6836" y="13751"/>
                  </a:lnTo>
                  <a:lnTo>
                    <a:pt x="6673" y="12154"/>
                  </a:lnTo>
                  <a:cubicBezTo>
                    <a:pt x="6578" y="11165"/>
                    <a:pt x="7350" y="10299"/>
                    <a:pt x="8351" y="10299"/>
                  </a:cubicBezTo>
                  <a:cubicBezTo>
                    <a:pt x="8368" y="10299"/>
                    <a:pt x="8375" y="10298"/>
                    <a:pt x="8389" y="10298"/>
                  </a:cubicBezTo>
                  <a:cubicBezTo>
                    <a:pt x="8471" y="10298"/>
                    <a:pt x="8785" y="10328"/>
                    <a:pt x="13101" y="10759"/>
                  </a:cubicBezTo>
                  <a:lnTo>
                    <a:pt x="13101" y="569"/>
                  </a:lnTo>
                  <a:cubicBezTo>
                    <a:pt x="13101" y="257"/>
                    <a:pt x="12858" y="0"/>
                    <a:pt x="125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1"/>
            <p:cNvSpPr/>
            <p:nvPr/>
          </p:nvSpPr>
          <p:spPr>
            <a:xfrm>
              <a:off x="6255939" y="2179501"/>
              <a:ext cx="173937" cy="172183"/>
            </a:xfrm>
            <a:custGeom>
              <a:rect b="b" l="l" r="r" t="t"/>
              <a:pathLst>
                <a:path extrusionOk="0" h="7756" w="7835">
                  <a:moveTo>
                    <a:pt x="604" y="0"/>
                  </a:moveTo>
                  <a:cubicBezTo>
                    <a:pt x="272" y="0"/>
                    <a:pt x="0" y="288"/>
                    <a:pt x="26" y="625"/>
                  </a:cubicBezTo>
                  <a:lnTo>
                    <a:pt x="635" y="6607"/>
                  </a:lnTo>
                  <a:cubicBezTo>
                    <a:pt x="662" y="6918"/>
                    <a:pt x="923" y="7113"/>
                    <a:pt x="1191" y="7113"/>
                  </a:cubicBezTo>
                  <a:cubicBezTo>
                    <a:pt x="1330" y="7113"/>
                    <a:pt x="1471" y="7060"/>
                    <a:pt x="1582" y="6945"/>
                  </a:cubicBezTo>
                  <a:lnTo>
                    <a:pt x="2679" y="5849"/>
                  </a:lnTo>
                  <a:lnTo>
                    <a:pt x="4384" y="7581"/>
                  </a:lnTo>
                  <a:cubicBezTo>
                    <a:pt x="4494" y="7698"/>
                    <a:pt x="4642" y="7755"/>
                    <a:pt x="4789" y="7755"/>
                  </a:cubicBezTo>
                  <a:cubicBezTo>
                    <a:pt x="4933" y="7755"/>
                    <a:pt x="5075" y="7701"/>
                    <a:pt x="5182" y="7594"/>
                  </a:cubicBezTo>
                  <a:lnTo>
                    <a:pt x="7618" y="5158"/>
                  </a:lnTo>
                  <a:cubicBezTo>
                    <a:pt x="7835" y="4929"/>
                    <a:pt x="7835" y="4577"/>
                    <a:pt x="7618" y="4360"/>
                  </a:cubicBezTo>
                  <a:lnTo>
                    <a:pt x="5886" y="2655"/>
                  </a:lnTo>
                  <a:lnTo>
                    <a:pt x="6983" y="1558"/>
                  </a:lnTo>
                  <a:cubicBezTo>
                    <a:pt x="7308" y="1220"/>
                    <a:pt x="7104" y="652"/>
                    <a:pt x="6644" y="598"/>
                  </a:cubicBezTo>
                  <a:lnTo>
                    <a:pt x="649" y="2"/>
                  </a:lnTo>
                  <a:cubicBezTo>
                    <a:pt x="634" y="1"/>
                    <a:pt x="619" y="0"/>
                    <a:pt x="6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1"/>
            <p:cNvSpPr/>
            <p:nvPr/>
          </p:nvSpPr>
          <p:spPr>
            <a:xfrm>
              <a:off x="6002925" y="2079779"/>
              <a:ext cx="52592" cy="24953"/>
            </a:xfrm>
            <a:custGeom>
              <a:rect b="b" l="l" r="r" t="t"/>
              <a:pathLst>
                <a:path extrusionOk="0" h="1124" w="2369">
                  <a:moveTo>
                    <a:pt x="568" y="1"/>
                  </a:moveTo>
                  <a:cubicBezTo>
                    <a:pt x="257" y="1"/>
                    <a:pt x="0" y="257"/>
                    <a:pt x="0" y="555"/>
                  </a:cubicBezTo>
                  <a:cubicBezTo>
                    <a:pt x="0" y="867"/>
                    <a:pt x="257" y="1123"/>
                    <a:pt x="568" y="1123"/>
                  </a:cubicBezTo>
                  <a:lnTo>
                    <a:pt x="1800" y="1123"/>
                  </a:lnTo>
                  <a:cubicBezTo>
                    <a:pt x="2111" y="1123"/>
                    <a:pt x="2368" y="867"/>
                    <a:pt x="2368" y="555"/>
                  </a:cubicBezTo>
                  <a:cubicBezTo>
                    <a:pt x="2368" y="257"/>
                    <a:pt x="2111"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1"/>
            <p:cNvSpPr/>
            <p:nvPr/>
          </p:nvSpPr>
          <p:spPr>
            <a:xfrm>
              <a:off x="6001105" y="2019106"/>
              <a:ext cx="56210" cy="39050"/>
            </a:xfrm>
            <a:custGeom>
              <a:rect b="b" l="l" r="r" t="t"/>
              <a:pathLst>
                <a:path extrusionOk="0" h="1759" w="2532">
                  <a:moveTo>
                    <a:pt x="644" y="0"/>
                  </a:moveTo>
                  <a:cubicBezTo>
                    <a:pt x="441" y="0"/>
                    <a:pt x="243" y="110"/>
                    <a:pt x="149" y="297"/>
                  </a:cubicBezTo>
                  <a:cubicBezTo>
                    <a:pt x="1" y="581"/>
                    <a:pt x="109" y="920"/>
                    <a:pt x="393" y="1055"/>
                  </a:cubicBezTo>
                  <a:lnTo>
                    <a:pt x="1625" y="1691"/>
                  </a:lnTo>
                  <a:cubicBezTo>
                    <a:pt x="1712" y="1737"/>
                    <a:pt x="1805" y="1758"/>
                    <a:pt x="1895" y="1758"/>
                  </a:cubicBezTo>
                  <a:cubicBezTo>
                    <a:pt x="2098" y="1758"/>
                    <a:pt x="2289" y="1649"/>
                    <a:pt x="2383" y="1461"/>
                  </a:cubicBezTo>
                  <a:cubicBezTo>
                    <a:pt x="2531" y="1177"/>
                    <a:pt x="2423" y="839"/>
                    <a:pt x="2139" y="704"/>
                  </a:cubicBezTo>
                  <a:lnTo>
                    <a:pt x="907" y="67"/>
                  </a:lnTo>
                  <a:cubicBezTo>
                    <a:pt x="824" y="21"/>
                    <a:pt x="734" y="0"/>
                    <a:pt x="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1"/>
            <p:cNvSpPr/>
            <p:nvPr/>
          </p:nvSpPr>
          <p:spPr>
            <a:xfrm>
              <a:off x="6001105" y="2126354"/>
              <a:ext cx="56210" cy="39050"/>
            </a:xfrm>
            <a:custGeom>
              <a:rect b="b" l="l" r="r" t="t"/>
              <a:pathLst>
                <a:path extrusionOk="0" h="1759" w="2532">
                  <a:moveTo>
                    <a:pt x="1895" y="1"/>
                  </a:moveTo>
                  <a:cubicBezTo>
                    <a:pt x="1805" y="1"/>
                    <a:pt x="1712" y="22"/>
                    <a:pt x="1625" y="68"/>
                  </a:cubicBezTo>
                  <a:lnTo>
                    <a:pt x="393" y="704"/>
                  </a:lnTo>
                  <a:cubicBezTo>
                    <a:pt x="109" y="839"/>
                    <a:pt x="1" y="1178"/>
                    <a:pt x="149" y="1449"/>
                  </a:cubicBezTo>
                  <a:cubicBezTo>
                    <a:pt x="243" y="1646"/>
                    <a:pt x="436" y="1759"/>
                    <a:pt x="641" y="1759"/>
                  </a:cubicBezTo>
                  <a:cubicBezTo>
                    <a:pt x="730" y="1759"/>
                    <a:pt x="821" y="1737"/>
                    <a:pt x="907" y="1692"/>
                  </a:cubicBezTo>
                  <a:lnTo>
                    <a:pt x="2139" y="1056"/>
                  </a:lnTo>
                  <a:cubicBezTo>
                    <a:pt x="2423" y="920"/>
                    <a:pt x="2531" y="582"/>
                    <a:pt x="2383" y="298"/>
                  </a:cubicBezTo>
                  <a:cubicBezTo>
                    <a:pt x="2289" y="110"/>
                    <a:pt x="2098" y="1"/>
                    <a:pt x="18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41"/>
          <p:cNvGrpSpPr/>
          <p:nvPr/>
        </p:nvGrpSpPr>
        <p:grpSpPr>
          <a:xfrm>
            <a:off x="2734916" y="4296737"/>
            <a:ext cx="290166" cy="252905"/>
            <a:chOff x="6660622" y="1953350"/>
            <a:chExt cx="425463" cy="370829"/>
          </a:xfrm>
        </p:grpSpPr>
        <p:sp>
          <p:nvSpPr>
            <p:cNvPr id="1561" name="Google Shape;1561;p41"/>
            <p:cNvSpPr/>
            <p:nvPr/>
          </p:nvSpPr>
          <p:spPr>
            <a:xfrm>
              <a:off x="6883866" y="1953350"/>
              <a:ext cx="163481" cy="52237"/>
            </a:xfrm>
            <a:custGeom>
              <a:rect b="b" l="l" r="r" t="t"/>
              <a:pathLst>
                <a:path extrusionOk="0" h="2353" w="7364">
                  <a:moveTo>
                    <a:pt x="6458" y="1"/>
                  </a:moveTo>
                  <a:cubicBezTo>
                    <a:pt x="6421" y="1"/>
                    <a:pt x="6385" y="4"/>
                    <a:pt x="6348" y="11"/>
                  </a:cubicBezTo>
                  <a:lnTo>
                    <a:pt x="2856" y="715"/>
                  </a:lnTo>
                  <a:cubicBezTo>
                    <a:pt x="1760" y="932"/>
                    <a:pt x="745" y="1500"/>
                    <a:pt x="1" y="2352"/>
                  </a:cubicBezTo>
                  <a:lnTo>
                    <a:pt x="7363" y="877"/>
                  </a:lnTo>
                  <a:lnTo>
                    <a:pt x="6903" y="241"/>
                  </a:lnTo>
                  <a:cubicBezTo>
                    <a:pt x="6802" y="83"/>
                    <a:pt x="6635" y="1"/>
                    <a:pt x="6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1"/>
            <p:cNvSpPr/>
            <p:nvPr/>
          </p:nvSpPr>
          <p:spPr>
            <a:xfrm>
              <a:off x="6700582" y="1953350"/>
              <a:ext cx="163769" cy="52237"/>
            </a:xfrm>
            <a:custGeom>
              <a:rect b="b" l="l" r="r" t="t"/>
              <a:pathLst>
                <a:path extrusionOk="0" h="2353" w="7377">
                  <a:moveTo>
                    <a:pt x="932" y="1"/>
                  </a:moveTo>
                  <a:cubicBezTo>
                    <a:pt x="751" y="1"/>
                    <a:pt x="576" y="83"/>
                    <a:pt x="474" y="241"/>
                  </a:cubicBezTo>
                  <a:lnTo>
                    <a:pt x="1" y="890"/>
                  </a:lnTo>
                  <a:lnTo>
                    <a:pt x="7376" y="2352"/>
                  </a:lnTo>
                  <a:cubicBezTo>
                    <a:pt x="6619" y="1500"/>
                    <a:pt x="5617" y="932"/>
                    <a:pt x="4521" y="715"/>
                  </a:cubicBezTo>
                  <a:lnTo>
                    <a:pt x="1042" y="11"/>
                  </a:lnTo>
                  <a:cubicBezTo>
                    <a:pt x="1006" y="4"/>
                    <a:pt x="968" y="1"/>
                    <a:pt x="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1"/>
            <p:cNvSpPr/>
            <p:nvPr/>
          </p:nvSpPr>
          <p:spPr>
            <a:xfrm>
              <a:off x="6846015" y="2027498"/>
              <a:ext cx="54701" cy="296681"/>
            </a:xfrm>
            <a:custGeom>
              <a:rect b="b" l="l" r="r" t="t"/>
              <a:pathLst>
                <a:path extrusionOk="0" h="13364" w="2464">
                  <a:moveTo>
                    <a:pt x="0" y="1"/>
                  </a:moveTo>
                  <a:lnTo>
                    <a:pt x="0" y="13034"/>
                  </a:lnTo>
                  <a:cubicBezTo>
                    <a:pt x="375" y="13252"/>
                    <a:pt x="802" y="13364"/>
                    <a:pt x="1232" y="13364"/>
                  </a:cubicBezTo>
                  <a:cubicBezTo>
                    <a:pt x="1655" y="13364"/>
                    <a:pt x="2081" y="13255"/>
                    <a:pt x="2464" y="13034"/>
                  </a:cubicBezTo>
                  <a:lnTo>
                    <a:pt x="2464" y="14"/>
                  </a:lnTo>
                  <a:lnTo>
                    <a:pt x="1273" y="24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1"/>
            <p:cNvSpPr/>
            <p:nvPr/>
          </p:nvSpPr>
          <p:spPr>
            <a:xfrm>
              <a:off x="6660622" y="1993310"/>
              <a:ext cx="160462" cy="300721"/>
            </a:xfrm>
            <a:custGeom>
              <a:rect b="b" l="l" r="r" t="t"/>
              <a:pathLst>
                <a:path extrusionOk="0" h="13546" w="7228">
                  <a:moveTo>
                    <a:pt x="555" y="0"/>
                  </a:moveTo>
                  <a:cubicBezTo>
                    <a:pt x="259" y="0"/>
                    <a:pt x="0" y="240"/>
                    <a:pt x="0" y="566"/>
                  </a:cubicBezTo>
                  <a:lnTo>
                    <a:pt x="0" y="10744"/>
                  </a:lnTo>
                  <a:cubicBezTo>
                    <a:pt x="0" y="10988"/>
                    <a:pt x="150" y="11204"/>
                    <a:pt x="379" y="11285"/>
                  </a:cubicBezTo>
                  <a:lnTo>
                    <a:pt x="7228" y="13545"/>
                  </a:lnTo>
                  <a:lnTo>
                    <a:pt x="7228" y="1310"/>
                  </a:lnTo>
                  <a:lnTo>
                    <a:pt x="664" y="11"/>
                  </a:lnTo>
                  <a:cubicBezTo>
                    <a:pt x="627" y="4"/>
                    <a:pt x="591" y="0"/>
                    <a:pt x="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1"/>
            <p:cNvSpPr/>
            <p:nvPr/>
          </p:nvSpPr>
          <p:spPr>
            <a:xfrm>
              <a:off x="6925624" y="1993310"/>
              <a:ext cx="160462" cy="300721"/>
            </a:xfrm>
            <a:custGeom>
              <a:rect b="b" l="l" r="r" t="t"/>
              <a:pathLst>
                <a:path extrusionOk="0" h="13546" w="7228">
                  <a:moveTo>
                    <a:pt x="4827" y="1797"/>
                  </a:moveTo>
                  <a:cubicBezTo>
                    <a:pt x="5080" y="1797"/>
                    <a:pt x="5316" y="1963"/>
                    <a:pt x="5374" y="2217"/>
                  </a:cubicBezTo>
                  <a:cubicBezTo>
                    <a:pt x="5455" y="2528"/>
                    <a:pt x="5266" y="2826"/>
                    <a:pt x="4968" y="2907"/>
                  </a:cubicBezTo>
                  <a:cubicBezTo>
                    <a:pt x="2655" y="3485"/>
                    <a:pt x="2530" y="3517"/>
                    <a:pt x="2463" y="3517"/>
                  </a:cubicBezTo>
                  <a:cubicBezTo>
                    <a:pt x="2454" y="3517"/>
                    <a:pt x="2447" y="3517"/>
                    <a:pt x="2437" y="3517"/>
                  </a:cubicBezTo>
                  <a:cubicBezTo>
                    <a:pt x="2180" y="3517"/>
                    <a:pt x="1949" y="3354"/>
                    <a:pt x="1895" y="3097"/>
                  </a:cubicBezTo>
                  <a:cubicBezTo>
                    <a:pt x="1814" y="2799"/>
                    <a:pt x="2004" y="2488"/>
                    <a:pt x="2301" y="2420"/>
                  </a:cubicBezTo>
                  <a:lnTo>
                    <a:pt x="4697" y="1811"/>
                  </a:lnTo>
                  <a:cubicBezTo>
                    <a:pt x="4741" y="1802"/>
                    <a:pt x="4784" y="1797"/>
                    <a:pt x="4827" y="1797"/>
                  </a:cubicBezTo>
                  <a:close/>
                  <a:moveTo>
                    <a:pt x="4825" y="4192"/>
                  </a:moveTo>
                  <a:cubicBezTo>
                    <a:pt x="5079" y="4192"/>
                    <a:pt x="5316" y="4359"/>
                    <a:pt x="5374" y="4627"/>
                  </a:cubicBezTo>
                  <a:cubicBezTo>
                    <a:pt x="5455" y="4924"/>
                    <a:pt x="5266" y="5222"/>
                    <a:pt x="4968" y="5303"/>
                  </a:cubicBezTo>
                  <a:cubicBezTo>
                    <a:pt x="2662" y="5880"/>
                    <a:pt x="2530" y="5912"/>
                    <a:pt x="2463" y="5912"/>
                  </a:cubicBezTo>
                  <a:cubicBezTo>
                    <a:pt x="2455" y="5912"/>
                    <a:pt x="2447" y="5912"/>
                    <a:pt x="2437" y="5912"/>
                  </a:cubicBezTo>
                  <a:cubicBezTo>
                    <a:pt x="2180" y="5912"/>
                    <a:pt x="1949" y="5749"/>
                    <a:pt x="1895" y="5493"/>
                  </a:cubicBezTo>
                  <a:cubicBezTo>
                    <a:pt x="1814" y="5195"/>
                    <a:pt x="2004" y="4883"/>
                    <a:pt x="2301" y="4816"/>
                  </a:cubicBezTo>
                  <a:lnTo>
                    <a:pt x="4697" y="4206"/>
                  </a:lnTo>
                  <a:cubicBezTo>
                    <a:pt x="4740" y="4197"/>
                    <a:pt x="4783" y="4192"/>
                    <a:pt x="4825" y="4192"/>
                  </a:cubicBezTo>
                  <a:close/>
                  <a:moveTo>
                    <a:pt x="6663" y="0"/>
                  </a:moveTo>
                  <a:cubicBezTo>
                    <a:pt x="6626" y="0"/>
                    <a:pt x="6589" y="4"/>
                    <a:pt x="6551" y="11"/>
                  </a:cubicBezTo>
                  <a:lnTo>
                    <a:pt x="0" y="1324"/>
                  </a:lnTo>
                  <a:lnTo>
                    <a:pt x="0" y="13545"/>
                  </a:lnTo>
                  <a:lnTo>
                    <a:pt x="6849" y="11285"/>
                  </a:lnTo>
                  <a:cubicBezTo>
                    <a:pt x="7079" y="11204"/>
                    <a:pt x="7228" y="10988"/>
                    <a:pt x="7228" y="10744"/>
                  </a:cubicBezTo>
                  <a:lnTo>
                    <a:pt x="7228" y="566"/>
                  </a:lnTo>
                  <a:cubicBezTo>
                    <a:pt x="7228" y="240"/>
                    <a:pt x="6969" y="0"/>
                    <a:pt x="66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41"/>
          <p:cNvSpPr/>
          <p:nvPr/>
        </p:nvSpPr>
        <p:spPr>
          <a:xfrm>
            <a:off x="859675" y="1701045"/>
            <a:ext cx="7444925" cy="127275"/>
          </a:xfrm>
          <a:custGeom>
            <a:rect b="b" l="l" r="r" t="t"/>
            <a:pathLst>
              <a:path extrusionOk="0" h="5091" w="297797">
                <a:moveTo>
                  <a:pt x="0" y="2194"/>
                </a:moveTo>
                <a:cubicBezTo>
                  <a:pt x="45985" y="2194"/>
                  <a:pt x="92034" y="6938"/>
                  <a:pt x="137940" y="4240"/>
                </a:cubicBezTo>
                <a:cubicBezTo>
                  <a:pt x="161967" y="2828"/>
                  <a:pt x="186164" y="4766"/>
                  <a:pt x="210124" y="2486"/>
                </a:cubicBezTo>
                <a:cubicBezTo>
                  <a:pt x="223233" y="1238"/>
                  <a:pt x="236474" y="-868"/>
                  <a:pt x="249577" y="441"/>
                </a:cubicBezTo>
                <a:cubicBezTo>
                  <a:pt x="265585" y="2041"/>
                  <a:pt x="281709" y="2486"/>
                  <a:pt x="297797" y="2486"/>
                </a:cubicBezTo>
              </a:path>
            </a:pathLst>
          </a:custGeom>
          <a:noFill/>
          <a:ln cap="flat" cmpd="sng" w="9525">
            <a:solidFill>
              <a:schemeClr val="accent3"/>
            </a:solidFill>
            <a:prstDash val="solid"/>
            <a:round/>
            <a:headEnd len="med" w="med" type="none"/>
            <a:tailEnd len="med" w="med" type="none"/>
          </a:ln>
        </p:spPr>
      </p:sp>
      <p:sp>
        <p:nvSpPr>
          <p:cNvPr id="1567" name="Google Shape;1567;p41"/>
          <p:cNvSpPr/>
          <p:nvPr/>
        </p:nvSpPr>
        <p:spPr>
          <a:xfrm>
            <a:off x="4034108" y="1828950"/>
            <a:ext cx="79975" cy="2747100"/>
          </a:xfrm>
          <a:custGeom>
            <a:rect b="b" l="l" r="r" t="t"/>
            <a:pathLst>
              <a:path extrusionOk="0" h="109884" w="3199">
                <a:moveTo>
                  <a:pt x="442" y="0"/>
                </a:moveTo>
                <a:cubicBezTo>
                  <a:pt x="442" y="26895"/>
                  <a:pt x="-1325" y="54036"/>
                  <a:pt x="2488" y="80660"/>
                </a:cubicBezTo>
                <a:cubicBezTo>
                  <a:pt x="3344" y="86639"/>
                  <a:pt x="3483" y="92822"/>
                  <a:pt x="2488" y="98779"/>
                </a:cubicBezTo>
                <a:cubicBezTo>
                  <a:pt x="1873" y="102462"/>
                  <a:pt x="-155" y="106342"/>
                  <a:pt x="1026" y="109884"/>
                </a:cubicBezTo>
              </a:path>
            </a:pathLst>
          </a:custGeom>
          <a:noFill/>
          <a:ln cap="flat" cmpd="sng" w="9525">
            <a:solidFill>
              <a:schemeClr val="accent3"/>
            </a:solidFill>
            <a:prstDash val="solid"/>
            <a:round/>
            <a:headEnd len="med" w="med" type="none"/>
            <a:tailEnd len="med" w="med" type="non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cxnSp>
        <p:nvCxnSpPr>
          <p:cNvPr id="1572" name="Google Shape;1572;p42"/>
          <p:cNvCxnSpPr>
            <a:stCxn id="1573" idx="2"/>
            <a:endCxn id="1574" idx="0"/>
          </p:cNvCxnSpPr>
          <p:nvPr/>
        </p:nvCxnSpPr>
        <p:spPr>
          <a:xfrm>
            <a:off x="4628586" y="1923388"/>
            <a:ext cx="0" cy="1829100"/>
          </a:xfrm>
          <a:prstGeom prst="straightConnector1">
            <a:avLst/>
          </a:prstGeom>
          <a:noFill/>
          <a:ln cap="flat" cmpd="sng" w="9525">
            <a:solidFill>
              <a:schemeClr val="accent3"/>
            </a:solidFill>
            <a:prstDash val="solid"/>
            <a:round/>
            <a:headEnd len="med" w="med" type="none"/>
            <a:tailEnd len="med" w="med" type="none"/>
          </a:ln>
        </p:spPr>
      </p:cxnSp>
      <p:cxnSp>
        <p:nvCxnSpPr>
          <p:cNvPr id="1575" name="Google Shape;1575;p42"/>
          <p:cNvCxnSpPr>
            <a:stCxn id="1576" idx="3"/>
            <a:endCxn id="1577" idx="1"/>
          </p:cNvCxnSpPr>
          <p:nvPr/>
        </p:nvCxnSpPr>
        <p:spPr>
          <a:xfrm>
            <a:off x="2241486" y="2928000"/>
            <a:ext cx="4717500" cy="0"/>
          </a:xfrm>
          <a:prstGeom prst="straightConnector1">
            <a:avLst/>
          </a:prstGeom>
          <a:noFill/>
          <a:ln cap="flat" cmpd="sng" w="9525">
            <a:solidFill>
              <a:schemeClr val="accent3"/>
            </a:solidFill>
            <a:prstDash val="solid"/>
            <a:round/>
            <a:headEnd len="med" w="med" type="none"/>
            <a:tailEnd len="med" w="med" type="none"/>
          </a:ln>
        </p:spPr>
      </p:cxnSp>
      <p:sp>
        <p:nvSpPr>
          <p:cNvPr id="1578" name="Google Shape;157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579" name="Google Shape;1579;p42"/>
          <p:cNvSpPr/>
          <p:nvPr/>
        </p:nvSpPr>
        <p:spPr>
          <a:xfrm>
            <a:off x="3803766" y="2218275"/>
            <a:ext cx="1571770" cy="1351204"/>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580" name="Google Shape;1580;p42"/>
          <p:cNvSpPr/>
          <p:nvPr/>
        </p:nvSpPr>
        <p:spPr>
          <a:xfrm>
            <a:off x="3818278" y="2157724"/>
            <a:ext cx="1507445" cy="1472268"/>
          </a:xfrm>
          <a:custGeom>
            <a:rect b="b" l="l" r="r" t="t"/>
            <a:pathLst>
              <a:path extrusionOk="0" h="57376" w="57252">
                <a:moveTo>
                  <a:pt x="5281" y="10259"/>
                </a:moveTo>
                <a:cubicBezTo>
                  <a:pt x="-720" y="17607"/>
                  <a:pt x="-1884" y="37260"/>
                  <a:pt x="3223" y="45012"/>
                </a:cubicBezTo>
                <a:cubicBezTo>
                  <a:pt x="8330" y="52764"/>
                  <a:pt x="26920" y="59463"/>
                  <a:pt x="35921" y="56769"/>
                </a:cubicBezTo>
                <a:cubicBezTo>
                  <a:pt x="44922" y="54075"/>
                  <a:pt x="56679" y="38154"/>
                  <a:pt x="57230" y="28847"/>
                </a:cubicBezTo>
                <a:cubicBezTo>
                  <a:pt x="57781" y="19540"/>
                  <a:pt x="47886" y="4023"/>
                  <a:pt x="39228" y="925"/>
                </a:cubicBezTo>
                <a:cubicBezTo>
                  <a:pt x="30570" y="-2173"/>
                  <a:pt x="11282" y="2911"/>
                  <a:pt x="5281" y="10259"/>
                </a:cubicBezTo>
                <a:close/>
              </a:path>
            </a:pathLst>
          </a:custGeom>
          <a:noFill/>
          <a:ln cap="flat" cmpd="sng" w="9525">
            <a:solidFill>
              <a:srgbClr val="87725D"/>
            </a:solidFill>
            <a:prstDash val="solid"/>
            <a:round/>
            <a:headEnd len="med" w="med" type="none"/>
            <a:tailEnd len="med" w="med" type="none"/>
          </a:ln>
        </p:spPr>
      </p:sp>
      <p:sp>
        <p:nvSpPr>
          <p:cNvPr id="1581" name="Google Shape;1581;p42"/>
          <p:cNvSpPr/>
          <p:nvPr/>
        </p:nvSpPr>
        <p:spPr>
          <a:xfrm>
            <a:off x="2368104" y="1332864"/>
            <a:ext cx="879693" cy="75631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582" name="Google Shape;1582;p42"/>
          <p:cNvSpPr/>
          <p:nvPr/>
        </p:nvSpPr>
        <p:spPr>
          <a:xfrm>
            <a:off x="2368104" y="3630001"/>
            <a:ext cx="879693" cy="75631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583" name="Google Shape;1583;p42"/>
          <p:cNvSpPr/>
          <p:nvPr/>
        </p:nvSpPr>
        <p:spPr>
          <a:xfrm>
            <a:off x="5896204" y="1332864"/>
            <a:ext cx="879693" cy="75631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584" name="Google Shape;1584;p42"/>
          <p:cNvSpPr/>
          <p:nvPr/>
        </p:nvSpPr>
        <p:spPr>
          <a:xfrm>
            <a:off x="5896204" y="3630001"/>
            <a:ext cx="879693" cy="75631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585" name="Google Shape;1585;p42"/>
          <p:cNvSpPr/>
          <p:nvPr/>
        </p:nvSpPr>
        <p:spPr>
          <a:xfrm rot="-5400000">
            <a:off x="1239995" y="95031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586" name="Google Shape;1586;p42"/>
          <p:cNvSpPr txBox="1"/>
          <p:nvPr/>
        </p:nvSpPr>
        <p:spPr>
          <a:xfrm>
            <a:off x="776586" y="1440450"/>
            <a:ext cx="14649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Chapter A</a:t>
            </a:r>
            <a:endParaRPr sz="2200">
              <a:solidFill>
                <a:srgbClr val="87725D"/>
              </a:solidFill>
              <a:latin typeface="Palanquin Dark"/>
              <a:ea typeface="Palanquin Dark"/>
              <a:cs typeface="Palanquin Dark"/>
              <a:sym typeface="Palanquin Dark"/>
            </a:endParaRPr>
          </a:p>
        </p:txBody>
      </p:sp>
      <p:sp>
        <p:nvSpPr>
          <p:cNvPr id="1587" name="Google Shape;1587;p42"/>
          <p:cNvSpPr txBox="1"/>
          <p:nvPr/>
        </p:nvSpPr>
        <p:spPr>
          <a:xfrm>
            <a:off x="776586" y="1908445"/>
            <a:ext cx="14649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Mercury is the smallest planet</a:t>
            </a:r>
            <a:endParaRPr>
              <a:solidFill>
                <a:srgbClr val="87725D"/>
              </a:solidFill>
              <a:latin typeface="Cabin"/>
              <a:ea typeface="Cabin"/>
              <a:cs typeface="Cabin"/>
              <a:sym typeface="Cabin"/>
            </a:endParaRPr>
          </a:p>
        </p:txBody>
      </p:sp>
      <p:sp>
        <p:nvSpPr>
          <p:cNvPr id="1588" name="Google Shape;1588;p42"/>
          <p:cNvSpPr/>
          <p:nvPr/>
        </p:nvSpPr>
        <p:spPr>
          <a:xfrm rot="-5400000">
            <a:off x="1239995" y="2989432"/>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589" name="Google Shape;1589;p42"/>
          <p:cNvSpPr txBox="1"/>
          <p:nvPr/>
        </p:nvSpPr>
        <p:spPr>
          <a:xfrm>
            <a:off x="776586" y="3479563"/>
            <a:ext cx="14649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87725D"/>
                </a:solidFill>
                <a:latin typeface="Palanquin Dark"/>
                <a:ea typeface="Palanquin Dark"/>
                <a:cs typeface="Palanquin Dark"/>
                <a:sym typeface="Palanquin Dark"/>
              </a:rPr>
              <a:t>Chapter B</a:t>
            </a:r>
            <a:endParaRPr sz="2200">
              <a:solidFill>
                <a:srgbClr val="87725D"/>
              </a:solidFill>
              <a:latin typeface="Palanquin Dark"/>
              <a:ea typeface="Palanquin Dark"/>
              <a:cs typeface="Palanquin Dark"/>
              <a:sym typeface="Palanquin Dark"/>
            </a:endParaRPr>
          </a:p>
        </p:txBody>
      </p:sp>
      <p:sp>
        <p:nvSpPr>
          <p:cNvPr id="1590" name="Google Shape;1590;p42"/>
          <p:cNvSpPr txBox="1"/>
          <p:nvPr/>
        </p:nvSpPr>
        <p:spPr>
          <a:xfrm>
            <a:off x="776586" y="3947557"/>
            <a:ext cx="1464900" cy="5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1591" name="Google Shape;1591;p42"/>
          <p:cNvSpPr/>
          <p:nvPr/>
        </p:nvSpPr>
        <p:spPr>
          <a:xfrm rot="-5400000">
            <a:off x="7422520" y="95031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592" name="Google Shape;1592;p42"/>
          <p:cNvSpPr txBox="1"/>
          <p:nvPr/>
        </p:nvSpPr>
        <p:spPr>
          <a:xfrm>
            <a:off x="6959111" y="1440450"/>
            <a:ext cx="1464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C</a:t>
            </a:r>
            <a:endParaRPr sz="2200">
              <a:solidFill>
                <a:srgbClr val="87725D"/>
              </a:solidFill>
              <a:latin typeface="Palanquin Dark"/>
              <a:ea typeface="Palanquin Dark"/>
              <a:cs typeface="Palanquin Dark"/>
              <a:sym typeface="Palanquin Dark"/>
            </a:endParaRPr>
          </a:p>
        </p:txBody>
      </p:sp>
      <p:sp>
        <p:nvSpPr>
          <p:cNvPr id="1593" name="Google Shape;1593;p42"/>
          <p:cNvSpPr txBox="1"/>
          <p:nvPr/>
        </p:nvSpPr>
        <p:spPr>
          <a:xfrm>
            <a:off x="6959111" y="1908445"/>
            <a:ext cx="1464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Jupiter is the biggest planet</a:t>
            </a:r>
            <a:endParaRPr>
              <a:solidFill>
                <a:srgbClr val="87725D"/>
              </a:solidFill>
              <a:latin typeface="Cabin"/>
              <a:ea typeface="Cabin"/>
              <a:cs typeface="Cabin"/>
              <a:sym typeface="Cabin"/>
            </a:endParaRPr>
          </a:p>
        </p:txBody>
      </p:sp>
      <p:sp>
        <p:nvSpPr>
          <p:cNvPr id="1594" name="Google Shape;1594;p42"/>
          <p:cNvSpPr/>
          <p:nvPr/>
        </p:nvSpPr>
        <p:spPr>
          <a:xfrm rot="-5400000">
            <a:off x="7422520" y="2989432"/>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595" name="Google Shape;1595;p42"/>
          <p:cNvSpPr txBox="1"/>
          <p:nvPr/>
        </p:nvSpPr>
        <p:spPr>
          <a:xfrm>
            <a:off x="6959111" y="3479563"/>
            <a:ext cx="1464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Chapter D</a:t>
            </a:r>
            <a:endParaRPr sz="2200">
              <a:solidFill>
                <a:srgbClr val="87725D"/>
              </a:solidFill>
              <a:latin typeface="Palanquin Dark"/>
              <a:ea typeface="Palanquin Dark"/>
              <a:cs typeface="Palanquin Dark"/>
              <a:sym typeface="Palanquin Dark"/>
            </a:endParaRPr>
          </a:p>
        </p:txBody>
      </p:sp>
      <p:sp>
        <p:nvSpPr>
          <p:cNvPr id="1596" name="Google Shape;1596;p42"/>
          <p:cNvSpPr txBox="1"/>
          <p:nvPr/>
        </p:nvSpPr>
        <p:spPr>
          <a:xfrm>
            <a:off x="6959111" y="3947557"/>
            <a:ext cx="1464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Despite being red, Mars is cold</a:t>
            </a:r>
            <a:endParaRPr>
              <a:solidFill>
                <a:srgbClr val="87725D"/>
              </a:solidFill>
              <a:latin typeface="Cabin"/>
              <a:ea typeface="Cabin"/>
              <a:cs typeface="Cabin"/>
              <a:sym typeface="Cabin"/>
            </a:endParaRPr>
          </a:p>
        </p:txBody>
      </p:sp>
      <p:grpSp>
        <p:nvGrpSpPr>
          <p:cNvPr id="1597" name="Google Shape;1597;p42"/>
          <p:cNvGrpSpPr/>
          <p:nvPr/>
        </p:nvGrpSpPr>
        <p:grpSpPr>
          <a:xfrm>
            <a:off x="2595057" y="1498230"/>
            <a:ext cx="425774" cy="425574"/>
            <a:chOff x="5345494" y="1207430"/>
            <a:chExt cx="425774" cy="425574"/>
          </a:xfrm>
        </p:grpSpPr>
        <p:sp>
          <p:nvSpPr>
            <p:cNvPr id="1598" name="Google Shape;1598;p42"/>
            <p:cNvSpPr/>
            <p:nvPr/>
          </p:nvSpPr>
          <p:spPr>
            <a:xfrm>
              <a:off x="5370136" y="1247789"/>
              <a:ext cx="118104" cy="152669"/>
            </a:xfrm>
            <a:custGeom>
              <a:rect b="b" l="l" r="r" t="t"/>
              <a:pathLst>
                <a:path extrusionOk="0" h="6877" w="5320">
                  <a:moveTo>
                    <a:pt x="3276" y="1"/>
                  </a:moveTo>
                  <a:cubicBezTo>
                    <a:pt x="1205" y="1639"/>
                    <a:pt x="1" y="4129"/>
                    <a:pt x="95" y="6876"/>
                  </a:cubicBezTo>
                  <a:lnTo>
                    <a:pt x="4169" y="6646"/>
                  </a:lnTo>
                  <a:cubicBezTo>
                    <a:pt x="4386" y="6632"/>
                    <a:pt x="4561" y="6511"/>
                    <a:pt x="4642" y="6322"/>
                  </a:cubicBezTo>
                  <a:lnTo>
                    <a:pt x="5211" y="5035"/>
                  </a:lnTo>
                  <a:cubicBezTo>
                    <a:pt x="5319" y="4819"/>
                    <a:pt x="5265" y="4535"/>
                    <a:pt x="5036" y="4359"/>
                  </a:cubicBezTo>
                  <a:cubicBezTo>
                    <a:pt x="4345" y="3804"/>
                    <a:pt x="4196" y="2843"/>
                    <a:pt x="4684" y="2112"/>
                  </a:cubicBezTo>
                  <a:lnTo>
                    <a:pt x="4778" y="1977"/>
                  </a:lnTo>
                  <a:cubicBezTo>
                    <a:pt x="4927" y="1747"/>
                    <a:pt x="4886" y="1435"/>
                    <a:pt x="4684" y="1246"/>
                  </a:cubicBezTo>
                  <a:lnTo>
                    <a:pt x="32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2"/>
            <p:cNvSpPr/>
            <p:nvPr/>
          </p:nvSpPr>
          <p:spPr>
            <a:xfrm>
              <a:off x="5374954" y="1207430"/>
              <a:ext cx="369275" cy="249817"/>
            </a:xfrm>
            <a:custGeom>
              <a:rect b="b" l="l" r="r" t="t"/>
              <a:pathLst>
                <a:path extrusionOk="0" h="11253" w="16634">
                  <a:moveTo>
                    <a:pt x="8261" y="1"/>
                  </a:moveTo>
                  <a:cubicBezTo>
                    <a:pt x="6813" y="1"/>
                    <a:pt x="5335" y="372"/>
                    <a:pt x="4006" y="1156"/>
                  </a:cubicBezTo>
                  <a:lnTo>
                    <a:pt x="5210" y="2225"/>
                  </a:lnTo>
                  <a:cubicBezTo>
                    <a:pt x="5833" y="2780"/>
                    <a:pt x="5955" y="3727"/>
                    <a:pt x="5495" y="4417"/>
                  </a:cubicBezTo>
                  <a:lnTo>
                    <a:pt x="5400" y="4553"/>
                  </a:lnTo>
                  <a:cubicBezTo>
                    <a:pt x="5238" y="4796"/>
                    <a:pt x="5292" y="5121"/>
                    <a:pt x="5522" y="5297"/>
                  </a:cubicBezTo>
                  <a:cubicBezTo>
                    <a:pt x="6185" y="5839"/>
                    <a:pt x="6320" y="6664"/>
                    <a:pt x="6023" y="7314"/>
                  </a:cubicBezTo>
                  <a:lnTo>
                    <a:pt x="5454" y="8600"/>
                  </a:lnTo>
                  <a:cubicBezTo>
                    <a:pt x="5197" y="9168"/>
                    <a:pt x="4656" y="9547"/>
                    <a:pt x="4019" y="9587"/>
                  </a:cubicBezTo>
                  <a:cubicBezTo>
                    <a:pt x="4019" y="9587"/>
                    <a:pt x="4034" y="9587"/>
                    <a:pt x="0" y="9818"/>
                  </a:cubicBezTo>
                  <a:cubicBezTo>
                    <a:pt x="81" y="10305"/>
                    <a:pt x="203" y="10778"/>
                    <a:pt x="379" y="11253"/>
                  </a:cubicBezTo>
                  <a:cubicBezTo>
                    <a:pt x="569" y="11184"/>
                    <a:pt x="785" y="11157"/>
                    <a:pt x="1002" y="11157"/>
                  </a:cubicBezTo>
                  <a:cubicBezTo>
                    <a:pt x="2287" y="11157"/>
                    <a:pt x="3600" y="10955"/>
                    <a:pt x="4873" y="10535"/>
                  </a:cubicBezTo>
                  <a:cubicBezTo>
                    <a:pt x="5279" y="10399"/>
                    <a:pt x="5631" y="10264"/>
                    <a:pt x="6199" y="10264"/>
                  </a:cubicBezTo>
                  <a:cubicBezTo>
                    <a:pt x="6970" y="10264"/>
                    <a:pt x="7688" y="10522"/>
                    <a:pt x="8256" y="11022"/>
                  </a:cubicBezTo>
                  <a:cubicBezTo>
                    <a:pt x="8838" y="10535"/>
                    <a:pt x="9556" y="10264"/>
                    <a:pt x="10326" y="10264"/>
                  </a:cubicBezTo>
                  <a:cubicBezTo>
                    <a:pt x="10895" y="10264"/>
                    <a:pt x="11261" y="10399"/>
                    <a:pt x="11653" y="10535"/>
                  </a:cubicBezTo>
                  <a:cubicBezTo>
                    <a:pt x="12858" y="10928"/>
                    <a:pt x="14170" y="11157"/>
                    <a:pt x="15524" y="11157"/>
                  </a:cubicBezTo>
                  <a:cubicBezTo>
                    <a:pt x="15740" y="11157"/>
                    <a:pt x="15957" y="11184"/>
                    <a:pt x="16146" y="11253"/>
                  </a:cubicBezTo>
                  <a:cubicBezTo>
                    <a:pt x="16417" y="10522"/>
                    <a:pt x="16579" y="9750"/>
                    <a:pt x="16633" y="8952"/>
                  </a:cubicBezTo>
                  <a:lnTo>
                    <a:pt x="14820" y="8952"/>
                  </a:lnTo>
                  <a:cubicBezTo>
                    <a:pt x="14293" y="8952"/>
                    <a:pt x="13778" y="8694"/>
                    <a:pt x="13466" y="8275"/>
                  </a:cubicBezTo>
                  <a:lnTo>
                    <a:pt x="13291" y="8044"/>
                  </a:lnTo>
                  <a:cubicBezTo>
                    <a:pt x="13178" y="7894"/>
                    <a:pt x="13007" y="7813"/>
                    <a:pt x="12822" y="7813"/>
                  </a:cubicBezTo>
                  <a:cubicBezTo>
                    <a:pt x="12807" y="7813"/>
                    <a:pt x="12792" y="7814"/>
                    <a:pt x="12777" y="7815"/>
                  </a:cubicBezTo>
                  <a:lnTo>
                    <a:pt x="11261" y="7990"/>
                  </a:lnTo>
                  <a:cubicBezTo>
                    <a:pt x="11200" y="7997"/>
                    <a:pt x="11138" y="8000"/>
                    <a:pt x="11078" y="8000"/>
                  </a:cubicBezTo>
                  <a:cubicBezTo>
                    <a:pt x="10629" y="8000"/>
                    <a:pt x="10202" y="7825"/>
                    <a:pt x="9880" y="7503"/>
                  </a:cubicBezTo>
                  <a:lnTo>
                    <a:pt x="9420" y="7043"/>
                  </a:lnTo>
                  <a:cubicBezTo>
                    <a:pt x="8852" y="6474"/>
                    <a:pt x="8756" y="5581"/>
                    <a:pt x="9204" y="4918"/>
                  </a:cubicBezTo>
                  <a:lnTo>
                    <a:pt x="9433" y="4567"/>
                  </a:lnTo>
                  <a:cubicBezTo>
                    <a:pt x="9569" y="4363"/>
                    <a:pt x="9556" y="4092"/>
                    <a:pt x="9406" y="3903"/>
                  </a:cubicBezTo>
                  <a:lnTo>
                    <a:pt x="9312" y="3782"/>
                  </a:lnTo>
                  <a:cubicBezTo>
                    <a:pt x="8798" y="3145"/>
                    <a:pt x="8825" y="2225"/>
                    <a:pt x="9366" y="1616"/>
                  </a:cubicBezTo>
                  <a:cubicBezTo>
                    <a:pt x="9379" y="1616"/>
                    <a:pt x="9487" y="1481"/>
                    <a:pt x="10543" y="317"/>
                  </a:cubicBezTo>
                  <a:cubicBezTo>
                    <a:pt x="9810" y="108"/>
                    <a:pt x="9040" y="1"/>
                    <a:pt x="82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2"/>
            <p:cNvSpPr/>
            <p:nvPr/>
          </p:nvSpPr>
          <p:spPr>
            <a:xfrm>
              <a:off x="5596687" y="1223458"/>
              <a:ext cx="147541" cy="157753"/>
            </a:xfrm>
            <a:custGeom>
              <a:rect b="b" l="l" r="r" t="t"/>
              <a:pathLst>
                <a:path extrusionOk="0" h="7106" w="6646">
                  <a:moveTo>
                    <a:pt x="1706" y="1"/>
                  </a:moveTo>
                  <a:lnTo>
                    <a:pt x="217" y="1638"/>
                  </a:lnTo>
                  <a:cubicBezTo>
                    <a:pt x="41" y="1842"/>
                    <a:pt x="28" y="2152"/>
                    <a:pt x="203" y="2369"/>
                  </a:cubicBezTo>
                  <a:lnTo>
                    <a:pt x="298" y="2477"/>
                  </a:lnTo>
                  <a:cubicBezTo>
                    <a:pt x="759" y="3060"/>
                    <a:pt x="786" y="3858"/>
                    <a:pt x="380" y="4467"/>
                  </a:cubicBezTo>
                  <a:lnTo>
                    <a:pt x="149" y="4819"/>
                  </a:lnTo>
                  <a:cubicBezTo>
                    <a:pt x="1" y="5036"/>
                    <a:pt x="28" y="5333"/>
                    <a:pt x="217" y="5523"/>
                  </a:cubicBezTo>
                  <a:lnTo>
                    <a:pt x="690" y="5983"/>
                  </a:lnTo>
                  <a:cubicBezTo>
                    <a:pt x="795" y="6086"/>
                    <a:pt x="928" y="6151"/>
                    <a:pt x="1074" y="6151"/>
                  </a:cubicBezTo>
                  <a:cubicBezTo>
                    <a:pt x="1099" y="6151"/>
                    <a:pt x="1125" y="6149"/>
                    <a:pt x="1150" y="6145"/>
                  </a:cubicBezTo>
                  <a:lnTo>
                    <a:pt x="2666" y="5983"/>
                  </a:lnTo>
                  <a:cubicBezTo>
                    <a:pt x="2730" y="5976"/>
                    <a:pt x="2793" y="5972"/>
                    <a:pt x="2856" y="5972"/>
                  </a:cubicBezTo>
                  <a:cubicBezTo>
                    <a:pt x="3383" y="5972"/>
                    <a:pt x="3882" y="6223"/>
                    <a:pt x="4196" y="6646"/>
                  </a:cubicBezTo>
                  <a:lnTo>
                    <a:pt x="4372" y="6876"/>
                  </a:lnTo>
                  <a:cubicBezTo>
                    <a:pt x="4480" y="7025"/>
                    <a:pt x="4656" y="7106"/>
                    <a:pt x="4832" y="7106"/>
                  </a:cubicBezTo>
                  <a:lnTo>
                    <a:pt x="6645" y="7106"/>
                  </a:lnTo>
                  <a:cubicBezTo>
                    <a:pt x="6429" y="3872"/>
                    <a:pt x="4399" y="1219"/>
                    <a:pt x="17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2"/>
            <p:cNvSpPr/>
            <p:nvPr/>
          </p:nvSpPr>
          <p:spPr>
            <a:xfrm>
              <a:off x="5372223" y="1460221"/>
              <a:ext cx="372316" cy="81452"/>
            </a:xfrm>
            <a:custGeom>
              <a:rect b="b" l="l" r="r" t="t"/>
              <a:pathLst>
                <a:path extrusionOk="0" h="3669" w="16771">
                  <a:moveTo>
                    <a:pt x="6322" y="1"/>
                  </a:moveTo>
                  <a:cubicBezTo>
                    <a:pt x="5943" y="1"/>
                    <a:pt x="5712" y="95"/>
                    <a:pt x="5348" y="203"/>
                  </a:cubicBezTo>
                  <a:cubicBezTo>
                    <a:pt x="3994" y="664"/>
                    <a:pt x="2559" y="894"/>
                    <a:pt x="1125" y="894"/>
                  </a:cubicBezTo>
                  <a:cubicBezTo>
                    <a:pt x="502" y="894"/>
                    <a:pt x="1" y="1394"/>
                    <a:pt x="1" y="2017"/>
                  </a:cubicBezTo>
                  <a:lnTo>
                    <a:pt x="1" y="3073"/>
                  </a:lnTo>
                  <a:lnTo>
                    <a:pt x="6214" y="3073"/>
                  </a:lnTo>
                  <a:cubicBezTo>
                    <a:pt x="6999" y="3073"/>
                    <a:pt x="7743" y="3276"/>
                    <a:pt x="8379" y="3668"/>
                  </a:cubicBezTo>
                  <a:cubicBezTo>
                    <a:pt x="9029" y="3276"/>
                    <a:pt x="9773" y="3073"/>
                    <a:pt x="10558" y="3073"/>
                  </a:cubicBezTo>
                  <a:lnTo>
                    <a:pt x="16771" y="3073"/>
                  </a:lnTo>
                  <a:lnTo>
                    <a:pt x="16771" y="2017"/>
                  </a:lnTo>
                  <a:cubicBezTo>
                    <a:pt x="16771" y="1394"/>
                    <a:pt x="16269" y="894"/>
                    <a:pt x="15647" y="894"/>
                  </a:cubicBezTo>
                  <a:cubicBezTo>
                    <a:pt x="14212" y="894"/>
                    <a:pt x="12777" y="664"/>
                    <a:pt x="11424" y="203"/>
                  </a:cubicBezTo>
                  <a:cubicBezTo>
                    <a:pt x="11059" y="95"/>
                    <a:pt x="10828" y="1"/>
                    <a:pt x="10449" y="1"/>
                  </a:cubicBezTo>
                  <a:cubicBezTo>
                    <a:pt x="9313" y="1"/>
                    <a:pt x="8379" y="921"/>
                    <a:pt x="8379" y="2058"/>
                  </a:cubicBezTo>
                  <a:cubicBezTo>
                    <a:pt x="8379" y="921"/>
                    <a:pt x="7459" y="1"/>
                    <a:pt x="63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2"/>
            <p:cNvSpPr/>
            <p:nvPr/>
          </p:nvSpPr>
          <p:spPr>
            <a:xfrm>
              <a:off x="5345494" y="1553372"/>
              <a:ext cx="425774" cy="79631"/>
            </a:xfrm>
            <a:custGeom>
              <a:rect b="b" l="l" r="r" t="t"/>
              <a:pathLst>
                <a:path extrusionOk="0" h="3587" w="19179">
                  <a:moveTo>
                    <a:pt x="569" y="1"/>
                  </a:moveTo>
                  <a:cubicBezTo>
                    <a:pt x="258" y="1"/>
                    <a:pt x="1" y="244"/>
                    <a:pt x="1" y="555"/>
                  </a:cubicBezTo>
                  <a:lnTo>
                    <a:pt x="1" y="1489"/>
                  </a:lnTo>
                  <a:cubicBezTo>
                    <a:pt x="1" y="1800"/>
                    <a:pt x="258" y="2058"/>
                    <a:pt x="569" y="2058"/>
                  </a:cubicBezTo>
                  <a:lnTo>
                    <a:pt x="7728" y="2058"/>
                  </a:lnTo>
                  <a:cubicBezTo>
                    <a:pt x="7932" y="2058"/>
                    <a:pt x="8122" y="2206"/>
                    <a:pt x="8162" y="2410"/>
                  </a:cubicBezTo>
                  <a:cubicBezTo>
                    <a:pt x="8297" y="3099"/>
                    <a:pt x="8892" y="3587"/>
                    <a:pt x="9583" y="3587"/>
                  </a:cubicBezTo>
                  <a:cubicBezTo>
                    <a:pt x="10287" y="3587"/>
                    <a:pt x="10883" y="3099"/>
                    <a:pt x="11018" y="2410"/>
                  </a:cubicBezTo>
                  <a:cubicBezTo>
                    <a:pt x="11058" y="2206"/>
                    <a:pt x="11234" y="2058"/>
                    <a:pt x="11451" y="2058"/>
                  </a:cubicBezTo>
                  <a:lnTo>
                    <a:pt x="18610" y="2058"/>
                  </a:lnTo>
                  <a:cubicBezTo>
                    <a:pt x="18922" y="2058"/>
                    <a:pt x="19179" y="1800"/>
                    <a:pt x="19179" y="1489"/>
                  </a:cubicBezTo>
                  <a:lnTo>
                    <a:pt x="19179" y="555"/>
                  </a:lnTo>
                  <a:cubicBezTo>
                    <a:pt x="19179" y="244"/>
                    <a:pt x="18922" y="1"/>
                    <a:pt x="18610" y="1"/>
                  </a:cubicBezTo>
                  <a:lnTo>
                    <a:pt x="11762" y="1"/>
                  </a:lnTo>
                  <a:cubicBezTo>
                    <a:pt x="10950" y="1"/>
                    <a:pt x="10165" y="325"/>
                    <a:pt x="9583" y="894"/>
                  </a:cubicBezTo>
                  <a:cubicBezTo>
                    <a:pt x="9015" y="325"/>
                    <a:pt x="8230" y="1"/>
                    <a:pt x="7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42"/>
          <p:cNvGrpSpPr/>
          <p:nvPr/>
        </p:nvGrpSpPr>
        <p:grpSpPr>
          <a:xfrm>
            <a:off x="2595057" y="3795280"/>
            <a:ext cx="425774" cy="425752"/>
            <a:chOff x="5345494" y="1925955"/>
            <a:chExt cx="425774" cy="425752"/>
          </a:xfrm>
        </p:grpSpPr>
        <p:sp>
          <p:nvSpPr>
            <p:cNvPr id="1604" name="Google Shape;1604;p42"/>
            <p:cNvSpPr/>
            <p:nvPr/>
          </p:nvSpPr>
          <p:spPr>
            <a:xfrm>
              <a:off x="5460291" y="1950997"/>
              <a:ext cx="196204" cy="189366"/>
            </a:xfrm>
            <a:custGeom>
              <a:rect b="b" l="l" r="r" t="t"/>
              <a:pathLst>
                <a:path extrusionOk="0" h="8530" w="8838">
                  <a:moveTo>
                    <a:pt x="1908" y="1132"/>
                  </a:moveTo>
                  <a:cubicBezTo>
                    <a:pt x="2395" y="1132"/>
                    <a:pt x="2978" y="1362"/>
                    <a:pt x="3411" y="1592"/>
                  </a:cubicBezTo>
                  <a:cubicBezTo>
                    <a:pt x="2815" y="2079"/>
                    <a:pt x="2260" y="2635"/>
                    <a:pt x="1745" y="3257"/>
                  </a:cubicBezTo>
                  <a:cubicBezTo>
                    <a:pt x="1651" y="3081"/>
                    <a:pt x="1570" y="2891"/>
                    <a:pt x="1502" y="2716"/>
                  </a:cubicBezTo>
                  <a:cubicBezTo>
                    <a:pt x="1231" y="2039"/>
                    <a:pt x="1204" y="1498"/>
                    <a:pt x="1421" y="1267"/>
                  </a:cubicBezTo>
                  <a:cubicBezTo>
                    <a:pt x="1529" y="1173"/>
                    <a:pt x="1691" y="1132"/>
                    <a:pt x="1908" y="1132"/>
                  </a:cubicBezTo>
                  <a:close/>
                  <a:moveTo>
                    <a:pt x="6930" y="1132"/>
                  </a:moveTo>
                  <a:cubicBezTo>
                    <a:pt x="7146" y="1132"/>
                    <a:pt x="7309" y="1173"/>
                    <a:pt x="7417" y="1267"/>
                  </a:cubicBezTo>
                  <a:cubicBezTo>
                    <a:pt x="7633" y="1498"/>
                    <a:pt x="7606" y="2039"/>
                    <a:pt x="7336" y="2716"/>
                  </a:cubicBezTo>
                  <a:cubicBezTo>
                    <a:pt x="7267" y="2891"/>
                    <a:pt x="7186" y="3081"/>
                    <a:pt x="7092" y="3257"/>
                  </a:cubicBezTo>
                  <a:cubicBezTo>
                    <a:pt x="6605" y="2662"/>
                    <a:pt x="6049" y="2106"/>
                    <a:pt x="5427" y="1592"/>
                  </a:cubicBezTo>
                  <a:cubicBezTo>
                    <a:pt x="5860" y="1362"/>
                    <a:pt x="6442" y="1132"/>
                    <a:pt x="6930" y="1132"/>
                  </a:cubicBezTo>
                  <a:close/>
                  <a:moveTo>
                    <a:pt x="4412" y="2242"/>
                  </a:moveTo>
                  <a:cubicBezTo>
                    <a:pt x="5170" y="2797"/>
                    <a:pt x="5887" y="3514"/>
                    <a:pt x="6442" y="4272"/>
                  </a:cubicBezTo>
                  <a:cubicBezTo>
                    <a:pt x="5887" y="5017"/>
                    <a:pt x="5170" y="5733"/>
                    <a:pt x="4412" y="6289"/>
                  </a:cubicBezTo>
                  <a:cubicBezTo>
                    <a:pt x="3667" y="5733"/>
                    <a:pt x="2951" y="5017"/>
                    <a:pt x="2395" y="4272"/>
                  </a:cubicBezTo>
                  <a:cubicBezTo>
                    <a:pt x="2951" y="3514"/>
                    <a:pt x="3667" y="2797"/>
                    <a:pt x="4412" y="2242"/>
                  </a:cubicBezTo>
                  <a:close/>
                  <a:moveTo>
                    <a:pt x="1745" y="5273"/>
                  </a:moveTo>
                  <a:cubicBezTo>
                    <a:pt x="2233" y="5869"/>
                    <a:pt x="2788" y="6424"/>
                    <a:pt x="3411" y="6939"/>
                  </a:cubicBezTo>
                  <a:cubicBezTo>
                    <a:pt x="3234" y="7033"/>
                    <a:pt x="3045" y="7114"/>
                    <a:pt x="2869" y="7182"/>
                  </a:cubicBezTo>
                  <a:cubicBezTo>
                    <a:pt x="2493" y="7333"/>
                    <a:pt x="2159" y="7408"/>
                    <a:pt x="1897" y="7408"/>
                  </a:cubicBezTo>
                  <a:cubicBezTo>
                    <a:pt x="1687" y="7408"/>
                    <a:pt x="1523" y="7360"/>
                    <a:pt x="1421" y="7263"/>
                  </a:cubicBezTo>
                  <a:cubicBezTo>
                    <a:pt x="1204" y="7033"/>
                    <a:pt x="1231" y="6491"/>
                    <a:pt x="1502" y="5815"/>
                  </a:cubicBezTo>
                  <a:cubicBezTo>
                    <a:pt x="1570" y="5639"/>
                    <a:pt x="1651" y="5450"/>
                    <a:pt x="1745" y="5273"/>
                  </a:cubicBezTo>
                  <a:close/>
                  <a:moveTo>
                    <a:pt x="7092" y="5273"/>
                  </a:moveTo>
                  <a:cubicBezTo>
                    <a:pt x="7186" y="5450"/>
                    <a:pt x="7267" y="5639"/>
                    <a:pt x="7336" y="5815"/>
                  </a:cubicBezTo>
                  <a:cubicBezTo>
                    <a:pt x="7606" y="6491"/>
                    <a:pt x="7633" y="7033"/>
                    <a:pt x="7417" y="7263"/>
                  </a:cubicBezTo>
                  <a:cubicBezTo>
                    <a:pt x="7314" y="7360"/>
                    <a:pt x="7150" y="7408"/>
                    <a:pt x="6941" y="7408"/>
                  </a:cubicBezTo>
                  <a:cubicBezTo>
                    <a:pt x="6678" y="7408"/>
                    <a:pt x="6344" y="7333"/>
                    <a:pt x="5968" y="7182"/>
                  </a:cubicBezTo>
                  <a:cubicBezTo>
                    <a:pt x="5793" y="7114"/>
                    <a:pt x="5603" y="7033"/>
                    <a:pt x="5427" y="6939"/>
                  </a:cubicBezTo>
                  <a:cubicBezTo>
                    <a:pt x="6022" y="6451"/>
                    <a:pt x="6578" y="5896"/>
                    <a:pt x="7092" y="5273"/>
                  </a:cubicBezTo>
                  <a:close/>
                  <a:moveTo>
                    <a:pt x="1911" y="1"/>
                  </a:moveTo>
                  <a:cubicBezTo>
                    <a:pt x="1386" y="1"/>
                    <a:pt x="948" y="162"/>
                    <a:pt x="636" y="482"/>
                  </a:cubicBezTo>
                  <a:cubicBezTo>
                    <a:pt x="67" y="1038"/>
                    <a:pt x="0" y="1985"/>
                    <a:pt x="446" y="3122"/>
                  </a:cubicBezTo>
                  <a:cubicBezTo>
                    <a:pt x="596" y="3501"/>
                    <a:pt x="798" y="3880"/>
                    <a:pt x="1029" y="4272"/>
                  </a:cubicBezTo>
                  <a:cubicBezTo>
                    <a:pt x="798" y="4651"/>
                    <a:pt x="596" y="5030"/>
                    <a:pt x="446" y="5409"/>
                  </a:cubicBezTo>
                  <a:cubicBezTo>
                    <a:pt x="0" y="6546"/>
                    <a:pt x="67" y="7493"/>
                    <a:pt x="636" y="8048"/>
                  </a:cubicBezTo>
                  <a:cubicBezTo>
                    <a:pt x="981" y="8393"/>
                    <a:pt x="1428" y="8524"/>
                    <a:pt x="1902" y="8524"/>
                  </a:cubicBezTo>
                  <a:cubicBezTo>
                    <a:pt x="2357" y="8524"/>
                    <a:pt x="2838" y="8403"/>
                    <a:pt x="3275" y="8238"/>
                  </a:cubicBezTo>
                  <a:cubicBezTo>
                    <a:pt x="3654" y="8088"/>
                    <a:pt x="4033" y="7886"/>
                    <a:pt x="4412" y="7655"/>
                  </a:cubicBezTo>
                  <a:cubicBezTo>
                    <a:pt x="4804" y="7886"/>
                    <a:pt x="5183" y="8088"/>
                    <a:pt x="5562" y="8238"/>
                  </a:cubicBezTo>
                  <a:cubicBezTo>
                    <a:pt x="5997" y="8409"/>
                    <a:pt x="6473" y="8529"/>
                    <a:pt x="6926" y="8529"/>
                  </a:cubicBezTo>
                  <a:cubicBezTo>
                    <a:pt x="7404" y="8529"/>
                    <a:pt x="7855" y="8396"/>
                    <a:pt x="8202" y="8048"/>
                  </a:cubicBezTo>
                  <a:cubicBezTo>
                    <a:pt x="8770" y="7493"/>
                    <a:pt x="8837" y="6546"/>
                    <a:pt x="8391" y="5409"/>
                  </a:cubicBezTo>
                  <a:cubicBezTo>
                    <a:pt x="8242" y="5030"/>
                    <a:pt x="8039" y="4651"/>
                    <a:pt x="7809" y="4272"/>
                  </a:cubicBezTo>
                  <a:cubicBezTo>
                    <a:pt x="8039" y="3880"/>
                    <a:pt x="8242" y="3501"/>
                    <a:pt x="8391" y="3122"/>
                  </a:cubicBezTo>
                  <a:cubicBezTo>
                    <a:pt x="8837" y="1985"/>
                    <a:pt x="8770" y="1038"/>
                    <a:pt x="8202" y="482"/>
                  </a:cubicBezTo>
                  <a:cubicBezTo>
                    <a:pt x="7889" y="162"/>
                    <a:pt x="7452" y="1"/>
                    <a:pt x="6927" y="1"/>
                  </a:cubicBezTo>
                  <a:cubicBezTo>
                    <a:pt x="6519" y="1"/>
                    <a:pt x="6059" y="98"/>
                    <a:pt x="5562" y="293"/>
                  </a:cubicBezTo>
                  <a:cubicBezTo>
                    <a:pt x="5183" y="442"/>
                    <a:pt x="4804" y="645"/>
                    <a:pt x="4412" y="875"/>
                  </a:cubicBezTo>
                  <a:cubicBezTo>
                    <a:pt x="4033" y="645"/>
                    <a:pt x="3654" y="442"/>
                    <a:pt x="3275" y="293"/>
                  </a:cubicBezTo>
                  <a:cubicBezTo>
                    <a:pt x="2779" y="98"/>
                    <a:pt x="2318" y="1"/>
                    <a:pt x="19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2"/>
            <p:cNvSpPr/>
            <p:nvPr/>
          </p:nvSpPr>
          <p:spPr>
            <a:xfrm>
              <a:off x="5545894" y="2033203"/>
              <a:ext cx="24975" cy="24975"/>
            </a:xfrm>
            <a:custGeom>
              <a:rect b="b" l="l" r="r" t="t"/>
              <a:pathLst>
                <a:path extrusionOk="0" h="1125" w="1125">
                  <a:moveTo>
                    <a:pt x="569" y="0"/>
                  </a:moveTo>
                  <a:cubicBezTo>
                    <a:pt x="244" y="0"/>
                    <a:pt x="1" y="258"/>
                    <a:pt x="1" y="569"/>
                  </a:cubicBezTo>
                  <a:cubicBezTo>
                    <a:pt x="1" y="866"/>
                    <a:pt x="258" y="1124"/>
                    <a:pt x="569" y="1124"/>
                  </a:cubicBezTo>
                  <a:cubicBezTo>
                    <a:pt x="867" y="1124"/>
                    <a:pt x="1125" y="866"/>
                    <a:pt x="1125" y="569"/>
                  </a:cubicBezTo>
                  <a:cubicBezTo>
                    <a:pt x="1125" y="258"/>
                    <a:pt x="867" y="0"/>
                    <a:pt x="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2"/>
            <p:cNvSpPr/>
            <p:nvPr/>
          </p:nvSpPr>
          <p:spPr>
            <a:xfrm>
              <a:off x="5692236" y="1925955"/>
              <a:ext cx="24953" cy="24931"/>
            </a:xfrm>
            <a:custGeom>
              <a:rect b="b" l="l" r="r" t="t"/>
              <a:pathLst>
                <a:path extrusionOk="0" h="1123" w="1124">
                  <a:moveTo>
                    <a:pt x="555" y="0"/>
                  </a:moveTo>
                  <a:cubicBezTo>
                    <a:pt x="244" y="0"/>
                    <a:pt x="1" y="257"/>
                    <a:pt x="1" y="569"/>
                  </a:cubicBezTo>
                  <a:cubicBezTo>
                    <a:pt x="1" y="879"/>
                    <a:pt x="257" y="1123"/>
                    <a:pt x="555" y="1123"/>
                  </a:cubicBezTo>
                  <a:cubicBezTo>
                    <a:pt x="867" y="1123"/>
                    <a:pt x="1123" y="879"/>
                    <a:pt x="1123" y="569"/>
                  </a:cubicBezTo>
                  <a:cubicBezTo>
                    <a:pt x="1123" y="257"/>
                    <a:pt x="867" y="0"/>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2"/>
            <p:cNvSpPr/>
            <p:nvPr/>
          </p:nvSpPr>
          <p:spPr>
            <a:xfrm>
              <a:off x="5399596" y="2113123"/>
              <a:ext cx="24931" cy="24975"/>
            </a:xfrm>
            <a:custGeom>
              <a:rect b="b" l="l" r="r" t="t"/>
              <a:pathLst>
                <a:path extrusionOk="0" h="1125" w="1123">
                  <a:moveTo>
                    <a:pt x="569" y="0"/>
                  </a:moveTo>
                  <a:cubicBezTo>
                    <a:pt x="244" y="0"/>
                    <a:pt x="0" y="244"/>
                    <a:pt x="0" y="556"/>
                  </a:cubicBezTo>
                  <a:cubicBezTo>
                    <a:pt x="0" y="867"/>
                    <a:pt x="257" y="1124"/>
                    <a:pt x="569" y="1124"/>
                  </a:cubicBezTo>
                  <a:cubicBezTo>
                    <a:pt x="879" y="1124"/>
                    <a:pt x="1123" y="867"/>
                    <a:pt x="1123" y="556"/>
                  </a:cubicBezTo>
                  <a:cubicBezTo>
                    <a:pt x="1123" y="244"/>
                    <a:pt x="879" y="0"/>
                    <a:pt x="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2"/>
            <p:cNvSpPr/>
            <p:nvPr/>
          </p:nvSpPr>
          <p:spPr>
            <a:xfrm>
              <a:off x="5373156" y="1993243"/>
              <a:ext cx="24931" cy="24953"/>
            </a:xfrm>
            <a:custGeom>
              <a:rect b="b" l="l" r="r" t="t"/>
              <a:pathLst>
                <a:path extrusionOk="0" h="1124" w="1123">
                  <a:moveTo>
                    <a:pt x="554" y="1"/>
                  </a:moveTo>
                  <a:cubicBezTo>
                    <a:pt x="244" y="1"/>
                    <a:pt x="0" y="257"/>
                    <a:pt x="0" y="569"/>
                  </a:cubicBezTo>
                  <a:cubicBezTo>
                    <a:pt x="0" y="880"/>
                    <a:pt x="244" y="1124"/>
                    <a:pt x="554" y="1124"/>
                  </a:cubicBezTo>
                  <a:cubicBezTo>
                    <a:pt x="866" y="1124"/>
                    <a:pt x="1123" y="880"/>
                    <a:pt x="1123" y="569"/>
                  </a:cubicBezTo>
                  <a:cubicBezTo>
                    <a:pt x="1123" y="257"/>
                    <a:pt x="866" y="1"/>
                    <a:pt x="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2"/>
            <p:cNvSpPr/>
            <p:nvPr/>
          </p:nvSpPr>
          <p:spPr>
            <a:xfrm>
              <a:off x="5679027" y="2093010"/>
              <a:ext cx="24931" cy="24931"/>
            </a:xfrm>
            <a:custGeom>
              <a:rect b="b" l="l" r="r" t="t"/>
              <a:pathLst>
                <a:path extrusionOk="0" h="1123" w="1123">
                  <a:moveTo>
                    <a:pt x="554" y="0"/>
                  </a:moveTo>
                  <a:cubicBezTo>
                    <a:pt x="244" y="0"/>
                    <a:pt x="0" y="257"/>
                    <a:pt x="0" y="569"/>
                  </a:cubicBezTo>
                  <a:cubicBezTo>
                    <a:pt x="0" y="879"/>
                    <a:pt x="244" y="1123"/>
                    <a:pt x="554" y="1123"/>
                  </a:cubicBezTo>
                  <a:cubicBezTo>
                    <a:pt x="866" y="1123"/>
                    <a:pt x="1123" y="879"/>
                    <a:pt x="1123" y="569"/>
                  </a:cubicBezTo>
                  <a:cubicBezTo>
                    <a:pt x="1123" y="257"/>
                    <a:pt x="866" y="0"/>
                    <a:pt x="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2"/>
            <p:cNvSpPr/>
            <p:nvPr/>
          </p:nvSpPr>
          <p:spPr>
            <a:xfrm>
              <a:off x="5372223" y="2178613"/>
              <a:ext cx="372316" cy="81763"/>
            </a:xfrm>
            <a:custGeom>
              <a:rect b="b" l="l" r="r" t="t"/>
              <a:pathLst>
                <a:path extrusionOk="0" h="3683" w="16771">
                  <a:moveTo>
                    <a:pt x="6322" y="1"/>
                  </a:moveTo>
                  <a:cubicBezTo>
                    <a:pt x="5943" y="1"/>
                    <a:pt x="5712" y="96"/>
                    <a:pt x="5348" y="217"/>
                  </a:cubicBezTo>
                  <a:cubicBezTo>
                    <a:pt x="3994" y="665"/>
                    <a:pt x="2559" y="908"/>
                    <a:pt x="1125" y="908"/>
                  </a:cubicBezTo>
                  <a:cubicBezTo>
                    <a:pt x="502" y="908"/>
                    <a:pt x="1" y="1408"/>
                    <a:pt x="1" y="2031"/>
                  </a:cubicBezTo>
                  <a:lnTo>
                    <a:pt x="1" y="3074"/>
                  </a:lnTo>
                  <a:lnTo>
                    <a:pt x="6214" y="3074"/>
                  </a:lnTo>
                  <a:cubicBezTo>
                    <a:pt x="6999" y="3074"/>
                    <a:pt x="7743" y="3290"/>
                    <a:pt x="8379" y="3682"/>
                  </a:cubicBezTo>
                  <a:cubicBezTo>
                    <a:pt x="9029" y="3290"/>
                    <a:pt x="9773" y="3074"/>
                    <a:pt x="10558" y="3074"/>
                  </a:cubicBezTo>
                  <a:lnTo>
                    <a:pt x="16771" y="3074"/>
                  </a:lnTo>
                  <a:lnTo>
                    <a:pt x="16771" y="2031"/>
                  </a:lnTo>
                  <a:cubicBezTo>
                    <a:pt x="16771" y="1408"/>
                    <a:pt x="16269" y="908"/>
                    <a:pt x="15647" y="908"/>
                  </a:cubicBezTo>
                  <a:cubicBezTo>
                    <a:pt x="14212" y="908"/>
                    <a:pt x="12777" y="665"/>
                    <a:pt x="11424" y="217"/>
                  </a:cubicBezTo>
                  <a:cubicBezTo>
                    <a:pt x="11059" y="96"/>
                    <a:pt x="10828" y="1"/>
                    <a:pt x="10449" y="1"/>
                  </a:cubicBezTo>
                  <a:cubicBezTo>
                    <a:pt x="9313" y="1"/>
                    <a:pt x="8379" y="921"/>
                    <a:pt x="8379" y="2072"/>
                  </a:cubicBezTo>
                  <a:cubicBezTo>
                    <a:pt x="8379" y="921"/>
                    <a:pt x="7459" y="1"/>
                    <a:pt x="63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2"/>
            <p:cNvSpPr/>
            <p:nvPr/>
          </p:nvSpPr>
          <p:spPr>
            <a:xfrm>
              <a:off x="5345494" y="2271764"/>
              <a:ext cx="425774" cy="79942"/>
            </a:xfrm>
            <a:custGeom>
              <a:rect b="b" l="l" r="r" t="t"/>
              <a:pathLst>
                <a:path extrusionOk="0" h="3601" w="19179">
                  <a:moveTo>
                    <a:pt x="569" y="1"/>
                  </a:moveTo>
                  <a:cubicBezTo>
                    <a:pt x="258" y="1"/>
                    <a:pt x="1" y="258"/>
                    <a:pt x="1" y="569"/>
                  </a:cubicBezTo>
                  <a:lnTo>
                    <a:pt x="1" y="1503"/>
                  </a:lnTo>
                  <a:cubicBezTo>
                    <a:pt x="1" y="1814"/>
                    <a:pt x="258" y="2058"/>
                    <a:pt x="569" y="2058"/>
                  </a:cubicBezTo>
                  <a:lnTo>
                    <a:pt x="7728" y="2058"/>
                  </a:lnTo>
                  <a:cubicBezTo>
                    <a:pt x="7932" y="2058"/>
                    <a:pt x="8122" y="2207"/>
                    <a:pt x="8162" y="2424"/>
                  </a:cubicBezTo>
                  <a:cubicBezTo>
                    <a:pt x="8297" y="3100"/>
                    <a:pt x="8892" y="3601"/>
                    <a:pt x="9583" y="3601"/>
                  </a:cubicBezTo>
                  <a:cubicBezTo>
                    <a:pt x="10287" y="3601"/>
                    <a:pt x="10883" y="3100"/>
                    <a:pt x="11018" y="2424"/>
                  </a:cubicBezTo>
                  <a:cubicBezTo>
                    <a:pt x="11058" y="2207"/>
                    <a:pt x="11234" y="2058"/>
                    <a:pt x="11451" y="2058"/>
                  </a:cubicBezTo>
                  <a:lnTo>
                    <a:pt x="18610" y="2058"/>
                  </a:lnTo>
                  <a:cubicBezTo>
                    <a:pt x="18922" y="2058"/>
                    <a:pt x="19179" y="1814"/>
                    <a:pt x="19179" y="1503"/>
                  </a:cubicBezTo>
                  <a:lnTo>
                    <a:pt x="19179" y="569"/>
                  </a:lnTo>
                  <a:cubicBezTo>
                    <a:pt x="19179" y="258"/>
                    <a:pt x="18922" y="1"/>
                    <a:pt x="18610" y="1"/>
                  </a:cubicBezTo>
                  <a:lnTo>
                    <a:pt x="11762" y="1"/>
                  </a:lnTo>
                  <a:cubicBezTo>
                    <a:pt x="10950" y="1"/>
                    <a:pt x="10165" y="325"/>
                    <a:pt x="9583" y="894"/>
                  </a:cubicBezTo>
                  <a:cubicBezTo>
                    <a:pt x="9015" y="325"/>
                    <a:pt x="8230" y="1"/>
                    <a:pt x="7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42"/>
          <p:cNvGrpSpPr/>
          <p:nvPr/>
        </p:nvGrpSpPr>
        <p:grpSpPr>
          <a:xfrm>
            <a:off x="6157412" y="1498295"/>
            <a:ext cx="357265" cy="425463"/>
            <a:chOff x="5379749" y="2644658"/>
            <a:chExt cx="357265" cy="425463"/>
          </a:xfrm>
        </p:grpSpPr>
        <p:sp>
          <p:nvSpPr>
            <p:cNvPr id="1613" name="Google Shape;1613;p42"/>
            <p:cNvSpPr/>
            <p:nvPr/>
          </p:nvSpPr>
          <p:spPr>
            <a:xfrm>
              <a:off x="5465374" y="2790068"/>
              <a:ext cx="186014" cy="46598"/>
            </a:xfrm>
            <a:custGeom>
              <a:rect b="b" l="l" r="r" t="t"/>
              <a:pathLst>
                <a:path extrusionOk="0" h="2099" w="8379">
                  <a:moveTo>
                    <a:pt x="1" y="1"/>
                  </a:moveTo>
                  <a:lnTo>
                    <a:pt x="1056" y="2098"/>
                  </a:lnTo>
                  <a:cubicBezTo>
                    <a:pt x="1977" y="1347"/>
                    <a:pt x="3083" y="972"/>
                    <a:pt x="4190" y="972"/>
                  </a:cubicBezTo>
                  <a:cubicBezTo>
                    <a:pt x="5296" y="972"/>
                    <a:pt x="6403" y="1347"/>
                    <a:pt x="7323" y="2098"/>
                  </a:cubicBezTo>
                  <a:lnTo>
                    <a:pt x="8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2"/>
            <p:cNvSpPr/>
            <p:nvPr/>
          </p:nvSpPr>
          <p:spPr>
            <a:xfrm>
              <a:off x="5486109" y="2849564"/>
              <a:ext cx="144544" cy="68531"/>
            </a:xfrm>
            <a:custGeom>
              <a:rect b="b" l="l" r="r" t="t"/>
              <a:pathLst>
                <a:path extrusionOk="0" h="3087" w="6511">
                  <a:moveTo>
                    <a:pt x="1232" y="1"/>
                  </a:moveTo>
                  <a:lnTo>
                    <a:pt x="1232" y="1"/>
                  </a:lnTo>
                  <a:cubicBezTo>
                    <a:pt x="867" y="217"/>
                    <a:pt x="624" y="447"/>
                    <a:pt x="380" y="717"/>
                  </a:cubicBezTo>
                  <a:cubicBezTo>
                    <a:pt x="231" y="880"/>
                    <a:pt x="109" y="1056"/>
                    <a:pt x="1" y="1246"/>
                  </a:cubicBezTo>
                  <a:cubicBezTo>
                    <a:pt x="637" y="2356"/>
                    <a:pt x="1909" y="3086"/>
                    <a:pt x="3249" y="3086"/>
                  </a:cubicBezTo>
                  <a:cubicBezTo>
                    <a:pt x="4603" y="3086"/>
                    <a:pt x="5875" y="2356"/>
                    <a:pt x="6510" y="1246"/>
                  </a:cubicBezTo>
                  <a:cubicBezTo>
                    <a:pt x="6402" y="1056"/>
                    <a:pt x="6281" y="880"/>
                    <a:pt x="6131" y="717"/>
                  </a:cubicBezTo>
                  <a:cubicBezTo>
                    <a:pt x="5888" y="447"/>
                    <a:pt x="5644" y="217"/>
                    <a:pt x="5279" y="1"/>
                  </a:cubicBezTo>
                  <a:lnTo>
                    <a:pt x="5279" y="1"/>
                  </a:lnTo>
                  <a:cubicBezTo>
                    <a:pt x="5509" y="1259"/>
                    <a:pt x="4521" y="2410"/>
                    <a:pt x="3249" y="2410"/>
                  </a:cubicBezTo>
                  <a:cubicBezTo>
                    <a:pt x="1977" y="2410"/>
                    <a:pt x="1003" y="1259"/>
                    <a:pt x="1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2"/>
            <p:cNvSpPr/>
            <p:nvPr/>
          </p:nvSpPr>
          <p:spPr>
            <a:xfrm>
              <a:off x="5537480" y="2836643"/>
              <a:ext cx="41803" cy="41470"/>
            </a:xfrm>
            <a:custGeom>
              <a:rect b="b" l="l" r="r" t="t"/>
              <a:pathLst>
                <a:path extrusionOk="0" h="1868" w="1883">
                  <a:moveTo>
                    <a:pt x="935" y="0"/>
                  </a:moveTo>
                  <a:cubicBezTo>
                    <a:pt x="421" y="0"/>
                    <a:pt x="1" y="420"/>
                    <a:pt x="1" y="934"/>
                  </a:cubicBezTo>
                  <a:cubicBezTo>
                    <a:pt x="1" y="1449"/>
                    <a:pt x="421" y="1868"/>
                    <a:pt x="935" y="1868"/>
                  </a:cubicBezTo>
                  <a:cubicBezTo>
                    <a:pt x="1463" y="1868"/>
                    <a:pt x="1883" y="1449"/>
                    <a:pt x="1883" y="934"/>
                  </a:cubicBezTo>
                  <a:cubicBezTo>
                    <a:pt x="1883" y="420"/>
                    <a:pt x="1463"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2"/>
            <p:cNvSpPr/>
            <p:nvPr/>
          </p:nvSpPr>
          <p:spPr>
            <a:xfrm>
              <a:off x="5663310" y="3002810"/>
              <a:ext cx="73704" cy="67310"/>
            </a:xfrm>
            <a:custGeom>
              <a:rect b="b" l="l" r="r" t="t"/>
              <a:pathLst>
                <a:path extrusionOk="0" h="3032" w="3320">
                  <a:moveTo>
                    <a:pt x="2750" y="0"/>
                  </a:moveTo>
                  <a:cubicBezTo>
                    <a:pt x="1224" y="0"/>
                    <a:pt x="0" y="1451"/>
                    <a:pt x="410" y="3032"/>
                  </a:cubicBezTo>
                  <a:lnTo>
                    <a:pt x="1641" y="3032"/>
                  </a:lnTo>
                  <a:cubicBezTo>
                    <a:pt x="2562" y="3032"/>
                    <a:pt x="3320" y="2274"/>
                    <a:pt x="3320" y="1354"/>
                  </a:cubicBezTo>
                  <a:lnTo>
                    <a:pt x="3320" y="67"/>
                  </a:lnTo>
                  <a:cubicBezTo>
                    <a:pt x="3127" y="22"/>
                    <a:pt x="2936" y="0"/>
                    <a:pt x="27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2"/>
            <p:cNvSpPr/>
            <p:nvPr/>
          </p:nvSpPr>
          <p:spPr>
            <a:xfrm>
              <a:off x="5541409" y="2941516"/>
              <a:ext cx="33966" cy="34255"/>
            </a:xfrm>
            <a:custGeom>
              <a:rect b="b" l="l" r="r" t="t"/>
              <a:pathLst>
                <a:path extrusionOk="0" h="1543" w="1530">
                  <a:moveTo>
                    <a:pt x="0" y="0"/>
                  </a:moveTo>
                  <a:lnTo>
                    <a:pt x="758" y="1543"/>
                  </a:lnTo>
                  <a:lnTo>
                    <a:pt x="1529" y="0"/>
                  </a:lnTo>
                  <a:lnTo>
                    <a:pt x="1529" y="0"/>
                  </a:lnTo>
                  <a:cubicBezTo>
                    <a:pt x="1272" y="41"/>
                    <a:pt x="1018" y="61"/>
                    <a:pt x="765" y="61"/>
                  </a:cubicBezTo>
                  <a:cubicBezTo>
                    <a:pt x="511" y="61"/>
                    <a:pt x="257" y="4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2"/>
            <p:cNvSpPr/>
            <p:nvPr/>
          </p:nvSpPr>
          <p:spPr>
            <a:xfrm>
              <a:off x="5379749" y="2644658"/>
              <a:ext cx="357265" cy="425463"/>
            </a:xfrm>
            <a:custGeom>
              <a:rect b="b" l="l" r="r" t="t"/>
              <a:pathLst>
                <a:path extrusionOk="0" h="19165" w="16093">
                  <a:moveTo>
                    <a:pt x="10449" y="2734"/>
                  </a:moveTo>
                  <a:cubicBezTo>
                    <a:pt x="10747" y="2734"/>
                    <a:pt x="11004" y="2978"/>
                    <a:pt x="11004" y="3288"/>
                  </a:cubicBezTo>
                  <a:cubicBezTo>
                    <a:pt x="11004" y="3600"/>
                    <a:pt x="10747" y="3857"/>
                    <a:pt x="10449" y="3857"/>
                  </a:cubicBezTo>
                  <a:lnTo>
                    <a:pt x="5644" y="3857"/>
                  </a:lnTo>
                  <a:cubicBezTo>
                    <a:pt x="5333" y="3857"/>
                    <a:pt x="5090" y="3600"/>
                    <a:pt x="5090" y="3288"/>
                  </a:cubicBezTo>
                  <a:cubicBezTo>
                    <a:pt x="5090" y="2978"/>
                    <a:pt x="5333" y="2734"/>
                    <a:pt x="5644" y="2734"/>
                  </a:cubicBezTo>
                  <a:close/>
                  <a:moveTo>
                    <a:pt x="13142" y="5427"/>
                  </a:moveTo>
                  <a:cubicBezTo>
                    <a:pt x="13562" y="5427"/>
                    <a:pt x="13833" y="5860"/>
                    <a:pt x="13643" y="6239"/>
                  </a:cubicBezTo>
                  <a:lnTo>
                    <a:pt x="12005" y="9501"/>
                  </a:lnTo>
                  <a:cubicBezTo>
                    <a:pt x="12101" y="9637"/>
                    <a:pt x="12195" y="9772"/>
                    <a:pt x="12276" y="9920"/>
                  </a:cubicBezTo>
                  <a:lnTo>
                    <a:pt x="12844" y="9920"/>
                  </a:lnTo>
                  <a:cubicBezTo>
                    <a:pt x="13156" y="9920"/>
                    <a:pt x="13400" y="10164"/>
                    <a:pt x="13400" y="10476"/>
                  </a:cubicBezTo>
                  <a:cubicBezTo>
                    <a:pt x="13400" y="10786"/>
                    <a:pt x="13156" y="11044"/>
                    <a:pt x="12844" y="11044"/>
                  </a:cubicBezTo>
                  <a:lnTo>
                    <a:pt x="12276" y="11044"/>
                  </a:lnTo>
                  <a:cubicBezTo>
                    <a:pt x="11830" y="11815"/>
                    <a:pt x="11139" y="12452"/>
                    <a:pt x="10327" y="12871"/>
                  </a:cubicBezTo>
                  <a:lnTo>
                    <a:pt x="8555" y="16417"/>
                  </a:lnTo>
                  <a:cubicBezTo>
                    <a:pt x="8446" y="16627"/>
                    <a:pt x="8246" y="16732"/>
                    <a:pt x="8047" y="16732"/>
                  </a:cubicBezTo>
                  <a:cubicBezTo>
                    <a:pt x="7847" y="16732"/>
                    <a:pt x="7647" y="16627"/>
                    <a:pt x="7539" y="16417"/>
                  </a:cubicBezTo>
                  <a:lnTo>
                    <a:pt x="5766" y="12871"/>
                  </a:lnTo>
                  <a:cubicBezTo>
                    <a:pt x="4954" y="12452"/>
                    <a:pt x="4264" y="11815"/>
                    <a:pt x="3818" y="11044"/>
                  </a:cubicBezTo>
                  <a:lnTo>
                    <a:pt x="3249" y="11044"/>
                  </a:lnTo>
                  <a:cubicBezTo>
                    <a:pt x="2937" y="11044"/>
                    <a:pt x="2694" y="10786"/>
                    <a:pt x="2694" y="10476"/>
                  </a:cubicBezTo>
                  <a:cubicBezTo>
                    <a:pt x="2694" y="10164"/>
                    <a:pt x="2937" y="9920"/>
                    <a:pt x="3249" y="9920"/>
                  </a:cubicBezTo>
                  <a:lnTo>
                    <a:pt x="3818" y="9920"/>
                  </a:lnTo>
                  <a:cubicBezTo>
                    <a:pt x="3899" y="9772"/>
                    <a:pt x="3993" y="9637"/>
                    <a:pt x="4088" y="9501"/>
                  </a:cubicBezTo>
                  <a:lnTo>
                    <a:pt x="2450" y="6239"/>
                  </a:lnTo>
                  <a:cubicBezTo>
                    <a:pt x="2261" y="5860"/>
                    <a:pt x="2531" y="5427"/>
                    <a:pt x="2951" y="5427"/>
                  </a:cubicBezTo>
                  <a:close/>
                  <a:moveTo>
                    <a:pt x="4061" y="0"/>
                  </a:moveTo>
                  <a:cubicBezTo>
                    <a:pt x="4434" y="2199"/>
                    <a:pt x="2718" y="4148"/>
                    <a:pt x="581" y="4148"/>
                  </a:cubicBezTo>
                  <a:cubicBezTo>
                    <a:pt x="391" y="4148"/>
                    <a:pt x="197" y="4133"/>
                    <a:pt x="1" y="4101"/>
                  </a:cubicBezTo>
                  <a:lnTo>
                    <a:pt x="1" y="15050"/>
                  </a:lnTo>
                  <a:cubicBezTo>
                    <a:pt x="192" y="15020"/>
                    <a:pt x="381" y="15006"/>
                    <a:pt x="566" y="15006"/>
                  </a:cubicBezTo>
                  <a:cubicBezTo>
                    <a:pt x="2721" y="15006"/>
                    <a:pt x="4435" y="16959"/>
                    <a:pt x="4061" y="19165"/>
                  </a:cubicBezTo>
                  <a:lnTo>
                    <a:pt x="12032" y="19165"/>
                  </a:lnTo>
                  <a:cubicBezTo>
                    <a:pt x="11658" y="16959"/>
                    <a:pt x="13385" y="15006"/>
                    <a:pt x="15530" y="15006"/>
                  </a:cubicBezTo>
                  <a:cubicBezTo>
                    <a:pt x="15715" y="15006"/>
                    <a:pt x="15903" y="15020"/>
                    <a:pt x="16093" y="15050"/>
                  </a:cubicBezTo>
                  <a:lnTo>
                    <a:pt x="16093" y="4101"/>
                  </a:lnTo>
                  <a:cubicBezTo>
                    <a:pt x="15897" y="4133"/>
                    <a:pt x="15703" y="4148"/>
                    <a:pt x="15512" y="4148"/>
                  </a:cubicBezTo>
                  <a:cubicBezTo>
                    <a:pt x="13375" y="4148"/>
                    <a:pt x="11660" y="2199"/>
                    <a:pt x="12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2"/>
            <p:cNvSpPr/>
            <p:nvPr/>
          </p:nvSpPr>
          <p:spPr>
            <a:xfrm>
              <a:off x="5379749" y="3002810"/>
              <a:ext cx="73726" cy="67310"/>
            </a:xfrm>
            <a:custGeom>
              <a:rect b="b" l="l" r="r" t="t"/>
              <a:pathLst>
                <a:path extrusionOk="0" h="3032" w="3321">
                  <a:moveTo>
                    <a:pt x="567" y="1"/>
                  </a:moveTo>
                  <a:cubicBezTo>
                    <a:pt x="382" y="1"/>
                    <a:pt x="192" y="22"/>
                    <a:pt x="1" y="67"/>
                  </a:cubicBezTo>
                  <a:lnTo>
                    <a:pt x="1" y="1354"/>
                  </a:lnTo>
                  <a:cubicBezTo>
                    <a:pt x="1" y="2274"/>
                    <a:pt x="745" y="3032"/>
                    <a:pt x="1679" y="3032"/>
                  </a:cubicBezTo>
                  <a:lnTo>
                    <a:pt x="2910" y="3032"/>
                  </a:lnTo>
                  <a:cubicBezTo>
                    <a:pt x="3321" y="1462"/>
                    <a:pt x="2094"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2"/>
            <p:cNvSpPr/>
            <p:nvPr/>
          </p:nvSpPr>
          <p:spPr>
            <a:xfrm>
              <a:off x="5663310" y="2644658"/>
              <a:ext cx="73704" cy="67310"/>
            </a:xfrm>
            <a:custGeom>
              <a:rect b="b" l="l" r="r" t="t"/>
              <a:pathLst>
                <a:path extrusionOk="0" h="3032" w="3320">
                  <a:moveTo>
                    <a:pt x="410" y="0"/>
                  </a:moveTo>
                  <a:cubicBezTo>
                    <a:pt x="0" y="1580"/>
                    <a:pt x="1234" y="3031"/>
                    <a:pt x="2753" y="3031"/>
                  </a:cubicBezTo>
                  <a:cubicBezTo>
                    <a:pt x="2938" y="3031"/>
                    <a:pt x="3128" y="3009"/>
                    <a:pt x="3320" y="2964"/>
                  </a:cubicBezTo>
                  <a:lnTo>
                    <a:pt x="3320" y="1678"/>
                  </a:lnTo>
                  <a:cubicBezTo>
                    <a:pt x="3320" y="744"/>
                    <a:pt x="2562" y="0"/>
                    <a:pt x="1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2"/>
            <p:cNvSpPr/>
            <p:nvPr/>
          </p:nvSpPr>
          <p:spPr>
            <a:xfrm>
              <a:off x="5379749" y="2644658"/>
              <a:ext cx="73726" cy="67310"/>
            </a:xfrm>
            <a:custGeom>
              <a:rect b="b" l="l" r="r" t="t"/>
              <a:pathLst>
                <a:path extrusionOk="0" h="3032" w="3321">
                  <a:moveTo>
                    <a:pt x="1679" y="0"/>
                  </a:moveTo>
                  <a:cubicBezTo>
                    <a:pt x="745" y="0"/>
                    <a:pt x="1" y="744"/>
                    <a:pt x="1" y="1678"/>
                  </a:cubicBezTo>
                  <a:lnTo>
                    <a:pt x="1" y="2964"/>
                  </a:lnTo>
                  <a:cubicBezTo>
                    <a:pt x="194" y="3009"/>
                    <a:pt x="385" y="3031"/>
                    <a:pt x="571" y="3031"/>
                  </a:cubicBezTo>
                  <a:cubicBezTo>
                    <a:pt x="2097" y="3031"/>
                    <a:pt x="3320" y="1580"/>
                    <a:pt x="29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42"/>
          <p:cNvGrpSpPr/>
          <p:nvPr/>
        </p:nvGrpSpPr>
        <p:grpSpPr>
          <a:xfrm>
            <a:off x="6129785" y="3795275"/>
            <a:ext cx="412543" cy="425774"/>
            <a:chOff x="5352110" y="3363050"/>
            <a:chExt cx="412543" cy="425774"/>
          </a:xfrm>
        </p:grpSpPr>
        <p:sp>
          <p:nvSpPr>
            <p:cNvPr id="1623" name="Google Shape;1623;p42"/>
            <p:cNvSpPr/>
            <p:nvPr/>
          </p:nvSpPr>
          <p:spPr>
            <a:xfrm>
              <a:off x="5712949" y="3455291"/>
              <a:ext cx="51704" cy="333400"/>
            </a:xfrm>
            <a:custGeom>
              <a:rect b="b" l="l" r="r" t="t"/>
              <a:pathLst>
                <a:path extrusionOk="0" h="15018" w="2329">
                  <a:moveTo>
                    <a:pt x="1" y="1"/>
                  </a:moveTo>
                  <a:lnTo>
                    <a:pt x="1" y="13521"/>
                  </a:lnTo>
                  <a:cubicBezTo>
                    <a:pt x="1" y="13629"/>
                    <a:pt x="28" y="13738"/>
                    <a:pt x="96" y="13819"/>
                  </a:cubicBezTo>
                  <a:lnTo>
                    <a:pt x="692" y="14753"/>
                  </a:lnTo>
                  <a:cubicBezTo>
                    <a:pt x="800" y="14929"/>
                    <a:pt x="983" y="15017"/>
                    <a:pt x="1165" y="15017"/>
                  </a:cubicBezTo>
                  <a:cubicBezTo>
                    <a:pt x="1348" y="15017"/>
                    <a:pt x="1531" y="14929"/>
                    <a:pt x="1639" y="14753"/>
                  </a:cubicBezTo>
                  <a:lnTo>
                    <a:pt x="2235" y="13819"/>
                  </a:lnTo>
                  <a:cubicBezTo>
                    <a:pt x="2289" y="13738"/>
                    <a:pt x="2329" y="13629"/>
                    <a:pt x="2329" y="13521"/>
                  </a:cubicBezTo>
                  <a:lnTo>
                    <a:pt x="23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2"/>
            <p:cNvSpPr/>
            <p:nvPr/>
          </p:nvSpPr>
          <p:spPr>
            <a:xfrm>
              <a:off x="5712949" y="3363050"/>
              <a:ext cx="51704" cy="67310"/>
            </a:xfrm>
            <a:custGeom>
              <a:rect b="b" l="l" r="r" t="t"/>
              <a:pathLst>
                <a:path extrusionOk="0" h="3032" w="2329">
                  <a:moveTo>
                    <a:pt x="1165" y="0"/>
                  </a:moveTo>
                  <a:cubicBezTo>
                    <a:pt x="529" y="0"/>
                    <a:pt x="1" y="514"/>
                    <a:pt x="1" y="1164"/>
                  </a:cubicBezTo>
                  <a:lnTo>
                    <a:pt x="1" y="3032"/>
                  </a:lnTo>
                  <a:lnTo>
                    <a:pt x="2329" y="3032"/>
                  </a:lnTo>
                  <a:lnTo>
                    <a:pt x="2329" y="1164"/>
                  </a:lnTo>
                  <a:cubicBezTo>
                    <a:pt x="2329" y="514"/>
                    <a:pt x="1801" y="0"/>
                    <a:pt x="1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2"/>
            <p:cNvSpPr/>
            <p:nvPr/>
          </p:nvSpPr>
          <p:spPr>
            <a:xfrm>
              <a:off x="5352110" y="3363050"/>
              <a:ext cx="187213" cy="425774"/>
            </a:xfrm>
            <a:custGeom>
              <a:rect b="b" l="l" r="r" t="t"/>
              <a:pathLst>
                <a:path extrusionOk="0" h="19179" w="8433">
                  <a:moveTo>
                    <a:pt x="5996" y="2436"/>
                  </a:moveTo>
                  <a:cubicBezTo>
                    <a:pt x="6308" y="2436"/>
                    <a:pt x="6564" y="2680"/>
                    <a:pt x="6564" y="2992"/>
                  </a:cubicBezTo>
                  <a:cubicBezTo>
                    <a:pt x="6564" y="3303"/>
                    <a:pt x="6308" y="3560"/>
                    <a:pt x="5996" y="3560"/>
                  </a:cubicBezTo>
                  <a:lnTo>
                    <a:pt x="3005" y="3560"/>
                  </a:lnTo>
                  <a:cubicBezTo>
                    <a:pt x="2693" y="3560"/>
                    <a:pt x="2437" y="3303"/>
                    <a:pt x="2437" y="2992"/>
                  </a:cubicBezTo>
                  <a:cubicBezTo>
                    <a:pt x="2437" y="2680"/>
                    <a:pt x="2693" y="2436"/>
                    <a:pt x="3005" y="2436"/>
                  </a:cubicBezTo>
                  <a:close/>
                  <a:moveTo>
                    <a:pt x="4792" y="4832"/>
                  </a:moveTo>
                  <a:cubicBezTo>
                    <a:pt x="5103" y="4832"/>
                    <a:pt x="5360" y="5076"/>
                    <a:pt x="5360" y="5387"/>
                  </a:cubicBezTo>
                  <a:cubicBezTo>
                    <a:pt x="5360" y="5699"/>
                    <a:pt x="5103" y="5955"/>
                    <a:pt x="4792" y="5955"/>
                  </a:cubicBezTo>
                  <a:lnTo>
                    <a:pt x="3005" y="5955"/>
                  </a:lnTo>
                  <a:cubicBezTo>
                    <a:pt x="2693" y="5955"/>
                    <a:pt x="2437" y="5699"/>
                    <a:pt x="2437" y="5387"/>
                  </a:cubicBezTo>
                  <a:cubicBezTo>
                    <a:pt x="2437" y="5076"/>
                    <a:pt x="2693" y="4832"/>
                    <a:pt x="3005" y="4832"/>
                  </a:cubicBezTo>
                  <a:close/>
                  <a:moveTo>
                    <a:pt x="569" y="0"/>
                  </a:moveTo>
                  <a:cubicBezTo>
                    <a:pt x="257" y="0"/>
                    <a:pt x="1" y="258"/>
                    <a:pt x="1" y="569"/>
                  </a:cubicBezTo>
                  <a:lnTo>
                    <a:pt x="1" y="18610"/>
                  </a:lnTo>
                  <a:cubicBezTo>
                    <a:pt x="1" y="18921"/>
                    <a:pt x="257" y="19179"/>
                    <a:pt x="569" y="19179"/>
                  </a:cubicBezTo>
                  <a:lnTo>
                    <a:pt x="8432" y="19179"/>
                  </a:lnTo>
                  <a:lnTo>
                    <a:pt x="8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2"/>
            <p:cNvSpPr/>
            <p:nvPr/>
          </p:nvSpPr>
          <p:spPr>
            <a:xfrm>
              <a:off x="5564231" y="3363050"/>
              <a:ext cx="28283" cy="425774"/>
            </a:xfrm>
            <a:custGeom>
              <a:rect b="b" l="l" r="r" t="t"/>
              <a:pathLst>
                <a:path extrusionOk="0" h="19179" w="1274">
                  <a:moveTo>
                    <a:pt x="1" y="0"/>
                  </a:moveTo>
                  <a:lnTo>
                    <a:pt x="1" y="19179"/>
                  </a:lnTo>
                  <a:lnTo>
                    <a:pt x="1273" y="19179"/>
                  </a:lnTo>
                  <a:lnTo>
                    <a:pt x="1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2"/>
            <p:cNvSpPr/>
            <p:nvPr/>
          </p:nvSpPr>
          <p:spPr>
            <a:xfrm>
              <a:off x="5617400" y="3363050"/>
              <a:ext cx="53236" cy="425774"/>
            </a:xfrm>
            <a:custGeom>
              <a:rect b="b" l="l" r="r" t="t"/>
              <a:pathLst>
                <a:path extrusionOk="0" h="19179" w="2398">
                  <a:moveTo>
                    <a:pt x="1" y="0"/>
                  </a:moveTo>
                  <a:lnTo>
                    <a:pt x="1" y="19179"/>
                  </a:lnTo>
                  <a:lnTo>
                    <a:pt x="705" y="19179"/>
                  </a:lnTo>
                  <a:cubicBezTo>
                    <a:pt x="1639" y="19179"/>
                    <a:pt x="2397" y="18421"/>
                    <a:pt x="2397" y="17487"/>
                  </a:cubicBezTo>
                  <a:lnTo>
                    <a:pt x="2397" y="1693"/>
                  </a:lnTo>
                  <a:cubicBezTo>
                    <a:pt x="2397" y="758"/>
                    <a:pt x="1639" y="0"/>
                    <a:pt x="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8" name="Google Shape;1628;p42"/>
          <p:cNvSpPr txBox="1"/>
          <p:nvPr/>
        </p:nvSpPr>
        <p:spPr>
          <a:xfrm>
            <a:off x="3839561" y="2659875"/>
            <a:ext cx="1464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Book A</a:t>
            </a:r>
            <a:endParaRPr sz="2200">
              <a:solidFill>
                <a:schemeClr val="dk1"/>
              </a:solidFill>
              <a:latin typeface="Palanquin Dark"/>
              <a:ea typeface="Palanquin Dark"/>
              <a:cs typeface="Palanquin Dark"/>
              <a:sym typeface="Palanquin Dark"/>
            </a:endParaRPr>
          </a:p>
        </p:txBody>
      </p:sp>
      <p:sp>
        <p:nvSpPr>
          <p:cNvPr id="1629" name="Google Shape;1629;p42"/>
          <p:cNvSpPr/>
          <p:nvPr/>
        </p:nvSpPr>
        <p:spPr>
          <a:xfrm rot="-5400000">
            <a:off x="1239995" y="220386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576" name="Google Shape;1576;p42"/>
          <p:cNvSpPr txBox="1"/>
          <p:nvPr/>
        </p:nvSpPr>
        <p:spPr>
          <a:xfrm>
            <a:off x="776586" y="2694000"/>
            <a:ext cx="14649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Palanquin Dark"/>
                <a:ea typeface="Palanquin Dark"/>
                <a:cs typeface="Palanquin Dark"/>
                <a:sym typeface="Palanquin Dark"/>
              </a:rPr>
              <a:t>Concepts</a:t>
            </a:r>
            <a:endParaRPr sz="2200">
              <a:solidFill>
                <a:schemeClr val="dk1"/>
              </a:solidFill>
              <a:latin typeface="Palanquin Dark"/>
              <a:ea typeface="Palanquin Dark"/>
              <a:cs typeface="Palanquin Dark"/>
              <a:sym typeface="Palanquin Dark"/>
            </a:endParaRPr>
          </a:p>
        </p:txBody>
      </p:sp>
      <p:sp>
        <p:nvSpPr>
          <p:cNvPr id="1630" name="Google Shape;1630;p42"/>
          <p:cNvSpPr/>
          <p:nvPr/>
        </p:nvSpPr>
        <p:spPr>
          <a:xfrm rot="-5400000">
            <a:off x="7422520" y="220386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577" name="Google Shape;1577;p42"/>
          <p:cNvSpPr txBox="1"/>
          <p:nvPr/>
        </p:nvSpPr>
        <p:spPr>
          <a:xfrm>
            <a:off x="6959111" y="2694000"/>
            <a:ext cx="1464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Palanquin Dark"/>
                <a:ea typeface="Palanquin Dark"/>
                <a:cs typeface="Palanquin Dark"/>
                <a:sym typeface="Palanquin Dark"/>
              </a:rPr>
              <a:t>Concepts</a:t>
            </a:r>
            <a:endParaRPr sz="2200">
              <a:solidFill>
                <a:schemeClr val="dk1"/>
              </a:solidFill>
              <a:latin typeface="Palanquin Dark"/>
              <a:ea typeface="Palanquin Dark"/>
              <a:cs typeface="Palanquin Dark"/>
              <a:sym typeface="Palanquin Dark"/>
            </a:endParaRPr>
          </a:p>
        </p:txBody>
      </p:sp>
      <p:sp>
        <p:nvSpPr>
          <p:cNvPr id="1631" name="Google Shape;1631;p42"/>
          <p:cNvSpPr/>
          <p:nvPr/>
        </p:nvSpPr>
        <p:spPr>
          <a:xfrm rot="-5400000">
            <a:off x="4359545" y="965257"/>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573" name="Google Shape;1573;p42"/>
          <p:cNvSpPr txBox="1"/>
          <p:nvPr/>
        </p:nvSpPr>
        <p:spPr>
          <a:xfrm>
            <a:off x="3896136" y="1455388"/>
            <a:ext cx="1464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Concepts</a:t>
            </a:r>
            <a:endParaRPr sz="2200">
              <a:solidFill>
                <a:schemeClr val="dk1"/>
              </a:solidFill>
              <a:latin typeface="Palanquin Dark"/>
              <a:ea typeface="Palanquin Dark"/>
              <a:cs typeface="Palanquin Dark"/>
              <a:sym typeface="Palanquin Dark"/>
            </a:endParaRPr>
          </a:p>
        </p:txBody>
      </p:sp>
      <p:sp>
        <p:nvSpPr>
          <p:cNvPr id="1632" name="Google Shape;1632;p42"/>
          <p:cNvSpPr/>
          <p:nvPr/>
        </p:nvSpPr>
        <p:spPr>
          <a:xfrm rot="-5400000">
            <a:off x="4359545" y="326239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1574" name="Google Shape;1574;p42"/>
          <p:cNvSpPr txBox="1"/>
          <p:nvPr/>
        </p:nvSpPr>
        <p:spPr>
          <a:xfrm>
            <a:off x="3896136" y="3752525"/>
            <a:ext cx="1464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Concepts</a:t>
            </a:r>
            <a:endParaRPr sz="2200">
              <a:solidFill>
                <a:schemeClr val="dk1"/>
              </a:solidFill>
              <a:latin typeface="Palanquin Dark"/>
              <a:ea typeface="Palanquin Dark"/>
              <a:cs typeface="Palanquin Dark"/>
              <a:sym typeface="Palanquin Dark"/>
            </a:endParaRPr>
          </a:p>
        </p:txBody>
      </p:sp>
      <p:sp>
        <p:nvSpPr>
          <p:cNvPr id="1633" name="Google Shape;1633;p42"/>
          <p:cNvSpPr/>
          <p:nvPr/>
        </p:nvSpPr>
        <p:spPr>
          <a:xfrm>
            <a:off x="3124575" y="1989700"/>
            <a:ext cx="825600" cy="458950"/>
          </a:xfrm>
          <a:custGeom>
            <a:rect b="b" l="l" r="r" t="t"/>
            <a:pathLst>
              <a:path extrusionOk="0" h="18358" w="33024">
                <a:moveTo>
                  <a:pt x="0" y="0"/>
                </a:moveTo>
                <a:cubicBezTo>
                  <a:pt x="6299" y="0"/>
                  <a:pt x="4536" y="12831"/>
                  <a:pt x="9936" y="16073"/>
                </a:cubicBezTo>
                <a:cubicBezTo>
                  <a:pt x="16548" y="20042"/>
                  <a:pt x="25313" y="17535"/>
                  <a:pt x="33024" y="17535"/>
                </a:cubicBezTo>
              </a:path>
            </a:pathLst>
          </a:custGeom>
          <a:noFill/>
          <a:ln cap="flat" cmpd="sng" w="9525">
            <a:solidFill>
              <a:schemeClr val="accent3"/>
            </a:solidFill>
            <a:prstDash val="solid"/>
            <a:round/>
            <a:headEnd len="med" w="med" type="none"/>
            <a:tailEnd len="med" w="med" type="none"/>
          </a:ln>
        </p:spPr>
      </p:sp>
      <p:sp>
        <p:nvSpPr>
          <p:cNvPr id="1634" name="Google Shape;1634;p42"/>
          <p:cNvSpPr/>
          <p:nvPr/>
        </p:nvSpPr>
        <p:spPr>
          <a:xfrm>
            <a:off x="5141075" y="1910389"/>
            <a:ext cx="803650" cy="492375"/>
          </a:xfrm>
          <a:custGeom>
            <a:rect b="b" l="l" r="r" t="t"/>
            <a:pathLst>
              <a:path extrusionOk="0" h="19695" w="32146">
                <a:moveTo>
                  <a:pt x="32146" y="1418"/>
                </a:moveTo>
                <a:cubicBezTo>
                  <a:pt x="29002" y="371"/>
                  <a:pt x="24797" y="-944"/>
                  <a:pt x="22210" y="1126"/>
                </a:cubicBezTo>
                <a:cubicBezTo>
                  <a:pt x="17917" y="4561"/>
                  <a:pt x="16855" y="10731"/>
                  <a:pt x="14027" y="15446"/>
                </a:cubicBezTo>
                <a:cubicBezTo>
                  <a:pt x="11548" y="19579"/>
                  <a:pt x="4572" y="20477"/>
                  <a:pt x="0" y="18953"/>
                </a:cubicBezTo>
              </a:path>
            </a:pathLst>
          </a:custGeom>
          <a:noFill/>
          <a:ln cap="flat" cmpd="sng" w="9525">
            <a:solidFill>
              <a:schemeClr val="accent3"/>
            </a:solidFill>
            <a:prstDash val="solid"/>
            <a:round/>
            <a:headEnd len="med" w="med" type="none"/>
            <a:tailEnd len="med" w="med" type="none"/>
          </a:ln>
        </p:spPr>
      </p:sp>
      <p:sp>
        <p:nvSpPr>
          <p:cNvPr id="1635" name="Google Shape;1635;p42"/>
          <p:cNvSpPr/>
          <p:nvPr/>
        </p:nvSpPr>
        <p:spPr>
          <a:xfrm>
            <a:off x="3263400" y="3399775"/>
            <a:ext cx="686775" cy="552225"/>
          </a:xfrm>
          <a:custGeom>
            <a:rect b="b" l="l" r="r" t="t"/>
            <a:pathLst>
              <a:path extrusionOk="0" h="22089" w="27471">
                <a:moveTo>
                  <a:pt x="0" y="21918"/>
                </a:moveTo>
                <a:cubicBezTo>
                  <a:pt x="5452" y="23284"/>
                  <a:pt x="2988" y="10319"/>
                  <a:pt x="7306" y="6722"/>
                </a:cubicBezTo>
                <a:cubicBezTo>
                  <a:pt x="12750" y="2187"/>
                  <a:pt x="25233" y="6722"/>
                  <a:pt x="27471" y="0"/>
                </a:cubicBezTo>
              </a:path>
            </a:pathLst>
          </a:custGeom>
          <a:noFill/>
          <a:ln cap="flat" cmpd="sng" w="9525">
            <a:solidFill>
              <a:schemeClr val="accent3"/>
            </a:solidFill>
            <a:prstDash val="solid"/>
            <a:round/>
            <a:headEnd len="med" w="med" type="none"/>
            <a:tailEnd len="med" w="med" type="none"/>
          </a:ln>
        </p:spPr>
      </p:sp>
      <p:sp>
        <p:nvSpPr>
          <p:cNvPr id="1636" name="Google Shape;1636;p42"/>
          <p:cNvSpPr/>
          <p:nvPr/>
        </p:nvSpPr>
        <p:spPr>
          <a:xfrm>
            <a:off x="5221425" y="3319400"/>
            <a:ext cx="730625" cy="526050"/>
          </a:xfrm>
          <a:custGeom>
            <a:rect b="b" l="l" r="r" t="t"/>
            <a:pathLst>
              <a:path extrusionOk="0" h="21042" w="29225">
                <a:moveTo>
                  <a:pt x="29225" y="21042"/>
                </a:moveTo>
                <a:cubicBezTo>
                  <a:pt x="28719" y="18520"/>
                  <a:pt x="28310" y="15178"/>
                  <a:pt x="26010" y="14028"/>
                </a:cubicBezTo>
                <a:cubicBezTo>
                  <a:pt x="21978" y="12012"/>
                  <a:pt x="16752" y="14241"/>
                  <a:pt x="12567" y="12567"/>
                </a:cubicBezTo>
                <a:cubicBezTo>
                  <a:pt x="7067" y="10366"/>
                  <a:pt x="1877" y="5619"/>
                  <a:pt x="0" y="0"/>
                </a:cubicBezTo>
              </a:path>
            </a:pathLst>
          </a:custGeom>
          <a:noFill/>
          <a:ln cap="flat" cmpd="sng" w="9525">
            <a:solidFill>
              <a:schemeClr val="accent3"/>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642" name="Google Shape;1642;p43"/>
          <p:cNvSpPr/>
          <p:nvPr/>
        </p:nvSpPr>
        <p:spPr>
          <a:xfrm rot="-5400000">
            <a:off x="2629216" y="220687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643" name="Google Shape;1643;p43"/>
          <p:cNvSpPr/>
          <p:nvPr/>
        </p:nvSpPr>
        <p:spPr>
          <a:xfrm>
            <a:off x="1149237" y="1715957"/>
            <a:ext cx="1057624" cy="90920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644" name="Google Shape;1644;p43"/>
          <p:cNvSpPr/>
          <p:nvPr/>
        </p:nvSpPr>
        <p:spPr>
          <a:xfrm>
            <a:off x="1159002" y="1675213"/>
            <a:ext cx="1014362" cy="990740"/>
          </a:xfrm>
          <a:custGeom>
            <a:rect b="b" l="l" r="r" t="t"/>
            <a:pathLst>
              <a:path extrusionOk="0" h="57376" w="57252">
                <a:moveTo>
                  <a:pt x="5281" y="10259"/>
                </a:moveTo>
                <a:cubicBezTo>
                  <a:pt x="-720" y="17607"/>
                  <a:pt x="-1884" y="37260"/>
                  <a:pt x="3223" y="45012"/>
                </a:cubicBezTo>
                <a:cubicBezTo>
                  <a:pt x="8330" y="52764"/>
                  <a:pt x="26920" y="59463"/>
                  <a:pt x="35921" y="56769"/>
                </a:cubicBezTo>
                <a:cubicBezTo>
                  <a:pt x="44922" y="54075"/>
                  <a:pt x="56679" y="38154"/>
                  <a:pt x="57230" y="28847"/>
                </a:cubicBezTo>
                <a:cubicBezTo>
                  <a:pt x="57781" y="19540"/>
                  <a:pt x="47886" y="4023"/>
                  <a:pt x="39228" y="925"/>
                </a:cubicBezTo>
                <a:cubicBezTo>
                  <a:pt x="30570" y="-2173"/>
                  <a:pt x="11282" y="2911"/>
                  <a:pt x="5281" y="10259"/>
                </a:cubicBezTo>
                <a:close/>
              </a:path>
            </a:pathLst>
          </a:custGeom>
          <a:noFill/>
          <a:ln cap="flat" cmpd="sng" w="9525">
            <a:solidFill>
              <a:srgbClr val="87725D"/>
            </a:solidFill>
            <a:prstDash val="solid"/>
            <a:round/>
            <a:headEnd len="med" w="med" type="none"/>
            <a:tailEnd len="med" w="med" type="none"/>
          </a:ln>
        </p:spPr>
      </p:sp>
      <p:sp>
        <p:nvSpPr>
          <p:cNvPr id="1645" name="Google Shape;1645;p43"/>
          <p:cNvSpPr txBox="1"/>
          <p:nvPr/>
        </p:nvSpPr>
        <p:spPr>
          <a:xfrm>
            <a:off x="2352611" y="1607800"/>
            <a:ext cx="16302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Jane Doe</a:t>
            </a:r>
            <a:endParaRPr sz="2200">
              <a:solidFill>
                <a:schemeClr val="accent3"/>
              </a:solidFill>
              <a:latin typeface="Palanquin Dark"/>
              <a:ea typeface="Palanquin Dark"/>
              <a:cs typeface="Palanquin Dark"/>
              <a:sym typeface="Palanquin Dark"/>
            </a:endParaRPr>
          </a:p>
        </p:txBody>
      </p:sp>
      <p:sp>
        <p:nvSpPr>
          <p:cNvPr id="1646" name="Google Shape;1646;p43"/>
          <p:cNvSpPr txBox="1"/>
          <p:nvPr/>
        </p:nvSpPr>
        <p:spPr>
          <a:xfrm>
            <a:off x="2352601" y="2014699"/>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Neptune is really far away from us</a:t>
            </a:r>
            <a:endParaRPr>
              <a:solidFill>
                <a:srgbClr val="87725D"/>
              </a:solidFill>
              <a:latin typeface="Cabin"/>
              <a:ea typeface="Cabin"/>
              <a:cs typeface="Cabin"/>
              <a:sym typeface="Cabin"/>
            </a:endParaRPr>
          </a:p>
        </p:txBody>
      </p:sp>
      <p:grpSp>
        <p:nvGrpSpPr>
          <p:cNvPr id="1647" name="Google Shape;1647;p43"/>
          <p:cNvGrpSpPr/>
          <p:nvPr/>
        </p:nvGrpSpPr>
        <p:grpSpPr>
          <a:xfrm>
            <a:off x="1444921" y="1949789"/>
            <a:ext cx="441378" cy="441378"/>
            <a:chOff x="-57568775" y="3198925"/>
            <a:chExt cx="318225" cy="318225"/>
          </a:xfrm>
        </p:grpSpPr>
        <p:sp>
          <p:nvSpPr>
            <p:cNvPr id="1648" name="Google Shape;1648;p43"/>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3"/>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4" name="Google Shape;1654;p43"/>
          <p:cNvSpPr txBox="1"/>
          <p:nvPr/>
        </p:nvSpPr>
        <p:spPr>
          <a:xfrm>
            <a:off x="2030163" y="2875625"/>
            <a:ext cx="17916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Contact info</a:t>
            </a:r>
            <a:endParaRPr sz="2200">
              <a:solidFill>
                <a:schemeClr val="accent3"/>
              </a:solidFill>
              <a:latin typeface="Palanquin Dark"/>
              <a:ea typeface="Palanquin Dark"/>
              <a:cs typeface="Palanquin Dark"/>
              <a:sym typeface="Palanquin Dark"/>
            </a:endParaRPr>
          </a:p>
        </p:txBody>
      </p:sp>
      <p:sp>
        <p:nvSpPr>
          <p:cNvPr id="1655" name="Google Shape;1655;p43"/>
          <p:cNvSpPr txBox="1"/>
          <p:nvPr/>
        </p:nvSpPr>
        <p:spPr>
          <a:xfrm>
            <a:off x="1149237" y="3818244"/>
            <a:ext cx="1323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Phone</a:t>
            </a:r>
            <a:endParaRPr sz="1800">
              <a:solidFill>
                <a:schemeClr val="accent3"/>
              </a:solidFill>
              <a:latin typeface="Palanquin Dark"/>
              <a:ea typeface="Palanquin Dark"/>
              <a:cs typeface="Palanquin Dark"/>
              <a:sym typeface="Palanquin Dark"/>
            </a:endParaRPr>
          </a:p>
        </p:txBody>
      </p:sp>
      <p:sp>
        <p:nvSpPr>
          <p:cNvPr id="1656" name="Google Shape;1656;p43"/>
          <p:cNvSpPr txBox="1"/>
          <p:nvPr/>
        </p:nvSpPr>
        <p:spPr>
          <a:xfrm>
            <a:off x="2352613" y="3871944"/>
            <a:ext cx="1755300" cy="3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+34 654 321 211</a:t>
            </a:r>
            <a:endParaRPr>
              <a:solidFill>
                <a:srgbClr val="87725D"/>
              </a:solidFill>
              <a:latin typeface="Cabin"/>
              <a:ea typeface="Cabin"/>
              <a:cs typeface="Cabin"/>
              <a:sym typeface="Cabin"/>
            </a:endParaRPr>
          </a:p>
        </p:txBody>
      </p:sp>
      <p:sp>
        <p:nvSpPr>
          <p:cNvPr id="1657" name="Google Shape;1657;p43"/>
          <p:cNvSpPr txBox="1"/>
          <p:nvPr/>
        </p:nvSpPr>
        <p:spPr>
          <a:xfrm>
            <a:off x="1149238" y="4143450"/>
            <a:ext cx="15075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Contact info</a:t>
            </a:r>
            <a:endParaRPr sz="1800">
              <a:solidFill>
                <a:schemeClr val="accent3"/>
              </a:solidFill>
              <a:latin typeface="Palanquin Dark"/>
              <a:ea typeface="Palanquin Dark"/>
              <a:cs typeface="Palanquin Dark"/>
              <a:sym typeface="Palanquin Dark"/>
            </a:endParaRPr>
          </a:p>
        </p:txBody>
      </p:sp>
      <p:sp>
        <p:nvSpPr>
          <p:cNvPr id="1658" name="Google Shape;1658;p43"/>
          <p:cNvSpPr txBox="1"/>
          <p:nvPr/>
        </p:nvSpPr>
        <p:spPr>
          <a:xfrm>
            <a:off x="2352613" y="4197150"/>
            <a:ext cx="1755300" cy="3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jane@freepik.com</a:t>
            </a:r>
            <a:endParaRPr>
              <a:solidFill>
                <a:srgbClr val="87725D"/>
              </a:solidFill>
              <a:latin typeface="Cabin"/>
              <a:ea typeface="Cabin"/>
              <a:cs typeface="Cabin"/>
              <a:sym typeface="Cabin"/>
            </a:endParaRPr>
          </a:p>
        </p:txBody>
      </p:sp>
      <p:sp>
        <p:nvSpPr>
          <p:cNvPr id="1659" name="Google Shape;1659;p43"/>
          <p:cNvSpPr/>
          <p:nvPr/>
        </p:nvSpPr>
        <p:spPr>
          <a:xfrm>
            <a:off x="1279262" y="2875701"/>
            <a:ext cx="617501" cy="53078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grpSp>
        <p:nvGrpSpPr>
          <p:cNvPr id="1660" name="Google Shape;1660;p43"/>
          <p:cNvGrpSpPr/>
          <p:nvPr/>
        </p:nvGrpSpPr>
        <p:grpSpPr>
          <a:xfrm>
            <a:off x="1401829" y="2984874"/>
            <a:ext cx="333917" cy="333691"/>
            <a:chOff x="6002925" y="1207541"/>
            <a:chExt cx="425752" cy="425463"/>
          </a:xfrm>
        </p:grpSpPr>
        <p:sp>
          <p:nvSpPr>
            <p:cNvPr id="1661" name="Google Shape;1661;p43"/>
            <p:cNvSpPr/>
            <p:nvPr/>
          </p:nvSpPr>
          <p:spPr>
            <a:xfrm>
              <a:off x="6002925" y="1207541"/>
              <a:ext cx="425752" cy="268331"/>
            </a:xfrm>
            <a:custGeom>
              <a:rect b="b" l="l" r="r" t="t"/>
              <a:pathLst>
                <a:path extrusionOk="0" h="12087" w="19178">
                  <a:moveTo>
                    <a:pt x="8987" y="0"/>
                  </a:moveTo>
                  <a:cubicBezTo>
                    <a:pt x="6875" y="0"/>
                    <a:pt x="4981" y="1353"/>
                    <a:pt x="4250" y="3329"/>
                  </a:cubicBezTo>
                  <a:cubicBezTo>
                    <a:pt x="1881" y="3465"/>
                    <a:pt x="0" y="5414"/>
                    <a:pt x="0" y="7783"/>
                  </a:cubicBezTo>
                  <a:cubicBezTo>
                    <a:pt x="0" y="9651"/>
                    <a:pt x="1164" y="11248"/>
                    <a:pt x="2815" y="11910"/>
                  </a:cubicBezTo>
                  <a:lnTo>
                    <a:pt x="2815" y="8081"/>
                  </a:lnTo>
                  <a:cubicBezTo>
                    <a:pt x="2815" y="6496"/>
                    <a:pt x="4100" y="5197"/>
                    <a:pt x="5697" y="5197"/>
                  </a:cubicBezTo>
                  <a:lnTo>
                    <a:pt x="14684" y="5197"/>
                  </a:lnTo>
                  <a:cubicBezTo>
                    <a:pt x="15619" y="5197"/>
                    <a:pt x="16363" y="5955"/>
                    <a:pt x="16363" y="6890"/>
                  </a:cubicBezTo>
                  <a:lnTo>
                    <a:pt x="16363" y="12087"/>
                  </a:lnTo>
                  <a:cubicBezTo>
                    <a:pt x="17987" y="11627"/>
                    <a:pt x="19178" y="10138"/>
                    <a:pt x="19178" y="8378"/>
                  </a:cubicBezTo>
                  <a:cubicBezTo>
                    <a:pt x="19178" y="6686"/>
                    <a:pt x="18028" y="5197"/>
                    <a:pt x="16417" y="4697"/>
                  </a:cubicBezTo>
                  <a:cubicBezTo>
                    <a:pt x="16224" y="3393"/>
                    <a:pt x="15094" y="2434"/>
                    <a:pt x="13796" y="2434"/>
                  </a:cubicBezTo>
                  <a:cubicBezTo>
                    <a:pt x="13638" y="2434"/>
                    <a:pt x="13479" y="2448"/>
                    <a:pt x="13318" y="2477"/>
                  </a:cubicBezTo>
                  <a:cubicBezTo>
                    <a:pt x="12398" y="947"/>
                    <a:pt x="10746" y="0"/>
                    <a:pt x="8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3"/>
            <p:cNvSpPr/>
            <p:nvPr/>
          </p:nvSpPr>
          <p:spPr>
            <a:xfrm>
              <a:off x="6090349" y="1347867"/>
              <a:ext cx="250904" cy="285137"/>
            </a:xfrm>
            <a:custGeom>
              <a:rect b="b" l="l" r="r" t="t"/>
              <a:pathLst>
                <a:path extrusionOk="0" h="12844" w="11302">
                  <a:moveTo>
                    <a:pt x="8987" y="2395"/>
                  </a:moveTo>
                  <a:cubicBezTo>
                    <a:pt x="9299" y="2395"/>
                    <a:pt x="9542" y="2653"/>
                    <a:pt x="9542" y="2964"/>
                  </a:cubicBezTo>
                  <a:cubicBezTo>
                    <a:pt x="9542" y="3275"/>
                    <a:pt x="9299" y="3519"/>
                    <a:pt x="8987" y="3519"/>
                  </a:cubicBezTo>
                  <a:lnTo>
                    <a:pt x="5915" y="3519"/>
                  </a:lnTo>
                  <a:cubicBezTo>
                    <a:pt x="5603" y="3519"/>
                    <a:pt x="5360" y="3275"/>
                    <a:pt x="5360" y="2964"/>
                  </a:cubicBezTo>
                  <a:cubicBezTo>
                    <a:pt x="5360" y="2653"/>
                    <a:pt x="5603" y="2395"/>
                    <a:pt x="5915" y="2395"/>
                  </a:cubicBezTo>
                  <a:close/>
                  <a:moveTo>
                    <a:pt x="8081" y="4791"/>
                  </a:moveTo>
                  <a:cubicBezTo>
                    <a:pt x="8391" y="4791"/>
                    <a:pt x="8649" y="5048"/>
                    <a:pt x="8649" y="5360"/>
                  </a:cubicBezTo>
                  <a:cubicBezTo>
                    <a:pt x="8649" y="5670"/>
                    <a:pt x="8391" y="5914"/>
                    <a:pt x="8081" y="5914"/>
                  </a:cubicBezTo>
                  <a:lnTo>
                    <a:pt x="6808" y="5914"/>
                  </a:lnTo>
                  <a:cubicBezTo>
                    <a:pt x="6511" y="5914"/>
                    <a:pt x="6253" y="5670"/>
                    <a:pt x="6253" y="5360"/>
                  </a:cubicBezTo>
                  <a:cubicBezTo>
                    <a:pt x="6253" y="5048"/>
                    <a:pt x="6511" y="4791"/>
                    <a:pt x="6808" y="4791"/>
                  </a:cubicBezTo>
                  <a:close/>
                  <a:moveTo>
                    <a:pt x="1759" y="0"/>
                  </a:moveTo>
                  <a:cubicBezTo>
                    <a:pt x="785" y="0"/>
                    <a:pt x="0" y="798"/>
                    <a:pt x="0" y="1760"/>
                  </a:cubicBezTo>
                  <a:lnTo>
                    <a:pt x="0" y="11071"/>
                  </a:lnTo>
                  <a:cubicBezTo>
                    <a:pt x="0" y="12046"/>
                    <a:pt x="799" y="12844"/>
                    <a:pt x="1774" y="12844"/>
                  </a:cubicBezTo>
                  <a:lnTo>
                    <a:pt x="10746" y="12844"/>
                  </a:lnTo>
                  <a:cubicBezTo>
                    <a:pt x="11058" y="12844"/>
                    <a:pt x="11302" y="12600"/>
                    <a:pt x="11302" y="12289"/>
                  </a:cubicBezTo>
                  <a:lnTo>
                    <a:pt x="11302" y="569"/>
                  </a:lnTo>
                  <a:cubicBezTo>
                    <a:pt x="11302" y="257"/>
                    <a:pt x="11058" y="0"/>
                    <a:pt x="10746" y="0"/>
                  </a:cubicBezTo>
                  <a:lnTo>
                    <a:pt x="3519" y="0"/>
                  </a:lnTo>
                  <a:lnTo>
                    <a:pt x="3519" y="10407"/>
                  </a:lnTo>
                  <a:lnTo>
                    <a:pt x="10178" y="10407"/>
                  </a:lnTo>
                  <a:lnTo>
                    <a:pt x="10178" y="11721"/>
                  </a:lnTo>
                  <a:lnTo>
                    <a:pt x="1774" y="11721"/>
                  </a:lnTo>
                  <a:cubicBezTo>
                    <a:pt x="1422" y="11721"/>
                    <a:pt x="1124" y="11436"/>
                    <a:pt x="1124" y="11071"/>
                  </a:cubicBezTo>
                  <a:cubicBezTo>
                    <a:pt x="1124" y="10705"/>
                    <a:pt x="1422" y="10407"/>
                    <a:pt x="1774" y="10407"/>
                  </a:cubicBezTo>
                  <a:lnTo>
                    <a:pt x="2396" y="10407"/>
                  </a:lnTo>
                  <a:lnTo>
                    <a:pt x="2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43"/>
          <p:cNvSpPr txBox="1"/>
          <p:nvPr/>
        </p:nvSpPr>
        <p:spPr>
          <a:xfrm>
            <a:off x="1149237" y="3493038"/>
            <a:ext cx="1323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Birthday</a:t>
            </a:r>
            <a:endParaRPr sz="1800">
              <a:solidFill>
                <a:schemeClr val="accent3"/>
              </a:solidFill>
              <a:latin typeface="Palanquin Dark"/>
              <a:ea typeface="Palanquin Dark"/>
              <a:cs typeface="Palanquin Dark"/>
              <a:sym typeface="Palanquin Dark"/>
            </a:endParaRPr>
          </a:p>
        </p:txBody>
      </p:sp>
      <p:sp>
        <p:nvSpPr>
          <p:cNvPr id="1664" name="Google Shape;1664;p43"/>
          <p:cNvSpPr txBox="1"/>
          <p:nvPr/>
        </p:nvSpPr>
        <p:spPr>
          <a:xfrm>
            <a:off x="2352613" y="3546737"/>
            <a:ext cx="1755300" cy="3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12.08.1992</a:t>
            </a:r>
            <a:endParaRPr>
              <a:solidFill>
                <a:srgbClr val="87725D"/>
              </a:solidFill>
              <a:latin typeface="Cabin"/>
              <a:ea typeface="Cabin"/>
              <a:cs typeface="Cabin"/>
              <a:sym typeface="Cabin"/>
            </a:endParaRPr>
          </a:p>
        </p:txBody>
      </p:sp>
      <p:sp>
        <p:nvSpPr>
          <p:cNvPr id="1665" name="Google Shape;1665;p43"/>
          <p:cNvSpPr/>
          <p:nvPr/>
        </p:nvSpPr>
        <p:spPr>
          <a:xfrm rot="-5400000">
            <a:off x="6516066" y="220687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666" name="Google Shape;1666;p43"/>
          <p:cNvSpPr/>
          <p:nvPr/>
        </p:nvSpPr>
        <p:spPr>
          <a:xfrm>
            <a:off x="5036087" y="1715957"/>
            <a:ext cx="1057624" cy="90920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667" name="Google Shape;1667;p43"/>
          <p:cNvSpPr/>
          <p:nvPr/>
        </p:nvSpPr>
        <p:spPr>
          <a:xfrm>
            <a:off x="5045852" y="1675213"/>
            <a:ext cx="1014362" cy="990740"/>
          </a:xfrm>
          <a:custGeom>
            <a:rect b="b" l="l" r="r" t="t"/>
            <a:pathLst>
              <a:path extrusionOk="0" h="57376" w="57252">
                <a:moveTo>
                  <a:pt x="5281" y="10259"/>
                </a:moveTo>
                <a:cubicBezTo>
                  <a:pt x="-720" y="17607"/>
                  <a:pt x="-1884" y="37260"/>
                  <a:pt x="3223" y="45012"/>
                </a:cubicBezTo>
                <a:cubicBezTo>
                  <a:pt x="8330" y="52764"/>
                  <a:pt x="26920" y="59463"/>
                  <a:pt x="35921" y="56769"/>
                </a:cubicBezTo>
                <a:cubicBezTo>
                  <a:pt x="44922" y="54075"/>
                  <a:pt x="56679" y="38154"/>
                  <a:pt x="57230" y="28847"/>
                </a:cubicBezTo>
                <a:cubicBezTo>
                  <a:pt x="57781" y="19540"/>
                  <a:pt x="47886" y="4023"/>
                  <a:pt x="39228" y="925"/>
                </a:cubicBezTo>
                <a:cubicBezTo>
                  <a:pt x="30570" y="-2173"/>
                  <a:pt x="11282" y="2911"/>
                  <a:pt x="5281" y="10259"/>
                </a:cubicBezTo>
                <a:close/>
              </a:path>
            </a:pathLst>
          </a:custGeom>
          <a:noFill/>
          <a:ln cap="flat" cmpd="sng" w="9525">
            <a:solidFill>
              <a:srgbClr val="87725D"/>
            </a:solidFill>
            <a:prstDash val="solid"/>
            <a:round/>
            <a:headEnd len="med" w="med" type="none"/>
            <a:tailEnd len="med" w="med" type="none"/>
          </a:ln>
        </p:spPr>
      </p:sp>
      <p:sp>
        <p:nvSpPr>
          <p:cNvPr id="1668" name="Google Shape;1668;p43"/>
          <p:cNvSpPr txBox="1"/>
          <p:nvPr/>
        </p:nvSpPr>
        <p:spPr>
          <a:xfrm>
            <a:off x="6239461" y="1607800"/>
            <a:ext cx="16302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Sam Smith</a:t>
            </a:r>
            <a:endParaRPr sz="2200">
              <a:solidFill>
                <a:schemeClr val="accent3"/>
              </a:solidFill>
              <a:latin typeface="Palanquin Dark"/>
              <a:ea typeface="Palanquin Dark"/>
              <a:cs typeface="Palanquin Dark"/>
              <a:sym typeface="Palanquin Dark"/>
            </a:endParaRPr>
          </a:p>
        </p:txBody>
      </p:sp>
      <p:sp>
        <p:nvSpPr>
          <p:cNvPr id="1669" name="Google Shape;1669;p43"/>
          <p:cNvSpPr txBox="1"/>
          <p:nvPr/>
        </p:nvSpPr>
        <p:spPr>
          <a:xfrm>
            <a:off x="6239451" y="2014699"/>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Mercury is the closest planet </a:t>
            </a:r>
            <a:endParaRPr>
              <a:solidFill>
                <a:srgbClr val="87725D"/>
              </a:solidFill>
              <a:latin typeface="Cabin"/>
              <a:ea typeface="Cabin"/>
              <a:cs typeface="Cabin"/>
              <a:sym typeface="Cabin"/>
            </a:endParaRPr>
          </a:p>
        </p:txBody>
      </p:sp>
      <p:sp>
        <p:nvSpPr>
          <p:cNvPr id="1670" name="Google Shape;1670;p43"/>
          <p:cNvSpPr txBox="1"/>
          <p:nvPr/>
        </p:nvSpPr>
        <p:spPr>
          <a:xfrm>
            <a:off x="5917013" y="2875625"/>
            <a:ext cx="17916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latin typeface="Palanquin Dark"/>
                <a:ea typeface="Palanquin Dark"/>
                <a:cs typeface="Palanquin Dark"/>
                <a:sym typeface="Palanquin Dark"/>
              </a:rPr>
              <a:t>Contact info</a:t>
            </a:r>
            <a:endParaRPr sz="2200">
              <a:solidFill>
                <a:schemeClr val="accent3"/>
              </a:solidFill>
              <a:latin typeface="Palanquin Dark"/>
              <a:ea typeface="Palanquin Dark"/>
              <a:cs typeface="Palanquin Dark"/>
              <a:sym typeface="Palanquin Dark"/>
            </a:endParaRPr>
          </a:p>
        </p:txBody>
      </p:sp>
      <p:sp>
        <p:nvSpPr>
          <p:cNvPr id="1671" name="Google Shape;1671;p43"/>
          <p:cNvSpPr txBox="1"/>
          <p:nvPr/>
        </p:nvSpPr>
        <p:spPr>
          <a:xfrm>
            <a:off x="5036087" y="3818244"/>
            <a:ext cx="1323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Phone</a:t>
            </a:r>
            <a:endParaRPr sz="1800">
              <a:solidFill>
                <a:schemeClr val="accent3"/>
              </a:solidFill>
              <a:latin typeface="Palanquin Dark"/>
              <a:ea typeface="Palanquin Dark"/>
              <a:cs typeface="Palanquin Dark"/>
              <a:sym typeface="Palanquin Dark"/>
            </a:endParaRPr>
          </a:p>
        </p:txBody>
      </p:sp>
      <p:sp>
        <p:nvSpPr>
          <p:cNvPr id="1672" name="Google Shape;1672;p43"/>
          <p:cNvSpPr txBox="1"/>
          <p:nvPr/>
        </p:nvSpPr>
        <p:spPr>
          <a:xfrm>
            <a:off x="6239463" y="3871944"/>
            <a:ext cx="1755300" cy="3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+34 654 123 678</a:t>
            </a:r>
            <a:endParaRPr>
              <a:solidFill>
                <a:srgbClr val="87725D"/>
              </a:solidFill>
              <a:latin typeface="Cabin"/>
              <a:ea typeface="Cabin"/>
              <a:cs typeface="Cabin"/>
              <a:sym typeface="Cabin"/>
            </a:endParaRPr>
          </a:p>
        </p:txBody>
      </p:sp>
      <p:sp>
        <p:nvSpPr>
          <p:cNvPr id="1673" name="Google Shape;1673;p43"/>
          <p:cNvSpPr txBox="1"/>
          <p:nvPr/>
        </p:nvSpPr>
        <p:spPr>
          <a:xfrm>
            <a:off x="5036088" y="4143450"/>
            <a:ext cx="15075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Contact info</a:t>
            </a:r>
            <a:endParaRPr sz="1800">
              <a:solidFill>
                <a:schemeClr val="accent3"/>
              </a:solidFill>
              <a:latin typeface="Palanquin Dark"/>
              <a:ea typeface="Palanquin Dark"/>
              <a:cs typeface="Palanquin Dark"/>
              <a:sym typeface="Palanquin Dark"/>
            </a:endParaRPr>
          </a:p>
        </p:txBody>
      </p:sp>
      <p:sp>
        <p:nvSpPr>
          <p:cNvPr id="1674" name="Google Shape;1674;p43"/>
          <p:cNvSpPr txBox="1"/>
          <p:nvPr/>
        </p:nvSpPr>
        <p:spPr>
          <a:xfrm>
            <a:off x="6239463" y="4197150"/>
            <a:ext cx="1755300" cy="3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sam</a:t>
            </a:r>
            <a:r>
              <a:rPr lang="en">
                <a:solidFill>
                  <a:srgbClr val="87725D"/>
                </a:solidFill>
                <a:latin typeface="Cabin"/>
                <a:ea typeface="Cabin"/>
                <a:cs typeface="Cabin"/>
                <a:sym typeface="Cabin"/>
              </a:rPr>
              <a:t>@freepik.com</a:t>
            </a:r>
            <a:endParaRPr>
              <a:solidFill>
                <a:srgbClr val="87725D"/>
              </a:solidFill>
              <a:latin typeface="Cabin"/>
              <a:ea typeface="Cabin"/>
              <a:cs typeface="Cabin"/>
              <a:sym typeface="Cabin"/>
            </a:endParaRPr>
          </a:p>
        </p:txBody>
      </p:sp>
      <p:sp>
        <p:nvSpPr>
          <p:cNvPr id="1675" name="Google Shape;1675;p43"/>
          <p:cNvSpPr/>
          <p:nvPr/>
        </p:nvSpPr>
        <p:spPr>
          <a:xfrm>
            <a:off x="5166112" y="2875701"/>
            <a:ext cx="617501" cy="530789"/>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grpSp>
        <p:nvGrpSpPr>
          <p:cNvPr id="1676" name="Google Shape;1676;p43"/>
          <p:cNvGrpSpPr/>
          <p:nvPr/>
        </p:nvGrpSpPr>
        <p:grpSpPr>
          <a:xfrm>
            <a:off x="5288679" y="2984874"/>
            <a:ext cx="333917" cy="333691"/>
            <a:chOff x="6002925" y="1207541"/>
            <a:chExt cx="425752" cy="425463"/>
          </a:xfrm>
        </p:grpSpPr>
        <p:sp>
          <p:nvSpPr>
            <p:cNvPr id="1677" name="Google Shape;1677;p43"/>
            <p:cNvSpPr/>
            <p:nvPr/>
          </p:nvSpPr>
          <p:spPr>
            <a:xfrm>
              <a:off x="6002925" y="1207541"/>
              <a:ext cx="425752" cy="268331"/>
            </a:xfrm>
            <a:custGeom>
              <a:rect b="b" l="l" r="r" t="t"/>
              <a:pathLst>
                <a:path extrusionOk="0" h="12087" w="19178">
                  <a:moveTo>
                    <a:pt x="8987" y="0"/>
                  </a:moveTo>
                  <a:cubicBezTo>
                    <a:pt x="6875" y="0"/>
                    <a:pt x="4981" y="1353"/>
                    <a:pt x="4250" y="3329"/>
                  </a:cubicBezTo>
                  <a:cubicBezTo>
                    <a:pt x="1881" y="3465"/>
                    <a:pt x="0" y="5414"/>
                    <a:pt x="0" y="7783"/>
                  </a:cubicBezTo>
                  <a:cubicBezTo>
                    <a:pt x="0" y="9651"/>
                    <a:pt x="1164" y="11248"/>
                    <a:pt x="2815" y="11910"/>
                  </a:cubicBezTo>
                  <a:lnTo>
                    <a:pt x="2815" y="8081"/>
                  </a:lnTo>
                  <a:cubicBezTo>
                    <a:pt x="2815" y="6496"/>
                    <a:pt x="4100" y="5197"/>
                    <a:pt x="5697" y="5197"/>
                  </a:cubicBezTo>
                  <a:lnTo>
                    <a:pt x="14684" y="5197"/>
                  </a:lnTo>
                  <a:cubicBezTo>
                    <a:pt x="15619" y="5197"/>
                    <a:pt x="16363" y="5955"/>
                    <a:pt x="16363" y="6890"/>
                  </a:cubicBezTo>
                  <a:lnTo>
                    <a:pt x="16363" y="12087"/>
                  </a:lnTo>
                  <a:cubicBezTo>
                    <a:pt x="17987" y="11627"/>
                    <a:pt x="19178" y="10138"/>
                    <a:pt x="19178" y="8378"/>
                  </a:cubicBezTo>
                  <a:cubicBezTo>
                    <a:pt x="19178" y="6686"/>
                    <a:pt x="18028" y="5197"/>
                    <a:pt x="16417" y="4697"/>
                  </a:cubicBezTo>
                  <a:cubicBezTo>
                    <a:pt x="16224" y="3393"/>
                    <a:pt x="15094" y="2434"/>
                    <a:pt x="13796" y="2434"/>
                  </a:cubicBezTo>
                  <a:cubicBezTo>
                    <a:pt x="13638" y="2434"/>
                    <a:pt x="13479" y="2448"/>
                    <a:pt x="13318" y="2477"/>
                  </a:cubicBezTo>
                  <a:cubicBezTo>
                    <a:pt x="12398" y="947"/>
                    <a:pt x="10746" y="0"/>
                    <a:pt x="8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3"/>
            <p:cNvSpPr/>
            <p:nvPr/>
          </p:nvSpPr>
          <p:spPr>
            <a:xfrm>
              <a:off x="6090349" y="1347867"/>
              <a:ext cx="250904" cy="285137"/>
            </a:xfrm>
            <a:custGeom>
              <a:rect b="b" l="l" r="r" t="t"/>
              <a:pathLst>
                <a:path extrusionOk="0" h="12844" w="11302">
                  <a:moveTo>
                    <a:pt x="8987" y="2395"/>
                  </a:moveTo>
                  <a:cubicBezTo>
                    <a:pt x="9299" y="2395"/>
                    <a:pt x="9542" y="2653"/>
                    <a:pt x="9542" y="2964"/>
                  </a:cubicBezTo>
                  <a:cubicBezTo>
                    <a:pt x="9542" y="3275"/>
                    <a:pt x="9299" y="3519"/>
                    <a:pt x="8987" y="3519"/>
                  </a:cubicBezTo>
                  <a:lnTo>
                    <a:pt x="5915" y="3519"/>
                  </a:lnTo>
                  <a:cubicBezTo>
                    <a:pt x="5603" y="3519"/>
                    <a:pt x="5360" y="3275"/>
                    <a:pt x="5360" y="2964"/>
                  </a:cubicBezTo>
                  <a:cubicBezTo>
                    <a:pt x="5360" y="2653"/>
                    <a:pt x="5603" y="2395"/>
                    <a:pt x="5915" y="2395"/>
                  </a:cubicBezTo>
                  <a:close/>
                  <a:moveTo>
                    <a:pt x="8081" y="4791"/>
                  </a:moveTo>
                  <a:cubicBezTo>
                    <a:pt x="8391" y="4791"/>
                    <a:pt x="8649" y="5048"/>
                    <a:pt x="8649" y="5360"/>
                  </a:cubicBezTo>
                  <a:cubicBezTo>
                    <a:pt x="8649" y="5670"/>
                    <a:pt x="8391" y="5914"/>
                    <a:pt x="8081" y="5914"/>
                  </a:cubicBezTo>
                  <a:lnTo>
                    <a:pt x="6808" y="5914"/>
                  </a:lnTo>
                  <a:cubicBezTo>
                    <a:pt x="6511" y="5914"/>
                    <a:pt x="6253" y="5670"/>
                    <a:pt x="6253" y="5360"/>
                  </a:cubicBezTo>
                  <a:cubicBezTo>
                    <a:pt x="6253" y="5048"/>
                    <a:pt x="6511" y="4791"/>
                    <a:pt x="6808" y="4791"/>
                  </a:cubicBezTo>
                  <a:close/>
                  <a:moveTo>
                    <a:pt x="1759" y="0"/>
                  </a:moveTo>
                  <a:cubicBezTo>
                    <a:pt x="785" y="0"/>
                    <a:pt x="0" y="798"/>
                    <a:pt x="0" y="1760"/>
                  </a:cubicBezTo>
                  <a:lnTo>
                    <a:pt x="0" y="11071"/>
                  </a:lnTo>
                  <a:cubicBezTo>
                    <a:pt x="0" y="12046"/>
                    <a:pt x="799" y="12844"/>
                    <a:pt x="1774" y="12844"/>
                  </a:cubicBezTo>
                  <a:lnTo>
                    <a:pt x="10746" y="12844"/>
                  </a:lnTo>
                  <a:cubicBezTo>
                    <a:pt x="11058" y="12844"/>
                    <a:pt x="11302" y="12600"/>
                    <a:pt x="11302" y="12289"/>
                  </a:cubicBezTo>
                  <a:lnTo>
                    <a:pt x="11302" y="569"/>
                  </a:lnTo>
                  <a:cubicBezTo>
                    <a:pt x="11302" y="257"/>
                    <a:pt x="11058" y="0"/>
                    <a:pt x="10746" y="0"/>
                  </a:cubicBezTo>
                  <a:lnTo>
                    <a:pt x="3519" y="0"/>
                  </a:lnTo>
                  <a:lnTo>
                    <a:pt x="3519" y="10407"/>
                  </a:lnTo>
                  <a:lnTo>
                    <a:pt x="10178" y="10407"/>
                  </a:lnTo>
                  <a:lnTo>
                    <a:pt x="10178" y="11721"/>
                  </a:lnTo>
                  <a:lnTo>
                    <a:pt x="1774" y="11721"/>
                  </a:lnTo>
                  <a:cubicBezTo>
                    <a:pt x="1422" y="11721"/>
                    <a:pt x="1124" y="11436"/>
                    <a:pt x="1124" y="11071"/>
                  </a:cubicBezTo>
                  <a:cubicBezTo>
                    <a:pt x="1124" y="10705"/>
                    <a:pt x="1422" y="10407"/>
                    <a:pt x="1774" y="10407"/>
                  </a:cubicBezTo>
                  <a:lnTo>
                    <a:pt x="2396" y="10407"/>
                  </a:lnTo>
                  <a:lnTo>
                    <a:pt x="2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9" name="Google Shape;1679;p43"/>
          <p:cNvSpPr txBox="1"/>
          <p:nvPr/>
        </p:nvSpPr>
        <p:spPr>
          <a:xfrm>
            <a:off x="5036087" y="3493038"/>
            <a:ext cx="1323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alanquin Dark"/>
                <a:ea typeface="Palanquin Dark"/>
                <a:cs typeface="Palanquin Dark"/>
                <a:sym typeface="Palanquin Dark"/>
              </a:rPr>
              <a:t>Birthday</a:t>
            </a:r>
            <a:endParaRPr sz="1800">
              <a:solidFill>
                <a:schemeClr val="accent3"/>
              </a:solidFill>
              <a:latin typeface="Palanquin Dark"/>
              <a:ea typeface="Palanquin Dark"/>
              <a:cs typeface="Palanquin Dark"/>
              <a:sym typeface="Palanquin Dark"/>
            </a:endParaRPr>
          </a:p>
        </p:txBody>
      </p:sp>
      <p:sp>
        <p:nvSpPr>
          <p:cNvPr id="1680" name="Google Shape;1680;p43"/>
          <p:cNvSpPr txBox="1"/>
          <p:nvPr/>
        </p:nvSpPr>
        <p:spPr>
          <a:xfrm>
            <a:off x="6239463" y="3546737"/>
            <a:ext cx="1755300" cy="3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87725D"/>
                </a:solidFill>
                <a:latin typeface="Cabin"/>
                <a:ea typeface="Cabin"/>
                <a:cs typeface="Cabin"/>
                <a:sym typeface="Cabin"/>
              </a:rPr>
              <a:t>23.11.2001</a:t>
            </a:r>
            <a:endParaRPr>
              <a:solidFill>
                <a:srgbClr val="87725D"/>
              </a:solidFill>
              <a:latin typeface="Cabin"/>
              <a:ea typeface="Cabin"/>
              <a:cs typeface="Cabin"/>
              <a:sym typeface="Cabin"/>
            </a:endParaRPr>
          </a:p>
        </p:txBody>
      </p:sp>
      <p:grpSp>
        <p:nvGrpSpPr>
          <p:cNvPr id="1681" name="Google Shape;1681;p43"/>
          <p:cNvGrpSpPr/>
          <p:nvPr/>
        </p:nvGrpSpPr>
        <p:grpSpPr>
          <a:xfrm>
            <a:off x="5371445" y="1949910"/>
            <a:ext cx="386889" cy="441368"/>
            <a:chOff x="-56766175" y="3198925"/>
            <a:chExt cx="279625" cy="319000"/>
          </a:xfrm>
        </p:grpSpPr>
        <p:sp>
          <p:nvSpPr>
            <p:cNvPr id="1682" name="Google Shape;1682;p43"/>
            <p:cNvSpPr/>
            <p:nvPr/>
          </p:nvSpPr>
          <p:spPr>
            <a:xfrm>
              <a:off x="-56766175" y="3335975"/>
              <a:ext cx="18925" cy="63825"/>
            </a:xfrm>
            <a:custGeom>
              <a:rect b="b" l="l" r="r" t="t"/>
              <a:pathLst>
                <a:path extrusionOk="0" h="2553" w="757">
                  <a:moveTo>
                    <a:pt x="757" y="0"/>
                  </a:moveTo>
                  <a:cubicBezTo>
                    <a:pt x="316" y="221"/>
                    <a:pt x="1" y="693"/>
                    <a:pt x="1" y="1260"/>
                  </a:cubicBezTo>
                  <a:cubicBezTo>
                    <a:pt x="1" y="1796"/>
                    <a:pt x="316" y="2269"/>
                    <a:pt x="757" y="2552"/>
                  </a:cubicBezTo>
                  <a:lnTo>
                    <a:pt x="757" y="158"/>
                  </a:lnTo>
                  <a:lnTo>
                    <a:pt x="7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3"/>
            <p:cNvSpPr/>
            <p:nvPr/>
          </p:nvSpPr>
          <p:spPr>
            <a:xfrm>
              <a:off x="-56747275" y="3198925"/>
              <a:ext cx="222925" cy="93750"/>
            </a:xfrm>
            <a:custGeom>
              <a:rect b="b" l="l" r="r" t="t"/>
              <a:pathLst>
                <a:path extrusionOk="0" h="3750" w="8917">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3"/>
            <p:cNvSpPr/>
            <p:nvPr/>
          </p:nvSpPr>
          <p:spPr>
            <a:xfrm>
              <a:off x="-56710250" y="3348575"/>
              <a:ext cx="55150" cy="55150"/>
            </a:xfrm>
            <a:custGeom>
              <a:rect b="b" l="l" r="r" t="t"/>
              <a:pathLst>
                <a:path extrusionOk="0" h="2206" w="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3"/>
            <p:cNvSpPr/>
            <p:nvPr/>
          </p:nvSpPr>
          <p:spPr>
            <a:xfrm>
              <a:off x="-56597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3"/>
            <p:cNvSpPr/>
            <p:nvPr/>
          </p:nvSpPr>
          <p:spPr>
            <a:xfrm>
              <a:off x="-56727575" y="3376925"/>
              <a:ext cx="204800" cy="141000"/>
            </a:xfrm>
            <a:custGeom>
              <a:rect b="b" l="l" r="r" t="t"/>
              <a:pathLst>
                <a:path extrusionOk="0" h="5640" w="8192">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3"/>
            <p:cNvSpPr/>
            <p:nvPr/>
          </p:nvSpPr>
          <p:spPr>
            <a:xfrm>
              <a:off x="-56729150" y="3289500"/>
              <a:ext cx="204000" cy="87450"/>
            </a:xfrm>
            <a:custGeom>
              <a:rect b="b" l="l" r="r" t="t"/>
              <a:pathLst>
                <a:path extrusionOk="0" h="3498" w="816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3"/>
            <p:cNvSpPr/>
            <p:nvPr/>
          </p:nvSpPr>
          <p:spPr>
            <a:xfrm>
              <a:off x="-56505475" y="3335975"/>
              <a:ext cx="18925" cy="63825"/>
            </a:xfrm>
            <a:custGeom>
              <a:rect b="b" l="l" r="r" t="t"/>
              <a:pathLst>
                <a:path extrusionOk="0" h="2553" w="757">
                  <a:moveTo>
                    <a:pt x="1" y="0"/>
                  </a:moveTo>
                  <a:lnTo>
                    <a:pt x="1" y="2552"/>
                  </a:lnTo>
                  <a:cubicBezTo>
                    <a:pt x="442" y="2269"/>
                    <a:pt x="757" y="1796"/>
                    <a:pt x="757" y="1260"/>
                  </a:cubicBezTo>
                  <a:cubicBezTo>
                    <a:pt x="757" y="693"/>
                    <a:pt x="473" y="22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9" name="Google Shape;1689;p43"/>
          <p:cNvSpPr/>
          <p:nvPr/>
        </p:nvSpPr>
        <p:spPr>
          <a:xfrm>
            <a:off x="4505425" y="1697450"/>
            <a:ext cx="129750" cy="2827475"/>
          </a:xfrm>
          <a:custGeom>
            <a:rect b="b" l="l" r="r" t="t"/>
            <a:pathLst>
              <a:path extrusionOk="0" h="113099" w="5190">
                <a:moveTo>
                  <a:pt x="0" y="0"/>
                </a:moveTo>
                <a:cubicBezTo>
                  <a:pt x="0" y="18195"/>
                  <a:pt x="4142" y="36182"/>
                  <a:pt x="4968" y="54358"/>
                </a:cubicBezTo>
                <a:cubicBezTo>
                  <a:pt x="5857" y="73930"/>
                  <a:pt x="2923" y="93507"/>
                  <a:pt x="2923" y="113099"/>
                </a:cubicBezTo>
              </a:path>
            </a:pathLst>
          </a:custGeom>
          <a:noFill/>
          <a:ln cap="flat" cmpd="sng" w="9525">
            <a:solidFill>
              <a:schemeClr val="accent3"/>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Book Club Slides for College Infographics</a:t>
            </a:r>
            <a:endParaRPr sz="3100"/>
          </a:p>
        </p:txBody>
      </p:sp>
      <p:sp>
        <p:nvSpPr>
          <p:cNvPr id="100" name="Google Shape;100;p1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This template contains an assortment of complementary infographic resources for the </a:t>
            </a:r>
            <a:r>
              <a:rPr b="1" lang="en">
                <a:solidFill>
                  <a:schemeClr val="hlink"/>
                </a:solidFill>
                <a:uFill>
                  <a:noFill/>
                </a:uFill>
                <a:hlinkClick r:id="rId3"/>
              </a:rPr>
              <a:t>Book Club Slides for College</a:t>
            </a:r>
            <a:r>
              <a:rPr lang="en"/>
              <a:t> presentation.</a:t>
            </a:r>
            <a:endParaRPr/>
          </a:p>
          <a:p>
            <a:pPr indent="-330200" lvl="0" marL="457200" rtl="0" algn="l">
              <a:spcBef>
                <a:spcPts val="1000"/>
              </a:spcBef>
              <a:spcAft>
                <a:spcPts val="0"/>
              </a:spcAft>
              <a:buSzPts val="1600"/>
              <a:buChar char="●"/>
            </a:pPr>
            <a:r>
              <a:rPr lang="en"/>
              <a:t>These infographics are adapted to the style of the aforementioned presentation, so you can insert them easily and have them completely integrated at once. You just need to do the following:</a:t>
            </a:r>
            <a:endParaRPr/>
          </a:p>
          <a:p>
            <a:pPr indent="-330200" lvl="1" marL="914400" rtl="0" algn="l">
              <a:spcBef>
                <a:spcPts val="1000"/>
              </a:spcBef>
              <a:spcAft>
                <a:spcPts val="0"/>
              </a:spcAft>
              <a:buSzPts val="1600"/>
              <a:buChar char="○"/>
            </a:pPr>
            <a:r>
              <a:rPr lang="en"/>
              <a:t>Select the element that you want to copy</a:t>
            </a:r>
            <a:endParaRPr/>
          </a:p>
          <a:p>
            <a:pPr indent="-330200" lvl="1" marL="914400" rtl="0" algn="l">
              <a:spcBef>
                <a:spcPts val="0"/>
              </a:spcBef>
              <a:spcAft>
                <a:spcPts val="0"/>
              </a:spcAft>
              <a:buSzPts val="1600"/>
              <a:buChar char="○"/>
            </a:pPr>
            <a:r>
              <a:rPr lang="en"/>
              <a:t>Right-click and choose “Copy”</a:t>
            </a:r>
            <a:endParaRPr/>
          </a:p>
          <a:p>
            <a:pPr indent="-330200" lvl="1" marL="914400" rtl="0" algn="l">
              <a:spcBef>
                <a:spcPts val="0"/>
              </a:spcBef>
              <a:spcAft>
                <a:spcPts val="0"/>
              </a:spcAft>
              <a:buSzPts val="1600"/>
              <a:buChar char="○"/>
            </a:pPr>
            <a:r>
              <a:rPr lang="en"/>
              <a:t>Go to the slide where you want the element to appear</a:t>
            </a:r>
            <a:endParaRPr/>
          </a:p>
          <a:p>
            <a:pPr indent="-330200" lvl="1" marL="914400" rtl="0" algn="l">
              <a:spcBef>
                <a:spcPts val="0"/>
              </a:spcBef>
              <a:spcAft>
                <a:spcPts val="0"/>
              </a:spcAft>
              <a:buSzPts val="1600"/>
              <a:buChar char="○"/>
            </a:pPr>
            <a:r>
              <a:rPr lang="en"/>
              <a:t>Right-click and choose “Paste”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44"/>
          <p:cNvSpPr/>
          <p:nvPr/>
        </p:nvSpPr>
        <p:spPr>
          <a:xfrm>
            <a:off x="2627775" y="1777933"/>
            <a:ext cx="1439300" cy="21825"/>
          </a:xfrm>
          <a:custGeom>
            <a:rect b="b" l="l" r="r" t="t"/>
            <a:pathLst>
              <a:path extrusionOk="0" h="873" w="57572">
                <a:moveTo>
                  <a:pt x="57572" y="873"/>
                </a:moveTo>
                <a:cubicBezTo>
                  <a:pt x="50768" y="-832"/>
                  <a:pt x="43545" y="580"/>
                  <a:pt x="36530" y="580"/>
                </a:cubicBezTo>
                <a:cubicBezTo>
                  <a:pt x="24353" y="580"/>
                  <a:pt x="12177" y="288"/>
                  <a:pt x="0" y="288"/>
                </a:cubicBezTo>
              </a:path>
            </a:pathLst>
          </a:custGeom>
          <a:noFill/>
          <a:ln cap="flat" cmpd="sng" w="9525">
            <a:solidFill>
              <a:schemeClr val="accent3"/>
            </a:solidFill>
            <a:prstDash val="solid"/>
            <a:round/>
            <a:headEnd len="med" w="med" type="none"/>
            <a:tailEnd len="med" w="med" type="none"/>
          </a:ln>
        </p:spPr>
      </p:sp>
      <p:sp>
        <p:nvSpPr>
          <p:cNvPr id="1695" name="Google Shape;1695;p44"/>
          <p:cNvSpPr/>
          <p:nvPr/>
        </p:nvSpPr>
        <p:spPr>
          <a:xfrm>
            <a:off x="5089925" y="1770525"/>
            <a:ext cx="1395475" cy="43825"/>
          </a:xfrm>
          <a:custGeom>
            <a:rect b="b" l="l" r="r" t="t"/>
            <a:pathLst>
              <a:path extrusionOk="0" h="1753" w="55819">
                <a:moveTo>
                  <a:pt x="0" y="1753"/>
                </a:moveTo>
                <a:cubicBezTo>
                  <a:pt x="10508" y="-347"/>
                  <a:pt x="21475" y="492"/>
                  <a:pt x="32147" y="1461"/>
                </a:cubicBezTo>
                <a:cubicBezTo>
                  <a:pt x="40020" y="2176"/>
                  <a:pt x="47913" y="0"/>
                  <a:pt x="55819" y="0"/>
                </a:cubicBezTo>
              </a:path>
            </a:pathLst>
          </a:custGeom>
          <a:noFill/>
          <a:ln cap="flat" cmpd="sng" w="9525">
            <a:solidFill>
              <a:schemeClr val="accent3"/>
            </a:solidFill>
            <a:prstDash val="solid"/>
            <a:round/>
            <a:headEnd len="med" w="med" type="none"/>
            <a:tailEnd len="med" w="med" type="none"/>
          </a:ln>
        </p:spPr>
      </p:sp>
      <p:sp>
        <p:nvSpPr>
          <p:cNvPr id="1696" name="Google Shape;1696;p44"/>
          <p:cNvSpPr/>
          <p:nvPr/>
        </p:nvSpPr>
        <p:spPr>
          <a:xfrm>
            <a:off x="1984825" y="2713000"/>
            <a:ext cx="1819225" cy="409150"/>
          </a:xfrm>
          <a:custGeom>
            <a:rect b="b" l="l" r="r" t="t"/>
            <a:pathLst>
              <a:path extrusionOk="0" h="16366" w="72769">
                <a:moveTo>
                  <a:pt x="72769" y="0"/>
                </a:moveTo>
                <a:cubicBezTo>
                  <a:pt x="56482" y="0"/>
                  <a:pt x="40125" y="320"/>
                  <a:pt x="23964" y="2338"/>
                </a:cubicBezTo>
                <a:cubicBezTo>
                  <a:pt x="17480" y="3148"/>
                  <a:pt x="10522" y="2925"/>
                  <a:pt x="4676" y="5845"/>
                </a:cubicBezTo>
                <a:cubicBezTo>
                  <a:pt x="1243" y="7560"/>
                  <a:pt x="0" y="12528"/>
                  <a:pt x="0" y="16366"/>
                </a:cubicBezTo>
              </a:path>
            </a:pathLst>
          </a:custGeom>
          <a:noFill/>
          <a:ln cap="flat" cmpd="sng" w="9525">
            <a:solidFill>
              <a:schemeClr val="accent3"/>
            </a:solidFill>
            <a:prstDash val="solid"/>
            <a:round/>
            <a:headEnd len="med" w="med" type="none"/>
            <a:tailEnd len="med" w="med" type="none"/>
          </a:ln>
        </p:spPr>
      </p:sp>
      <p:sp>
        <p:nvSpPr>
          <p:cNvPr id="1697" name="Google Shape;1697;p44"/>
          <p:cNvSpPr/>
          <p:nvPr/>
        </p:nvSpPr>
        <p:spPr>
          <a:xfrm>
            <a:off x="5309100" y="2709757"/>
            <a:ext cx="1899050" cy="397775"/>
          </a:xfrm>
          <a:custGeom>
            <a:rect b="b" l="l" r="r" t="t"/>
            <a:pathLst>
              <a:path extrusionOk="0" h="15911" w="75962">
                <a:moveTo>
                  <a:pt x="0" y="1007"/>
                </a:moveTo>
                <a:cubicBezTo>
                  <a:pt x="5245" y="-1618"/>
                  <a:pt x="11706" y="1821"/>
                  <a:pt x="17535" y="2468"/>
                </a:cubicBezTo>
                <a:cubicBezTo>
                  <a:pt x="26153" y="3425"/>
                  <a:pt x="34992" y="1336"/>
                  <a:pt x="43545" y="2760"/>
                </a:cubicBezTo>
                <a:cubicBezTo>
                  <a:pt x="53724" y="4455"/>
                  <a:pt x="65643" y="1129"/>
                  <a:pt x="74230" y="6852"/>
                </a:cubicBezTo>
                <a:cubicBezTo>
                  <a:pt x="76775" y="8548"/>
                  <a:pt x="75691" y="12852"/>
                  <a:pt x="75691" y="15911"/>
                </a:cubicBezTo>
              </a:path>
            </a:pathLst>
          </a:custGeom>
          <a:noFill/>
          <a:ln cap="flat" cmpd="sng" w="9525">
            <a:solidFill>
              <a:schemeClr val="accent3"/>
            </a:solidFill>
            <a:prstDash val="solid"/>
            <a:round/>
            <a:headEnd len="med" w="med" type="none"/>
            <a:tailEnd len="med" w="med" type="none"/>
          </a:ln>
        </p:spPr>
      </p:sp>
      <p:cxnSp>
        <p:nvCxnSpPr>
          <p:cNvPr id="1698" name="Google Shape;1698;p44"/>
          <p:cNvCxnSpPr>
            <a:stCxn id="1699" idx="2"/>
          </p:cNvCxnSpPr>
          <p:nvPr/>
        </p:nvCxnSpPr>
        <p:spPr>
          <a:xfrm>
            <a:off x="1978344" y="3552325"/>
            <a:ext cx="0" cy="870300"/>
          </a:xfrm>
          <a:prstGeom prst="straightConnector1">
            <a:avLst/>
          </a:prstGeom>
          <a:noFill/>
          <a:ln cap="flat" cmpd="sng" w="9525">
            <a:solidFill>
              <a:schemeClr val="accent3"/>
            </a:solidFill>
            <a:prstDash val="solid"/>
            <a:round/>
            <a:headEnd len="med" w="med" type="none"/>
            <a:tailEnd len="med" w="med" type="none"/>
          </a:ln>
        </p:spPr>
      </p:cxnSp>
      <p:cxnSp>
        <p:nvCxnSpPr>
          <p:cNvPr id="1700" name="Google Shape;1700;p44"/>
          <p:cNvCxnSpPr/>
          <p:nvPr/>
        </p:nvCxnSpPr>
        <p:spPr>
          <a:xfrm>
            <a:off x="7165719" y="3552325"/>
            <a:ext cx="0" cy="870300"/>
          </a:xfrm>
          <a:prstGeom prst="straightConnector1">
            <a:avLst/>
          </a:prstGeom>
          <a:noFill/>
          <a:ln cap="flat" cmpd="sng" w="9525">
            <a:solidFill>
              <a:schemeClr val="accent3"/>
            </a:solidFill>
            <a:prstDash val="solid"/>
            <a:round/>
            <a:headEnd len="med" w="med" type="none"/>
            <a:tailEnd len="med" w="med" type="none"/>
          </a:ln>
        </p:spPr>
      </p:cxnSp>
      <p:cxnSp>
        <p:nvCxnSpPr>
          <p:cNvPr id="1701" name="Google Shape;1701;p44"/>
          <p:cNvCxnSpPr/>
          <p:nvPr/>
        </p:nvCxnSpPr>
        <p:spPr>
          <a:xfrm>
            <a:off x="4556575" y="2157725"/>
            <a:ext cx="0" cy="2243100"/>
          </a:xfrm>
          <a:prstGeom prst="straightConnector1">
            <a:avLst/>
          </a:prstGeom>
          <a:noFill/>
          <a:ln cap="flat" cmpd="sng" w="9525">
            <a:solidFill>
              <a:schemeClr val="accent3"/>
            </a:solidFill>
            <a:prstDash val="solid"/>
            <a:round/>
            <a:headEnd len="med" w="med" type="none"/>
            <a:tailEnd len="med" w="med" type="none"/>
          </a:ln>
        </p:spPr>
      </p:cxnSp>
      <p:sp>
        <p:nvSpPr>
          <p:cNvPr id="1702" name="Google Shape;1702;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703" name="Google Shape;1703;p44"/>
          <p:cNvSpPr/>
          <p:nvPr/>
        </p:nvSpPr>
        <p:spPr>
          <a:xfrm>
            <a:off x="4043218" y="1336032"/>
            <a:ext cx="1057624" cy="90920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704" name="Google Shape;1704;p44"/>
          <p:cNvSpPr/>
          <p:nvPr/>
        </p:nvSpPr>
        <p:spPr>
          <a:xfrm>
            <a:off x="4052983" y="1295288"/>
            <a:ext cx="1014362" cy="990740"/>
          </a:xfrm>
          <a:custGeom>
            <a:rect b="b" l="l" r="r" t="t"/>
            <a:pathLst>
              <a:path extrusionOk="0" h="57376" w="57252">
                <a:moveTo>
                  <a:pt x="5281" y="10259"/>
                </a:moveTo>
                <a:cubicBezTo>
                  <a:pt x="-720" y="17607"/>
                  <a:pt x="-1884" y="37260"/>
                  <a:pt x="3223" y="45012"/>
                </a:cubicBezTo>
                <a:cubicBezTo>
                  <a:pt x="8330" y="52764"/>
                  <a:pt x="26920" y="59463"/>
                  <a:pt x="35921" y="56769"/>
                </a:cubicBezTo>
                <a:cubicBezTo>
                  <a:pt x="44922" y="54075"/>
                  <a:pt x="56679" y="38154"/>
                  <a:pt x="57230" y="28847"/>
                </a:cubicBezTo>
                <a:cubicBezTo>
                  <a:pt x="57781" y="19540"/>
                  <a:pt x="47886" y="4023"/>
                  <a:pt x="39228" y="925"/>
                </a:cubicBezTo>
                <a:cubicBezTo>
                  <a:pt x="30570" y="-2173"/>
                  <a:pt x="11282" y="2911"/>
                  <a:pt x="5281" y="10259"/>
                </a:cubicBezTo>
                <a:close/>
              </a:path>
            </a:pathLst>
          </a:custGeom>
          <a:noFill/>
          <a:ln cap="flat" cmpd="sng" w="9525">
            <a:solidFill>
              <a:srgbClr val="87725D"/>
            </a:solidFill>
            <a:prstDash val="solid"/>
            <a:round/>
            <a:headEnd len="med" w="med" type="none"/>
            <a:tailEnd len="med" w="med" type="none"/>
          </a:ln>
        </p:spPr>
      </p:sp>
      <p:grpSp>
        <p:nvGrpSpPr>
          <p:cNvPr id="1705" name="Google Shape;1705;p44"/>
          <p:cNvGrpSpPr/>
          <p:nvPr/>
        </p:nvGrpSpPr>
        <p:grpSpPr>
          <a:xfrm>
            <a:off x="4393229" y="1577895"/>
            <a:ext cx="357575" cy="425463"/>
            <a:chOff x="7351997" y="2644658"/>
            <a:chExt cx="357575" cy="425463"/>
          </a:xfrm>
        </p:grpSpPr>
        <p:sp>
          <p:nvSpPr>
            <p:cNvPr id="1706" name="Google Shape;1706;p44"/>
            <p:cNvSpPr/>
            <p:nvPr/>
          </p:nvSpPr>
          <p:spPr>
            <a:xfrm>
              <a:off x="7589648" y="2644658"/>
              <a:ext cx="41803" cy="53791"/>
            </a:xfrm>
            <a:custGeom>
              <a:rect b="b" l="l" r="r" t="t"/>
              <a:pathLst>
                <a:path extrusionOk="0" h="2423" w="1883">
                  <a:moveTo>
                    <a:pt x="0" y="0"/>
                  </a:moveTo>
                  <a:lnTo>
                    <a:pt x="0" y="2422"/>
                  </a:lnTo>
                  <a:lnTo>
                    <a:pt x="596" y="1949"/>
                  </a:lnTo>
                  <a:cubicBezTo>
                    <a:pt x="698" y="1868"/>
                    <a:pt x="819" y="1827"/>
                    <a:pt x="943" y="1827"/>
                  </a:cubicBezTo>
                  <a:cubicBezTo>
                    <a:pt x="1066" y="1827"/>
                    <a:pt x="1191" y="1868"/>
                    <a:pt x="1300" y="1949"/>
                  </a:cubicBezTo>
                  <a:lnTo>
                    <a:pt x="1882" y="2422"/>
                  </a:lnTo>
                  <a:lnTo>
                    <a:pt x="1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a:off x="7351997" y="2644658"/>
              <a:ext cx="357575" cy="425463"/>
            </a:xfrm>
            <a:custGeom>
              <a:rect b="b" l="l" r="r" t="t"/>
              <a:pathLst>
                <a:path extrusionOk="0" h="19165" w="16107">
                  <a:moveTo>
                    <a:pt x="13778" y="5725"/>
                  </a:moveTo>
                  <a:cubicBezTo>
                    <a:pt x="14089" y="5725"/>
                    <a:pt x="14347" y="5968"/>
                    <a:pt x="14347" y="6280"/>
                  </a:cubicBezTo>
                  <a:lnTo>
                    <a:pt x="14347" y="9285"/>
                  </a:lnTo>
                  <a:cubicBezTo>
                    <a:pt x="14347" y="9595"/>
                    <a:pt x="14089" y="9839"/>
                    <a:pt x="13778" y="9839"/>
                  </a:cubicBezTo>
                  <a:lnTo>
                    <a:pt x="5914" y="9839"/>
                  </a:lnTo>
                  <a:cubicBezTo>
                    <a:pt x="5603" y="9839"/>
                    <a:pt x="5360" y="9595"/>
                    <a:pt x="5360" y="9285"/>
                  </a:cubicBezTo>
                  <a:lnTo>
                    <a:pt x="5360" y="6280"/>
                  </a:lnTo>
                  <a:cubicBezTo>
                    <a:pt x="5360" y="5968"/>
                    <a:pt x="5603" y="5725"/>
                    <a:pt x="5914" y="5725"/>
                  </a:cubicBezTo>
                  <a:close/>
                  <a:moveTo>
                    <a:pt x="12885" y="10814"/>
                  </a:moveTo>
                  <a:cubicBezTo>
                    <a:pt x="13196" y="10814"/>
                    <a:pt x="13439" y="11071"/>
                    <a:pt x="13439" y="11382"/>
                  </a:cubicBezTo>
                  <a:cubicBezTo>
                    <a:pt x="13439" y="11694"/>
                    <a:pt x="13196" y="11937"/>
                    <a:pt x="12885" y="11937"/>
                  </a:cubicBezTo>
                  <a:lnTo>
                    <a:pt x="6822" y="11937"/>
                  </a:lnTo>
                  <a:cubicBezTo>
                    <a:pt x="6510" y="11937"/>
                    <a:pt x="6253" y="11694"/>
                    <a:pt x="6253" y="11382"/>
                  </a:cubicBezTo>
                  <a:cubicBezTo>
                    <a:pt x="6253" y="11071"/>
                    <a:pt x="6510" y="10814"/>
                    <a:pt x="6822" y="10814"/>
                  </a:cubicBezTo>
                  <a:close/>
                  <a:moveTo>
                    <a:pt x="2057" y="0"/>
                  </a:moveTo>
                  <a:cubicBezTo>
                    <a:pt x="921" y="0"/>
                    <a:pt x="0" y="921"/>
                    <a:pt x="0" y="2057"/>
                  </a:cubicBezTo>
                  <a:lnTo>
                    <a:pt x="0" y="17093"/>
                  </a:lnTo>
                  <a:cubicBezTo>
                    <a:pt x="0" y="18230"/>
                    <a:pt x="934" y="19165"/>
                    <a:pt x="2085" y="19165"/>
                  </a:cubicBezTo>
                  <a:lnTo>
                    <a:pt x="15538" y="19165"/>
                  </a:lnTo>
                  <a:cubicBezTo>
                    <a:pt x="15848" y="19165"/>
                    <a:pt x="16106" y="18921"/>
                    <a:pt x="16106" y="18609"/>
                  </a:cubicBezTo>
                  <a:lnTo>
                    <a:pt x="16106" y="555"/>
                  </a:lnTo>
                  <a:cubicBezTo>
                    <a:pt x="16106" y="244"/>
                    <a:pt x="15848" y="0"/>
                    <a:pt x="15538" y="0"/>
                  </a:cubicBezTo>
                  <a:lnTo>
                    <a:pt x="13710" y="0"/>
                  </a:lnTo>
                  <a:lnTo>
                    <a:pt x="13710" y="3586"/>
                  </a:lnTo>
                  <a:cubicBezTo>
                    <a:pt x="13710" y="3924"/>
                    <a:pt x="13428" y="4152"/>
                    <a:pt x="13134" y="4152"/>
                  </a:cubicBezTo>
                  <a:cubicBezTo>
                    <a:pt x="13015" y="4152"/>
                    <a:pt x="12895" y="4115"/>
                    <a:pt x="12790" y="4033"/>
                  </a:cubicBezTo>
                  <a:lnTo>
                    <a:pt x="11653" y="3113"/>
                  </a:lnTo>
                  <a:lnTo>
                    <a:pt x="10503" y="4033"/>
                  </a:lnTo>
                  <a:cubicBezTo>
                    <a:pt x="10398" y="4115"/>
                    <a:pt x="10277" y="4152"/>
                    <a:pt x="10159" y="4152"/>
                  </a:cubicBezTo>
                  <a:cubicBezTo>
                    <a:pt x="9864" y="4152"/>
                    <a:pt x="9583" y="3924"/>
                    <a:pt x="9583" y="3586"/>
                  </a:cubicBezTo>
                  <a:lnTo>
                    <a:pt x="9583" y="0"/>
                  </a:lnTo>
                  <a:lnTo>
                    <a:pt x="3519" y="0"/>
                  </a:lnTo>
                  <a:lnTo>
                    <a:pt x="3519" y="16133"/>
                  </a:lnTo>
                  <a:lnTo>
                    <a:pt x="14982" y="16133"/>
                  </a:lnTo>
                  <a:lnTo>
                    <a:pt x="14982" y="18041"/>
                  </a:lnTo>
                  <a:lnTo>
                    <a:pt x="2085" y="18041"/>
                  </a:lnTo>
                  <a:cubicBezTo>
                    <a:pt x="1556" y="18041"/>
                    <a:pt x="1123" y="17608"/>
                    <a:pt x="1123" y="17093"/>
                  </a:cubicBezTo>
                  <a:cubicBezTo>
                    <a:pt x="1123" y="16566"/>
                    <a:pt x="1556" y="16133"/>
                    <a:pt x="2085" y="16133"/>
                  </a:cubicBezTo>
                  <a:lnTo>
                    <a:pt x="2395" y="16133"/>
                  </a:lnTo>
                  <a:lnTo>
                    <a:pt x="23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4"/>
            <p:cNvSpPr/>
            <p:nvPr/>
          </p:nvSpPr>
          <p:spPr>
            <a:xfrm>
              <a:off x="7495897" y="2796683"/>
              <a:ext cx="149650" cy="41492"/>
            </a:xfrm>
            <a:custGeom>
              <a:rect b="b" l="l" r="r" t="t"/>
              <a:pathLst>
                <a:path extrusionOk="0" h="1869" w="6741">
                  <a:moveTo>
                    <a:pt x="1" y="1"/>
                  </a:moveTo>
                  <a:lnTo>
                    <a:pt x="1" y="1868"/>
                  </a:lnTo>
                  <a:lnTo>
                    <a:pt x="6741" y="1868"/>
                  </a:lnTo>
                  <a:lnTo>
                    <a:pt x="67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9" name="Google Shape;1709;p44"/>
          <p:cNvSpPr/>
          <p:nvPr/>
        </p:nvSpPr>
        <p:spPr>
          <a:xfrm rot="-5400000">
            <a:off x="4331320" y="1965869"/>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10" name="Google Shape;1710;p44"/>
          <p:cNvSpPr txBox="1"/>
          <p:nvPr/>
        </p:nvSpPr>
        <p:spPr>
          <a:xfrm>
            <a:off x="3839569" y="2456000"/>
            <a:ext cx="1464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Book</a:t>
            </a:r>
            <a:r>
              <a:rPr lang="en" sz="2200">
                <a:solidFill>
                  <a:srgbClr val="87725D"/>
                </a:solidFill>
                <a:latin typeface="Palanquin Dark"/>
                <a:ea typeface="Palanquin Dark"/>
                <a:cs typeface="Palanquin Dark"/>
                <a:sym typeface="Palanquin Dark"/>
              </a:rPr>
              <a:t> A</a:t>
            </a:r>
            <a:endParaRPr sz="2200">
              <a:solidFill>
                <a:srgbClr val="87725D"/>
              </a:solidFill>
              <a:latin typeface="Palanquin Dark"/>
              <a:ea typeface="Palanquin Dark"/>
              <a:cs typeface="Palanquin Dark"/>
              <a:sym typeface="Palanquin Dark"/>
            </a:endParaRPr>
          </a:p>
        </p:txBody>
      </p:sp>
      <p:sp>
        <p:nvSpPr>
          <p:cNvPr id="1711" name="Google Shape;1711;p44"/>
          <p:cNvSpPr/>
          <p:nvPr/>
        </p:nvSpPr>
        <p:spPr>
          <a:xfrm rot="-5400000">
            <a:off x="1737645" y="259419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699" name="Google Shape;1699;p44"/>
          <p:cNvSpPr txBox="1"/>
          <p:nvPr/>
        </p:nvSpPr>
        <p:spPr>
          <a:xfrm>
            <a:off x="1245894" y="3084325"/>
            <a:ext cx="1464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Chapter A</a:t>
            </a:r>
            <a:endParaRPr sz="2200">
              <a:solidFill>
                <a:srgbClr val="87725D"/>
              </a:solidFill>
              <a:latin typeface="Palanquin Dark"/>
              <a:ea typeface="Palanquin Dark"/>
              <a:cs typeface="Palanquin Dark"/>
              <a:sym typeface="Palanquin Dark"/>
            </a:endParaRPr>
          </a:p>
        </p:txBody>
      </p:sp>
      <p:sp>
        <p:nvSpPr>
          <p:cNvPr id="1712" name="Google Shape;1712;p44"/>
          <p:cNvSpPr/>
          <p:nvPr/>
        </p:nvSpPr>
        <p:spPr>
          <a:xfrm rot="-5400000">
            <a:off x="4331308" y="259419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13" name="Google Shape;1713;p44"/>
          <p:cNvSpPr txBox="1"/>
          <p:nvPr/>
        </p:nvSpPr>
        <p:spPr>
          <a:xfrm>
            <a:off x="3839556" y="3084325"/>
            <a:ext cx="1464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Chapter B</a:t>
            </a:r>
            <a:endParaRPr sz="2200">
              <a:solidFill>
                <a:srgbClr val="87725D"/>
              </a:solidFill>
              <a:latin typeface="Palanquin Dark"/>
              <a:ea typeface="Palanquin Dark"/>
              <a:cs typeface="Palanquin Dark"/>
              <a:sym typeface="Palanquin Dark"/>
            </a:endParaRPr>
          </a:p>
        </p:txBody>
      </p:sp>
      <p:sp>
        <p:nvSpPr>
          <p:cNvPr id="1714" name="Google Shape;1714;p44"/>
          <p:cNvSpPr/>
          <p:nvPr/>
        </p:nvSpPr>
        <p:spPr>
          <a:xfrm rot="-5400000">
            <a:off x="6924958" y="259419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15" name="Google Shape;1715;p44"/>
          <p:cNvSpPr txBox="1"/>
          <p:nvPr/>
        </p:nvSpPr>
        <p:spPr>
          <a:xfrm>
            <a:off x="6433206" y="3084325"/>
            <a:ext cx="1464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Chapter C</a:t>
            </a:r>
            <a:endParaRPr sz="2200">
              <a:solidFill>
                <a:srgbClr val="87725D"/>
              </a:solidFill>
              <a:latin typeface="Palanquin Dark"/>
              <a:ea typeface="Palanquin Dark"/>
              <a:cs typeface="Palanquin Dark"/>
              <a:sym typeface="Palanquin Dark"/>
            </a:endParaRPr>
          </a:p>
        </p:txBody>
      </p:sp>
      <p:sp>
        <p:nvSpPr>
          <p:cNvPr id="1716" name="Google Shape;1716;p44"/>
          <p:cNvSpPr/>
          <p:nvPr/>
        </p:nvSpPr>
        <p:spPr>
          <a:xfrm rot="-5400000">
            <a:off x="1804083" y="3178748"/>
            <a:ext cx="348544"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17" name="Google Shape;1717;p44"/>
          <p:cNvSpPr/>
          <p:nvPr/>
        </p:nvSpPr>
        <p:spPr>
          <a:xfrm rot="-5400000">
            <a:off x="1804083" y="3639023"/>
            <a:ext cx="348544"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18" name="Google Shape;1718;p44"/>
          <p:cNvSpPr/>
          <p:nvPr/>
        </p:nvSpPr>
        <p:spPr>
          <a:xfrm rot="-5400000">
            <a:off x="4385895" y="3178748"/>
            <a:ext cx="348544"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19" name="Google Shape;1719;p44"/>
          <p:cNvSpPr/>
          <p:nvPr/>
        </p:nvSpPr>
        <p:spPr>
          <a:xfrm rot="-5400000">
            <a:off x="4385895" y="3639023"/>
            <a:ext cx="348544"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20" name="Google Shape;1720;p44"/>
          <p:cNvSpPr/>
          <p:nvPr/>
        </p:nvSpPr>
        <p:spPr>
          <a:xfrm rot="-5400000">
            <a:off x="6967720" y="3178748"/>
            <a:ext cx="348544"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21" name="Google Shape;1721;p44"/>
          <p:cNvSpPr/>
          <p:nvPr/>
        </p:nvSpPr>
        <p:spPr>
          <a:xfrm rot="-5400000">
            <a:off x="6967720" y="3639023"/>
            <a:ext cx="348544"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22" name="Google Shape;1722;p44"/>
          <p:cNvSpPr txBox="1"/>
          <p:nvPr/>
        </p:nvSpPr>
        <p:spPr>
          <a:xfrm>
            <a:off x="1245898" y="3759150"/>
            <a:ext cx="14649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Mercury</a:t>
            </a:r>
            <a:endParaRPr>
              <a:solidFill>
                <a:srgbClr val="87725D"/>
              </a:solidFill>
              <a:latin typeface="Cabin"/>
              <a:ea typeface="Cabin"/>
              <a:cs typeface="Cabin"/>
              <a:sym typeface="Cabin"/>
            </a:endParaRPr>
          </a:p>
        </p:txBody>
      </p:sp>
      <p:sp>
        <p:nvSpPr>
          <p:cNvPr id="1723" name="Google Shape;1723;p44"/>
          <p:cNvSpPr txBox="1"/>
          <p:nvPr/>
        </p:nvSpPr>
        <p:spPr>
          <a:xfrm>
            <a:off x="1245898" y="4219425"/>
            <a:ext cx="14649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Venus</a:t>
            </a:r>
            <a:endParaRPr>
              <a:solidFill>
                <a:srgbClr val="87725D"/>
              </a:solidFill>
              <a:latin typeface="Cabin"/>
              <a:ea typeface="Cabin"/>
              <a:cs typeface="Cabin"/>
              <a:sym typeface="Cabin"/>
            </a:endParaRPr>
          </a:p>
        </p:txBody>
      </p:sp>
      <p:sp>
        <p:nvSpPr>
          <p:cNvPr id="1724" name="Google Shape;1724;p44"/>
          <p:cNvSpPr txBox="1"/>
          <p:nvPr/>
        </p:nvSpPr>
        <p:spPr>
          <a:xfrm>
            <a:off x="3827723" y="3759150"/>
            <a:ext cx="14649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Mars</a:t>
            </a:r>
            <a:endParaRPr>
              <a:solidFill>
                <a:srgbClr val="87725D"/>
              </a:solidFill>
              <a:latin typeface="Cabin"/>
              <a:ea typeface="Cabin"/>
              <a:cs typeface="Cabin"/>
              <a:sym typeface="Cabin"/>
            </a:endParaRPr>
          </a:p>
        </p:txBody>
      </p:sp>
      <p:sp>
        <p:nvSpPr>
          <p:cNvPr id="1725" name="Google Shape;1725;p44"/>
          <p:cNvSpPr txBox="1"/>
          <p:nvPr/>
        </p:nvSpPr>
        <p:spPr>
          <a:xfrm>
            <a:off x="3827723" y="4219425"/>
            <a:ext cx="14649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Jupiter</a:t>
            </a:r>
            <a:endParaRPr>
              <a:solidFill>
                <a:srgbClr val="87725D"/>
              </a:solidFill>
              <a:latin typeface="Cabin"/>
              <a:ea typeface="Cabin"/>
              <a:cs typeface="Cabin"/>
              <a:sym typeface="Cabin"/>
            </a:endParaRPr>
          </a:p>
        </p:txBody>
      </p:sp>
      <p:sp>
        <p:nvSpPr>
          <p:cNvPr id="1726" name="Google Shape;1726;p44"/>
          <p:cNvSpPr txBox="1"/>
          <p:nvPr/>
        </p:nvSpPr>
        <p:spPr>
          <a:xfrm>
            <a:off x="6381298" y="3759150"/>
            <a:ext cx="14649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Neptune</a:t>
            </a:r>
            <a:endParaRPr>
              <a:solidFill>
                <a:srgbClr val="87725D"/>
              </a:solidFill>
              <a:latin typeface="Cabin"/>
              <a:ea typeface="Cabin"/>
              <a:cs typeface="Cabin"/>
              <a:sym typeface="Cabin"/>
            </a:endParaRPr>
          </a:p>
        </p:txBody>
      </p:sp>
      <p:sp>
        <p:nvSpPr>
          <p:cNvPr id="1727" name="Google Shape;1727;p44"/>
          <p:cNvSpPr txBox="1"/>
          <p:nvPr/>
        </p:nvSpPr>
        <p:spPr>
          <a:xfrm>
            <a:off x="6381298" y="4219425"/>
            <a:ext cx="14649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Saturn</a:t>
            </a:r>
            <a:endParaRPr>
              <a:solidFill>
                <a:srgbClr val="87725D"/>
              </a:solidFill>
              <a:latin typeface="Cabin"/>
              <a:ea typeface="Cabin"/>
              <a:cs typeface="Cabin"/>
              <a:sym typeface="Cabin"/>
            </a:endParaRPr>
          </a:p>
        </p:txBody>
      </p:sp>
      <p:sp>
        <p:nvSpPr>
          <p:cNvPr id="1728" name="Google Shape;1728;p44"/>
          <p:cNvSpPr/>
          <p:nvPr/>
        </p:nvSpPr>
        <p:spPr>
          <a:xfrm rot="-5400000">
            <a:off x="1737645" y="104489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29" name="Google Shape;1729;p44"/>
          <p:cNvSpPr txBox="1"/>
          <p:nvPr/>
        </p:nvSpPr>
        <p:spPr>
          <a:xfrm>
            <a:off x="1245894" y="1535025"/>
            <a:ext cx="1464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Author</a:t>
            </a:r>
            <a:endParaRPr sz="2200">
              <a:solidFill>
                <a:srgbClr val="87725D"/>
              </a:solidFill>
              <a:latin typeface="Palanquin Dark"/>
              <a:ea typeface="Palanquin Dark"/>
              <a:cs typeface="Palanquin Dark"/>
              <a:sym typeface="Palanquin Dark"/>
            </a:endParaRPr>
          </a:p>
        </p:txBody>
      </p:sp>
      <p:sp>
        <p:nvSpPr>
          <p:cNvPr id="1730" name="Google Shape;1730;p44"/>
          <p:cNvSpPr/>
          <p:nvPr/>
        </p:nvSpPr>
        <p:spPr>
          <a:xfrm rot="-5400000">
            <a:off x="6925020" y="1044894"/>
            <a:ext cx="481397" cy="1521410"/>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1731" name="Google Shape;1731;p44"/>
          <p:cNvSpPr txBox="1"/>
          <p:nvPr/>
        </p:nvSpPr>
        <p:spPr>
          <a:xfrm>
            <a:off x="6433269" y="1535025"/>
            <a:ext cx="1464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Genre</a:t>
            </a:r>
            <a:endParaRPr sz="2200">
              <a:solidFill>
                <a:srgbClr val="87725D"/>
              </a:solidFill>
              <a:latin typeface="Palanquin Dark"/>
              <a:ea typeface="Palanquin Dark"/>
              <a:cs typeface="Palanquin Dark"/>
              <a:sym typeface="Palanquin Dark"/>
            </a:endParaRPr>
          </a:p>
        </p:txBody>
      </p:sp>
      <p:sp>
        <p:nvSpPr>
          <p:cNvPr id="1732" name="Google Shape;1732;p44"/>
          <p:cNvSpPr txBox="1"/>
          <p:nvPr/>
        </p:nvSpPr>
        <p:spPr>
          <a:xfrm>
            <a:off x="1029375" y="2003350"/>
            <a:ext cx="189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Despite being red, Mars is actually cold</a:t>
            </a:r>
            <a:endParaRPr>
              <a:solidFill>
                <a:srgbClr val="87725D"/>
              </a:solidFill>
              <a:latin typeface="Cabin"/>
              <a:ea typeface="Cabin"/>
              <a:cs typeface="Cabin"/>
              <a:sym typeface="Cabin"/>
            </a:endParaRPr>
          </a:p>
        </p:txBody>
      </p:sp>
      <p:sp>
        <p:nvSpPr>
          <p:cNvPr id="1733" name="Google Shape;1733;p44"/>
          <p:cNvSpPr txBox="1"/>
          <p:nvPr/>
        </p:nvSpPr>
        <p:spPr>
          <a:xfrm>
            <a:off x="6164850" y="2003350"/>
            <a:ext cx="189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Earth is the beautiful planet we all live on</a:t>
            </a:r>
            <a:endParaRPr>
              <a:solidFill>
                <a:srgbClr val="87725D"/>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45"/>
          <p:cNvSpPr/>
          <p:nvPr/>
        </p:nvSpPr>
        <p:spPr>
          <a:xfrm rot="-5400000">
            <a:off x="1651233" y="380983"/>
            <a:ext cx="593485" cy="2411699"/>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39" name="Google Shape;1739;p45"/>
          <p:cNvSpPr/>
          <p:nvPr/>
        </p:nvSpPr>
        <p:spPr>
          <a:xfrm rot="-5400000">
            <a:off x="4275271" y="380983"/>
            <a:ext cx="593485" cy="2411699"/>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0" name="Google Shape;1740;p45"/>
          <p:cNvSpPr/>
          <p:nvPr/>
        </p:nvSpPr>
        <p:spPr>
          <a:xfrm rot="-5400000">
            <a:off x="6899296" y="380983"/>
            <a:ext cx="593485" cy="2411699"/>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1" name="Google Shape;1741;p45"/>
          <p:cNvSpPr/>
          <p:nvPr/>
        </p:nvSpPr>
        <p:spPr>
          <a:xfrm rot="-5400000">
            <a:off x="7278358" y="1439611"/>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2" name="Google Shape;1742;p45"/>
          <p:cNvSpPr/>
          <p:nvPr/>
        </p:nvSpPr>
        <p:spPr>
          <a:xfrm rot="-5400000">
            <a:off x="7278358" y="2108736"/>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3" name="Google Shape;1743;p45"/>
          <p:cNvSpPr/>
          <p:nvPr/>
        </p:nvSpPr>
        <p:spPr>
          <a:xfrm rot="-5400000">
            <a:off x="7278358" y="2777861"/>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4" name="Google Shape;1744;p45"/>
          <p:cNvSpPr/>
          <p:nvPr/>
        </p:nvSpPr>
        <p:spPr>
          <a:xfrm rot="-5400000">
            <a:off x="7278358" y="3446986"/>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5" name="Google Shape;1745;p45"/>
          <p:cNvSpPr/>
          <p:nvPr/>
        </p:nvSpPr>
        <p:spPr>
          <a:xfrm rot="-5400000">
            <a:off x="4665421" y="1439611"/>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6" name="Google Shape;1746;p45"/>
          <p:cNvSpPr/>
          <p:nvPr/>
        </p:nvSpPr>
        <p:spPr>
          <a:xfrm rot="-5400000">
            <a:off x="4665421" y="2108736"/>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7" name="Google Shape;1747;p45"/>
          <p:cNvSpPr/>
          <p:nvPr/>
        </p:nvSpPr>
        <p:spPr>
          <a:xfrm rot="-5400000">
            <a:off x="4665421" y="2777861"/>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8" name="Google Shape;1748;p45"/>
          <p:cNvSpPr/>
          <p:nvPr/>
        </p:nvSpPr>
        <p:spPr>
          <a:xfrm rot="-5400000">
            <a:off x="4665421" y="3446986"/>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49" name="Google Shape;1749;p45"/>
          <p:cNvSpPr/>
          <p:nvPr/>
        </p:nvSpPr>
        <p:spPr>
          <a:xfrm rot="-5400000">
            <a:off x="2052496" y="1439611"/>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50" name="Google Shape;1750;p45"/>
          <p:cNvSpPr/>
          <p:nvPr/>
        </p:nvSpPr>
        <p:spPr>
          <a:xfrm rot="-5400000">
            <a:off x="2052496" y="2108736"/>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51" name="Google Shape;1751;p45"/>
          <p:cNvSpPr/>
          <p:nvPr/>
        </p:nvSpPr>
        <p:spPr>
          <a:xfrm rot="-5400000">
            <a:off x="2052496" y="2777861"/>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52" name="Google Shape;1752;p45"/>
          <p:cNvSpPr/>
          <p:nvPr/>
        </p:nvSpPr>
        <p:spPr>
          <a:xfrm rot="-5400000">
            <a:off x="2052496" y="3446986"/>
            <a:ext cx="593485" cy="1653393"/>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53" name="Google Shape;1753;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graphicFrame>
        <p:nvGraphicFramePr>
          <p:cNvPr id="1754" name="Google Shape;1754;p45"/>
          <p:cNvGraphicFramePr/>
          <p:nvPr/>
        </p:nvGraphicFramePr>
        <p:xfrm>
          <a:off x="720000" y="1267375"/>
          <a:ext cx="3000000" cy="3000000"/>
        </p:xfrm>
        <a:graphic>
          <a:graphicData uri="http://schemas.openxmlformats.org/drawingml/2006/table">
            <a:tbl>
              <a:tblPr>
                <a:noFill/>
                <a:tableStyleId>{73C0987B-DC8A-4BC6-8E6F-D828491975C0}</a:tableStyleId>
              </a:tblPr>
              <a:tblGrid>
                <a:gridCol w="755900"/>
                <a:gridCol w="1700025"/>
              </a:tblGrid>
              <a:tr h="667225">
                <a:tc gridSpan="2">
                  <a:txBody>
                    <a:bodyPr/>
                    <a:lstStyle/>
                    <a:p>
                      <a:pPr indent="0" lvl="0" marL="0" rtl="0" algn="ctr">
                        <a:spcBef>
                          <a:spcPts val="0"/>
                        </a:spcBef>
                        <a:spcAft>
                          <a:spcPts val="0"/>
                        </a:spcAft>
                        <a:buNone/>
                      </a:pPr>
                      <a:r>
                        <a:rPr lang="en" sz="2000">
                          <a:solidFill>
                            <a:schemeClr val="accent3"/>
                          </a:solidFill>
                          <a:latin typeface="Palanquin Dark"/>
                          <a:ea typeface="Palanquin Dark"/>
                          <a:cs typeface="Palanquin Dark"/>
                          <a:sym typeface="Palanquin Dark"/>
                        </a:rPr>
                        <a:t>Book A</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Despite being red, Mars is cold</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Neptune is the farthest planet </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Mercury is the closest planet</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Jupiter is the biggest planet of them all</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755" name="Google Shape;1755;p45"/>
          <p:cNvGraphicFramePr/>
          <p:nvPr/>
        </p:nvGraphicFramePr>
        <p:xfrm>
          <a:off x="3344038" y="1267375"/>
          <a:ext cx="3000000" cy="3000000"/>
        </p:xfrm>
        <a:graphic>
          <a:graphicData uri="http://schemas.openxmlformats.org/drawingml/2006/table">
            <a:tbl>
              <a:tblPr>
                <a:noFill/>
                <a:tableStyleId>{73C0987B-DC8A-4BC6-8E6F-D828491975C0}</a:tableStyleId>
              </a:tblPr>
              <a:tblGrid>
                <a:gridCol w="755900"/>
                <a:gridCol w="1700025"/>
              </a:tblGrid>
              <a:tr h="667225">
                <a:tc gridSpan="2">
                  <a:txBody>
                    <a:bodyPr/>
                    <a:lstStyle/>
                    <a:p>
                      <a:pPr indent="0" lvl="0" marL="0" rtl="0" algn="ctr">
                        <a:spcBef>
                          <a:spcPts val="0"/>
                        </a:spcBef>
                        <a:spcAft>
                          <a:spcPts val="0"/>
                        </a:spcAft>
                        <a:buNone/>
                      </a:pPr>
                      <a:r>
                        <a:rPr lang="en" sz="2000">
                          <a:solidFill>
                            <a:schemeClr val="accent3"/>
                          </a:solidFill>
                          <a:latin typeface="Palanquin Dark"/>
                          <a:ea typeface="Palanquin Dark"/>
                          <a:cs typeface="Palanquin Dark"/>
                          <a:sym typeface="Palanquin Dark"/>
                        </a:rPr>
                        <a:t>Book B</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Earth is our beautiful planet</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Venus has a beautiful name</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The Sun is at the center of them all</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Neptune is the coldest planet</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756" name="Google Shape;1756;p45"/>
          <p:cNvGraphicFramePr/>
          <p:nvPr/>
        </p:nvGraphicFramePr>
        <p:xfrm>
          <a:off x="5968088" y="1267375"/>
          <a:ext cx="3000000" cy="3000000"/>
        </p:xfrm>
        <a:graphic>
          <a:graphicData uri="http://schemas.openxmlformats.org/drawingml/2006/table">
            <a:tbl>
              <a:tblPr>
                <a:noFill/>
                <a:tableStyleId>{73C0987B-DC8A-4BC6-8E6F-D828491975C0}</a:tableStyleId>
              </a:tblPr>
              <a:tblGrid>
                <a:gridCol w="755900"/>
                <a:gridCol w="1700025"/>
              </a:tblGrid>
              <a:tr h="667225">
                <a:tc gridSpan="2">
                  <a:txBody>
                    <a:bodyPr/>
                    <a:lstStyle/>
                    <a:p>
                      <a:pPr indent="0" lvl="0" marL="0" rtl="0" algn="ctr">
                        <a:spcBef>
                          <a:spcPts val="0"/>
                        </a:spcBef>
                        <a:spcAft>
                          <a:spcPts val="0"/>
                        </a:spcAft>
                        <a:buNone/>
                      </a:pPr>
                      <a:r>
                        <a:rPr lang="en" sz="2000">
                          <a:solidFill>
                            <a:schemeClr val="accent3"/>
                          </a:solidFill>
                          <a:latin typeface="Palanquin Dark"/>
                          <a:ea typeface="Palanquin Dark"/>
                          <a:cs typeface="Palanquin Dark"/>
                          <a:sym typeface="Palanquin Dark"/>
                        </a:rPr>
                        <a:t>Book C</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Venus is a terribly hot place</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Saturn is a gas giant and has rings</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The Moon orbits around the Earth</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225">
                <a:tc>
                  <a:txBody>
                    <a:bodyPr/>
                    <a:lstStyle/>
                    <a:p>
                      <a:pPr indent="0" lvl="0" marL="0" rtl="0" algn="ctr">
                        <a:spcBef>
                          <a:spcPts val="0"/>
                        </a:spcBef>
                        <a:spcAft>
                          <a:spcPts val="0"/>
                        </a:spcAft>
                        <a:buNone/>
                      </a:pPr>
                      <a:r>
                        <a:t/>
                      </a:r>
                      <a:endParaRPr sz="2000">
                        <a:solidFill>
                          <a:schemeClr val="accent3"/>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Pluto is now known as a dwarf planet</a:t>
                      </a:r>
                      <a:endParaRPr>
                        <a:solidFill>
                          <a:schemeClr val="accent3"/>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757" name="Google Shape;1757;p45"/>
          <p:cNvSpPr/>
          <p:nvPr/>
        </p:nvSpPr>
        <p:spPr>
          <a:xfrm>
            <a:off x="742122" y="196957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58" name="Google Shape;1758;p45"/>
          <p:cNvSpPr/>
          <p:nvPr/>
        </p:nvSpPr>
        <p:spPr>
          <a:xfrm>
            <a:off x="742122" y="264904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59" name="Google Shape;1759;p45"/>
          <p:cNvSpPr/>
          <p:nvPr/>
        </p:nvSpPr>
        <p:spPr>
          <a:xfrm>
            <a:off x="742122" y="330782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60" name="Google Shape;1760;p45"/>
          <p:cNvSpPr/>
          <p:nvPr/>
        </p:nvSpPr>
        <p:spPr>
          <a:xfrm>
            <a:off x="742122" y="396659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61" name="Google Shape;1761;p45"/>
          <p:cNvSpPr/>
          <p:nvPr/>
        </p:nvSpPr>
        <p:spPr>
          <a:xfrm>
            <a:off x="3366172" y="196957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62" name="Google Shape;1762;p45"/>
          <p:cNvSpPr/>
          <p:nvPr/>
        </p:nvSpPr>
        <p:spPr>
          <a:xfrm>
            <a:off x="3366172" y="264904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63" name="Google Shape;1763;p45"/>
          <p:cNvSpPr/>
          <p:nvPr/>
        </p:nvSpPr>
        <p:spPr>
          <a:xfrm>
            <a:off x="3366172" y="330782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64" name="Google Shape;1764;p45"/>
          <p:cNvSpPr/>
          <p:nvPr/>
        </p:nvSpPr>
        <p:spPr>
          <a:xfrm>
            <a:off x="3366172" y="396659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65" name="Google Shape;1765;p45"/>
          <p:cNvSpPr/>
          <p:nvPr/>
        </p:nvSpPr>
        <p:spPr>
          <a:xfrm>
            <a:off x="5990222" y="196957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66" name="Google Shape;1766;p45"/>
          <p:cNvSpPr/>
          <p:nvPr/>
        </p:nvSpPr>
        <p:spPr>
          <a:xfrm>
            <a:off x="5990222" y="264904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67" name="Google Shape;1767;p45"/>
          <p:cNvSpPr/>
          <p:nvPr/>
        </p:nvSpPr>
        <p:spPr>
          <a:xfrm>
            <a:off x="5990222" y="330782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1768" name="Google Shape;1768;p45"/>
          <p:cNvSpPr/>
          <p:nvPr/>
        </p:nvSpPr>
        <p:spPr>
          <a:xfrm>
            <a:off x="5990222" y="396659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grpSp>
        <p:nvGrpSpPr>
          <p:cNvPr id="1769" name="Google Shape;1769;p45"/>
          <p:cNvGrpSpPr/>
          <p:nvPr/>
        </p:nvGrpSpPr>
        <p:grpSpPr>
          <a:xfrm>
            <a:off x="928529" y="3391833"/>
            <a:ext cx="317593" cy="425463"/>
            <a:chOff x="6057004" y="2644658"/>
            <a:chExt cx="317593" cy="425463"/>
          </a:xfrm>
        </p:grpSpPr>
        <p:sp>
          <p:nvSpPr>
            <p:cNvPr id="1770" name="Google Shape;1770;p45"/>
            <p:cNvSpPr/>
            <p:nvPr/>
          </p:nvSpPr>
          <p:spPr>
            <a:xfrm>
              <a:off x="6136924" y="2991067"/>
              <a:ext cx="64913" cy="79054"/>
            </a:xfrm>
            <a:custGeom>
              <a:rect b="b" l="l" r="r" t="t"/>
              <a:pathLst>
                <a:path extrusionOk="0" h="3561" w="2924">
                  <a:moveTo>
                    <a:pt x="555" y="1"/>
                  </a:moveTo>
                  <a:cubicBezTo>
                    <a:pt x="244" y="1"/>
                    <a:pt x="0" y="258"/>
                    <a:pt x="0" y="569"/>
                  </a:cubicBezTo>
                  <a:lnTo>
                    <a:pt x="0" y="3005"/>
                  </a:lnTo>
                  <a:cubicBezTo>
                    <a:pt x="0" y="3329"/>
                    <a:pt x="270" y="3561"/>
                    <a:pt x="558" y="3561"/>
                  </a:cubicBezTo>
                  <a:cubicBezTo>
                    <a:pt x="667" y="3561"/>
                    <a:pt x="779" y="3527"/>
                    <a:pt x="880" y="3452"/>
                  </a:cubicBezTo>
                  <a:lnTo>
                    <a:pt x="1462" y="3046"/>
                  </a:lnTo>
                  <a:lnTo>
                    <a:pt x="2031" y="3452"/>
                  </a:lnTo>
                  <a:cubicBezTo>
                    <a:pt x="2131" y="3527"/>
                    <a:pt x="2244" y="3561"/>
                    <a:pt x="2355" y="3561"/>
                  </a:cubicBezTo>
                  <a:cubicBezTo>
                    <a:pt x="2647" y="3561"/>
                    <a:pt x="2924" y="3329"/>
                    <a:pt x="2924" y="3005"/>
                  </a:cubicBezTo>
                  <a:lnTo>
                    <a:pt x="2924" y="569"/>
                  </a:lnTo>
                  <a:cubicBezTo>
                    <a:pt x="2924" y="258"/>
                    <a:pt x="2666" y="1"/>
                    <a:pt x="2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5"/>
            <p:cNvSpPr/>
            <p:nvPr/>
          </p:nvSpPr>
          <p:spPr>
            <a:xfrm>
              <a:off x="6057004" y="2644658"/>
              <a:ext cx="317593" cy="384904"/>
            </a:xfrm>
            <a:custGeom>
              <a:rect b="b" l="l" r="r" t="t"/>
              <a:pathLst>
                <a:path extrusionOk="0" h="17338" w="14306">
                  <a:moveTo>
                    <a:pt x="7159" y="2422"/>
                  </a:moveTo>
                  <a:cubicBezTo>
                    <a:pt x="9772" y="2422"/>
                    <a:pt x="11910" y="4561"/>
                    <a:pt x="11910" y="7186"/>
                  </a:cubicBezTo>
                  <a:cubicBezTo>
                    <a:pt x="11910" y="9812"/>
                    <a:pt x="9772" y="11937"/>
                    <a:pt x="7159" y="11937"/>
                  </a:cubicBezTo>
                  <a:cubicBezTo>
                    <a:pt x="4534" y="11937"/>
                    <a:pt x="2395" y="9812"/>
                    <a:pt x="2395" y="7186"/>
                  </a:cubicBezTo>
                  <a:cubicBezTo>
                    <a:pt x="2395" y="4561"/>
                    <a:pt x="4534" y="2422"/>
                    <a:pt x="7159" y="2422"/>
                  </a:cubicBezTo>
                  <a:close/>
                  <a:moveTo>
                    <a:pt x="2057" y="0"/>
                  </a:moveTo>
                  <a:cubicBezTo>
                    <a:pt x="921" y="0"/>
                    <a:pt x="0" y="921"/>
                    <a:pt x="0" y="2057"/>
                  </a:cubicBezTo>
                  <a:lnTo>
                    <a:pt x="0" y="15267"/>
                  </a:lnTo>
                  <a:cubicBezTo>
                    <a:pt x="0" y="16404"/>
                    <a:pt x="921" y="17337"/>
                    <a:pt x="2057" y="17337"/>
                  </a:cubicBezTo>
                  <a:lnTo>
                    <a:pt x="2476" y="17337"/>
                  </a:lnTo>
                  <a:lnTo>
                    <a:pt x="2476" y="16214"/>
                  </a:lnTo>
                  <a:lnTo>
                    <a:pt x="2057" y="16214"/>
                  </a:lnTo>
                  <a:cubicBezTo>
                    <a:pt x="1543" y="16214"/>
                    <a:pt x="1123" y="15794"/>
                    <a:pt x="1123" y="15267"/>
                  </a:cubicBezTo>
                  <a:cubicBezTo>
                    <a:pt x="1123" y="14753"/>
                    <a:pt x="1543" y="14332"/>
                    <a:pt x="2057" y="14332"/>
                  </a:cubicBezTo>
                  <a:lnTo>
                    <a:pt x="11084" y="14332"/>
                  </a:lnTo>
                  <a:cubicBezTo>
                    <a:pt x="11111" y="12573"/>
                    <a:pt x="12546" y="11138"/>
                    <a:pt x="14305" y="11111"/>
                  </a:cubicBezTo>
                  <a:lnTo>
                    <a:pt x="14305" y="3248"/>
                  </a:lnTo>
                  <a:cubicBezTo>
                    <a:pt x="12533" y="3234"/>
                    <a:pt x="11084" y="1773"/>
                    <a:pt x="110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5"/>
            <p:cNvSpPr/>
            <p:nvPr/>
          </p:nvSpPr>
          <p:spPr>
            <a:xfrm>
              <a:off x="6226746" y="2916275"/>
              <a:ext cx="147852" cy="113287"/>
            </a:xfrm>
            <a:custGeom>
              <a:rect b="b" l="l" r="r" t="t"/>
              <a:pathLst>
                <a:path extrusionOk="0" h="5103" w="6660">
                  <a:moveTo>
                    <a:pt x="6659" y="0"/>
                  </a:moveTo>
                  <a:cubicBezTo>
                    <a:pt x="5510" y="27"/>
                    <a:pt x="4589" y="948"/>
                    <a:pt x="4562" y="2097"/>
                  </a:cubicBezTo>
                  <a:lnTo>
                    <a:pt x="5537" y="2097"/>
                  </a:lnTo>
                  <a:lnTo>
                    <a:pt x="5537" y="3979"/>
                  </a:lnTo>
                  <a:lnTo>
                    <a:pt x="1" y="3979"/>
                  </a:lnTo>
                  <a:lnTo>
                    <a:pt x="1" y="5102"/>
                  </a:lnTo>
                  <a:lnTo>
                    <a:pt x="6105" y="5102"/>
                  </a:lnTo>
                  <a:cubicBezTo>
                    <a:pt x="6403" y="5102"/>
                    <a:pt x="6659" y="4845"/>
                    <a:pt x="6659" y="4534"/>
                  </a:cubicBezTo>
                  <a:lnTo>
                    <a:pt x="66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5"/>
            <p:cNvSpPr/>
            <p:nvPr/>
          </p:nvSpPr>
          <p:spPr>
            <a:xfrm>
              <a:off x="6135126" y="2723379"/>
              <a:ext cx="161350" cy="161350"/>
            </a:xfrm>
            <a:custGeom>
              <a:rect b="b" l="l" r="r" t="t"/>
              <a:pathLst>
                <a:path extrusionOk="0" h="7268" w="7268">
                  <a:moveTo>
                    <a:pt x="3640" y="975"/>
                  </a:moveTo>
                  <a:cubicBezTo>
                    <a:pt x="3952" y="975"/>
                    <a:pt x="4196" y="1231"/>
                    <a:pt x="4196" y="1543"/>
                  </a:cubicBezTo>
                  <a:lnTo>
                    <a:pt x="4196" y="3640"/>
                  </a:lnTo>
                  <a:cubicBezTo>
                    <a:pt x="4196" y="3790"/>
                    <a:pt x="4142" y="3925"/>
                    <a:pt x="4033" y="4033"/>
                  </a:cubicBezTo>
                  <a:lnTo>
                    <a:pt x="2828" y="5237"/>
                  </a:lnTo>
                  <a:cubicBezTo>
                    <a:pt x="2720" y="5346"/>
                    <a:pt x="2578" y="5400"/>
                    <a:pt x="2436" y="5400"/>
                  </a:cubicBezTo>
                  <a:cubicBezTo>
                    <a:pt x="2294" y="5400"/>
                    <a:pt x="2152" y="5346"/>
                    <a:pt x="2043" y="5237"/>
                  </a:cubicBezTo>
                  <a:cubicBezTo>
                    <a:pt x="1827" y="5008"/>
                    <a:pt x="1827" y="4656"/>
                    <a:pt x="2043" y="4439"/>
                  </a:cubicBezTo>
                  <a:lnTo>
                    <a:pt x="3072" y="3411"/>
                  </a:lnTo>
                  <a:lnTo>
                    <a:pt x="3072" y="1543"/>
                  </a:lnTo>
                  <a:cubicBezTo>
                    <a:pt x="3072" y="1231"/>
                    <a:pt x="3330" y="975"/>
                    <a:pt x="3640" y="975"/>
                  </a:cubicBezTo>
                  <a:close/>
                  <a:moveTo>
                    <a:pt x="3640" y="0"/>
                  </a:moveTo>
                  <a:cubicBezTo>
                    <a:pt x="1637" y="0"/>
                    <a:pt x="0" y="1637"/>
                    <a:pt x="0" y="3640"/>
                  </a:cubicBezTo>
                  <a:cubicBezTo>
                    <a:pt x="0" y="5643"/>
                    <a:pt x="1637" y="7268"/>
                    <a:pt x="3640" y="7268"/>
                  </a:cubicBezTo>
                  <a:cubicBezTo>
                    <a:pt x="5643" y="7268"/>
                    <a:pt x="7268" y="5643"/>
                    <a:pt x="7268" y="3640"/>
                  </a:cubicBezTo>
                  <a:cubicBezTo>
                    <a:pt x="7268" y="1637"/>
                    <a:pt x="5643" y="0"/>
                    <a:pt x="36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5"/>
            <p:cNvSpPr/>
            <p:nvPr/>
          </p:nvSpPr>
          <p:spPr>
            <a:xfrm>
              <a:off x="6328022" y="2644658"/>
              <a:ext cx="46576" cy="47175"/>
            </a:xfrm>
            <a:custGeom>
              <a:rect b="b" l="l" r="r" t="t"/>
              <a:pathLst>
                <a:path extrusionOk="0" h="2125" w="2098">
                  <a:moveTo>
                    <a:pt x="0" y="0"/>
                  </a:moveTo>
                  <a:cubicBezTo>
                    <a:pt x="0" y="1164"/>
                    <a:pt x="934" y="2112"/>
                    <a:pt x="2097" y="2125"/>
                  </a:cubicBezTo>
                  <a:lnTo>
                    <a:pt x="2097" y="555"/>
                  </a:lnTo>
                  <a:cubicBezTo>
                    <a:pt x="2097" y="244"/>
                    <a:pt x="1841" y="0"/>
                    <a:pt x="1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45"/>
          <p:cNvGrpSpPr/>
          <p:nvPr/>
        </p:nvGrpSpPr>
        <p:grpSpPr>
          <a:xfrm>
            <a:off x="908558" y="4060825"/>
            <a:ext cx="357575" cy="425774"/>
            <a:chOff x="6037158" y="3363050"/>
            <a:chExt cx="357575" cy="425774"/>
          </a:xfrm>
        </p:grpSpPr>
        <p:sp>
          <p:nvSpPr>
            <p:cNvPr id="1776" name="Google Shape;1776;p45"/>
            <p:cNvSpPr/>
            <p:nvPr/>
          </p:nvSpPr>
          <p:spPr>
            <a:xfrm>
              <a:off x="6260712" y="3586892"/>
              <a:ext cx="28860" cy="16539"/>
            </a:xfrm>
            <a:custGeom>
              <a:rect b="b" l="l" r="r" t="t"/>
              <a:pathLst>
                <a:path extrusionOk="0" h="745" w="1300">
                  <a:moveTo>
                    <a:pt x="257" y="1"/>
                  </a:moveTo>
                  <a:lnTo>
                    <a:pt x="1" y="745"/>
                  </a:lnTo>
                  <a:lnTo>
                    <a:pt x="1300" y="745"/>
                  </a:lnTo>
                  <a:lnTo>
                    <a:pt x="2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5"/>
            <p:cNvSpPr/>
            <p:nvPr/>
          </p:nvSpPr>
          <p:spPr>
            <a:xfrm>
              <a:off x="6237268" y="3515986"/>
              <a:ext cx="27062" cy="31280"/>
            </a:xfrm>
            <a:custGeom>
              <a:rect b="b" l="l" r="r" t="t"/>
              <a:pathLst>
                <a:path extrusionOk="0" h="1409" w="1219">
                  <a:moveTo>
                    <a:pt x="1219" y="1"/>
                  </a:moveTo>
                  <a:lnTo>
                    <a:pt x="1" y="894"/>
                  </a:lnTo>
                  <a:lnTo>
                    <a:pt x="732" y="1408"/>
                  </a:lnTo>
                  <a:lnTo>
                    <a:pt x="12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5"/>
            <p:cNvSpPr/>
            <p:nvPr/>
          </p:nvSpPr>
          <p:spPr>
            <a:xfrm>
              <a:off x="6163365" y="3468700"/>
              <a:ext cx="104873" cy="51815"/>
            </a:xfrm>
            <a:custGeom>
              <a:rect b="b" l="l" r="r" t="t"/>
              <a:pathLst>
                <a:path extrusionOk="0" h="2334" w="4724">
                  <a:moveTo>
                    <a:pt x="2362" y="1"/>
                  </a:moveTo>
                  <a:cubicBezTo>
                    <a:pt x="1550" y="1"/>
                    <a:pt x="735" y="204"/>
                    <a:pt x="0" y="615"/>
                  </a:cubicBezTo>
                  <a:lnTo>
                    <a:pt x="2368" y="2333"/>
                  </a:lnTo>
                  <a:lnTo>
                    <a:pt x="4723" y="615"/>
                  </a:lnTo>
                  <a:cubicBezTo>
                    <a:pt x="3996" y="207"/>
                    <a:pt x="3180" y="1"/>
                    <a:pt x="2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5"/>
            <p:cNvSpPr/>
            <p:nvPr/>
          </p:nvSpPr>
          <p:spPr>
            <a:xfrm>
              <a:off x="6167250" y="3515986"/>
              <a:ext cx="27062" cy="31280"/>
            </a:xfrm>
            <a:custGeom>
              <a:rect b="b" l="l" r="r" t="t"/>
              <a:pathLst>
                <a:path extrusionOk="0" h="1409" w="1219">
                  <a:moveTo>
                    <a:pt x="1" y="1"/>
                  </a:moveTo>
                  <a:lnTo>
                    <a:pt x="488" y="1408"/>
                  </a:lnTo>
                  <a:lnTo>
                    <a:pt x="1219" y="89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5"/>
            <p:cNvSpPr/>
            <p:nvPr/>
          </p:nvSpPr>
          <p:spPr>
            <a:xfrm>
              <a:off x="6037158" y="3588380"/>
              <a:ext cx="357575" cy="200444"/>
            </a:xfrm>
            <a:custGeom>
              <a:rect b="b" l="l" r="r" t="t"/>
              <a:pathLst>
                <a:path extrusionOk="0" h="9029" w="16107">
                  <a:moveTo>
                    <a:pt x="1" y="1"/>
                  </a:moveTo>
                  <a:lnTo>
                    <a:pt x="1" y="3967"/>
                  </a:lnTo>
                  <a:lnTo>
                    <a:pt x="1760" y="3967"/>
                  </a:lnTo>
                  <a:cubicBezTo>
                    <a:pt x="2558" y="3967"/>
                    <a:pt x="3222" y="4617"/>
                    <a:pt x="3222" y="5429"/>
                  </a:cubicBezTo>
                  <a:cubicBezTo>
                    <a:pt x="3222" y="5618"/>
                    <a:pt x="3370" y="5767"/>
                    <a:pt x="3560" y="5767"/>
                  </a:cubicBezTo>
                  <a:cubicBezTo>
                    <a:pt x="4359" y="5767"/>
                    <a:pt x="5022" y="6416"/>
                    <a:pt x="5022" y="7228"/>
                  </a:cubicBezTo>
                  <a:lnTo>
                    <a:pt x="5022" y="9029"/>
                  </a:lnTo>
                  <a:lnTo>
                    <a:pt x="11085" y="9029"/>
                  </a:lnTo>
                  <a:lnTo>
                    <a:pt x="11085" y="7228"/>
                  </a:lnTo>
                  <a:cubicBezTo>
                    <a:pt x="11085" y="6416"/>
                    <a:pt x="11735" y="5767"/>
                    <a:pt x="12547" y="5767"/>
                  </a:cubicBezTo>
                  <a:cubicBezTo>
                    <a:pt x="12723" y="5767"/>
                    <a:pt x="12886" y="5618"/>
                    <a:pt x="12886" y="5429"/>
                  </a:cubicBezTo>
                  <a:cubicBezTo>
                    <a:pt x="12886" y="4617"/>
                    <a:pt x="13535" y="3967"/>
                    <a:pt x="14333" y="3967"/>
                  </a:cubicBezTo>
                  <a:lnTo>
                    <a:pt x="16107" y="3967"/>
                  </a:lnTo>
                  <a:lnTo>
                    <a:pt x="16107" y="1"/>
                  </a:lnTo>
                  <a:lnTo>
                    <a:pt x="13981" y="1"/>
                  </a:lnTo>
                  <a:cubicBezTo>
                    <a:pt x="13927" y="461"/>
                    <a:pt x="13819" y="975"/>
                    <a:pt x="13630" y="1517"/>
                  </a:cubicBezTo>
                  <a:cubicBezTo>
                    <a:pt x="12790" y="3778"/>
                    <a:pt x="10598" y="5388"/>
                    <a:pt x="8053" y="5388"/>
                  </a:cubicBezTo>
                  <a:cubicBezTo>
                    <a:pt x="5496" y="5388"/>
                    <a:pt x="3316" y="3778"/>
                    <a:pt x="2464" y="1517"/>
                  </a:cubicBezTo>
                  <a:cubicBezTo>
                    <a:pt x="2288" y="1044"/>
                    <a:pt x="2166" y="461"/>
                    <a:pt x="21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5"/>
            <p:cNvSpPr/>
            <p:nvPr/>
          </p:nvSpPr>
          <p:spPr>
            <a:xfrm>
              <a:off x="6037158" y="3363050"/>
              <a:ext cx="357575" cy="200444"/>
            </a:xfrm>
            <a:custGeom>
              <a:rect b="b" l="l" r="r" t="t"/>
              <a:pathLst>
                <a:path extrusionOk="0" h="9029" w="16107">
                  <a:moveTo>
                    <a:pt x="5022" y="0"/>
                  </a:moveTo>
                  <a:lnTo>
                    <a:pt x="5022" y="1801"/>
                  </a:lnTo>
                  <a:cubicBezTo>
                    <a:pt x="5022" y="2599"/>
                    <a:pt x="4359" y="3262"/>
                    <a:pt x="3560" y="3262"/>
                  </a:cubicBezTo>
                  <a:cubicBezTo>
                    <a:pt x="3370" y="3262"/>
                    <a:pt x="3222" y="3411"/>
                    <a:pt x="3222" y="3600"/>
                  </a:cubicBezTo>
                  <a:cubicBezTo>
                    <a:pt x="3222" y="4399"/>
                    <a:pt x="2558" y="5062"/>
                    <a:pt x="1760" y="5062"/>
                  </a:cubicBezTo>
                  <a:lnTo>
                    <a:pt x="1" y="5062"/>
                  </a:lnTo>
                  <a:lnTo>
                    <a:pt x="1" y="9028"/>
                  </a:lnTo>
                  <a:lnTo>
                    <a:pt x="2125" y="9028"/>
                  </a:lnTo>
                  <a:cubicBezTo>
                    <a:pt x="2410" y="6009"/>
                    <a:pt x="4955" y="3627"/>
                    <a:pt x="8053" y="3627"/>
                  </a:cubicBezTo>
                  <a:cubicBezTo>
                    <a:pt x="11139" y="3627"/>
                    <a:pt x="13698" y="6009"/>
                    <a:pt x="13981" y="9028"/>
                  </a:cubicBezTo>
                  <a:lnTo>
                    <a:pt x="16107" y="9028"/>
                  </a:lnTo>
                  <a:lnTo>
                    <a:pt x="16107" y="5062"/>
                  </a:lnTo>
                  <a:lnTo>
                    <a:pt x="14333" y="5062"/>
                  </a:lnTo>
                  <a:cubicBezTo>
                    <a:pt x="13535" y="5062"/>
                    <a:pt x="12886" y="4399"/>
                    <a:pt x="12886" y="3600"/>
                  </a:cubicBezTo>
                  <a:cubicBezTo>
                    <a:pt x="12886" y="3411"/>
                    <a:pt x="12723" y="3262"/>
                    <a:pt x="12547" y="3262"/>
                  </a:cubicBezTo>
                  <a:cubicBezTo>
                    <a:pt x="11735" y="3262"/>
                    <a:pt x="11085" y="2599"/>
                    <a:pt x="11085" y="1801"/>
                  </a:cubicBezTo>
                  <a:lnTo>
                    <a:pt x="110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5"/>
            <p:cNvSpPr/>
            <p:nvPr/>
          </p:nvSpPr>
          <p:spPr>
            <a:xfrm>
              <a:off x="6186475" y="3551128"/>
              <a:ext cx="58630" cy="52303"/>
            </a:xfrm>
            <a:custGeom>
              <a:rect b="b" l="l" r="r" t="t"/>
              <a:pathLst>
                <a:path extrusionOk="0" h="2356" w="2641">
                  <a:moveTo>
                    <a:pt x="1327" y="1"/>
                  </a:moveTo>
                  <a:lnTo>
                    <a:pt x="1" y="935"/>
                  </a:lnTo>
                  <a:lnTo>
                    <a:pt x="488" y="2356"/>
                  </a:lnTo>
                  <a:lnTo>
                    <a:pt x="2153" y="2356"/>
                  </a:lnTo>
                  <a:lnTo>
                    <a:pt x="2641" y="935"/>
                  </a:lnTo>
                  <a:lnTo>
                    <a:pt x="13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5"/>
            <p:cNvSpPr/>
            <p:nvPr/>
          </p:nvSpPr>
          <p:spPr>
            <a:xfrm>
              <a:off x="6206033" y="3628362"/>
              <a:ext cx="19847" cy="28860"/>
            </a:xfrm>
            <a:custGeom>
              <a:rect b="b" l="l" r="r" t="t"/>
              <a:pathLst>
                <a:path extrusionOk="0" h="1300" w="894">
                  <a:moveTo>
                    <a:pt x="0" y="1"/>
                  </a:moveTo>
                  <a:lnTo>
                    <a:pt x="446" y="1300"/>
                  </a:lnTo>
                  <a:lnTo>
                    <a:pt x="8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5"/>
            <p:cNvSpPr/>
            <p:nvPr/>
          </p:nvSpPr>
          <p:spPr>
            <a:xfrm>
              <a:off x="6104468" y="3503665"/>
              <a:ext cx="52303" cy="91664"/>
            </a:xfrm>
            <a:custGeom>
              <a:rect b="b" l="l" r="r" t="t"/>
              <a:pathLst>
                <a:path extrusionOk="0" h="4129" w="2356">
                  <a:moveTo>
                    <a:pt x="1448" y="0"/>
                  </a:moveTo>
                  <a:cubicBezTo>
                    <a:pt x="407" y="1151"/>
                    <a:pt x="1" y="2680"/>
                    <a:pt x="271" y="4129"/>
                  </a:cubicBezTo>
                  <a:lnTo>
                    <a:pt x="2356" y="2640"/>
                  </a:lnTo>
                  <a:lnTo>
                    <a:pt x="14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5"/>
            <p:cNvSpPr/>
            <p:nvPr/>
          </p:nvSpPr>
          <p:spPr>
            <a:xfrm>
              <a:off x="6037158" y="3363050"/>
              <a:ext cx="86558" cy="87468"/>
            </a:xfrm>
            <a:custGeom>
              <a:rect b="b" l="l" r="r" t="t"/>
              <a:pathLst>
                <a:path extrusionOk="0" h="3940" w="3899">
                  <a:moveTo>
                    <a:pt x="1679" y="0"/>
                  </a:moveTo>
                  <a:cubicBezTo>
                    <a:pt x="759" y="0"/>
                    <a:pt x="1" y="758"/>
                    <a:pt x="1" y="1693"/>
                  </a:cubicBezTo>
                  <a:lnTo>
                    <a:pt x="1" y="3939"/>
                  </a:lnTo>
                  <a:lnTo>
                    <a:pt x="1760" y="3939"/>
                  </a:lnTo>
                  <a:cubicBezTo>
                    <a:pt x="1950" y="3939"/>
                    <a:pt x="2098" y="3777"/>
                    <a:pt x="2098" y="3600"/>
                  </a:cubicBezTo>
                  <a:cubicBezTo>
                    <a:pt x="2098" y="2788"/>
                    <a:pt x="2748" y="2139"/>
                    <a:pt x="3560" y="2139"/>
                  </a:cubicBezTo>
                  <a:cubicBezTo>
                    <a:pt x="3736" y="2139"/>
                    <a:pt x="3899" y="1990"/>
                    <a:pt x="3899" y="1801"/>
                  </a:cubicBezTo>
                  <a:lnTo>
                    <a:pt x="38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5"/>
            <p:cNvSpPr/>
            <p:nvPr/>
          </p:nvSpPr>
          <p:spPr>
            <a:xfrm>
              <a:off x="6037158" y="3701356"/>
              <a:ext cx="86558" cy="87468"/>
            </a:xfrm>
            <a:custGeom>
              <a:rect b="b" l="l" r="r" t="t"/>
              <a:pathLst>
                <a:path extrusionOk="0" h="3940" w="3899">
                  <a:moveTo>
                    <a:pt x="1" y="1"/>
                  </a:moveTo>
                  <a:lnTo>
                    <a:pt x="1" y="2248"/>
                  </a:lnTo>
                  <a:cubicBezTo>
                    <a:pt x="1" y="3182"/>
                    <a:pt x="759" y="3940"/>
                    <a:pt x="1679" y="3940"/>
                  </a:cubicBezTo>
                  <a:lnTo>
                    <a:pt x="3899" y="3940"/>
                  </a:lnTo>
                  <a:lnTo>
                    <a:pt x="3899" y="2139"/>
                  </a:lnTo>
                  <a:cubicBezTo>
                    <a:pt x="3899" y="1950"/>
                    <a:pt x="3736" y="1801"/>
                    <a:pt x="3560" y="1801"/>
                  </a:cubicBezTo>
                  <a:cubicBezTo>
                    <a:pt x="2748" y="1801"/>
                    <a:pt x="2098" y="1138"/>
                    <a:pt x="2098" y="340"/>
                  </a:cubicBezTo>
                  <a:cubicBezTo>
                    <a:pt x="2098" y="150"/>
                    <a:pt x="1950"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5"/>
            <p:cNvSpPr/>
            <p:nvPr/>
          </p:nvSpPr>
          <p:spPr>
            <a:xfrm>
              <a:off x="6308175" y="3701356"/>
              <a:ext cx="86558" cy="87468"/>
            </a:xfrm>
            <a:custGeom>
              <a:rect b="b" l="l" r="r" t="t"/>
              <a:pathLst>
                <a:path extrusionOk="0" h="3940" w="3899">
                  <a:moveTo>
                    <a:pt x="2125" y="1"/>
                  </a:moveTo>
                  <a:cubicBezTo>
                    <a:pt x="1950" y="1"/>
                    <a:pt x="1800" y="150"/>
                    <a:pt x="1800" y="340"/>
                  </a:cubicBezTo>
                  <a:cubicBezTo>
                    <a:pt x="1800" y="1138"/>
                    <a:pt x="1138" y="1801"/>
                    <a:pt x="339" y="1801"/>
                  </a:cubicBezTo>
                  <a:cubicBezTo>
                    <a:pt x="149" y="1801"/>
                    <a:pt x="1" y="1950"/>
                    <a:pt x="1" y="2139"/>
                  </a:cubicBezTo>
                  <a:lnTo>
                    <a:pt x="1" y="3940"/>
                  </a:lnTo>
                  <a:lnTo>
                    <a:pt x="2206" y="3940"/>
                  </a:lnTo>
                  <a:cubicBezTo>
                    <a:pt x="3141" y="3940"/>
                    <a:pt x="3899" y="3182"/>
                    <a:pt x="3899" y="2248"/>
                  </a:cubicBezTo>
                  <a:lnTo>
                    <a:pt x="38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5"/>
            <p:cNvSpPr/>
            <p:nvPr/>
          </p:nvSpPr>
          <p:spPr>
            <a:xfrm>
              <a:off x="6308175" y="3363050"/>
              <a:ext cx="86558" cy="87468"/>
            </a:xfrm>
            <a:custGeom>
              <a:rect b="b" l="l" r="r" t="t"/>
              <a:pathLst>
                <a:path extrusionOk="0" h="3940" w="3899">
                  <a:moveTo>
                    <a:pt x="1" y="0"/>
                  </a:moveTo>
                  <a:lnTo>
                    <a:pt x="1" y="1801"/>
                  </a:lnTo>
                  <a:cubicBezTo>
                    <a:pt x="1" y="1990"/>
                    <a:pt x="149" y="2139"/>
                    <a:pt x="339" y="2139"/>
                  </a:cubicBezTo>
                  <a:cubicBezTo>
                    <a:pt x="1138" y="2139"/>
                    <a:pt x="1800" y="2788"/>
                    <a:pt x="1800" y="3600"/>
                  </a:cubicBezTo>
                  <a:cubicBezTo>
                    <a:pt x="1800" y="3777"/>
                    <a:pt x="1950" y="3939"/>
                    <a:pt x="2125" y="3939"/>
                  </a:cubicBezTo>
                  <a:lnTo>
                    <a:pt x="3899" y="3939"/>
                  </a:lnTo>
                  <a:lnTo>
                    <a:pt x="3899" y="1693"/>
                  </a:lnTo>
                  <a:cubicBezTo>
                    <a:pt x="3899" y="758"/>
                    <a:pt x="3141" y="0"/>
                    <a:pt x="2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5"/>
            <p:cNvSpPr/>
            <p:nvPr/>
          </p:nvSpPr>
          <p:spPr>
            <a:xfrm>
              <a:off x="6233961" y="3628362"/>
              <a:ext cx="75458" cy="53191"/>
            </a:xfrm>
            <a:custGeom>
              <a:rect b="b" l="l" r="r" t="t"/>
              <a:pathLst>
                <a:path extrusionOk="0" h="2396" w="3399">
                  <a:moveTo>
                    <a:pt x="827" y="1"/>
                  </a:moveTo>
                  <a:lnTo>
                    <a:pt x="0" y="2396"/>
                  </a:lnTo>
                  <a:cubicBezTo>
                    <a:pt x="1462" y="2152"/>
                    <a:pt x="2694" y="1246"/>
                    <a:pt x="3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5"/>
            <p:cNvSpPr/>
            <p:nvPr/>
          </p:nvSpPr>
          <p:spPr>
            <a:xfrm>
              <a:off x="6122184" y="3628362"/>
              <a:ext cx="75746" cy="53191"/>
            </a:xfrm>
            <a:custGeom>
              <a:rect b="b" l="l" r="r" t="t"/>
              <a:pathLst>
                <a:path extrusionOk="0" h="2396" w="3412">
                  <a:moveTo>
                    <a:pt x="1" y="1"/>
                  </a:moveTo>
                  <a:cubicBezTo>
                    <a:pt x="704" y="1246"/>
                    <a:pt x="1950" y="2152"/>
                    <a:pt x="3411" y="2396"/>
                  </a:cubicBezTo>
                  <a:lnTo>
                    <a:pt x="25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5"/>
            <p:cNvSpPr/>
            <p:nvPr/>
          </p:nvSpPr>
          <p:spPr>
            <a:xfrm>
              <a:off x="6142008" y="3586892"/>
              <a:ext cx="28882" cy="16539"/>
            </a:xfrm>
            <a:custGeom>
              <a:rect b="b" l="l" r="r" t="t"/>
              <a:pathLst>
                <a:path extrusionOk="0" h="745" w="1301">
                  <a:moveTo>
                    <a:pt x="1044" y="1"/>
                  </a:moveTo>
                  <a:lnTo>
                    <a:pt x="1" y="745"/>
                  </a:lnTo>
                  <a:lnTo>
                    <a:pt x="1300" y="745"/>
                  </a:lnTo>
                  <a:lnTo>
                    <a:pt x="10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5"/>
            <p:cNvSpPr/>
            <p:nvPr/>
          </p:nvSpPr>
          <p:spPr>
            <a:xfrm>
              <a:off x="6274831" y="3503665"/>
              <a:ext cx="52303" cy="91664"/>
            </a:xfrm>
            <a:custGeom>
              <a:rect b="b" l="l" r="r" t="t"/>
              <a:pathLst>
                <a:path extrusionOk="0" h="4129" w="2356">
                  <a:moveTo>
                    <a:pt x="907" y="0"/>
                  </a:moveTo>
                  <a:lnTo>
                    <a:pt x="0" y="2640"/>
                  </a:lnTo>
                  <a:lnTo>
                    <a:pt x="2098" y="4129"/>
                  </a:lnTo>
                  <a:cubicBezTo>
                    <a:pt x="2355" y="2680"/>
                    <a:pt x="1963" y="1151"/>
                    <a:pt x="9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3" name="Google Shape;1793;p45"/>
          <p:cNvGrpSpPr/>
          <p:nvPr/>
        </p:nvGrpSpPr>
        <p:grpSpPr>
          <a:xfrm>
            <a:off x="908551" y="2722551"/>
            <a:ext cx="357553" cy="425752"/>
            <a:chOff x="6694588" y="4081464"/>
            <a:chExt cx="357553" cy="425752"/>
          </a:xfrm>
        </p:grpSpPr>
        <p:sp>
          <p:nvSpPr>
            <p:cNvPr id="1794" name="Google Shape;1794;p45"/>
            <p:cNvSpPr/>
            <p:nvPr/>
          </p:nvSpPr>
          <p:spPr>
            <a:xfrm>
              <a:off x="6839088" y="4193685"/>
              <a:ext cx="117815" cy="134776"/>
            </a:xfrm>
            <a:custGeom>
              <a:rect b="b" l="l" r="r" t="t"/>
              <a:pathLst>
                <a:path extrusionOk="0" h="6071" w="5307">
                  <a:moveTo>
                    <a:pt x="3038" y="1"/>
                  </a:moveTo>
                  <a:cubicBezTo>
                    <a:pt x="1400" y="1"/>
                    <a:pt x="1" y="1336"/>
                    <a:pt x="1" y="3039"/>
                  </a:cubicBezTo>
                  <a:cubicBezTo>
                    <a:pt x="1" y="4717"/>
                    <a:pt x="1368" y="6070"/>
                    <a:pt x="3032" y="6070"/>
                  </a:cubicBezTo>
                  <a:cubicBezTo>
                    <a:pt x="3940" y="6070"/>
                    <a:pt x="4738" y="5677"/>
                    <a:pt x="5306" y="5055"/>
                  </a:cubicBezTo>
                  <a:lnTo>
                    <a:pt x="5306" y="5055"/>
                  </a:lnTo>
                  <a:cubicBezTo>
                    <a:pt x="5145" y="5084"/>
                    <a:pt x="4984" y="5099"/>
                    <a:pt x="4827" y="5099"/>
                  </a:cubicBezTo>
                  <a:cubicBezTo>
                    <a:pt x="3398" y="5099"/>
                    <a:pt x="2180" y="3930"/>
                    <a:pt x="2180" y="2443"/>
                  </a:cubicBezTo>
                  <a:cubicBezTo>
                    <a:pt x="2180" y="1401"/>
                    <a:pt x="2776" y="507"/>
                    <a:pt x="3642" y="61"/>
                  </a:cubicBezTo>
                  <a:cubicBezTo>
                    <a:pt x="3438" y="20"/>
                    <a:pt x="3236" y="1"/>
                    <a:pt x="3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5"/>
            <p:cNvSpPr/>
            <p:nvPr/>
          </p:nvSpPr>
          <p:spPr>
            <a:xfrm>
              <a:off x="6694588" y="4081464"/>
              <a:ext cx="357553" cy="425752"/>
            </a:xfrm>
            <a:custGeom>
              <a:rect b="b" l="l" r="r" t="t"/>
              <a:pathLst>
                <a:path extrusionOk="0" h="19178" w="16106">
                  <a:moveTo>
                    <a:pt x="2057" y="0"/>
                  </a:moveTo>
                  <a:cubicBezTo>
                    <a:pt x="920" y="0"/>
                    <a:pt x="0" y="934"/>
                    <a:pt x="0" y="2070"/>
                  </a:cubicBezTo>
                  <a:lnTo>
                    <a:pt x="0" y="17121"/>
                  </a:lnTo>
                  <a:cubicBezTo>
                    <a:pt x="13" y="18258"/>
                    <a:pt x="933" y="19178"/>
                    <a:pt x="2084" y="19178"/>
                  </a:cubicBezTo>
                  <a:lnTo>
                    <a:pt x="15538" y="19178"/>
                  </a:lnTo>
                  <a:cubicBezTo>
                    <a:pt x="15848" y="19178"/>
                    <a:pt x="16106" y="18921"/>
                    <a:pt x="16106" y="18623"/>
                  </a:cubicBezTo>
                  <a:lnTo>
                    <a:pt x="16106" y="13156"/>
                  </a:lnTo>
                  <a:lnTo>
                    <a:pt x="14793" y="13156"/>
                  </a:lnTo>
                  <a:cubicBezTo>
                    <a:pt x="14684" y="13156"/>
                    <a:pt x="14603" y="13237"/>
                    <a:pt x="14603" y="13331"/>
                  </a:cubicBezTo>
                  <a:cubicBezTo>
                    <a:pt x="14603" y="14062"/>
                    <a:pt x="14022" y="14644"/>
                    <a:pt x="13291" y="14644"/>
                  </a:cubicBezTo>
                  <a:cubicBezTo>
                    <a:pt x="13196" y="14644"/>
                    <a:pt x="13101" y="14726"/>
                    <a:pt x="13101" y="14834"/>
                  </a:cubicBezTo>
                  <a:lnTo>
                    <a:pt x="13101" y="16146"/>
                  </a:lnTo>
                  <a:lnTo>
                    <a:pt x="14982" y="16146"/>
                  </a:lnTo>
                  <a:lnTo>
                    <a:pt x="14982" y="18055"/>
                  </a:lnTo>
                  <a:lnTo>
                    <a:pt x="2084" y="18055"/>
                  </a:lnTo>
                  <a:cubicBezTo>
                    <a:pt x="1556" y="18055"/>
                    <a:pt x="1137" y="17635"/>
                    <a:pt x="1123" y="17121"/>
                  </a:cubicBezTo>
                  <a:cubicBezTo>
                    <a:pt x="1123" y="16552"/>
                    <a:pt x="1570" y="16146"/>
                    <a:pt x="2084" y="16146"/>
                  </a:cubicBezTo>
                  <a:lnTo>
                    <a:pt x="2395" y="16146"/>
                  </a:lnTo>
                  <a:lnTo>
                    <a:pt x="23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5"/>
            <p:cNvSpPr/>
            <p:nvPr/>
          </p:nvSpPr>
          <p:spPr>
            <a:xfrm>
              <a:off x="6912393" y="4213621"/>
              <a:ext cx="63448" cy="68265"/>
            </a:xfrm>
            <a:custGeom>
              <a:rect b="b" l="l" r="r" t="t"/>
              <a:pathLst>
                <a:path extrusionOk="0" h="3075" w="2858">
                  <a:moveTo>
                    <a:pt x="1529" y="0"/>
                  </a:moveTo>
                  <a:cubicBezTo>
                    <a:pt x="711" y="0"/>
                    <a:pt x="1" y="673"/>
                    <a:pt x="1" y="1545"/>
                  </a:cubicBezTo>
                  <a:cubicBezTo>
                    <a:pt x="1" y="2384"/>
                    <a:pt x="692" y="3074"/>
                    <a:pt x="1531" y="3074"/>
                  </a:cubicBezTo>
                  <a:cubicBezTo>
                    <a:pt x="2018" y="3074"/>
                    <a:pt x="2464" y="2858"/>
                    <a:pt x="2749" y="2479"/>
                  </a:cubicBezTo>
                  <a:cubicBezTo>
                    <a:pt x="2857" y="1558"/>
                    <a:pt x="2532" y="692"/>
                    <a:pt x="1937" y="57"/>
                  </a:cubicBezTo>
                  <a:cubicBezTo>
                    <a:pt x="1800" y="18"/>
                    <a:pt x="1663"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5"/>
            <p:cNvSpPr/>
            <p:nvPr/>
          </p:nvSpPr>
          <p:spPr>
            <a:xfrm>
              <a:off x="6985431" y="4081464"/>
              <a:ext cx="66711" cy="68198"/>
            </a:xfrm>
            <a:custGeom>
              <a:rect b="b" l="l" r="r" t="t"/>
              <a:pathLst>
                <a:path extrusionOk="0" h="3072" w="3005">
                  <a:moveTo>
                    <a:pt x="0" y="0"/>
                  </a:moveTo>
                  <a:lnTo>
                    <a:pt x="0" y="1394"/>
                  </a:lnTo>
                  <a:cubicBezTo>
                    <a:pt x="0" y="1489"/>
                    <a:pt x="95" y="1583"/>
                    <a:pt x="190" y="1583"/>
                  </a:cubicBezTo>
                  <a:cubicBezTo>
                    <a:pt x="921" y="1583"/>
                    <a:pt x="1502" y="2166"/>
                    <a:pt x="1502" y="2883"/>
                  </a:cubicBezTo>
                  <a:cubicBezTo>
                    <a:pt x="1502" y="2991"/>
                    <a:pt x="1583" y="3072"/>
                    <a:pt x="1692" y="3072"/>
                  </a:cubicBezTo>
                  <a:lnTo>
                    <a:pt x="3005" y="3072"/>
                  </a:lnTo>
                  <a:lnTo>
                    <a:pt x="3005" y="569"/>
                  </a:lnTo>
                  <a:cubicBezTo>
                    <a:pt x="3005" y="257"/>
                    <a:pt x="2747" y="0"/>
                    <a:pt x="24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5"/>
            <p:cNvSpPr/>
            <p:nvPr/>
          </p:nvSpPr>
          <p:spPr>
            <a:xfrm>
              <a:off x="6772710" y="4081464"/>
              <a:ext cx="279431" cy="358463"/>
            </a:xfrm>
            <a:custGeom>
              <a:rect b="b" l="l" r="r" t="t"/>
              <a:pathLst>
                <a:path extrusionOk="0" h="16147" w="12587">
                  <a:moveTo>
                    <a:pt x="2138" y="2436"/>
                  </a:moveTo>
                  <a:cubicBezTo>
                    <a:pt x="2449" y="2436"/>
                    <a:pt x="2693" y="2693"/>
                    <a:pt x="2693" y="3005"/>
                  </a:cubicBezTo>
                  <a:cubicBezTo>
                    <a:pt x="2693" y="3316"/>
                    <a:pt x="2449" y="3559"/>
                    <a:pt x="2138" y="3559"/>
                  </a:cubicBezTo>
                  <a:cubicBezTo>
                    <a:pt x="1827" y="3559"/>
                    <a:pt x="1570" y="3316"/>
                    <a:pt x="1570" y="3005"/>
                  </a:cubicBezTo>
                  <a:cubicBezTo>
                    <a:pt x="1570" y="2693"/>
                    <a:pt x="1827" y="2436"/>
                    <a:pt x="2138" y="2436"/>
                  </a:cubicBezTo>
                  <a:close/>
                  <a:moveTo>
                    <a:pt x="6022" y="3938"/>
                  </a:moveTo>
                  <a:cubicBezTo>
                    <a:pt x="7146" y="3938"/>
                    <a:pt x="8161" y="4385"/>
                    <a:pt x="8906" y="5102"/>
                  </a:cubicBezTo>
                  <a:cubicBezTo>
                    <a:pt x="8933" y="5116"/>
                    <a:pt x="8946" y="5129"/>
                    <a:pt x="8960" y="5156"/>
                  </a:cubicBezTo>
                  <a:cubicBezTo>
                    <a:pt x="9893" y="6077"/>
                    <a:pt x="10340" y="7390"/>
                    <a:pt x="10137" y="8743"/>
                  </a:cubicBezTo>
                  <a:cubicBezTo>
                    <a:pt x="9785" y="10841"/>
                    <a:pt x="8012" y="12248"/>
                    <a:pt x="6022" y="12248"/>
                  </a:cubicBezTo>
                  <a:cubicBezTo>
                    <a:pt x="3736" y="12248"/>
                    <a:pt x="1868" y="10381"/>
                    <a:pt x="1868" y="8094"/>
                  </a:cubicBezTo>
                  <a:cubicBezTo>
                    <a:pt x="1868" y="5806"/>
                    <a:pt x="3736" y="3938"/>
                    <a:pt x="6022" y="3938"/>
                  </a:cubicBezTo>
                  <a:close/>
                  <a:moveTo>
                    <a:pt x="2138" y="12627"/>
                  </a:moveTo>
                  <a:cubicBezTo>
                    <a:pt x="2449" y="12627"/>
                    <a:pt x="2693" y="12885"/>
                    <a:pt x="2693" y="13183"/>
                  </a:cubicBezTo>
                  <a:cubicBezTo>
                    <a:pt x="2693" y="13493"/>
                    <a:pt x="2449" y="13751"/>
                    <a:pt x="2138" y="13751"/>
                  </a:cubicBezTo>
                  <a:cubicBezTo>
                    <a:pt x="1827" y="13751"/>
                    <a:pt x="1570" y="13493"/>
                    <a:pt x="1570" y="13183"/>
                  </a:cubicBezTo>
                  <a:cubicBezTo>
                    <a:pt x="1570" y="12871"/>
                    <a:pt x="1827" y="12627"/>
                    <a:pt x="2138" y="12627"/>
                  </a:cubicBezTo>
                  <a:close/>
                  <a:moveTo>
                    <a:pt x="0" y="0"/>
                  </a:moveTo>
                  <a:lnTo>
                    <a:pt x="0" y="16146"/>
                  </a:lnTo>
                  <a:lnTo>
                    <a:pt x="8458" y="16146"/>
                  </a:lnTo>
                  <a:lnTo>
                    <a:pt x="8458" y="14834"/>
                  </a:lnTo>
                  <a:cubicBezTo>
                    <a:pt x="8458" y="14116"/>
                    <a:pt x="9054" y="13521"/>
                    <a:pt x="9772" y="13521"/>
                  </a:cubicBezTo>
                  <a:cubicBezTo>
                    <a:pt x="9880" y="13521"/>
                    <a:pt x="9961" y="13439"/>
                    <a:pt x="9961" y="13331"/>
                  </a:cubicBezTo>
                  <a:cubicBezTo>
                    <a:pt x="9961" y="12614"/>
                    <a:pt x="10543" y="12032"/>
                    <a:pt x="11274" y="12032"/>
                  </a:cubicBezTo>
                  <a:lnTo>
                    <a:pt x="12587" y="12032"/>
                  </a:lnTo>
                  <a:lnTo>
                    <a:pt x="12587" y="4196"/>
                  </a:lnTo>
                  <a:lnTo>
                    <a:pt x="11274" y="4196"/>
                  </a:lnTo>
                  <a:cubicBezTo>
                    <a:pt x="10543" y="4196"/>
                    <a:pt x="9961" y="3613"/>
                    <a:pt x="9961" y="2883"/>
                  </a:cubicBezTo>
                  <a:cubicBezTo>
                    <a:pt x="9961" y="2788"/>
                    <a:pt x="9880" y="2707"/>
                    <a:pt x="9772" y="2707"/>
                  </a:cubicBezTo>
                  <a:cubicBezTo>
                    <a:pt x="9054" y="2707"/>
                    <a:pt x="8458" y="2112"/>
                    <a:pt x="8458" y="1394"/>
                  </a:cubicBezTo>
                  <a:lnTo>
                    <a:pt x="8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45"/>
          <p:cNvGrpSpPr/>
          <p:nvPr/>
        </p:nvGrpSpPr>
        <p:grpSpPr>
          <a:xfrm>
            <a:off x="874606" y="2053535"/>
            <a:ext cx="425463" cy="425552"/>
            <a:chOff x="7318031" y="4081597"/>
            <a:chExt cx="425463" cy="425552"/>
          </a:xfrm>
        </p:grpSpPr>
        <p:sp>
          <p:nvSpPr>
            <p:cNvPr id="1800" name="Google Shape;1800;p45"/>
            <p:cNvSpPr/>
            <p:nvPr/>
          </p:nvSpPr>
          <p:spPr>
            <a:xfrm>
              <a:off x="7318031" y="4301089"/>
              <a:ext cx="425463" cy="179398"/>
            </a:xfrm>
            <a:custGeom>
              <a:rect b="b" l="l" r="r" t="t"/>
              <a:pathLst>
                <a:path extrusionOk="0" h="8081" w="19165">
                  <a:moveTo>
                    <a:pt x="4048" y="0"/>
                  </a:moveTo>
                  <a:cubicBezTo>
                    <a:pt x="1801" y="0"/>
                    <a:pt x="0" y="1814"/>
                    <a:pt x="0" y="4048"/>
                  </a:cubicBezTo>
                  <a:cubicBezTo>
                    <a:pt x="0" y="6267"/>
                    <a:pt x="1787" y="8067"/>
                    <a:pt x="4006" y="8081"/>
                  </a:cubicBezTo>
                  <a:lnTo>
                    <a:pt x="4006" y="6294"/>
                  </a:lnTo>
                  <a:cubicBezTo>
                    <a:pt x="2775" y="6267"/>
                    <a:pt x="1801" y="5266"/>
                    <a:pt x="1801" y="4048"/>
                  </a:cubicBezTo>
                  <a:cubicBezTo>
                    <a:pt x="1801" y="2802"/>
                    <a:pt x="2802" y="1801"/>
                    <a:pt x="4048" y="1801"/>
                  </a:cubicBezTo>
                  <a:lnTo>
                    <a:pt x="18272" y="1801"/>
                  </a:lnTo>
                  <a:cubicBezTo>
                    <a:pt x="18773" y="1801"/>
                    <a:pt x="19165" y="1395"/>
                    <a:pt x="19165" y="894"/>
                  </a:cubicBezTo>
                  <a:cubicBezTo>
                    <a:pt x="19165" y="406"/>
                    <a:pt x="18773" y="0"/>
                    <a:pt x="18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5"/>
            <p:cNvSpPr/>
            <p:nvPr/>
          </p:nvSpPr>
          <p:spPr>
            <a:xfrm>
              <a:off x="7534969" y="4440815"/>
              <a:ext cx="208236" cy="39671"/>
            </a:xfrm>
            <a:custGeom>
              <a:rect b="b" l="l" r="r" t="t"/>
              <a:pathLst>
                <a:path extrusionOk="0" h="1787" w="9380">
                  <a:moveTo>
                    <a:pt x="0" y="0"/>
                  </a:moveTo>
                  <a:lnTo>
                    <a:pt x="0" y="1787"/>
                  </a:lnTo>
                  <a:lnTo>
                    <a:pt x="8473" y="1787"/>
                  </a:lnTo>
                  <a:cubicBezTo>
                    <a:pt x="8974" y="1787"/>
                    <a:pt x="9380" y="1394"/>
                    <a:pt x="9380" y="894"/>
                  </a:cubicBezTo>
                  <a:cubicBezTo>
                    <a:pt x="9380" y="392"/>
                    <a:pt x="8974" y="0"/>
                    <a:pt x="84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5"/>
            <p:cNvSpPr/>
            <p:nvPr/>
          </p:nvSpPr>
          <p:spPr>
            <a:xfrm>
              <a:off x="7382922" y="4365979"/>
              <a:ext cx="333244" cy="49906"/>
            </a:xfrm>
            <a:custGeom>
              <a:rect b="b" l="l" r="r" t="t"/>
              <a:pathLst>
                <a:path extrusionOk="0" h="2248" w="15011">
                  <a:moveTo>
                    <a:pt x="1125" y="1"/>
                  </a:moveTo>
                  <a:cubicBezTo>
                    <a:pt x="502" y="1"/>
                    <a:pt x="1" y="502"/>
                    <a:pt x="1" y="1125"/>
                  </a:cubicBezTo>
                  <a:cubicBezTo>
                    <a:pt x="1" y="1733"/>
                    <a:pt x="502" y="2247"/>
                    <a:pt x="1125" y="2247"/>
                  </a:cubicBezTo>
                  <a:lnTo>
                    <a:pt x="1273" y="2247"/>
                  </a:lnTo>
                  <a:cubicBezTo>
                    <a:pt x="1558" y="1706"/>
                    <a:pt x="2126" y="1341"/>
                    <a:pt x="2762" y="1341"/>
                  </a:cubicBezTo>
                  <a:lnTo>
                    <a:pt x="5158" y="1341"/>
                  </a:lnTo>
                  <a:cubicBezTo>
                    <a:pt x="5808" y="1341"/>
                    <a:pt x="6376" y="1706"/>
                    <a:pt x="6647" y="2247"/>
                  </a:cubicBezTo>
                  <a:lnTo>
                    <a:pt x="15011" y="2247"/>
                  </a:lnTo>
                  <a:lnTo>
                    <a:pt x="15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5"/>
            <p:cNvSpPr/>
            <p:nvPr/>
          </p:nvSpPr>
          <p:spPr>
            <a:xfrm>
              <a:off x="7431917" y="4420658"/>
              <a:ext cx="78144" cy="86491"/>
            </a:xfrm>
            <a:custGeom>
              <a:rect b="b" l="l" r="r" t="t"/>
              <a:pathLst>
                <a:path extrusionOk="0" h="3896" w="3520">
                  <a:moveTo>
                    <a:pt x="555" y="1"/>
                  </a:moveTo>
                  <a:cubicBezTo>
                    <a:pt x="244" y="1"/>
                    <a:pt x="0" y="259"/>
                    <a:pt x="0" y="569"/>
                  </a:cubicBezTo>
                  <a:lnTo>
                    <a:pt x="0" y="3330"/>
                  </a:lnTo>
                  <a:cubicBezTo>
                    <a:pt x="0" y="3668"/>
                    <a:pt x="275" y="3896"/>
                    <a:pt x="566" y="3896"/>
                  </a:cubicBezTo>
                  <a:cubicBezTo>
                    <a:pt x="683" y="3896"/>
                    <a:pt x="802" y="3859"/>
                    <a:pt x="907" y="3778"/>
                  </a:cubicBezTo>
                  <a:lnTo>
                    <a:pt x="1760" y="3114"/>
                  </a:lnTo>
                  <a:lnTo>
                    <a:pt x="2612" y="3778"/>
                  </a:lnTo>
                  <a:cubicBezTo>
                    <a:pt x="2717" y="3859"/>
                    <a:pt x="2837" y="3896"/>
                    <a:pt x="2954" y="3896"/>
                  </a:cubicBezTo>
                  <a:cubicBezTo>
                    <a:pt x="3244" y="3896"/>
                    <a:pt x="3519" y="3668"/>
                    <a:pt x="3519" y="3330"/>
                  </a:cubicBezTo>
                  <a:lnTo>
                    <a:pt x="3519" y="569"/>
                  </a:lnTo>
                  <a:cubicBezTo>
                    <a:pt x="3519" y="259"/>
                    <a:pt x="3262" y="1"/>
                    <a:pt x="29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5"/>
            <p:cNvSpPr/>
            <p:nvPr/>
          </p:nvSpPr>
          <p:spPr>
            <a:xfrm>
              <a:off x="7436113" y="4081597"/>
              <a:ext cx="189011" cy="192785"/>
            </a:xfrm>
            <a:custGeom>
              <a:rect b="b" l="l" r="r" t="t"/>
              <a:pathLst>
                <a:path extrusionOk="0" h="8684" w="8514">
                  <a:moveTo>
                    <a:pt x="5468" y="1"/>
                  </a:moveTo>
                  <a:cubicBezTo>
                    <a:pt x="5322" y="1"/>
                    <a:pt x="5174" y="58"/>
                    <a:pt x="5063" y="170"/>
                  </a:cubicBezTo>
                  <a:lnTo>
                    <a:pt x="4900" y="332"/>
                  </a:lnTo>
                  <a:cubicBezTo>
                    <a:pt x="4399" y="846"/>
                    <a:pt x="4047" y="1483"/>
                    <a:pt x="3858" y="2160"/>
                  </a:cubicBezTo>
                  <a:cubicBezTo>
                    <a:pt x="3479" y="1740"/>
                    <a:pt x="2924" y="1496"/>
                    <a:pt x="2356" y="1496"/>
                  </a:cubicBezTo>
                  <a:cubicBezTo>
                    <a:pt x="1381" y="1496"/>
                    <a:pt x="542" y="2200"/>
                    <a:pt x="366" y="3161"/>
                  </a:cubicBezTo>
                  <a:cubicBezTo>
                    <a:pt x="366" y="3201"/>
                    <a:pt x="1" y="4650"/>
                    <a:pt x="772" y="6301"/>
                  </a:cubicBezTo>
                  <a:lnTo>
                    <a:pt x="1571" y="8034"/>
                  </a:lnTo>
                  <a:cubicBezTo>
                    <a:pt x="1746" y="8426"/>
                    <a:pt x="2152" y="8683"/>
                    <a:pt x="2585" y="8683"/>
                  </a:cubicBezTo>
                  <a:lnTo>
                    <a:pt x="5942" y="8683"/>
                  </a:lnTo>
                  <a:cubicBezTo>
                    <a:pt x="6375" y="8683"/>
                    <a:pt x="6781" y="8426"/>
                    <a:pt x="6958" y="8034"/>
                  </a:cubicBezTo>
                  <a:lnTo>
                    <a:pt x="7756" y="6301"/>
                  </a:lnTo>
                  <a:cubicBezTo>
                    <a:pt x="8513" y="4677"/>
                    <a:pt x="8162" y="3201"/>
                    <a:pt x="8162" y="3161"/>
                  </a:cubicBezTo>
                  <a:cubicBezTo>
                    <a:pt x="7979" y="2155"/>
                    <a:pt x="7109" y="1500"/>
                    <a:pt x="6177" y="1500"/>
                  </a:cubicBezTo>
                  <a:cubicBezTo>
                    <a:pt x="5868" y="1500"/>
                    <a:pt x="5552" y="1572"/>
                    <a:pt x="5252" y="1727"/>
                  </a:cubicBezTo>
                  <a:cubicBezTo>
                    <a:pt x="5455" y="1361"/>
                    <a:pt x="5658" y="1158"/>
                    <a:pt x="5861" y="955"/>
                  </a:cubicBezTo>
                  <a:cubicBezTo>
                    <a:pt x="6077" y="725"/>
                    <a:pt x="6077" y="373"/>
                    <a:pt x="5848" y="157"/>
                  </a:cubicBezTo>
                  <a:cubicBezTo>
                    <a:pt x="5743" y="52"/>
                    <a:pt x="5606" y="1"/>
                    <a:pt x="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45"/>
          <p:cNvGrpSpPr/>
          <p:nvPr/>
        </p:nvGrpSpPr>
        <p:grpSpPr>
          <a:xfrm>
            <a:off x="3541517" y="3391833"/>
            <a:ext cx="317593" cy="425463"/>
            <a:chOff x="6057004" y="2644658"/>
            <a:chExt cx="317593" cy="425463"/>
          </a:xfrm>
        </p:grpSpPr>
        <p:sp>
          <p:nvSpPr>
            <p:cNvPr id="1806" name="Google Shape;1806;p45"/>
            <p:cNvSpPr/>
            <p:nvPr/>
          </p:nvSpPr>
          <p:spPr>
            <a:xfrm>
              <a:off x="6136924" y="2991067"/>
              <a:ext cx="64913" cy="79054"/>
            </a:xfrm>
            <a:custGeom>
              <a:rect b="b" l="l" r="r" t="t"/>
              <a:pathLst>
                <a:path extrusionOk="0" h="3561" w="2924">
                  <a:moveTo>
                    <a:pt x="555" y="1"/>
                  </a:moveTo>
                  <a:cubicBezTo>
                    <a:pt x="244" y="1"/>
                    <a:pt x="0" y="258"/>
                    <a:pt x="0" y="569"/>
                  </a:cubicBezTo>
                  <a:lnTo>
                    <a:pt x="0" y="3005"/>
                  </a:lnTo>
                  <a:cubicBezTo>
                    <a:pt x="0" y="3329"/>
                    <a:pt x="270" y="3561"/>
                    <a:pt x="558" y="3561"/>
                  </a:cubicBezTo>
                  <a:cubicBezTo>
                    <a:pt x="667" y="3561"/>
                    <a:pt x="779" y="3527"/>
                    <a:pt x="880" y="3452"/>
                  </a:cubicBezTo>
                  <a:lnTo>
                    <a:pt x="1462" y="3046"/>
                  </a:lnTo>
                  <a:lnTo>
                    <a:pt x="2031" y="3452"/>
                  </a:lnTo>
                  <a:cubicBezTo>
                    <a:pt x="2131" y="3527"/>
                    <a:pt x="2244" y="3561"/>
                    <a:pt x="2355" y="3561"/>
                  </a:cubicBezTo>
                  <a:cubicBezTo>
                    <a:pt x="2647" y="3561"/>
                    <a:pt x="2924" y="3329"/>
                    <a:pt x="2924" y="3005"/>
                  </a:cubicBezTo>
                  <a:lnTo>
                    <a:pt x="2924" y="569"/>
                  </a:lnTo>
                  <a:cubicBezTo>
                    <a:pt x="2924" y="258"/>
                    <a:pt x="2666" y="1"/>
                    <a:pt x="2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5"/>
            <p:cNvSpPr/>
            <p:nvPr/>
          </p:nvSpPr>
          <p:spPr>
            <a:xfrm>
              <a:off x="6057004" y="2644658"/>
              <a:ext cx="317593" cy="384904"/>
            </a:xfrm>
            <a:custGeom>
              <a:rect b="b" l="l" r="r" t="t"/>
              <a:pathLst>
                <a:path extrusionOk="0" h="17338" w="14306">
                  <a:moveTo>
                    <a:pt x="7159" y="2422"/>
                  </a:moveTo>
                  <a:cubicBezTo>
                    <a:pt x="9772" y="2422"/>
                    <a:pt x="11910" y="4561"/>
                    <a:pt x="11910" y="7186"/>
                  </a:cubicBezTo>
                  <a:cubicBezTo>
                    <a:pt x="11910" y="9812"/>
                    <a:pt x="9772" y="11937"/>
                    <a:pt x="7159" y="11937"/>
                  </a:cubicBezTo>
                  <a:cubicBezTo>
                    <a:pt x="4534" y="11937"/>
                    <a:pt x="2395" y="9812"/>
                    <a:pt x="2395" y="7186"/>
                  </a:cubicBezTo>
                  <a:cubicBezTo>
                    <a:pt x="2395" y="4561"/>
                    <a:pt x="4534" y="2422"/>
                    <a:pt x="7159" y="2422"/>
                  </a:cubicBezTo>
                  <a:close/>
                  <a:moveTo>
                    <a:pt x="2057" y="0"/>
                  </a:moveTo>
                  <a:cubicBezTo>
                    <a:pt x="921" y="0"/>
                    <a:pt x="0" y="921"/>
                    <a:pt x="0" y="2057"/>
                  </a:cubicBezTo>
                  <a:lnTo>
                    <a:pt x="0" y="15267"/>
                  </a:lnTo>
                  <a:cubicBezTo>
                    <a:pt x="0" y="16404"/>
                    <a:pt x="921" y="17337"/>
                    <a:pt x="2057" y="17337"/>
                  </a:cubicBezTo>
                  <a:lnTo>
                    <a:pt x="2476" y="17337"/>
                  </a:lnTo>
                  <a:lnTo>
                    <a:pt x="2476" y="16214"/>
                  </a:lnTo>
                  <a:lnTo>
                    <a:pt x="2057" y="16214"/>
                  </a:lnTo>
                  <a:cubicBezTo>
                    <a:pt x="1543" y="16214"/>
                    <a:pt x="1123" y="15794"/>
                    <a:pt x="1123" y="15267"/>
                  </a:cubicBezTo>
                  <a:cubicBezTo>
                    <a:pt x="1123" y="14753"/>
                    <a:pt x="1543" y="14332"/>
                    <a:pt x="2057" y="14332"/>
                  </a:cubicBezTo>
                  <a:lnTo>
                    <a:pt x="11084" y="14332"/>
                  </a:lnTo>
                  <a:cubicBezTo>
                    <a:pt x="11111" y="12573"/>
                    <a:pt x="12546" y="11138"/>
                    <a:pt x="14305" y="11111"/>
                  </a:cubicBezTo>
                  <a:lnTo>
                    <a:pt x="14305" y="3248"/>
                  </a:lnTo>
                  <a:cubicBezTo>
                    <a:pt x="12533" y="3234"/>
                    <a:pt x="11084" y="1773"/>
                    <a:pt x="110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5"/>
            <p:cNvSpPr/>
            <p:nvPr/>
          </p:nvSpPr>
          <p:spPr>
            <a:xfrm>
              <a:off x="6226746" y="2916275"/>
              <a:ext cx="147852" cy="113287"/>
            </a:xfrm>
            <a:custGeom>
              <a:rect b="b" l="l" r="r" t="t"/>
              <a:pathLst>
                <a:path extrusionOk="0" h="5103" w="6660">
                  <a:moveTo>
                    <a:pt x="6659" y="0"/>
                  </a:moveTo>
                  <a:cubicBezTo>
                    <a:pt x="5510" y="27"/>
                    <a:pt x="4589" y="948"/>
                    <a:pt x="4562" y="2097"/>
                  </a:cubicBezTo>
                  <a:lnTo>
                    <a:pt x="5537" y="2097"/>
                  </a:lnTo>
                  <a:lnTo>
                    <a:pt x="5537" y="3979"/>
                  </a:lnTo>
                  <a:lnTo>
                    <a:pt x="1" y="3979"/>
                  </a:lnTo>
                  <a:lnTo>
                    <a:pt x="1" y="5102"/>
                  </a:lnTo>
                  <a:lnTo>
                    <a:pt x="6105" y="5102"/>
                  </a:lnTo>
                  <a:cubicBezTo>
                    <a:pt x="6403" y="5102"/>
                    <a:pt x="6659" y="4845"/>
                    <a:pt x="6659" y="4534"/>
                  </a:cubicBezTo>
                  <a:lnTo>
                    <a:pt x="66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5"/>
            <p:cNvSpPr/>
            <p:nvPr/>
          </p:nvSpPr>
          <p:spPr>
            <a:xfrm>
              <a:off x="6135126" y="2723379"/>
              <a:ext cx="161350" cy="161350"/>
            </a:xfrm>
            <a:custGeom>
              <a:rect b="b" l="l" r="r" t="t"/>
              <a:pathLst>
                <a:path extrusionOk="0" h="7268" w="7268">
                  <a:moveTo>
                    <a:pt x="3640" y="975"/>
                  </a:moveTo>
                  <a:cubicBezTo>
                    <a:pt x="3952" y="975"/>
                    <a:pt x="4196" y="1231"/>
                    <a:pt x="4196" y="1543"/>
                  </a:cubicBezTo>
                  <a:lnTo>
                    <a:pt x="4196" y="3640"/>
                  </a:lnTo>
                  <a:cubicBezTo>
                    <a:pt x="4196" y="3790"/>
                    <a:pt x="4142" y="3925"/>
                    <a:pt x="4033" y="4033"/>
                  </a:cubicBezTo>
                  <a:lnTo>
                    <a:pt x="2828" y="5237"/>
                  </a:lnTo>
                  <a:cubicBezTo>
                    <a:pt x="2720" y="5346"/>
                    <a:pt x="2578" y="5400"/>
                    <a:pt x="2436" y="5400"/>
                  </a:cubicBezTo>
                  <a:cubicBezTo>
                    <a:pt x="2294" y="5400"/>
                    <a:pt x="2152" y="5346"/>
                    <a:pt x="2043" y="5237"/>
                  </a:cubicBezTo>
                  <a:cubicBezTo>
                    <a:pt x="1827" y="5008"/>
                    <a:pt x="1827" y="4656"/>
                    <a:pt x="2043" y="4439"/>
                  </a:cubicBezTo>
                  <a:lnTo>
                    <a:pt x="3072" y="3411"/>
                  </a:lnTo>
                  <a:lnTo>
                    <a:pt x="3072" y="1543"/>
                  </a:lnTo>
                  <a:cubicBezTo>
                    <a:pt x="3072" y="1231"/>
                    <a:pt x="3330" y="975"/>
                    <a:pt x="3640" y="975"/>
                  </a:cubicBezTo>
                  <a:close/>
                  <a:moveTo>
                    <a:pt x="3640" y="0"/>
                  </a:moveTo>
                  <a:cubicBezTo>
                    <a:pt x="1637" y="0"/>
                    <a:pt x="0" y="1637"/>
                    <a:pt x="0" y="3640"/>
                  </a:cubicBezTo>
                  <a:cubicBezTo>
                    <a:pt x="0" y="5643"/>
                    <a:pt x="1637" y="7268"/>
                    <a:pt x="3640" y="7268"/>
                  </a:cubicBezTo>
                  <a:cubicBezTo>
                    <a:pt x="5643" y="7268"/>
                    <a:pt x="7268" y="5643"/>
                    <a:pt x="7268" y="3640"/>
                  </a:cubicBezTo>
                  <a:cubicBezTo>
                    <a:pt x="7268" y="1637"/>
                    <a:pt x="5643" y="0"/>
                    <a:pt x="36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5"/>
            <p:cNvSpPr/>
            <p:nvPr/>
          </p:nvSpPr>
          <p:spPr>
            <a:xfrm>
              <a:off x="6328022" y="2644658"/>
              <a:ext cx="46576" cy="47175"/>
            </a:xfrm>
            <a:custGeom>
              <a:rect b="b" l="l" r="r" t="t"/>
              <a:pathLst>
                <a:path extrusionOk="0" h="2125" w="2098">
                  <a:moveTo>
                    <a:pt x="0" y="0"/>
                  </a:moveTo>
                  <a:cubicBezTo>
                    <a:pt x="0" y="1164"/>
                    <a:pt x="934" y="2112"/>
                    <a:pt x="2097" y="2125"/>
                  </a:cubicBezTo>
                  <a:lnTo>
                    <a:pt x="2097" y="555"/>
                  </a:lnTo>
                  <a:cubicBezTo>
                    <a:pt x="2097" y="244"/>
                    <a:pt x="1841" y="0"/>
                    <a:pt x="1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1" name="Google Shape;1811;p45"/>
          <p:cNvGrpSpPr/>
          <p:nvPr/>
        </p:nvGrpSpPr>
        <p:grpSpPr>
          <a:xfrm>
            <a:off x="3521545" y="4060825"/>
            <a:ext cx="357575" cy="425774"/>
            <a:chOff x="6037158" y="3363050"/>
            <a:chExt cx="357575" cy="425774"/>
          </a:xfrm>
        </p:grpSpPr>
        <p:sp>
          <p:nvSpPr>
            <p:cNvPr id="1812" name="Google Shape;1812;p45"/>
            <p:cNvSpPr/>
            <p:nvPr/>
          </p:nvSpPr>
          <p:spPr>
            <a:xfrm>
              <a:off x="6260712" y="3586892"/>
              <a:ext cx="28860" cy="16539"/>
            </a:xfrm>
            <a:custGeom>
              <a:rect b="b" l="l" r="r" t="t"/>
              <a:pathLst>
                <a:path extrusionOk="0" h="745" w="1300">
                  <a:moveTo>
                    <a:pt x="257" y="1"/>
                  </a:moveTo>
                  <a:lnTo>
                    <a:pt x="1" y="745"/>
                  </a:lnTo>
                  <a:lnTo>
                    <a:pt x="1300" y="745"/>
                  </a:lnTo>
                  <a:lnTo>
                    <a:pt x="2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5"/>
            <p:cNvSpPr/>
            <p:nvPr/>
          </p:nvSpPr>
          <p:spPr>
            <a:xfrm>
              <a:off x="6237268" y="3515986"/>
              <a:ext cx="27062" cy="31280"/>
            </a:xfrm>
            <a:custGeom>
              <a:rect b="b" l="l" r="r" t="t"/>
              <a:pathLst>
                <a:path extrusionOk="0" h="1409" w="1219">
                  <a:moveTo>
                    <a:pt x="1219" y="1"/>
                  </a:moveTo>
                  <a:lnTo>
                    <a:pt x="1" y="894"/>
                  </a:lnTo>
                  <a:lnTo>
                    <a:pt x="732" y="1408"/>
                  </a:lnTo>
                  <a:lnTo>
                    <a:pt x="12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5"/>
            <p:cNvSpPr/>
            <p:nvPr/>
          </p:nvSpPr>
          <p:spPr>
            <a:xfrm>
              <a:off x="6163365" y="3468700"/>
              <a:ext cx="104873" cy="51815"/>
            </a:xfrm>
            <a:custGeom>
              <a:rect b="b" l="l" r="r" t="t"/>
              <a:pathLst>
                <a:path extrusionOk="0" h="2334" w="4724">
                  <a:moveTo>
                    <a:pt x="2362" y="1"/>
                  </a:moveTo>
                  <a:cubicBezTo>
                    <a:pt x="1550" y="1"/>
                    <a:pt x="735" y="204"/>
                    <a:pt x="0" y="615"/>
                  </a:cubicBezTo>
                  <a:lnTo>
                    <a:pt x="2368" y="2333"/>
                  </a:lnTo>
                  <a:lnTo>
                    <a:pt x="4723" y="615"/>
                  </a:lnTo>
                  <a:cubicBezTo>
                    <a:pt x="3996" y="207"/>
                    <a:pt x="3180" y="1"/>
                    <a:pt x="2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5"/>
            <p:cNvSpPr/>
            <p:nvPr/>
          </p:nvSpPr>
          <p:spPr>
            <a:xfrm>
              <a:off x="6167250" y="3515986"/>
              <a:ext cx="27062" cy="31280"/>
            </a:xfrm>
            <a:custGeom>
              <a:rect b="b" l="l" r="r" t="t"/>
              <a:pathLst>
                <a:path extrusionOk="0" h="1409" w="1219">
                  <a:moveTo>
                    <a:pt x="1" y="1"/>
                  </a:moveTo>
                  <a:lnTo>
                    <a:pt x="488" y="1408"/>
                  </a:lnTo>
                  <a:lnTo>
                    <a:pt x="1219" y="89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5"/>
            <p:cNvSpPr/>
            <p:nvPr/>
          </p:nvSpPr>
          <p:spPr>
            <a:xfrm>
              <a:off x="6037158" y="3588380"/>
              <a:ext cx="357575" cy="200444"/>
            </a:xfrm>
            <a:custGeom>
              <a:rect b="b" l="l" r="r" t="t"/>
              <a:pathLst>
                <a:path extrusionOk="0" h="9029" w="16107">
                  <a:moveTo>
                    <a:pt x="1" y="1"/>
                  </a:moveTo>
                  <a:lnTo>
                    <a:pt x="1" y="3967"/>
                  </a:lnTo>
                  <a:lnTo>
                    <a:pt x="1760" y="3967"/>
                  </a:lnTo>
                  <a:cubicBezTo>
                    <a:pt x="2558" y="3967"/>
                    <a:pt x="3222" y="4617"/>
                    <a:pt x="3222" y="5429"/>
                  </a:cubicBezTo>
                  <a:cubicBezTo>
                    <a:pt x="3222" y="5618"/>
                    <a:pt x="3370" y="5767"/>
                    <a:pt x="3560" y="5767"/>
                  </a:cubicBezTo>
                  <a:cubicBezTo>
                    <a:pt x="4359" y="5767"/>
                    <a:pt x="5022" y="6416"/>
                    <a:pt x="5022" y="7228"/>
                  </a:cubicBezTo>
                  <a:lnTo>
                    <a:pt x="5022" y="9029"/>
                  </a:lnTo>
                  <a:lnTo>
                    <a:pt x="11085" y="9029"/>
                  </a:lnTo>
                  <a:lnTo>
                    <a:pt x="11085" y="7228"/>
                  </a:lnTo>
                  <a:cubicBezTo>
                    <a:pt x="11085" y="6416"/>
                    <a:pt x="11735" y="5767"/>
                    <a:pt x="12547" y="5767"/>
                  </a:cubicBezTo>
                  <a:cubicBezTo>
                    <a:pt x="12723" y="5767"/>
                    <a:pt x="12886" y="5618"/>
                    <a:pt x="12886" y="5429"/>
                  </a:cubicBezTo>
                  <a:cubicBezTo>
                    <a:pt x="12886" y="4617"/>
                    <a:pt x="13535" y="3967"/>
                    <a:pt x="14333" y="3967"/>
                  </a:cubicBezTo>
                  <a:lnTo>
                    <a:pt x="16107" y="3967"/>
                  </a:lnTo>
                  <a:lnTo>
                    <a:pt x="16107" y="1"/>
                  </a:lnTo>
                  <a:lnTo>
                    <a:pt x="13981" y="1"/>
                  </a:lnTo>
                  <a:cubicBezTo>
                    <a:pt x="13927" y="461"/>
                    <a:pt x="13819" y="975"/>
                    <a:pt x="13630" y="1517"/>
                  </a:cubicBezTo>
                  <a:cubicBezTo>
                    <a:pt x="12790" y="3778"/>
                    <a:pt x="10598" y="5388"/>
                    <a:pt x="8053" y="5388"/>
                  </a:cubicBezTo>
                  <a:cubicBezTo>
                    <a:pt x="5496" y="5388"/>
                    <a:pt x="3316" y="3778"/>
                    <a:pt x="2464" y="1517"/>
                  </a:cubicBezTo>
                  <a:cubicBezTo>
                    <a:pt x="2288" y="1044"/>
                    <a:pt x="2166" y="461"/>
                    <a:pt x="21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5"/>
            <p:cNvSpPr/>
            <p:nvPr/>
          </p:nvSpPr>
          <p:spPr>
            <a:xfrm>
              <a:off x="6037158" y="3363050"/>
              <a:ext cx="357575" cy="200444"/>
            </a:xfrm>
            <a:custGeom>
              <a:rect b="b" l="l" r="r" t="t"/>
              <a:pathLst>
                <a:path extrusionOk="0" h="9029" w="16107">
                  <a:moveTo>
                    <a:pt x="5022" y="0"/>
                  </a:moveTo>
                  <a:lnTo>
                    <a:pt x="5022" y="1801"/>
                  </a:lnTo>
                  <a:cubicBezTo>
                    <a:pt x="5022" y="2599"/>
                    <a:pt x="4359" y="3262"/>
                    <a:pt x="3560" y="3262"/>
                  </a:cubicBezTo>
                  <a:cubicBezTo>
                    <a:pt x="3370" y="3262"/>
                    <a:pt x="3222" y="3411"/>
                    <a:pt x="3222" y="3600"/>
                  </a:cubicBezTo>
                  <a:cubicBezTo>
                    <a:pt x="3222" y="4399"/>
                    <a:pt x="2558" y="5062"/>
                    <a:pt x="1760" y="5062"/>
                  </a:cubicBezTo>
                  <a:lnTo>
                    <a:pt x="1" y="5062"/>
                  </a:lnTo>
                  <a:lnTo>
                    <a:pt x="1" y="9028"/>
                  </a:lnTo>
                  <a:lnTo>
                    <a:pt x="2125" y="9028"/>
                  </a:lnTo>
                  <a:cubicBezTo>
                    <a:pt x="2410" y="6009"/>
                    <a:pt x="4955" y="3627"/>
                    <a:pt x="8053" y="3627"/>
                  </a:cubicBezTo>
                  <a:cubicBezTo>
                    <a:pt x="11139" y="3627"/>
                    <a:pt x="13698" y="6009"/>
                    <a:pt x="13981" y="9028"/>
                  </a:cubicBezTo>
                  <a:lnTo>
                    <a:pt x="16107" y="9028"/>
                  </a:lnTo>
                  <a:lnTo>
                    <a:pt x="16107" y="5062"/>
                  </a:lnTo>
                  <a:lnTo>
                    <a:pt x="14333" y="5062"/>
                  </a:lnTo>
                  <a:cubicBezTo>
                    <a:pt x="13535" y="5062"/>
                    <a:pt x="12886" y="4399"/>
                    <a:pt x="12886" y="3600"/>
                  </a:cubicBezTo>
                  <a:cubicBezTo>
                    <a:pt x="12886" y="3411"/>
                    <a:pt x="12723" y="3262"/>
                    <a:pt x="12547" y="3262"/>
                  </a:cubicBezTo>
                  <a:cubicBezTo>
                    <a:pt x="11735" y="3262"/>
                    <a:pt x="11085" y="2599"/>
                    <a:pt x="11085" y="1801"/>
                  </a:cubicBezTo>
                  <a:lnTo>
                    <a:pt x="110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5"/>
            <p:cNvSpPr/>
            <p:nvPr/>
          </p:nvSpPr>
          <p:spPr>
            <a:xfrm>
              <a:off x="6186475" y="3551128"/>
              <a:ext cx="58630" cy="52303"/>
            </a:xfrm>
            <a:custGeom>
              <a:rect b="b" l="l" r="r" t="t"/>
              <a:pathLst>
                <a:path extrusionOk="0" h="2356" w="2641">
                  <a:moveTo>
                    <a:pt x="1327" y="1"/>
                  </a:moveTo>
                  <a:lnTo>
                    <a:pt x="1" y="935"/>
                  </a:lnTo>
                  <a:lnTo>
                    <a:pt x="488" y="2356"/>
                  </a:lnTo>
                  <a:lnTo>
                    <a:pt x="2153" y="2356"/>
                  </a:lnTo>
                  <a:lnTo>
                    <a:pt x="2641" y="935"/>
                  </a:lnTo>
                  <a:lnTo>
                    <a:pt x="13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5"/>
            <p:cNvSpPr/>
            <p:nvPr/>
          </p:nvSpPr>
          <p:spPr>
            <a:xfrm>
              <a:off x="6206033" y="3628362"/>
              <a:ext cx="19847" cy="28860"/>
            </a:xfrm>
            <a:custGeom>
              <a:rect b="b" l="l" r="r" t="t"/>
              <a:pathLst>
                <a:path extrusionOk="0" h="1300" w="894">
                  <a:moveTo>
                    <a:pt x="0" y="1"/>
                  </a:moveTo>
                  <a:lnTo>
                    <a:pt x="446" y="1300"/>
                  </a:lnTo>
                  <a:lnTo>
                    <a:pt x="8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5"/>
            <p:cNvSpPr/>
            <p:nvPr/>
          </p:nvSpPr>
          <p:spPr>
            <a:xfrm>
              <a:off x="6104468" y="3503665"/>
              <a:ext cx="52303" cy="91664"/>
            </a:xfrm>
            <a:custGeom>
              <a:rect b="b" l="l" r="r" t="t"/>
              <a:pathLst>
                <a:path extrusionOk="0" h="4129" w="2356">
                  <a:moveTo>
                    <a:pt x="1448" y="0"/>
                  </a:moveTo>
                  <a:cubicBezTo>
                    <a:pt x="407" y="1151"/>
                    <a:pt x="1" y="2680"/>
                    <a:pt x="271" y="4129"/>
                  </a:cubicBezTo>
                  <a:lnTo>
                    <a:pt x="2356" y="2640"/>
                  </a:lnTo>
                  <a:lnTo>
                    <a:pt x="14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5"/>
            <p:cNvSpPr/>
            <p:nvPr/>
          </p:nvSpPr>
          <p:spPr>
            <a:xfrm>
              <a:off x="6037158" y="3363050"/>
              <a:ext cx="86558" cy="87468"/>
            </a:xfrm>
            <a:custGeom>
              <a:rect b="b" l="l" r="r" t="t"/>
              <a:pathLst>
                <a:path extrusionOk="0" h="3940" w="3899">
                  <a:moveTo>
                    <a:pt x="1679" y="0"/>
                  </a:moveTo>
                  <a:cubicBezTo>
                    <a:pt x="759" y="0"/>
                    <a:pt x="1" y="758"/>
                    <a:pt x="1" y="1693"/>
                  </a:cubicBezTo>
                  <a:lnTo>
                    <a:pt x="1" y="3939"/>
                  </a:lnTo>
                  <a:lnTo>
                    <a:pt x="1760" y="3939"/>
                  </a:lnTo>
                  <a:cubicBezTo>
                    <a:pt x="1950" y="3939"/>
                    <a:pt x="2098" y="3777"/>
                    <a:pt x="2098" y="3600"/>
                  </a:cubicBezTo>
                  <a:cubicBezTo>
                    <a:pt x="2098" y="2788"/>
                    <a:pt x="2748" y="2139"/>
                    <a:pt x="3560" y="2139"/>
                  </a:cubicBezTo>
                  <a:cubicBezTo>
                    <a:pt x="3736" y="2139"/>
                    <a:pt x="3899" y="1990"/>
                    <a:pt x="3899" y="1801"/>
                  </a:cubicBezTo>
                  <a:lnTo>
                    <a:pt x="38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5"/>
            <p:cNvSpPr/>
            <p:nvPr/>
          </p:nvSpPr>
          <p:spPr>
            <a:xfrm>
              <a:off x="6037158" y="3701356"/>
              <a:ext cx="86558" cy="87468"/>
            </a:xfrm>
            <a:custGeom>
              <a:rect b="b" l="l" r="r" t="t"/>
              <a:pathLst>
                <a:path extrusionOk="0" h="3940" w="3899">
                  <a:moveTo>
                    <a:pt x="1" y="1"/>
                  </a:moveTo>
                  <a:lnTo>
                    <a:pt x="1" y="2248"/>
                  </a:lnTo>
                  <a:cubicBezTo>
                    <a:pt x="1" y="3182"/>
                    <a:pt x="759" y="3940"/>
                    <a:pt x="1679" y="3940"/>
                  </a:cubicBezTo>
                  <a:lnTo>
                    <a:pt x="3899" y="3940"/>
                  </a:lnTo>
                  <a:lnTo>
                    <a:pt x="3899" y="2139"/>
                  </a:lnTo>
                  <a:cubicBezTo>
                    <a:pt x="3899" y="1950"/>
                    <a:pt x="3736" y="1801"/>
                    <a:pt x="3560" y="1801"/>
                  </a:cubicBezTo>
                  <a:cubicBezTo>
                    <a:pt x="2748" y="1801"/>
                    <a:pt x="2098" y="1138"/>
                    <a:pt x="2098" y="340"/>
                  </a:cubicBezTo>
                  <a:cubicBezTo>
                    <a:pt x="2098" y="150"/>
                    <a:pt x="1950"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5"/>
            <p:cNvSpPr/>
            <p:nvPr/>
          </p:nvSpPr>
          <p:spPr>
            <a:xfrm>
              <a:off x="6308175" y="3701356"/>
              <a:ext cx="86558" cy="87468"/>
            </a:xfrm>
            <a:custGeom>
              <a:rect b="b" l="l" r="r" t="t"/>
              <a:pathLst>
                <a:path extrusionOk="0" h="3940" w="3899">
                  <a:moveTo>
                    <a:pt x="2125" y="1"/>
                  </a:moveTo>
                  <a:cubicBezTo>
                    <a:pt x="1950" y="1"/>
                    <a:pt x="1800" y="150"/>
                    <a:pt x="1800" y="340"/>
                  </a:cubicBezTo>
                  <a:cubicBezTo>
                    <a:pt x="1800" y="1138"/>
                    <a:pt x="1138" y="1801"/>
                    <a:pt x="339" y="1801"/>
                  </a:cubicBezTo>
                  <a:cubicBezTo>
                    <a:pt x="149" y="1801"/>
                    <a:pt x="1" y="1950"/>
                    <a:pt x="1" y="2139"/>
                  </a:cubicBezTo>
                  <a:lnTo>
                    <a:pt x="1" y="3940"/>
                  </a:lnTo>
                  <a:lnTo>
                    <a:pt x="2206" y="3940"/>
                  </a:lnTo>
                  <a:cubicBezTo>
                    <a:pt x="3141" y="3940"/>
                    <a:pt x="3899" y="3182"/>
                    <a:pt x="3899" y="2248"/>
                  </a:cubicBezTo>
                  <a:lnTo>
                    <a:pt x="38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5"/>
            <p:cNvSpPr/>
            <p:nvPr/>
          </p:nvSpPr>
          <p:spPr>
            <a:xfrm>
              <a:off x="6308175" y="3363050"/>
              <a:ext cx="86558" cy="87468"/>
            </a:xfrm>
            <a:custGeom>
              <a:rect b="b" l="l" r="r" t="t"/>
              <a:pathLst>
                <a:path extrusionOk="0" h="3940" w="3899">
                  <a:moveTo>
                    <a:pt x="1" y="0"/>
                  </a:moveTo>
                  <a:lnTo>
                    <a:pt x="1" y="1801"/>
                  </a:lnTo>
                  <a:cubicBezTo>
                    <a:pt x="1" y="1990"/>
                    <a:pt x="149" y="2139"/>
                    <a:pt x="339" y="2139"/>
                  </a:cubicBezTo>
                  <a:cubicBezTo>
                    <a:pt x="1138" y="2139"/>
                    <a:pt x="1800" y="2788"/>
                    <a:pt x="1800" y="3600"/>
                  </a:cubicBezTo>
                  <a:cubicBezTo>
                    <a:pt x="1800" y="3777"/>
                    <a:pt x="1950" y="3939"/>
                    <a:pt x="2125" y="3939"/>
                  </a:cubicBezTo>
                  <a:lnTo>
                    <a:pt x="3899" y="3939"/>
                  </a:lnTo>
                  <a:lnTo>
                    <a:pt x="3899" y="1693"/>
                  </a:lnTo>
                  <a:cubicBezTo>
                    <a:pt x="3899" y="758"/>
                    <a:pt x="3141" y="0"/>
                    <a:pt x="2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5"/>
            <p:cNvSpPr/>
            <p:nvPr/>
          </p:nvSpPr>
          <p:spPr>
            <a:xfrm>
              <a:off x="6233961" y="3628362"/>
              <a:ext cx="75458" cy="53191"/>
            </a:xfrm>
            <a:custGeom>
              <a:rect b="b" l="l" r="r" t="t"/>
              <a:pathLst>
                <a:path extrusionOk="0" h="2396" w="3399">
                  <a:moveTo>
                    <a:pt x="827" y="1"/>
                  </a:moveTo>
                  <a:lnTo>
                    <a:pt x="0" y="2396"/>
                  </a:lnTo>
                  <a:cubicBezTo>
                    <a:pt x="1462" y="2152"/>
                    <a:pt x="2694" y="1246"/>
                    <a:pt x="3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5"/>
            <p:cNvSpPr/>
            <p:nvPr/>
          </p:nvSpPr>
          <p:spPr>
            <a:xfrm>
              <a:off x="6122184" y="3628362"/>
              <a:ext cx="75746" cy="53191"/>
            </a:xfrm>
            <a:custGeom>
              <a:rect b="b" l="l" r="r" t="t"/>
              <a:pathLst>
                <a:path extrusionOk="0" h="2396" w="3412">
                  <a:moveTo>
                    <a:pt x="1" y="1"/>
                  </a:moveTo>
                  <a:cubicBezTo>
                    <a:pt x="704" y="1246"/>
                    <a:pt x="1950" y="2152"/>
                    <a:pt x="3411" y="2396"/>
                  </a:cubicBezTo>
                  <a:lnTo>
                    <a:pt x="25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5"/>
            <p:cNvSpPr/>
            <p:nvPr/>
          </p:nvSpPr>
          <p:spPr>
            <a:xfrm>
              <a:off x="6142008" y="3586892"/>
              <a:ext cx="28882" cy="16539"/>
            </a:xfrm>
            <a:custGeom>
              <a:rect b="b" l="l" r="r" t="t"/>
              <a:pathLst>
                <a:path extrusionOk="0" h="745" w="1301">
                  <a:moveTo>
                    <a:pt x="1044" y="1"/>
                  </a:moveTo>
                  <a:lnTo>
                    <a:pt x="1" y="745"/>
                  </a:lnTo>
                  <a:lnTo>
                    <a:pt x="1300" y="745"/>
                  </a:lnTo>
                  <a:lnTo>
                    <a:pt x="10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5"/>
            <p:cNvSpPr/>
            <p:nvPr/>
          </p:nvSpPr>
          <p:spPr>
            <a:xfrm>
              <a:off x="6274831" y="3503665"/>
              <a:ext cx="52303" cy="91664"/>
            </a:xfrm>
            <a:custGeom>
              <a:rect b="b" l="l" r="r" t="t"/>
              <a:pathLst>
                <a:path extrusionOk="0" h="4129" w="2356">
                  <a:moveTo>
                    <a:pt x="907" y="0"/>
                  </a:moveTo>
                  <a:lnTo>
                    <a:pt x="0" y="2640"/>
                  </a:lnTo>
                  <a:lnTo>
                    <a:pt x="2098" y="4129"/>
                  </a:lnTo>
                  <a:cubicBezTo>
                    <a:pt x="2355" y="2680"/>
                    <a:pt x="1963" y="1151"/>
                    <a:pt x="9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9" name="Google Shape;1829;p45"/>
          <p:cNvGrpSpPr/>
          <p:nvPr/>
        </p:nvGrpSpPr>
        <p:grpSpPr>
          <a:xfrm>
            <a:off x="3521538" y="2722551"/>
            <a:ext cx="357553" cy="425752"/>
            <a:chOff x="6694588" y="4081464"/>
            <a:chExt cx="357553" cy="425752"/>
          </a:xfrm>
        </p:grpSpPr>
        <p:sp>
          <p:nvSpPr>
            <p:cNvPr id="1830" name="Google Shape;1830;p45"/>
            <p:cNvSpPr/>
            <p:nvPr/>
          </p:nvSpPr>
          <p:spPr>
            <a:xfrm>
              <a:off x="6839088" y="4193685"/>
              <a:ext cx="117815" cy="134776"/>
            </a:xfrm>
            <a:custGeom>
              <a:rect b="b" l="l" r="r" t="t"/>
              <a:pathLst>
                <a:path extrusionOk="0" h="6071" w="5307">
                  <a:moveTo>
                    <a:pt x="3038" y="1"/>
                  </a:moveTo>
                  <a:cubicBezTo>
                    <a:pt x="1400" y="1"/>
                    <a:pt x="1" y="1336"/>
                    <a:pt x="1" y="3039"/>
                  </a:cubicBezTo>
                  <a:cubicBezTo>
                    <a:pt x="1" y="4717"/>
                    <a:pt x="1368" y="6070"/>
                    <a:pt x="3032" y="6070"/>
                  </a:cubicBezTo>
                  <a:cubicBezTo>
                    <a:pt x="3940" y="6070"/>
                    <a:pt x="4738" y="5677"/>
                    <a:pt x="5306" y="5055"/>
                  </a:cubicBezTo>
                  <a:lnTo>
                    <a:pt x="5306" y="5055"/>
                  </a:lnTo>
                  <a:cubicBezTo>
                    <a:pt x="5145" y="5084"/>
                    <a:pt x="4984" y="5099"/>
                    <a:pt x="4827" y="5099"/>
                  </a:cubicBezTo>
                  <a:cubicBezTo>
                    <a:pt x="3398" y="5099"/>
                    <a:pt x="2180" y="3930"/>
                    <a:pt x="2180" y="2443"/>
                  </a:cubicBezTo>
                  <a:cubicBezTo>
                    <a:pt x="2180" y="1401"/>
                    <a:pt x="2776" y="507"/>
                    <a:pt x="3642" y="61"/>
                  </a:cubicBezTo>
                  <a:cubicBezTo>
                    <a:pt x="3438" y="20"/>
                    <a:pt x="3236" y="1"/>
                    <a:pt x="3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5"/>
            <p:cNvSpPr/>
            <p:nvPr/>
          </p:nvSpPr>
          <p:spPr>
            <a:xfrm>
              <a:off x="6694588" y="4081464"/>
              <a:ext cx="357553" cy="425752"/>
            </a:xfrm>
            <a:custGeom>
              <a:rect b="b" l="l" r="r" t="t"/>
              <a:pathLst>
                <a:path extrusionOk="0" h="19178" w="16106">
                  <a:moveTo>
                    <a:pt x="2057" y="0"/>
                  </a:moveTo>
                  <a:cubicBezTo>
                    <a:pt x="920" y="0"/>
                    <a:pt x="0" y="934"/>
                    <a:pt x="0" y="2070"/>
                  </a:cubicBezTo>
                  <a:lnTo>
                    <a:pt x="0" y="17121"/>
                  </a:lnTo>
                  <a:cubicBezTo>
                    <a:pt x="13" y="18258"/>
                    <a:pt x="933" y="19178"/>
                    <a:pt x="2084" y="19178"/>
                  </a:cubicBezTo>
                  <a:lnTo>
                    <a:pt x="15538" y="19178"/>
                  </a:lnTo>
                  <a:cubicBezTo>
                    <a:pt x="15848" y="19178"/>
                    <a:pt x="16106" y="18921"/>
                    <a:pt x="16106" y="18623"/>
                  </a:cubicBezTo>
                  <a:lnTo>
                    <a:pt x="16106" y="13156"/>
                  </a:lnTo>
                  <a:lnTo>
                    <a:pt x="14793" y="13156"/>
                  </a:lnTo>
                  <a:cubicBezTo>
                    <a:pt x="14684" y="13156"/>
                    <a:pt x="14603" y="13237"/>
                    <a:pt x="14603" y="13331"/>
                  </a:cubicBezTo>
                  <a:cubicBezTo>
                    <a:pt x="14603" y="14062"/>
                    <a:pt x="14022" y="14644"/>
                    <a:pt x="13291" y="14644"/>
                  </a:cubicBezTo>
                  <a:cubicBezTo>
                    <a:pt x="13196" y="14644"/>
                    <a:pt x="13101" y="14726"/>
                    <a:pt x="13101" y="14834"/>
                  </a:cubicBezTo>
                  <a:lnTo>
                    <a:pt x="13101" y="16146"/>
                  </a:lnTo>
                  <a:lnTo>
                    <a:pt x="14982" y="16146"/>
                  </a:lnTo>
                  <a:lnTo>
                    <a:pt x="14982" y="18055"/>
                  </a:lnTo>
                  <a:lnTo>
                    <a:pt x="2084" y="18055"/>
                  </a:lnTo>
                  <a:cubicBezTo>
                    <a:pt x="1556" y="18055"/>
                    <a:pt x="1137" y="17635"/>
                    <a:pt x="1123" y="17121"/>
                  </a:cubicBezTo>
                  <a:cubicBezTo>
                    <a:pt x="1123" y="16552"/>
                    <a:pt x="1570" y="16146"/>
                    <a:pt x="2084" y="16146"/>
                  </a:cubicBezTo>
                  <a:lnTo>
                    <a:pt x="2395" y="16146"/>
                  </a:lnTo>
                  <a:lnTo>
                    <a:pt x="23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5"/>
            <p:cNvSpPr/>
            <p:nvPr/>
          </p:nvSpPr>
          <p:spPr>
            <a:xfrm>
              <a:off x="6912393" y="4213621"/>
              <a:ext cx="63448" cy="68265"/>
            </a:xfrm>
            <a:custGeom>
              <a:rect b="b" l="l" r="r" t="t"/>
              <a:pathLst>
                <a:path extrusionOk="0" h="3075" w="2858">
                  <a:moveTo>
                    <a:pt x="1529" y="0"/>
                  </a:moveTo>
                  <a:cubicBezTo>
                    <a:pt x="711" y="0"/>
                    <a:pt x="1" y="673"/>
                    <a:pt x="1" y="1545"/>
                  </a:cubicBezTo>
                  <a:cubicBezTo>
                    <a:pt x="1" y="2384"/>
                    <a:pt x="692" y="3074"/>
                    <a:pt x="1531" y="3074"/>
                  </a:cubicBezTo>
                  <a:cubicBezTo>
                    <a:pt x="2018" y="3074"/>
                    <a:pt x="2464" y="2858"/>
                    <a:pt x="2749" y="2479"/>
                  </a:cubicBezTo>
                  <a:cubicBezTo>
                    <a:pt x="2857" y="1558"/>
                    <a:pt x="2532" y="692"/>
                    <a:pt x="1937" y="57"/>
                  </a:cubicBezTo>
                  <a:cubicBezTo>
                    <a:pt x="1800" y="18"/>
                    <a:pt x="1663"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5"/>
            <p:cNvSpPr/>
            <p:nvPr/>
          </p:nvSpPr>
          <p:spPr>
            <a:xfrm>
              <a:off x="6985431" y="4081464"/>
              <a:ext cx="66711" cy="68198"/>
            </a:xfrm>
            <a:custGeom>
              <a:rect b="b" l="l" r="r" t="t"/>
              <a:pathLst>
                <a:path extrusionOk="0" h="3072" w="3005">
                  <a:moveTo>
                    <a:pt x="0" y="0"/>
                  </a:moveTo>
                  <a:lnTo>
                    <a:pt x="0" y="1394"/>
                  </a:lnTo>
                  <a:cubicBezTo>
                    <a:pt x="0" y="1489"/>
                    <a:pt x="95" y="1583"/>
                    <a:pt x="190" y="1583"/>
                  </a:cubicBezTo>
                  <a:cubicBezTo>
                    <a:pt x="921" y="1583"/>
                    <a:pt x="1502" y="2166"/>
                    <a:pt x="1502" y="2883"/>
                  </a:cubicBezTo>
                  <a:cubicBezTo>
                    <a:pt x="1502" y="2991"/>
                    <a:pt x="1583" y="3072"/>
                    <a:pt x="1692" y="3072"/>
                  </a:cubicBezTo>
                  <a:lnTo>
                    <a:pt x="3005" y="3072"/>
                  </a:lnTo>
                  <a:lnTo>
                    <a:pt x="3005" y="569"/>
                  </a:lnTo>
                  <a:cubicBezTo>
                    <a:pt x="3005" y="257"/>
                    <a:pt x="2747" y="0"/>
                    <a:pt x="24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5"/>
            <p:cNvSpPr/>
            <p:nvPr/>
          </p:nvSpPr>
          <p:spPr>
            <a:xfrm>
              <a:off x="6772710" y="4081464"/>
              <a:ext cx="279431" cy="358463"/>
            </a:xfrm>
            <a:custGeom>
              <a:rect b="b" l="l" r="r" t="t"/>
              <a:pathLst>
                <a:path extrusionOk="0" h="16147" w="12587">
                  <a:moveTo>
                    <a:pt x="2138" y="2436"/>
                  </a:moveTo>
                  <a:cubicBezTo>
                    <a:pt x="2449" y="2436"/>
                    <a:pt x="2693" y="2693"/>
                    <a:pt x="2693" y="3005"/>
                  </a:cubicBezTo>
                  <a:cubicBezTo>
                    <a:pt x="2693" y="3316"/>
                    <a:pt x="2449" y="3559"/>
                    <a:pt x="2138" y="3559"/>
                  </a:cubicBezTo>
                  <a:cubicBezTo>
                    <a:pt x="1827" y="3559"/>
                    <a:pt x="1570" y="3316"/>
                    <a:pt x="1570" y="3005"/>
                  </a:cubicBezTo>
                  <a:cubicBezTo>
                    <a:pt x="1570" y="2693"/>
                    <a:pt x="1827" y="2436"/>
                    <a:pt x="2138" y="2436"/>
                  </a:cubicBezTo>
                  <a:close/>
                  <a:moveTo>
                    <a:pt x="6022" y="3938"/>
                  </a:moveTo>
                  <a:cubicBezTo>
                    <a:pt x="7146" y="3938"/>
                    <a:pt x="8161" y="4385"/>
                    <a:pt x="8906" y="5102"/>
                  </a:cubicBezTo>
                  <a:cubicBezTo>
                    <a:pt x="8933" y="5116"/>
                    <a:pt x="8946" y="5129"/>
                    <a:pt x="8960" y="5156"/>
                  </a:cubicBezTo>
                  <a:cubicBezTo>
                    <a:pt x="9893" y="6077"/>
                    <a:pt x="10340" y="7390"/>
                    <a:pt x="10137" y="8743"/>
                  </a:cubicBezTo>
                  <a:cubicBezTo>
                    <a:pt x="9785" y="10841"/>
                    <a:pt x="8012" y="12248"/>
                    <a:pt x="6022" y="12248"/>
                  </a:cubicBezTo>
                  <a:cubicBezTo>
                    <a:pt x="3736" y="12248"/>
                    <a:pt x="1868" y="10381"/>
                    <a:pt x="1868" y="8094"/>
                  </a:cubicBezTo>
                  <a:cubicBezTo>
                    <a:pt x="1868" y="5806"/>
                    <a:pt x="3736" y="3938"/>
                    <a:pt x="6022" y="3938"/>
                  </a:cubicBezTo>
                  <a:close/>
                  <a:moveTo>
                    <a:pt x="2138" y="12627"/>
                  </a:moveTo>
                  <a:cubicBezTo>
                    <a:pt x="2449" y="12627"/>
                    <a:pt x="2693" y="12885"/>
                    <a:pt x="2693" y="13183"/>
                  </a:cubicBezTo>
                  <a:cubicBezTo>
                    <a:pt x="2693" y="13493"/>
                    <a:pt x="2449" y="13751"/>
                    <a:pt x="2138" y="13751"/>
                  </a:cubicBezTo>
                  <a:cubicBezTo>
                    <a:pt x="1827" y="13751"/>
                    <a:pt x="1570" y="13493"/>
                    <a:pt x="1570" y="13183"/>
                  </a:cubicBezTo>
                  <a:cubicBezTo>
                    <a:pt x="1570" y="12871"/>
                    <a:pt x="1827" y="12627"/>
                    <a:pt x="2138" y="12627"/>
                  </a:cubicBezTo>
                  <a:close/>
                  <a:moveTo>
                    <a:pt x="0" y="0"/>
                  </a:moveTo>
                  <a:lnTo>
                    <a:pt x="0" y="16146"/>
                  </a:lnTo>
                  <a:lnTo>
                    <a:pt x="8458" y="16146"/>
                  </a:lnTo>
                  <a:lnTo>
                    <a:pt x="8458" y="14834"/>
                  </a:lnTo>
                  <a:cubicBezTo>
                    <a:pt x="8458" y="14116"/>
                    <a:pt x="9054" y="13521"/>
                    <a:pt x="9772" y="13521"/>
                  </a:cubicBezTo>
                  <a:cubicBezTo>
                    <a:pt x="9880" y="13521"/>
                    <a:pt x="9961" y="13439"/>
                    <a:pt x="9961" y="13331"/>
                  </a:cubicBezTo>
                  <a:cubicBezTo>
                    <a:pt x="9961" y="12614"/>
                    <a:pt x="10543" y="12032"/>
                    <a:pt x="11274" y="12032"/>
                  </a:cubicBezTo>
                  <a:lnTo>
                    <a:pt x="12587" y="12032"/>
                  </a:lnTo>
                  <a:lnTo>
                    <a:pt x="12587" y="4196"/>
                  </a:lnTo>
                  <a:lnTo>
                    <a:pt x="11274" y="4196"/>
                  </a:lnTo>
                  <a:cubicBezTo>
                    <a:pt x="10543" y="4196"/>
                    <a:pt x="9961" y="3613"/>
                    <a:pt x="9961" y="2883"/>
                  </a:cubicBezTo>
                  <a:cubicBezTo>
                    <a:pt x="9961" y="2788"/>
                    <a:pt x="9880" y="2707"/>
                    <a:pt x="9772" y="2707"/>
                  </a:cubicBezTo>
                  <a:cubicBezTo>
                    <a:pt x="9054" y="2707"/>
                    <a:pt x="8458" y="2112"/>
                    <a:pt x="8458" y="1394"/>
                  </a:cubicBezTo>
                  <a:lnTo>
                    <a:pt x="8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45"/>
          <p:cNvGrpSpPr/>
          <p:nvPr/>
        </p:nvGrpSpPr>
        <p:grpSpPr>
          <a:xfrm>
            <a:off x="3487594" y="2053535"/>
            <a:ext cx="425463" cy="425552"/>
            <a:chOff x="7318031" y="4081597"/>
            <a:chExt cx="425463" cy="425552"/>
          </a:xfrm>
        </p:grpSpPr>
        <p:sp>
          <p:nvSpPr>
            <p:cNvPr id="1836" name="Google Shape;1836;p45"/>
            <p:cNvSpPr/>
            <p:nvPr/>
          </p:nvSpPr>
          <p:spPr>
            <a:xfrm>
              <a:off x="7318031" y="4301089"/>
              <a:ext cx="425463" cy="179398"/>
            </a:xfrm>
            <a:custGeom>
              <a:rect b="b" l="l" r="r" t="t"/>
              <a:pathLst>
                <a:path extrusionOk="0" h="8081" w="19165">
                  <a:moveTo>
                    <a:pt x="4048" y="0"/>
                  </a:moveTo>
                  <a:cubicBezTo>
                    <a:pt x="1801" y="0"/>
                    <a:pt x="0" y="1814"/>
                    <a:pt x="0" y="4048"/>
                  </a:cubicBezTo>
                  <a:cubicBezTo>
                    <a:pt x="0" y="6267"/>
                    <a:pt x="1787" y="8067"/>
                    <a:pt x="4006" y="8081"/>
                  </a:cubicBezTo>
                  <a:lnTo>
                    <a:pt x="4006" y="6294"/>
                  </a:lnTo>
                  <a:cubicBezTo>
                    <a:pt x="2775" y="6267"/>
                    <a:pt x="1801" y="5266"/>
                    <a:pt x="1801" y="4048"/>
                  </a:cubicBezTo>
                  <a:cubicBezTo>
                    <a:pt x="1801" y="2802"/>
                    <a:pt x="2802" y="1801"/>
                    <a:pt x="4048" y="1801"/>
                  </a:cubicBezTo>
                  <a:lnTo>
                    <a:pt x="18272" y="1801"/>
                  </a:lnTo>
                  <a:cubicBezTo>
                    <a:pt x="18773" y="1801"/>
                    <a:pt x="19165" y="1395"/>
                    <a:pt x="19165" y="894"/>
                  </a:cubicBezTo>
                  <a:cubicBezTo>
                    <a:pt x="19165" y="406"/>
                    <a:pt x="18773" y="0"/>
                    <a:pt x="18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5"/>
            <p:cNvSpPr/>
            <p:nvPr/>
          </p:nvSpPr>
          <p:spPr>
            <a:xfrm>
              <a:off x="7534969" y="4440815"/>
              <a:ext cx="208236" cy="39671"/>
            </a:xfrm>
            <a:custGeom>
              <a:rect b="b" l="l" r="r" t="t"/>
              <a:pathLst>
                <a:path extrusionOk="0" h="1787" w="9380">
                  <a:moveTo>
                    <a:pt x="0" y="0"/>
                  </a:moveTo>
                  <a:lnTo>
                    <a:pt x="0" y="1787"/>
                  </a:lnTo>
                  <a:lnTo>
                    <a:pt x="8473" y="1787"/>
                  </a:lnTo>
                  <a:cubicBezTo>
                    <a:pt x="8974" y="1787"/>
                    <a:pt x="9380" y="1394"/>
                    <a:pt x="9380" y="894"/>
                  </a:cubicBezTo>
                  <a:cubicBezTo>
                    <a:pt x="9380" y="392"/>
                    <a:pt x="8974" y="0"/>
                    <a:pt x="84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5"/>
            <p:cNvSpPr/>
            <p:nvPr/>
          </p:nvSpPr>
          <p:spPr>
            <a:xfrm>
              <a:off x="7382922" y="4365979"/>
              <a:ext cx="333244" cy="49906"/>
            </a:xfrm>
            <a:custGeom>
              <a:rect b="b" l="l" r="r" t="t"/>
              <a:pathLst>
                <a:path extrusionOk="0" h="2248" w="15011">
                  <a:moveTo>
                    <a:pt x="1125" y="1"/>
                  </a:moveTo>
                  <a:cubicBezTo>
                    <a:pt x="502" y="1"/>
                    <a:pt x="1" y="502"/>
                    <a:pt x="1" y="1125"/>
                  </a:cubicBezTo>
                  <a:cubicBezTo>
                    <a:pt x="1" y="1733"/>
                    <a:pt x="502" y="2247"/>
                    <a:pt x="1125" y="2247"/>
                  </a:cubicBezTo>
                  <a:lnTo>
                    <a:pt x="1273" y="2247"/>
                  </a:lnTo>
                  <a:cubicBezTo>
                    <a:pt x="1558" y="1706"/>
                    <a:pt x="2126" y="1341"/>
                    <a:pt x="2762" y="1341"/>
                  </a:cubicBezTo>
                  <a:lnTo>
                    <a:pt x="5158" y="1341"/>
                  </a:lnTo>
                  <a:cubicBezTo>
                    <a:pt x="5808" y="1341"/>
                    <a:pt x="6376" y="1706"/>
                    <a:pt x="6647" y="2247"/>
                  </a:cubicBezTo>
                  <a:lnTo>
                    <a:pt x="15011" y="2247"/>
                  </a:lnTo>
                  <a:lnTo>
                    <a:pt x="15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5"/>
            <p:cNvSpPr/>
            <p:nvPr/>
          </p:nvSpPr>
          <p:spPr>
            <a:xfrm>
              <a:off x="7431917" y="4420658"/>
              <a:ext cx="78144" cy="86491"/>
            </a:xfrm>
            <a:custGeom>
              <a:rect b="b" l="l" r="r" t="t"/>
              <a:pathLst>
                <a:path extrusionOk="0" h="3896" w="3520">
                  <a:moveTo>
                    <a:pt x="555" y="1"/>
                  </a:moveTo>
                  <a:cubicBezTo>
                    <a:pt x="244" y="1"/>
                    <a:pt x="0" y="259"/>
                    <a:pt x="0" y="569"/>
                  </a:cubicBezTo>
                  <a:lnTo>
                    <a:pt x="0" y="3330"/>
                  </a:lnTo>
                  <a:cubicBezTo>
                    <a:pt x="0" y="3668"/>
                    <a:pt x="275" y="3896"/>
                    <a:pt x="566" y="3896"/>
                  </a:cubicBezTo>
                  <a:cubicBezTo>
                    <a:pt x="683" y="3896"/>
                    <a:pt x="802" y="3859"/>
                    <a:pt x="907" y="3778"/>
                  </a:cubicBezTo>
                  <a:lnTo>
                    <a:pt x="1760" y="3114"/>
                  </a:lnTo>
                  <a:lnTo>
                    <a:pt x="2612" y="3778"/>
                  </a:lnTo>
                  <a:cubicBezTo>
                    <a:pt x="2717" y="3859"/>
                    <a:pt x="2837" y="3896"/>
                    <a:pt x="2954" y="3896"/>
                  </a:cubicBezTo>
                  <a:cubicBezTo>
                    <a:pt x="3244" y="3896"/>
                    <a:pt x="3519" y="3668"/>
                    <a:pt x="3519" y="3330"/>
                  </a:cubicBezTo>
                  <a:lnTo>
                    <a:pt x="3519" y="569"/>
                  </a:lnTo>
                  <a:cubicBezTo>
                    <a:pt x="3519" y="259"/>
                    <a:pt x="3262" y="1"/>
                    <a:pt x="29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5"/>
            <p:cNvSpPr/>
            <p:nvPr/>
          </p:nvSpPr>
          <p:spPr>
            <a:xfrm>
              <a:off x="7436113" y="4081597"/>
              <a:ext cx="189011" cy="192785"/>
            </a:xfrm>
            <a:custGeom>
              <a:rect b="b" l="l" r="r" t="t"/>
              <a:pathLst>
                <a:path extrusionOk="0" h="8684" w="8514">
                  <a:moveTo>
                    <a:pt x="5468" y="1"/>
                  </a:moveTo>
                  <a:cubicBezTo>
                    <a:pt x="5322" y="1"/>
                    <a:pt x="5174" y="58"/>
                    <a:pt x="5063" y="170"/>
                  </a:cubicBezTo>
                  <a:lnTo>
                    <a:pt x="4900" y="332"/>
                  </a:lnTo>
                  <a:cubicBezTo>
                    <a:pt x="4399" y="846"/>
                    <a:pt x="4047" y="1483"/>
                    <a:pt x="3858" y="2160"/>
                  </a:cubicBezTo>
                  <a:cubicBezTo>
                    <a:pt x="3479" y="1740"/>
                    <a:pt x="2924" y="1496"/>
                    <a:pt x="2356" y="1496"/>
                  </a:cubicBezTo>
                  <a:cubicBezTo>
                    <a:pt x="1381" y="1496"/>
                    <a:pt x="542" y="2200"/>
                    <a:pt x="366" y="3161"/>
                  </a:cubicBezTo>
                  <a:cubicBezTo>
                    <a:pt x="366" y="3201"/>
                    <a:pt x="1" y="4650"/>
                    <a:pt x="772" y="6301"/>
                  </a:cubicBezTo>
                  <a:lnTo>
                    <a:pt x="1571" y="8034"/>
                  </a:lnTo>
                  <a:cubicBezTo>
                    <a:pt x="1746" y="8426"/>
                    <a:pt x="2152" y="8683"/>
                    <a:pt x="2585" y="8683"/>
                  </a:cubicBezTo>
                  <a:lnTo>
                    <a:pt x="5942" y="8683"/>
                  </a:lnTo>
                  <a:cubicBezTo>
                    <a:pt x="6375" y="8683"/>
                    <a:pt x="6781" y="8426"/>
                    <a:pt x="6958" y="8034"/>
                  </a:cubicBezTo>
                  <a:lnTo>
                    <a:pt x="7756" y="6301"/>
                  </a:lnTo>
                  <a:cubicBezTo>
                    <a:pt x="8513" y="4677"/>
                    <a:pt x="8162" y="3201"/>
                    <a:pt x="8162" y="3161"/>
                  </a:cubicBezTo>
                  <a:cubicBezTo>
                    <a:pt x="7979" y="2155"/>
                    <a:pt x="7109" y="1500"/>
                    <a:pt x="6177" y="1500"/>
                  </a:cubicBezTo>
                  <a:cubicBezTo>
                    <a:pt x="5868" y="1500"/>
                    <a:pt x="5552" y="1572"/>
                    <a:pt x="5252" y="1727"/>
                  </a:cubicBezTo>
                  <a:cubicBezTo>
                    <a:pt x="5455" y="1361"/>
                    <a:pt x="5658" y="1158"/>
                    <a:pt x="5861" y="955"/>
                  </a:cubicBezTo>
                  <a:cubicBezTo>
                    <a:pt x="6077" y="725"/>
                    <a:pt x="6077" y="373"/>
                    <a:pt x="5848" y="157"/>
                  </a:cubicBezTo>
                  <a:cubicBezTo>
                    <a:pt x="5743" y="52"/>
                    <a:pt x="5606" y="1"/>
                    <a:pt x="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45"/>
          <p:cNvGrpSpPr/>
          <p:nvPr/>
        </p:nvGrpSpPr>
        <p:grpSpPr>
          <a:xfrm>
            <a:off x="6176617" y="3391833"/>
            <a:ext cx="317593" cy="425463"/>
            <a:chOff x="6057004" y="2644658"/>
            <a:chExt cx="317593" cy="425463"/>
          </a:xfrm>
        </p:grpSpPr>
        <p:sp>
          <p:nvSpPr>
            <p:cNvPr id="1842" name="Google Shape;1842;p45"/>
            <p:cNvSpPr/>
            <p:nvPr/>
          </p:nvSpPr>
          <p:spPr>
            <a:xfrm>
              <a:off x="6136924" y="2991067"/>
              <a:ext cx="64913" cy="79054"/>
            </a:xfrm>
            <a:custGeom>
              <a:rect b="b" l="l" r="r" t="t"/>
              <a:pathLst>
                <a:path extrusionOk="0" h="3561" w="2924">
                  <a:moveTo>
                    <a:pt x="555" y="1"/>
                  </a:moveTo>
                  <a:cubicBezTo>
                    <a:pt x="244" y="1"/>
                    <a:pt x="0" y="258"/>
                    <a:pt x="0" y="569"/>
                  </a:cubicBezTo>
                  <a:lnTo>
                    <a:pt x="0" y="3005"/>
                  </a:lnTo>
                  <a:cubicBezTo>
                    <a:pt x="0" y="3329"/>
                    <a:pt x="270" y="3561"/>
                    <a:pt x="558" y="3561"/>
                  </a:cubicBezTo>
                  <a:cubicBezTo>
                    <a:pt x="667" y="3561"/>
                    <a:pt x="779" y="3527"/>
                    <a:pt x="880" y="3452"/>
                  </a:cubicBezTo>
                  <a:lnTo>
                    <a:pt x="1462" y="3046"/>
                  </a:lnTo>
                  <a:lnTo>
                    <a:pt x="2031" y="3452"/>
                  </a:lnTo>
                  <a:cubicBezTo>
                    <a:pt x="2131" y="3527"/>
                    <a:pt x="2244" y="3561"/>
                    <a:pt x="2355" y="3561"/>
                  </a:cubicBezTo>
                  <a:cubicBezTo>
                    <a:pt x="2647" y="3561"/>
                    <a:pt x="2924" y="3329"/>
                    <a:pt x="2924" y="3005"/>
                  </a:cubicBezTo>
                  <a:lnTo>
                    <a:pt x="2924" y="569"/>
                  </a:lnTo>
                  <a:cubicBezTo>
                    <a:pt x="2924" y="258"/>
                    <a:pt x="2666" y="1"/>
                    <a:pt x="2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5"/>
            <p:cNvSpPr/>
            <p:nvPr/>
          </p:nvSpPr>
          <p:spPr>
            <a:xfrm>
              <a:off x="6057004" y="2644658"/>
              <a:ext cx="317593" cy="384904"/>
            </a:xfrm>
            <a:custGeom>
              <a:rect b="b" l="l" r="r" t="t"/>
              <a:pathLst>
                <a:path extrusionOk="0" h="17338" w="14306">
                  <a:moveTo>
                    <a:pt x="7159" y="2422"/>
                  </a:moveTo>
                  <a:cubicBezTo>
                    <a:pt x="9772" y="2422"/>
                    <a:pt x="11910" y="4561"/>
                    <a:pt x="11910" y="7186"/>
                  </a:cubicBezTo>
                  <a:cubicBezTo>
                    <a:pt x="11910" y="9812"/>
                    <a:pt x="9772" y="11937"/>
                    <a:pt x="7159" y="11937"/>
                  </a:cubicBezTo>
                  <a:cubicBezTo>
                    <a:pt x="4534" y="11937"/>
                    <a:pt x="2395" y="9812"/>
                    <a:pt x="2395" y="7186"/>
                  </a:cubicBezTo>
                  <a:cubicBezTo>
                    <a:pt x="2395" y="4561"/>
                    <a:pt x="4534" y="2422"/>
                    <a:pt x="7159" y="2422"/>
                  </a:cubicBezTo>
                  <a:close/>
                  <a:moveTo>
                    <a:pt x="2057" y="0"/>
                  </a:moveTo>
                  <a:cubicBezTo>
                    <a:pt x="921" y="0"/>
                    <a:pt x="0" y="921"/>
                    <a:pt x="0" y="2057"/>
                  </a:cubicBezTo>
                  <a:lnTo>
                    <a:pt x="0" y="15267"/>
                  </a:lnTo>
                  <a:cubicBezTo>
                    <a:pt x="0" y="16404"/>
                    <a:pt x="921" y="17337"/>
                    <a:pt x="2057" y="17337"/>
                  </a:cubicBezTo>
                  <a:lnTo>
                    <a:pt x="2476" y="17337"/>
                  </a:lnTo>
                  <a:lnTo>
                    <a:pt x="2476" y="16214"/>
                  </a:lnTo>
                  <a:lnTo>
                    <a:pt x="2057" y="16214"/>
                  </a:lnTo>
                  <a:cubicBezTo>
                    <a:pt x="1543" y="16214"/>
                    <a:pt x="1123" y="15794"/>
                    <a:pt x="1123" y="15267"/>
                  </a:cubicBezTo>
                  <a:cubicBezTo>
                    <a:pt x="1123" y="14753"/>
                    <a:pt x="1543" y="14332"/>
                    <a:pt x="2057" y="14332"/>
                  </a:cubicBezTo>
                  <a:lnTo>
                    <a:pt x="11084" y="14332"/>
                  </a:lnTo>
                  <a:cubicBezTo>
                    <a:pt x="11111" y="12573"/>
                    <a:pt x="12546" y="11138"/>
                    <a:pt x="14305" y="11111"/>
                  </a:cubicBezTo>
                  <a:lnTo>
                    <a:pt x="14305" y="3248"/>
                  </a:lnTo>
                  <a:cubicBezTo>
                    <a:pt x="12533" y="3234"/>
                    <a:pt x="11084" y="1773"/>
                    <a:pt x="110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5"/>
            <p:cNvSpPr/>
            <p:nvPr/>
          </p:nvSpPr>
          <p:spPr>
            <a:xfrm>
              <a:off x="6226746" y="2916275"/>
              <a:ext cx="147852" cy="113287"/>
            </a:xfrm>
            <a:custGeom>
              <a:rect b="b" l="l" r="r" t="t"/>
              <a:pathLst>
                <a:path extrusionOk="0" h="5103" w="6660">
                  <a:moveTo>
                    <a:pt x="6659" y="0"/>
                  </a:moveTo>
                  <a:cubicBezTo>
                    <a:pt x="5510" y="27"/>
                    <a:pt x="4589" y="948"/>
                    <a:pt x="4562" y="2097"/>
                  </a:cubicBezTo>
                  <a:lnTo>
                    <a:pt x="5537" y="2097"/>
                  </a:lnTo>
                  <a:lnTo>
                    <a:pt x="5537" y="3979"/>
                  </a:lnTo>
                  <a:lnTo>
                    <a:pt x="1" y="3979"/>
                  </a:lnTo>
                  <a:lnTo>
                    <a:pt x="1" y="5102"/>
                  </a:lnTo>
                  <a:lnTo>
                    <a:pt x="6105" y="5102"/>
                  </a:lnTo>
                  <a:cubicBezTo>
                    <a:pt x="6403" y="5102"/>
                    <a:pt x="6659" y="4845"/>
                    <a:pt x="6659" y="4534"/>
                  </a:cubicBezTo>
                  <a:lnTo>
                    <a:pt x="66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5"/>
            <p:cNvSpPr/>
            <p:nvPr/>
          </p:nvSpPr>
          <p:spPr>
            <a:xfrm>
              <a:off x="6135126" y="2723379"/>
              <a:ext cx="161350" cy="161350"/>
            </a:xfrm>
            <a:custGeom>
              <a:rect b="b" l="l" r="r" t="t"/>
              <a:pathLst>
                <a:path extrusionOk="0" h="7268" w="7268">
                  <a:moveTo>
                    <a:pt x="3640" y="975"/>
                  </a:moveTo>
                  <a:cubicBezTo>
                    <a:pt x="3952" y="975"/>
                    <a:pt x="4196" y="1231"/>
                    <a:pt x="4196" y="1543"/>
                  </a:cubicBezTo>
                  <a:lnTo>
                    <a:pt x="4196" y="3640"/>
                  </a:lnTo>
                  <a:cubicBezTo>
                    <a:pt x="4196" y="3790"/>
                    <a:pt x="4142" y="3925"/>
                    <a:pt x="4033" y="4033"/>
                  </a:cubicBezTo>
                  <a:lnTo>
                    <a:pt x="2828" y="5237"/>
                  </a:lnTo>
                  <a:cubicBezTo>
                    <a:pt x="2720" y="5346"/>
                    <a:pt x="2578" y="5400"/>
                    <a:pt x="2436" y="5400"/>
                  </a:cubicBezTo>
                  <a:cubicBezTo>
                    <a:pt x="2294" y="5400"/>
                    <a:pt x="2152" y="5346"/>
                    <a:pt x="2043" y="5237"/>
                  </a:cubicBezTo>
                  <a:cubicBezTo>
                    <a:pt x="1827" y="5008"/>
                    <a:pt x="1827" y="4656"/>
                    <a:pt x="2043" y="4439"/>
                  </a:cubicBezTo>
                  <a:lnTo>
                    <a:pt x="3072" y="3411"/>
                  </a:lnTo>
                  <a:lnTo>
                    <a:pt x="3072" y="1543"/>
                  </a:lnTo>
                  <a:cubicBezTo>
                    <a:pt x="3072" y="1231"/>
                    <a:pt x="3330" y="975"/>
                    <a:pt x="3640" y="975"/>
                  </a:cubicBezTo>
                  <a:close/>
                  <a:moveTo>
                    <a:pt x="3640" y="0"/>
                  </a:moveTo>
                  <a:cubicBezTo>
                    <a:pt x="1637" y="0"/>
                    <a:pt x="0" y="1637"/>
                    <a:pt x="0" y="3640"/>
                  </a:cubicBezTo>
                  <a:cubicBezTo>
                    <a:pt x="0" y="5643"/>
                    <a:pt x="1637" y="7268"/>
                    <a:pt x="3640" y="7268"/>
                  </a:cubicBezTo>
                  <a:cubicBezTo>
                    <a:pt x="5643" y="7268"/>
                    <a:pt x="7268" y="5643"/>
                    <a:pt x="7268" y="3640"/>
                  </a:cubicBezTo>
                  <a:cubicBezTo>
                    <a:pt x="7268" y="1637"/>
                    <a:pt x="5643" y="0"/>
                    <a:pt x="36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5"/>
            <p:cNvSpPr/>
            <p:nvPr/>
          </p:nvSpPr>
          <p:spPr>
            <a:xfrm>
              <a:off x="6328022" y="2644658"/>
              <a:ext cx="46576" cy="47175"/>
            </a:xfrm>
            <a:custGeom>
              <a:rect b="b" l="l" r="r" t="t"/>
              <a:pathLst>
                <a:path extrusionOk="0" h="2125" w="2098">
                  <a:moveTo>
                    <a:pt x="0" y="0"/>
                  </a:moveTo>
                  <a:cubicBezTo>
                    <a:pt x="0" y="1164"/>
                    <a:pt x="934" y="2112"/>
                    <a:pt x="2097" y="2125"/>
                  </a:cubicBezTo>
                  <a:lnTo>
                    <a:pt x="2097" y="555"/>
                  </a:lnTo>
                  <a:cubicBezTo>
                    <a:pt x="2097" y="244"/>
                    <a:pt x="1841" y="0"/>
                    <a:pt x="1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45"/>
          <p:cNvGrpSpPr/>
          <p:nvPr/>
        </p:nvGrpSpPr>
        <p:grpSpPr>
          <a:xfrm>
            <a:off x="6156645" y="4060825"/>
            <a:ext cx="357575" cy="425774"/>
            <a:chOff x="6037158" y="3363050"/>
            <a:chExt cx="357575" cy="425774"/>
          </a:xfrm>
        </p:grpSpPr>
        <p:sp>
          <p:nvSpPr>
            <p:cNvPr id="1848" name="Google Shape;1848;p45"/>
            <p:cNvSpPr/>
            <p:nvPr/>
          </p:nvSpPr>
          <p:spPr>
            <a:xfrm>
              <a:off x="6260712" y="3586892"/>
              <a:ext cx="28860" cy="16539"/>
            </a:xfrm>
            <a:custGeom>
              <a:rect b="b" l="l" r="r" t="t"/>
              <a:pathLst>
                <a:path extrusionOk="0" h="745" w="1300">
                  <a:moveTo>
                    <a:pt x="257" y="1"/>
                  </a:moveTo>
                  <a:lnTo>
                    <a:pt x="1" y="745"/>
                  </a:lnTo>
                  <a:lnTo>
                    <a:pt x="1300" y="745"/>
                  </a:lnTo>
                  <a:lnTo>
                    <a:pt x="2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5"/>
            <p:cNvSpPr/>
            <p:nvPr/>
          </p:nvSpPr>
          <p:spPr>
            <a:xfrm>
              <a:off x="6237268" y="3515986"/>
              <a:ext cx="27062" cy="31280"/>
            </a:xfrm>
            <a:custGeom>
              <a:rect b="b" l="l" r="r" t="t"/>
              <a:pathLst>
                <a:path extrusionOk="0" h="1409" w="1219">
                  <a:moveTo>
                    <a:pt x="1219" y="1"/>
                  </a:moveTo>
                  <a:lnTo>
                    <a:pt x="1" y="894"/>
                  </a:lnTo>
                  <a:lnTo>
                    <a:pt x="732" y="1408"/>
                  </a:lnTo>
                  <a:lnTo>
                    <a:pt x="12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5"/>
            <p:cNvSpPr/>
            <p:nvPr/>
          </p:nvSpPr>
          <p:spPr>
            <a:xfrm>
              <a:off x="6163365" y="3468700"/>
              <a:ext cx="104873" cy="51815"/>
            </a:xfrm>
            <a:custGeom>
              <a:rect b="b" l="l" r="r" t="t"/>
              <a:pathLst>
                <a:path extrusionOk="0" h="2334" w="4724">
                  <a:moveTo>
                    <a:pt x="2362" y="1"/>
                  </a:moveTo>
                  <a:cubicBezTo>
                    <a:pt x="1550" y="1"/>
                    <a:pt x="735" y="204"/>
                    <a:pt x="0" y="615"/>
                  </a:cubicBezTo>
                  <a:lnTo>
                    <a:pt x="2368" y="2333"/>
                  </a:lnTo>
                  <a:lnTo>
                    <a:pt x="4723" y="615"/>
                  </a:lnTo>
                  <a:cubicBezTo>
                    <a:pt x="3996" y="207"/>
                    <a:pt x="3180" y="1"/>
                    <a:pt x="2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5"/>
            <p:cNvSpPr/>
            <p:nvPr/>
          </p:nvSpPr>
          <p:spPr>
            <a:xfrm>
              <a:off x="6167250" y="3515986"/>
              <a:ext cx="27062" cy="31280"/>
            </a:xfrm>
            <a:custGeom>
              <a:rect b="b" l="l" r="r" t="t"/>
              <a:pathLst>
                <a:path extrusionOk="0" h="1409" w="1219">
                  <a:moveTo>
                    <a:pt x="1" y="1"/>
                  </a:moveTo>
                  <a:lnTo>
                    <a:pt x="488" y="1408"/>
                  </a:lnTo>
                  <a:lnTo>
                    <a:pt x="1219" y="89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5"/>
            <p:cNvSpPr/>
            <p:nvPr/>
          </p:nvSpPr>
          <p:spPr>
            <a:xfrm>
              <a:off x="6037158" y="3588380"/>
              <a:ext cx="357575" cy="200444"/>
            </a:xfrm>
            <a:custGeom>
              <a:rect b="b" l="l" r="r" t="t"/>
              <a:pathLst>
                <a:path extrusionOk="0" h="9029" w="16107">
                  <a:moveTo>
                    <a:pt x="1" y="1"/>
                  </a:moveTo>
                  <a:lnTo>
                    <a:pt x="1" y="3967"/>
                  </a:lnTo>
                  <a:lnTo>
                    <a:pt x="1760" y="3967"/>
                  </a:lnTo>
                  <a:cubicBezTo>
                    <a:pt x="2558" y="3967"/>
                    <a:pt x="3222" y="4617"/>
                    <a:pt x="3222" y="5429"/>
                  </a:cubicBezTo>
                  <a:cubicBezTo>
                    <a:pt x="3222" y="5618"/>
                    <a:pt x="3370" y="5767"/>
                    <a:pt x="3560" y="5767"/>
                  </a:cubicBezTo>
                  <a:cubicBezTo>
                    <a:pt x="4359" y="5767"/>
                    <a:pt x="5022" y="6416"/>
                    <a:pt x="5022" y="7228"/>
                  </a:cubicBezTo>
                  <a:lnTo>
                    <a:pt x="5022" y="9029"/>
                  </a:lnTo>
                  <a:lnTo>
                    <a:pt x="11085" y="9029"/>
                  </a:lnTo>
                  <a:lnTo>
                    <a:pt x="11085" y="7228"/>
                  </a:lnTo>
                  <a:cubicBezTo>
                    <a:pt x="11085" y="6416"/>
                    <a:pt x="11735" y="5767"/>
                    <a:pt x="12547" y="5767"/>
                  </a:cubicBezTo>
                  <a:cubicBezTo>
                    <a:pt x="12723" y="5767"/>
                    <a:pt x="12886" y="5618"/>
                    <a:pt x="12886" y="5429"/>
                  </a:cubicBezTo>
                  <a:cubicBezTo>
                    <a:pt x="12886" y="4617"/>
                    <a:pt x="13535" y="3967"/>
                    <a:pt x="14333" y="3967"/>
                  </a:cubicBezTo>
                  <a:lnTo>
                    <a:pt x="16107" y="3967"/>
                  </a:lnTo>
                  <a:lnTo>
                    <a:pt x="16107" y="1"/>
                  </a:lnTo>
                  <a:lnTo>
                    <a:pt x="13981" y="1"/>
                  </a:lnTo>
                  <a:cubicBezTo>
                    <a:pt x="13927" y="461"/>
                    <a:pt x="13819" y="975"/>
                    <a:pt x="13630" y="1517"/>
                  </a:cubicBezTo>
                  <a:cubicBezTo>
                    <a:pt x="12790" y="3778"/>
                    <a:pt x="10598" y="5388"/>
                    <a:pt x="8053" y="5388"/>
                  </a:cubicBezTo>
                  <a:cubicBezTo>
                    <a:pt x="5496" y="5388"/>
                    <a:pt x="3316" y="3778"/>
                    <a:pt x="2464" y="1517"/>
                  </a:cubicBezTo>
                  <a:cubicBezTo>
                    <a:pt x="2288" y="1044"/>
                    <a:pt x="2166" y="461"/>
                    <a:pt x="21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5"/>
            <p:cNvSpPr/>
            <p:nvPr/>
          </p:nvSpPr>
          <p:spPr>
            <a:xfrm>
              <a:off x="6037158" y="3363050"/>
              <a:ext cx="357575" cy="200444"/>
            </a:xfrm>
            <a:custGeom>
              <a:rect b="b" l="l" r="r" t="t"/>
              <a:pathLst>
                <a:path extrusionOk="0" h="9029" w="16107">
                  <a:moveTo>
                    <a:pt x="5022" y="0"/>
                  </a:moveTo>
                  <a:lnTo>
                    <a:pt x="5022" y="1801"/>
                  </a:lnTo>
                  <a:cubicBezTo>
                    <a:pt x="5022" y="2599"/>
                    <a:pt x="4359" y="3262"/>
                    <a:pt x="3560" y="3262"/>
                  </a:cubicBezTo>
                  <a:cubicBezTo>
                    <a:pt x="3370" y="3262"/>
                    <a:pt x="3222" y="3411"/>
                    <a:pt x="3222" y="3600"/>
                  </a:cubicBezTo>
                  <a:cubicBezTo>
                    <a:pt x="3222" y="4399"/>
                    <a:pt x="2558" y="5062"/>
                    <a:pt x="1760" y="5062"/>
                  </a:cubicBezTo>
                  <a:lnTo>
                    <a:pt x="1" y="5062"/>
                  </a:lnTo>
                  <a:lnTo>
                    <a:pt x="1" y="9028"/>
                  </a:lnTo>
                  <a:lnTo>
                    <a:pt x="2125" y="9028"/>
                  </a:lnTo>
                  <a:cubicBezTo>
                    <a:pt x="2410" y="6009"/>
                    <a:pt x="4955" y="3627"/>
                    <a:pt x="8053" y="3627"/>
                  </a:cubicBezTo>
                  <a:cubicBezTo>
                    <a:pt x="11139" y="3627"/>
                    <a:pt x="13698" y="6009"/>
                    <a:pt x="13981" y="9028"/>
                  </a:cubicBezTo>
                  <a:lnTo>
                    <a:pt x="16107" y="9028"/>
                  </a:lnTo>
                  <a:lnTo>
                    <a:pt x="16107" y="5062"/>
                  </a:lnTo>
                  <a:lnTo>
                    <a:pt x="14333" y="5062"/>
                  </a:lnTo>
                  <a:cubicBezTo>
                    <a:pt x="13535" y="5062"/>
                    <a:pt x="12886" y="4399"/>
                    <a:pt x="12886" y="3600"/>
                  </a:cubicBezTo>
                  <a:cubicBezTo>
                    <a:pt x="12886" y="3411"/>
                    <a:pt x="12723" y="3262"/>
                    <a:pt x="12547" y="3262"/>
                  </a:cubicBezTo>
                  <a:cubicBezTo>
                    <a:pt x="11735" y="3262"/>
                    <a:pt x="11085" y="2599"/>
                    <a:pt x="11085" y="1801"/>
                  </a:cubicBezTo>
                  <a:lnTo>
                    <a:pt x="110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5"/>
            <p:cNvSpPr/>
            <p:nvPr/>
          </p:nvSpPr>
          <p:spPr>
            <a:xfrm>
              <a:off x="6186475" y="3551128"/>
              <a:ext cx="58630" cy="52303"/>
            </a:xfrm>
            <a:custGeom>
              <a:rect b="b" l="l" r="r" t="t"/>
              <a:pathLst>
                <a:path extrusionOk="0" h="2356" w="2641">
                  <a:moveTo>
                    <a:pt x="1327" y="1"/>
                  </a:moveTo>
                  <a:lnTo>
                    <a:pt x="1" y="935"/>
                  </a:lnTo>
                  <a:lnTo>
                    <a:pt x="488" y="2356"/>
                  </a:lnTo>
                  <a:lnTo>
                    <a:pt x="2153" y="2356"/>
                  </a:lnTo>
                  <a:lnTo>
                    <a:pt x="2641" y="935"/>
                  </a:lnTo>
                  <a:lnTo>
                    <a:pt x="13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5"/>
            <p:cNvSpPr/>
            <p:nvPr/>
          </p:nvSpPr>
          <p:spPr>
            <a:xfrm>
              <a:off x="6206033" y="3628362"/>
              <a:ext cx="19847" cy="28860"/>
            </a:xfrm>
            <a:custGeom>
              <a:rect b="b" l="l" r="r" t="t"/>
              <a:pathLst>
                <a:path extrusionOk="0" h="1300" w="894">
                  <a:moveTo>
                    <a:pt x="0" y="1"/>
                  </a:moveTo>
                  <a:lnTo>
                    <a:pt x="446" y="1300"/>
                  </a:lnTo>
                  <a:lnTo>
                    <a:pt x="8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5"/>
            <p:cNvSpPr/>
            <p:nvPr/>
          </p:nvSpPr>
          <p:spPr>
            <a:xfrm>
              <a:off x="6104468" y="3503665"/>
              <a:ext cx="52303" cy="91664"/>
            </a:xfrm>
            <a:custGeom>
              <a:rect b="b" l="l" r="r" t="t"/>
              <a:pathLst>
                <a:path extrusionOk="0" h="4129" w="2356">
                  <a:moveTo>
                    <a:pt x="1448" y="0"/>
                  </a:moveTo>
                  <a:cubicBezTo>
                    <a:pt x="407" y="1151"/>
                    <a:pt x="1" y="2680"/>
                    <a:pt x="271" y="4129"/>
                  </a:cubicBezTo>
                  <a:lnTo>
                    <a:pt x="2356" y="2640"/>
                  </a:lnTo>
                  <a:lnTo>
                    <a:pt x="14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5"/>
            <p:cNvSpPr/>
            <p:nvPr/>
          </p:nvSpPr>
          <p:spPr>
            <a:xfrm>
              <a:off x="6037158" y="3363050"/>
              <a:ext cx="86558" cy="87468"/>
            </a:xfrm>
            <a:custGeom>
              <a:rect b="b" l="l" r="r" t="t"/>
              <a:pathLst>
                <a:path extrusionOk="0" h="3940" w="3899">
                  <a:moveTo>
                    <a:pt x="1679" y="0"/>
                  </a:moveTo>
                  <a:cubicBezTo>
                    <a:pt x="759" y="0"/>
                    <a:pt x="1" y="758"/>
                    <a:pt x="1" y="1693"/>
                  </a:cubicBezTo>
                  <a:lnTo>
                    <a:pt x="1" y="3939"/>
                  </a:lnTo>
                  <a:lnTo>
                    <a:pt x="1760" y="3939"/>
                  </a:lnTo>
                  <a:cubicBezTo>
                    <a:pt x="1950" y="3939"/>
                    <a:pt x="2098" y="3777"/>
                    <a:pt x="2098" y="3600"/>
                  </a:cubicBezTo>
                  <a:cubicBezTo>
                    <a:pt x="2098" y="2788"/>
                    <a:pt x="2748" y="2139"/>
                    <a:pt x="3560" y="2139"/>
                  </a:cubicBezTo>
                  <a:cubicBezTo>
                    <a:pt x="3736" y="2139"/>
                    <a:pt x="3899" y="1990"/>
                    <a:pt x="3899" y="1801"/>
                  </a:cubicBezTo>
                  <a:lnTo>
                    <a:pt x="38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5"/>
            <p:cNvSpPr/>
            <p:nvPr/>
          </p:nvSpPr>
          <p:spPr>
            <a:xfrm>
              <a:off x="6037158" y="3701356"/>
              <a:ext cx="86558" cy="87468"/>
            </a:xfrm>
            <a:custGeom>
              <a:rect b="b" l="l" r="r" t="t"/>
              <a:pathLst>
                <a:path extrusionOk="0" h="3940" w="3899">
                  <a:moveTo>
                    <a:pt x="1" y="1"/>
                  </a:moveTo>
                  <a:lnTo>
                    <a:pt x="1" y="2248"/>
                  </a:lnTo>
                  <a:cubicBezTo>
                    <a:pt x="1" y="3182"/>
                    <a:pt x="759" y="3940"/>
                    <a:pt x="1679" y="3940"/>
                  </a:cubicBezTo>
                  <a:lnTo>
                    <a:pt x="3899" y="3940"/>
                  </a:lnTo>
                  <a:lnTo>
                    <a:pt x="3899" y="2139"/>
                  </a:lnTo>
                  <a:cubicBezTo>
                    <a:pt x="3899" y="1950"/>
                    <a:pt x="3736" y="1801"/>
                    <a:pt x="3560" y="1801"/>
                  </a:cubicBezTo>
                  <a:cubicBezTo>
                    <a:pt x="2748" y="1801"/>
                    <a:pt x="2098" y="1138"/>
                    <a:pt x="2098" y="340"/>
                  </a:cubicBezTo>
                  <a:cubicBezTo>
                    <a:pt x="2098" y="150"/>
                    <a:pt x="1950"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5"/>
            <p:cNvSpPr/>
            <p:nvPr/>
          </p:nvSpPr>
          <p:spPr>
            <a:xfrm>
              <a:off x="6308175" y="3701356"/>
              <a:ext cx="86558" cy="87468"/>
            </a:xfrm>
            <a:custGeom>
              <a:rect b="b" l="l" r="r" t="t"/>
              <a:pathLst>
                <a:path extrusionOk="0" h="3940" w="3899">
                  <a:moveTo>
                    <a:pt x="2125" y="1"/>
                  </a:moveTo>
                  <a:cubicBezTo>
                    <a:pt x="1950" y="1"/>
                    <a:pt x="1800" y="150"/>
                    <a:pt x="1800" y="340"/>
                  </a:cubicBezTo>
                  <a:cubicBezTo>
                    <a:pt x="1800" y="1138"/>
                    <a:pt x="1138" y="1801"/>
                    <a:pt x="339" y="1801"/>
                  </a:cubicBezTo>
                  <a:cubicBezTo>
                    <a:pt x="149" y="1801"/>
                    <a:pt x="1" y="1950"/>
                    <a:pt x="1" y="2139"/>
                  </a:cubicBezTo>
                  <a:lnTo>
                    <a:pt x="1" y="3940"/>
                  </a:lnTo>
                  <a:lnTo>
                    <a:pt x="2206" y="3940"/>
                  </a:lnTo>
                  <a:cubicBezTo>
                    <a:pt x="3141" y="3940"/>
                    <a:pt x="3899" y="3182"/>
                    <a:pt x="3899" y="2248"/>
                  </a:cubicBezTo>
                  <a:lnTo>
                    <a:pt x="38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5"/>
            <p:cNvSpPr/>
            <p:nvPr/>
          </p:nvSpPr>
          <p:spPr>
            <a:xfrm>
              <a:off x="6308175" y="3363050"/>
              <a:ext cx="86558" cy="87468"/>
            </a:xfrm>
            <a:custGeom>
              <a:rect b="b" l="l" r="r" t="t"/>
              <a:pathLst>
                <a:path extrusionOk="0" h="3940" w="3899">
                  <a:moveTo>
                    <a:pt x="1" y="0"/>
                  </a:moveTo>
                  <a:lnTo>
                    <a:pt x="1" y="1801"/>
                  </a:lnTo>
                  <a:cubicBezTo>
                    <a:pt x="1" y="1990"/>
                    <a:pt x="149" y="2139"/>
                    <a:pt x="339" y="2139"/>
                  </a:cubicBezTo>
                  <a:cubicBezTo>
                    <a:pt x="1138" y="2139"/>
                    <a:pt x="1800" y="2788"/>
                    <a:pt x="1800" y="3600"/>
                  </a:cubicBezTo>
                  <a:cubicBezTo>
                    <a:pt x="1800" y="3777"/>
                    <a:pt x="1950" y="3939"/>
                    <a:pt x="2125" y="3939"/>
                  </a:cubicBezTo>
                  <a:lnTo>
                    <a:pt x="3899" y="3939"/>
                  </a:lnTo>
                  <a:lnTo>
                    <a:pt x="3899" y="1693"/>
                  </a:lnTo>
                  <a:cubicBezTo>
                    <a:pt x="3899" y="758"/>
                    <a:pt x="3141" y="0"/>
                    <a:pt x="2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5"/>
            <p:cNvSpPr/>
            <p:nvPr/>
          </p:nvSpPr>
          <p:spPr>
            <a:xfrm>
              <a:off x="6233961" y="3628362"/>
              <a:ext cx="75458" cy="53191"/>
            </a:xfrm>
            <a:custGeom>
              <a:rect b="b" l="l" r="r" t="t"/>
              <a:pathLst>
                <a:path extrusionOk="0" h="2396" w="3399">
                  <a:moveTo>
                    <a:pt x="827" y="1"/>
                  </a:moveTo>
                  <a:lnTo>
                    <a:pt x="0" y="2396"/>
                  </a:lnTo>
                  <a:cubicBezTo>
                    <a:pt x="1462" y="2152"/>
                    <a:pt x="2694" y="1246"/>
                    <a:pt x="3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5"/>
            <p:cNvSpPr/>
            <p:nvPr/>
          </p:nvSpPr>
          <p:spPr>
            <a:xfrm>
              <a:off x="6122184" y="3628362"/>
              <a:ext cx="75746" cy="53191"/>
            </a:xfrm>
            <a:custGeom>
              <a:rect b="b" l="l" r="r" t="t"/>
              <a:pathLst>
                <a:path extrusionOk="0" h="2396" w="3412">
                  <a:moveTo>
                    <a:pt x="1" y="1"/>
                  </a:moveTo>
                  <a:cubicBezTo>
                    <a:pt x="704" y="1246"/>
                    <a:pt x="1950" y="2152"/>
                    <a:pt x="3411" y="2396"/>
                  </a:cubicBezTo>
                  <a:lnTo>
                    <a:pt x="25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5"/>
            <p:cNvSpPr/>
            <p:nvPr/>
          </p:nvSpPr>
          <p:spPr>
            <a:xfrm>
              <a:off x="6142008" y="3586892"/>
              <a:ext cx="28882" cy="16539"/>
            </a:xfrm>
            <a:custGeom>
              <a:rect b="b" l="l" r="r" t="t"/>
              <a:pathLst>
                <a:path extrusionOk="0" h="745" w="1301">
                  <a:moveTo>
                    <a:pt x="1044" y="1"/>
                  </a:moveTo>
                  <a:lnTo>
                    <a:pt x="1" y="745"/>
                  </a:lnTo>
                  <a:lnTo>
                    <a:pt x="1300" y="745"/>
                  </a:lnTo>
                  <a:lnTo>
                    <a:pt x="10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5"/>
            <p:cNvSpPr/>
            <p:nvPr/>
          </p:nvSpPr>
          <p:spPr>
            <a:xfrm>
              <a:off x="6274831" y="3503665"/>
              <a:ext cx="52303" cy="91664"/>
            </a:xfrm>
            <a:custGeom>
              <a:rect b="b" l="l" r="r" t="t"/>
              <a:pathLst>
                <a:path extrusionOk="0" h="4129" w="2356">
                  <a:moveTo>
                    <a:pt x="907" y="0"/>
                  </a:moveTo>
                  <a:lnTo>
                    <a:pt x="0" y="2640"/>
                  </a:lnTo>
                  <a:lnTo>
                    <a:pt x="2098" y="4129"/>
                  </a:lnTo>
                  <a:cubicBezTo>
                    <a:pt x="2355" y="2680"/>
                    <a:pt x="1963" y="1151"/>
                    <a:pt x="9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5" name="Google Shape;1865;p45"/>
          <p:cNvGrpSpPr/>
          <p:nvPr/>
        </p:nvGrpSpPr>
        <p:grpSpPr>
          <a:xfrm>
            <a:off x="6156638" y="2722551"/>
            <a:ext cx="357553" cy="425752"/>
            <a:chOff x="6694588" y="4081464"/>
            <a:chExt cx="357553" cy="425752"/>
          </a:xfrm>
        </p:grpSpPr>
        <p:sp>
          <p:nvSpPr>
            <p:cNvPr id="1866" name="Google Shape;1866;p45"/>
            <p:cNvSpPr/>
            <p:nvPr/>
          </p:nvSpPr>
          <p:spPr>
            <a:xfrm>
              <a:off x="6839088" y="4193685"/>
              <a:ext cx="117815" cy="134776"/>
            </a:xfrm>
            <a:custGeom>
              <a:rect b="b" l="l" r="r" t="t"/>
              <a:pathLst>
                <a:path extrusionOk="0" h="6071" w="5307">
                  <a:moveTo>
                    <a:pt x="3038" y="1"/>
                  </a:moveTo>
                  <a:cubicBezTo>
                    <a:pt x="1400" y="1"/>
                    <a:pt x="1" y="1336"/>
                    <a:pt x="1" y="3039"/>
                  </a:cubicBezTo>
                  <a:cubicBezTo>
                    <a:pt x="1" y="4717"/>
                    <a:pt x="1368" y="6070"/>
                    <a:pt x="3032" y="6070"/>
                  </a:cubicBezTo>
                  <a:cubicBezTo>
                    <a:pt x="3940" y="6070"/>
                    <a:pt x="4738" y="5677"/>
                    <a:pt x="5306" y="5055"/>
                  </a:cubicBezTo>
                  <a:lnTo>
                    <a:pt x="5306" y="5055"/>
                  </a:lnTo>
                  <a:cubicBezTo>
                    <a:pt x="5145" y="5084"/>
                    <a:pt x="4984" y="5099"/>
                    <a:pt x="4827" y="5099"/>
                  </a:cubicBezTo>
                  <a:cubicBezTo>
                    <a:pt x="3398" y="5099"/>
                    <a:pt x="2180" y="3930"/>
                    <a:pt x="2180" y="2443"/>
                  </a:cubicBezTo>
                  <a:cubicBezTo>
                    <a:pt x="2180" y="1401"/>
                    <a:pt x="2776" y="507"/>
                    <a:pt x="3642" y="61"/>
                  </a:cubicBezTo>
                  <a:cubicBezTo>
                    <a:pt x="3438" y="20"/>
                    <a:pt x="3236" y="1"/>
                    <a:pt x="3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5"/>
            <p:cNvSpPr/>
            <p:nvPr/>
          </p:nvSpPr>
          <p:spPr>
            <a:xfrm>
              <a:off x="6694588" y="4081464"/>
              <a:ext cx="357553" cy="425752"/>
            </a:xfrm>
            <a:custGeom>
              <a:rect b="b" l="l" r="r" t="t"/>
              <a:pathLst>
                <a:path extrusionOk="0" h="19178" w="16106">
                  <a:moveTo>
                    <a:pt x="2057" y="0"/>
                  </a:moveTo>
                  <a:cubicBezTo>
                    <a:pt x="920" y="0"/>
                    <a:pt x="0" y="934"/>
                    <a:pt x="0" y="2070"/>
                  </a:cubicBezTo>
                  <a:lnTo>
                    <a:pt x="0" y="17121"/>
                  </a:lnTo>
                  <a:cubicBezTo>
                    <a:pt x="13" y="18258"/>
                    <a:pt x="933" y="19178"/>
                    <a:pt x="2084" y="19178"/>
                  </a:cubicBezTo>
                  <a:lnTo>
                    <a:pt x="15538" y="19178"/>
                  </a:lnTo>
                  <a:cubicBezTo>
                    <a:pt x="15848" y="19178"/>
                    <a:pt x="16106" y="18921"/>
                    <a:pt x="16106" y="18623"/>
                  </a:cubicBezTo>
                  <a:lnTo>
                    <a:pt x="16106" y="13156"/>
                  </a:lnTo>
                  <a:lnTo>
                    <a:pt x="14793" y="13156"/>
                  </a:lnTo>
                  <a:cubicBezTo>
                    <a:pt x="14684" y="13156"/>
                    <a:pt x="14603" y="13237"/>
                    <a:pt x="14603" y="13331"/>
                  </a:cubicBezTo>
                  <a:cubicBezTo>
                    <a:pt x="14603" y="14062"/>
                    <a:pt x="14022" y="14644"/>
                    <a:pt x="13291" y="14644"/>
                  </a:cubicBezTo>
                  <a:cubicBezTo>
                    <a:pt x="13196" y="14644"/>
                    <a:pt x="13101" y="14726"/>
                    <a:pt x="13101" y="14834"/>
                  </a:cubicBezTo>
                  <a:lnTo>
                    <a:pt x="13101" y="16146"/>
                  </a:lnTo>
                  <a:lnTo>
                    <a:pt x="14982" y="16146"/>
                  </a:lnTo>
                  <a:lnTo>
                    <a:pt x="14982" y="18055"/>
                  </a:lnTo>
                  <a:lnTo>
                    <a:pt x="2084" y="18055"/>
                  </a:lnTo>
                  <a:cubicBezTo>
                    <a:pt x="1556" y="18055"/>
                    <a:pt x="1137" y="17635"/>
                    <a:pt x="1123" y="17121"/>
                  </a:cubicBezTo>
                  <a:cubicBezTo>
                    <a:pt x="1123" y="16552"/>
                    <a:pt x="1570" y="16146"/>
                    <a:pt x="2084" y="16146"/>
                  </a:cubicBezTo>
                  <a:lnTo>
                    <a:pt x="2395" y="16146"/>
                  </a:lnTo>
                  <a:lnTo>
                    <a:pt x="23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5"/>
            <p:cNvSpPr/>
            <p:nvPr/>
          </p:nvSpPr>
          <p:spPr>
            <a:xfrm>
              <a:off x="6912393" y="4213621"/>
              <a:ext cx="63448" cy="68265"/>
            </a:xfrm>
            <a:custGeom>
              <a:rect b="b" l="l" r="r" t="t"/>
              <a:pathLst>
                <a:path extrusionOk="0" h="3075" w="2858">
                  <a:moveTo>
                    <a:pt x="1529" y="0"/>
                  </a:moveTo>
                  <a:cubicBezTo>
                    <a:pt x="711" y="0"/>
                    <a:pt x="1" y="673"/>
                    <a:pt x="1" y="1545"/>
                  </a:cubicBezTo>
                  <a:cubicBezTo>
                    <a:pt x="1" y="2384"/>
                    <a:pt x="692" y="3074"/>
                    <a:pt x="1531" y="3074"/>
                  </a:cubicBezTo>
                  <a:cubicBezTo>
                    <a:pt x="2018" y="3074"/>
                    <a:pt x="2464" y="2858"/>
                    <a:pt x="2749" y="2479"/>
                  </a:cubicBezTo>
                  <a:cubicBezTo>
                    <a:pt x="2857" y="1558"/>
                    <a:pt x="2532" y="692"/>
                    <a:pt x="1937" y="57"/>
                  </a:cubicBezTo>
                  <a:cubicBezTo>
                    <a:pt x="1800" y="18"/>
                    <a:pt x="1663"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5"/>
            <p:cNvSpPr/>
            <p:nvPr/>
          </p:nvSpPr>
          <p:spPr>
            <a:xfrm>
              <a:off x="6985431" y="4081464"/>
              <a:ext cx="66711" cy="68198"/>
            </a:xfrm>
            <a:custGeom>
              <a:rect b="b" l="l" r="r" t="t"/>
              <a:pathLst>
                <a:path extrusionOk="0" h="3072" w="3005">
                  <a:moveTo>
                    <a:pt x="0" y="0"/>
                  </a:moveTo>
                  <a:lnTo>
                    <a:pt x="0" y="1394"/>
                  </a:lnTo>
                  <a:cubicBezTo>
                    <a:pt x="0" y="1489"/>
                    <a:pt x="95" y="1583"/>
                    <a:pt x="190" y="1583"/>
                  </a:cubicBezTo>
                  <a:cubicBezTo>
                    <a:pt x="921" y="1583"/>
                    <a:pt x="1502" y="2166"/>
                    <a:pt x="1502" y="2883"/>
                  </a:cubicBezTo>
                  <a:cubicBezTo>
                    <a:pt x="1502" y="2991"/>
                    <a:pt x="1583" y="3072"/>
                    <a:pt x="1692" y="3072"/>
                  </a:cubicBezTo>
                  <a:lnTo>
                    <a:pt x="3005" y="3072"/>
                  </a:lnTo>
                  <a:lnTo>
                    <a:pt x="3005" y="569"/>
                  </a:lnTo>
                  <a:cubicBezTo>
                    <a:pt x="3005" y="257"/>
                    <a:pt x="2747" y="0"/>
                    <a:pt x="24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5"/>
            <p:cNvSpPr/>
            <p:nvPr/>
          </p:nvSpPr>
          <p:spPr>
            <a:xfrm>
              <a:off x="6772710" y="4081464"/>
              <a:ext cx="279431" cy="358463"/>
            </a:xfrm>
            <a:custGeom>
              <a:rect b="b" l="l" r="r" t="t"/>
              <a:pathLst>
                <a:path extrusionOk="0" h="16147" w="12587">
                  <a:moveTo>
                    <a:pt x="2138" y="2436"/>
                  </a:moveTo>
                  <a:cubicBezTo>
                    <a:pt x="2449" y="2436"/>
                    <a:pt x="2693" y="2693"/>
                    <a:pt x="2693" y="3005"/>
                  </a:cubicBezTo>
                  <a:cubicBezTo>
                    <a:pt x="2693" y="3316"/>
                    <a:pt x="2449" y="3559"/>
                    <a:pt x="2138" y="3559"/>
                  </a:cubicBezTo>
                  <a:cubicBezTo>
                    <a:pt x="1827" y="3559"/>
                    <a:pt x="1570" y="3316"/>
                    <a:pt x="1570" y="3005"/>
                  </a:cubicBezTo>
                  <a:cubicBezTo>
                    <a:pt x="1570" y="2693"/>
                    <a:pt x="1827" y="2436"/>
                    <a:pt x="2138" y="2436"/>
                  </a:cubicBezTo>
                  <a:close/>
                  <a:moveTo>
                    <a:pt x="6022" y="3938"/>
                  </a:moveTo>
                  <a:cubicBezTo>
                    <a:pt x="7146" y="3938"/>
                    <a:pt x="8161" y="4385"/>
                    <a:pt x="8906" y="5102"/>
                  </a:cubicBezTo>
                  <a:cubicBezTo>
                    <a:pt x="8933" y="5116"/>
                    <a:pt x="8946" y="5129"/>
                    <a:pt x="8960" y="5156"/>
                  </a:cubicBezTo>
                  <a:cubicBezTo>
                    <a:pt x="9893" y="6077"/>
                    <a:pt x="10340" y="7390"/>
                    <a:pt x="10137" y="8743"/>
                  </a:cubicBezTo>
                  <a:cubicBezTo>
                    <a:pt x="9785" y="10841"/>
                    <a:pt x="8012" y="12248"/>
                    <a:pt x="6022" y="12248"/>
                  </a:cubicBezTo>
                  <a:cubicBezTo>
                    <a:pt x="3736" y="12248"/>
                    <a:pt x="1868" y="10381"/>
                    <a:pt x="1868" y="8094"/>
                  </a:cubicBezTo>
                  <a:cubicBezTo>
                    <a:pt x="1868" y="5806"/>
                    <a:pt x="3736" y="3938"/>
                    <a:pt x="6022" y="3938"/>
                  </a:cubicBezTo>
                  <a:close/>
                  <a:moveTo>
                    <a:pt x="2138" y="12627"/>
                  </a:moveTo>
                  <a:cubicBezTo>
                    <a:pt x="2449" y="12627"/>
                    <a:pt x="2693" y="12885"/>
                    <a:pt x="2693" y="13183"/>
                  </a:cubicBezTo>
                  <a:cubicBezTo>
                    <a:pt x="2693" y="13493"/>
                    <a:pt x="2449" y="13751"/>
                    <a:pt x="2138" y="13751"/>
                  </a:cubicBezTo>
                  <a:cubicBezTo>
                    <a:pt x="1827" y="13751"/>
                    <a:pt x="1570" y="13493"/>
                    <a:pt x="1570" y="13183"/>
                  </a:cubicBezTo>
                  <a:cubicBezTo>
                    <a:pt x="1570" y="12871"/>
                    <a:pt x="1827" y="12627"/>
                    <a:pt x="2138" y="12627"/>
                  </a:cubicBezTo>
                  <a:close/>
                  <a:moveTo>
                    <a:pt x="0" y="0"/>
                  </a:moveTo>
                  <a:lnTo>
                    <a:pt x="0" y="16146"/>
                  </a:lnTo>
                  <a:lnTo>
                    <a:pt x="8458" y="16146"/>
                  </a:lnTo>
                  <a:lnTo>
                    <a:pt x="8458" y="14834"/>
                  </a:lnTo>
                  <a:cubicBezTo>
                    <a:pt x="8458" y="14116"/>
                    <a:pt x="9054" y="13521"/>
                    <a:pt x="9772" y="13521"/>
                  </a:cubicBezTo>
                  <a:cubicBezTo>
                    <a:pt x="9880" y="13521"/>
                    <a:pt x="9961" y="13439"/>
                    <a:pt x="9961" y="13331"/>
                  </a:cubicBezTo>
                  <a:cubicBezTo>
                    <a:pt x="9961" y="12614"/>
                    <a:pt x="10543" y="12032"/>
                    <a:pt x="11274" y="12032"/>
                  </a:cubicBezTo>
                  <a:lnTo>
                    <a:pt x="12587" y="12032"/>
                  </a:lnTo>
                  <a:lnTo>
                    <a:pt x="12587" y="4196"/>
                  </a:lnTo>
                  <a:lnTo>
                    <a:pt x="11274" y="4196"/>
                  </a:lnTo>
                  <a:cubicBezTo>
                    <a:pt x="10543" y="4196"/>
                    <a:pt x="9961" y="3613"/>
                    <a:pt x="9961" y="2883"/>
                  </a:cubicBezTo>
                  <a:cubicBezTo>
                    <a:pt x="9961" y="2788"/>
                    <a:pt x="9880" y="2707"/>
                    <a:pt x="9772" y="2707"/>
                  </a:cubicBezTo>
                  <a:cubicBezTo>
                    <a:pt x="9054" y="2707"/>
                    <a:pt x="8458" y="2112"/>
                    <a:pt x="8458" y="1394"/>
                  </a:cubicBezTo>
                  <a:lnTo>
                    <a:pt x="8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45"/>
          <p:cNvGrpSpPr/>
          <p:nvPr/>
        </p:nvGrpSpPr>
        <p:grpSpPr>
          <a:xfrm>
            <a:off x="6122694" y="2053535"/>
            <a:ext cx="425463" cy="425552"/>
            <a:chOff x="7318031" y="4081597"/>
            <a:chExt cx="425463" cy="425552"/>
          </a:xfrm>
        </p:grpSpPr>
        <p:sp>
          <p:nvSpPr>
            <p:cNvPr id="1872" name="Google Shape;1872;p45"/>
            <p:cNvSpPr/>
            <p:nvPr/>
          </p:nvSpPr>
          <p:spPr>
            <a:xfrm>
              <a:off x="7318031" y="4301089"/>
              <a:ext cx="425463" cy="179398"/>
            </a:xfrm>
            <a:custGeom>
              <a:rect b="b" l="l" r="r" t="t"/>
              <a:pathLst>
                <a:path extrusionOk="0" h="8081" w="19165">
                  <a:moveTo>
                    <a:pt x="4048" y="0"/>
                  </a:moveTo>
                  <a:cubicBezTo>
                    <a:pt x="1801" y="0"/>
                    <a:pt x="0" y="1814"/>
                    <a:pt x="0" y="4048"/>
                  </a:cubicBezTo>
                  <a:cubicBezTo>
                    <a:pt x="0" y="6267"/>
                    <a:pt x="1787" y="8067"/>
                    <a:pt x="4006" y="8081"/>
                  </a:cubicBezTo>
                  <a:lnTo>
                    <a:pt x="4006" y="6294"/>
                  </a:lnTo>
                  <a:cubicBezTo>
                    <a:pt x="2775" y="6267"/>
                    <a:pt x="1801" y="5266"/>
                    <a:pt x="1801" y="4048"/>
                  </a:cubicBezTo>
                  <a:cubicBezTo>
                    <a:pt x="1801" y="2802"/>
                    <a:pt x="2802" y="1801"/>
                    <a:pt x="4048" y="1801"/>
                  </a:cubicBezTo>
                  <a:lnTo>
                    <a:pt x="18272" y="1801"/>
                  </a:lnTo>
                  <a:cubicBezTo>
                    <a:pt x="18773" y="1801"/>
                    <a:pt x="19165" y="1395"/>
                    <a:pt x="19165" y="894"/>
                  </a:cubicBezTo>
                  <a:cubicBezTo>
                    <a:pt x="19165" y="406"/>
                    <a:pt x="18773" y="0"/>
                    <a:pt x="18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5"/>
            <p:cNvSpPr/>
            <p:nvPr/>
          </p:nvSpPr>
          <p:spPr>
            <a:xfrm>
              <a:off x="7534969" y="4440815"/>
              <a:ext cx="208236" cy="39671"/>
            </a:xfrm>
            <a:custGeom>
              <a:rect b="b" l="l" r="r" t="t"/>
              <a:pathLst>
                <a:path extrusionOk="0" h="1787" w="9380">
                  <a:moveTo>
                    <a:pt x="0" y="0"/>
                  </a:moveTo>
                  <a:lnTo>
                    <a:pt x="0" y="1787"/>
                  </a:lnTo>
                  <a:lnTo>
                    <a:pt x="8473" y="1787"/>
                  </a:lnTo>
                  <a:cubicBezTo>
                    <a:pt x="8974" y="1787"/>
                    <a:pt x="9380" y="1394"/>
                    <a:pt x="9380" y="894"/>
                  </a:cubicBezTo>
                  <a:cubicBezTo>
                    <a:pt x="9380" y="392"/>
                    <a:pt x="8974" y="0"/>
                    <a:pt x="84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5"/>
            <p:cNvSpPr/>
            <p:nvPr/>
          </p:nvSpPr>
          <p:spPr>
            <a:xfrm>
              <a:off x="7382922" y="4365979"/>
              <a:ext cx="333244" cy="49906"/>
            </a:xfrm>
            <a:custGeom>
              <a:rect b="b" l="l" r="r" t="t"/>
              <a:pathLst>
                <a:path extrusionOk="0" h="2248" w="15011">
                  <a:moveTo>
                    <a:pt x="1125" y="1"/>
                  </a:moveTo>
                  <a:cubicBezTo>
                    <a:pt x="502" y="1"/>
                    <a:pt x="1" y="502"/>
                    <a:pt x="1" y="1125"/>
                  </a:cubicBezTo>
                  <a:cubicBezTo>
                    <a:pt x="1" y="1733"/>
                    <a:pt x="502" y="2247"/>
                    <a:pt x="1125" y="2247"/>
                  </a:cubicBezTo>
                  <a:lnTo>
                    <a:pt x="1273" y="2247"/>
                  </a:lnTo>
                  <a:cubicBezTo>
                    <a:pt x="1558" y="1706"/>
                    <a:pt x="2126" y="1341"/>
                    <a:pt x="2762" y="1341"/>
                  </a:cubicBezTo>
                  <a:lnTo>
                    <a:pt x="5158" y="1341"/>
                  </a:lnTo>
                  <a:cubicBezTo>
                    <a:pt x="5808" y="1341"/>
                    <a:pt x="6376" y="1706"/>
                    <a:pt x="6647" y="2247"/>
                  </a:cubicBezTo>
                  <a:lnTo>
                    <a:pt x="15011" y="2247"/>
                  </a:lnTo>
                  <a:lnTo>
                    <a:pt x="15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5"/>
            <p:cNvSpPr/>
            <p:nvPr/>
          </p:nvSpPr>
          <p:spPr>
            <a:xfrm>
              <a:off x="7431917" y="4420658"/>
              <a:ext cx="78144" cy="86491"/>
            </a:xfrm>
            <a:custGeom>
              <a:rect b="b" l="l" r="r" t="t"/>
              <a:pathLst>
                <a:path extrusionOk="0" h="3896" w="3520">
                  <a:moveTo>
                    <a:pt x="555" y="1"/>
                  </a:moveTo>
                  <a:cubicBezTo>
                    <a:pt x="244" y="1"/>
                    <a:pt x="0" y="259"/>
                    <a:pt x="0" y="569"/>
                  </a:cubicBezTo>
                  <a:lnTo>
                    <a:pt x="0" y="3330"/>
                  </a:lnTo>
                  <a:cubicBezTo>
                    <a:pt x="0" y="3668"/>
                    <a:pt x="275" y="3896"/>
                    <a:pt x="566" y="3896"/>
                  </a:cubicBezTo>
                  <a:cubicBezTo>
                    <a:pt x="683" y="3896"/>
                    <a:pt x="802" y="3859"/>
                    <a:pt x="907" y="3778"/>
                  </a:cubicBezTo>
                  <a:lnTo>
                    <a:pt x="1760" y="3114"/>
                  </a:lnTo>
                  <a:lnTo>
                    <a:pt x="2612" y="3778"/>
                  </a:lnTo>
                  <a:cubicBezTo>
                    <a:pt x="2717" y="3859"/>
                    <a:pt x="2837" y="3896"/>
                    <a:pt x="2954" y="3896"/>
                  </a:cubicBezTo>
                  <a:cubicBezTo>
                    <a:pt x="3244" y="3896"/>
                    <a:pt x="3519" y="3668"/>
                    <a:pt x="3519" y="3330"/>
                  </a:cubicBezTo>
                  <a:lnTo>
                    <a:pt x="3519" y="569"/>
                  </a:lnTo>
                  <a:cubicBezTo>
                    <a:pt x="3519" y="259"/>
                    <a:pt x="3262" y="1"/>
                    <a:pt x="29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5"/>
            <p:cNvSpPr/>
            <p:nvPr/>
          </p:nvSpPr>
          <p:spPr>
            <a:xfrm>
              <a:off x="7436113" y="4081597"/>
              <a:ext cx="189011" cy="192785"/>
            </a:xfrm>
            <a:custGeom>
              <a:rect b="b" l="l" r="r" t="t"/>
              <a:pathLst>
                <a:path extrusionOk="0" h="8684" w="8514">
                  <a:moveTo>
                    <a:pt x="5468" y="1"/>
                  </a:moveTo>
                  <a:cubicBezTo>
                    <a:pt x="5322" y="1"/>
                    <a:pt x="5174" y="58"/>
                    <a:pt x="5063" y="170"/>
                  </a:cubicBezTo>
                  <a:lnTo>
                    <a:pt x="4900" y="332"/>
                  </a:lnTo>
                  <a:cubicBezTo>
                    <a:pt x="4399" y="846"/>
                    <a:pt x="4047" y="1483"/>
                    <a:pt x="3858" y="2160"/>
                  </a:cubicBezTo>
                  <a:cubicBezTo>
                    <a:pt x="3479" y="1740"/>
                    <a:pt x="2924" y="1496"/>
                    <a:pt x="2356" y="1496"/>
                  </a:cubicBezTo>
                  <a:cubicBezTo>
                    <a:pt x="1381" y="1496"/>
                    <a:pt x="542" y="2200"/>
                    <a:pt x="366" y="3161"/>
                  </a:cubicBezTo>
                  <a:cubicBezTo>
                    <a:pt x="366" y="3201"/>
                    <a:pt x="1" y="4650"/>
                    <a:pt x="772" y="6301"/>
                  </a:cubicBezTo>
                  <a:lnTo>
                    <a:pt x="1571" y="8034"/>
                  </a:lnTo>
                  <a:cubicBezTo>
                    <a:pt x="1746" y="8426"/>
                    <a:pt x="2152" y="8683"/>
                    <a:pt x="2585" y="8683"/>
                  </a:cubicBezTo>
                  <a:lnTo>
                    <a:pt x="5942" y="8683"/>
                  </a:lnTo>
                  <a:cubicBezTo>
                    <a:pt x="6375" y="8683"/>
                    <a:pt x="6781" y="8426"/>
                    <a:pt x="6958" y="8034"/>
                  </a:cubicBezTo>
                  <a:lnTo>
                    <a:pt x="7756" y="6301"/>
                  </a:lnTo>
                  <a:cubicBezTo>
                    <a:pt x="8513" y="4677"/>
                    <a:pt x="8162" y="3201"/>
                    <a:pt x="8162" y="3161"/>
                  </a:cubicBezTo>
                  <a:cubicBezTo>
                    <a:pt x="7979" y="2155"/>
                    <a:pt x="7109" y="1500"/>
                    <a:pt x="6177" y="1500"/>
                  </a:cubicBezTo>
                  <a:cubicBezTo>
                    <a:pt x="5868" y="1500"/>
                    <a:pt x="5552" y="1572"/>
                    <a:pt x="5252" y="1727"/>
                  </a:cubicBezTo>
                  <a:cubicBezTo>
                    <a:pt x="5455" y="1361"/>
                    <a:pt x="5658" y="1158"/>
                    <a:pt x="5861" y="955"/>
                  </a:cubicBezTo>
                  <a:cubicBezTo>
                    <a:pt x="6077" y="725"/>
                    <a:pt x="6077" y="373"/>
                    <a:pt x="5848" y="157"/>
                  </a:cubicBezTo>
                  <a:cubicBezTo>
                    <a:pt x="5743" y="52"/>
                    <a:pt x="5606" y="1"/>
                    <a:pt x="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7" name="Google Shape;1877;p45"/>
          <p:cNvSpPr/>
          <p:nvPr/>
        </p:nvSpPr>
        <p:spPr>
          <a:xfrm rot="7545360">
            <a:off x="412649" y="1476727"/>
            <a:ext cx="455025" cy="495149"/>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solidFill>
            <a:srgbClr val="B9F0F6">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5"/>
          <p:cNvSpPr/>
          <p:nvPr/>
        </p:nvSpPr>
        <p:spPr>
          <a:xfrm rot="8648202">
            <a:off x="8176510" y="1135992"/>
            <a:ext cx="508519" cy="385159"/>
          </a:xfrm>
          <a:custGeom>
            <a:rect b="b" l="l" r="r" t="t"/>
            <a:pathLst>
              <a:path extrusionOk="0" h="31997" w="33148">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847B7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5"/>
          <p:cNvSpPr/>
          <p:nvPr/>
        </p:nvSpPr>
        <p:spPr>
          <a:xfrm rot="-9150504">
            <a:off x="282753" y="1555503"/>
            <a:ext cx="541250" cy="337595"/>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5"/>
          <p:cNvSpPr/>
          <p:nvPr/>
        </p:nvSpPr>
        <p:spPr>
          <a:xfrm rot="-2970575">
            <a:off x="8109931" y="1099824"/>
            <a:ext cx="541200" cy="337563"/>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Books Icon Pack</a:t>
            </a:r>
            <a:endParaRPr/>
          </a:p>
        </p:txBody>
      </p:sp>
      <p:grpSp>
        <p:nvGrpSpPr>
          <p:cNvPr id="1886" name="Google Shape;1886;p46"/>
          <p:cNvGrpSpPr/>
          <p:nvPr/>
        </p:nvGrpSpPr>
        <p:grpSpPr>
          <a:xfrm>
            <a:off x="1400732" y="1207541"/>
            <a:ext cx="425774" cy="425463"/>
            <a:chOff x="1400732" y="1207541"/>
            <a:chExt cx="425774" cy="425463"/>
          </a:xfrm>
        </p:grpSpPr>
        <p:sp>
          <p:nvSpPr>
            <p:cNvPr id="1887" name="Google Shape;1887;p46"/>
            <p:cNvSpPr/>
            <p:nvPr/>
          </p:nvSpPr>
          <p:spPr>
            <a:xfrm>
              <a:off x="1501387" y="1584031"/>
              <a:ext cx="224464" cy="48973"/>
            </a:xfrm>
            <a:custGeom>
              <a:rect b="b" l="l" r="r" t="t"/>
              <a:pathLst>
                <a:path extrusionOk="0" h="2206" w="10111">
                  <a:moveTo>
                    <a:pt x="2166" y="0"/>
                  </a:moveTo>
                  <a:cubicBezTo>
                    <a:pt x="2058" y="379"/>
                    <a:pt x="1908" y="744"/>
                    <a:pt x="1733" y="1083"/>
                  </a:cubicBezTo>
                  <a:lnTo>
                    <a:pt x="555" y="1083"/>
                  </a:lnTo>
                  <a:cubicBezTo>
                    <a:pt x="257" y="1083"/>
                    <a:pt x="1" y="1339"/>
                    <a:pt x="1" y="1651"/>
                  </a:cubicBezTo>
                  <a:cubicBezTo>
                    <a:pt x="1" y="1962"/>
                    <a:pt x="257" y="2206"/>
                    <a:pt x="555" y="2206"/>
                  </a:cubicBezTo>
                  <a:lnTo>
                    <a:pt x="9542" y="2206"/>
                  </a:lnTo>
                  <a:cubicBezTo>
                    <a:pt x="9854" y="2206"/>
                    <a:pt x="10110" y="1962"/>
                    <a:pt x="10110" y="1651"/>
                  </a:cubicBezTo>
                  <a:cubicBezTo>
                    <a:pt x="10110" y="1339"/>
                    <a:pt x="9854" y="1083"/>
                    <a:pt x="9542" y="1083"/>
                  </a:cubicBezTo>
                  <a:lnTo>
                    <a:pt x="8378" y="1083"/>
                  </a:lnTo>
                  <a:cubicBezTo>
                    <a:pt x="8202" y="744"/>
                    <a:pt x="8053" y="379"/>
                    <a:pt x="79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6"/>
            <p:cNvSpPr/>
            <p:nvPr/>
          </p:nvSpPr>
          <p:spPr>
            <a:xfrm>
              <a:off x="1400732" y="1207541"/>
              <a:ext cx="200422" cy="280031"/>
            </a:xfrm>
            <a:custGeom>
              <a:rect b="b" l="l" r="r" t="t"/>
              <a:pathLst>
                <a:path extrusionOk="0" h="12614" w="9028">
                  <a:moveTo>
                    <a:pt x="4196" y="2125"/>
                  </a:moveTo>
                  <a:cubicBezTo>
                    <a:pt x="4507" y="2125"/>
                    <a:pt x="4764" y="2382"/>
                    <a:pt x="4764" y="2694"/>
                  </a:cubicBezTo>
                  <a:cubicBezTo>
                    <a:pt x="4764" y="3005"/>
                    <a:pt x="4507" y="3248"/>
                    <a:pt x="4196" y="3248"/>
                  </a:cubicBezTo>
                  <a:lnTo>
                    <a:pt x="3858" y="3248"/>
                  </a:lnTo>
                  <a:lnTo>
                    <a:pt x="3858" y="5089"/>
                  </a:lnTo>
                  <a:cubicBezTo>
                    <a:pt x="3858" y="5401"/>
                    <a:pt x="3614" y="5644"/>
                    <a:pt x="3302" y="5644"/>
                  </a:cubicBezTo>
                  <a:cubicBezTo>
                    <a:pt x="2992" y="5644"/>
                    <a:pt x="2734" y="5401"/>
                    <a:pt x="2734" y="5089"/>
                  </a:cubicBezTo>
                  <a:lnTo>
                    <a:pt x="2734" y="3248"/>
                  </a:lnTo>
                  <a:lnTo>
                    <a:pt x="2396" y="3248"/>
                  </a:lnTo>
                  <a:cubicBezTo>
                    <a:pt x="2084" y="3248"/>
                    <a:pt x="1841" y="3005"/>
                    <a:pt x="1841" y="2694"/>
                  </a:cubicBezTo>
                  <a:cubicBezTo>
                    <a:pt x="1841" y="2382"/>
                    <a:pt x="2084" y="2125"/>
                    <a:pt x="2396" y="2125"/>
                  </a:cubicBezTo>
                  <a:close/>
                  <a:moveTo>
                    <a:pt x="6592" y="4520"/>
                  </a:moveTo>
                  <a:cubicBezTo>
                    <a:pt x="6903" y="4520"/>
                    <a:pt x="7160" y="4778"/>
                    <a:pt x="7160" y="5089"/>
                  </a:cubicBezTo>
                  <a:cubicBezTo>
                    <a:pt x="7160" y="5401"/>
                    <a:pt x="6903" y="5644"/>
                    <a:pt x="6592" y="5644"/>
                  </a:cubicBezTo>
                  <a:lnTo>
                    <a:pt x="5401" y="5644"/>
                  </a:lnTo>
                  <a:cubicBezTo>
                    <a:pt x="5089" y="5644"/>
                    <a:pt x="4832" y="5401"/>
                    <a:pt x="4832" y="5089"/>
                  </a:cubicBezTo>
                  <a:cubicBezTo>
                    <a:pt x="4832" y="4778"/>
                    <a:pt x="5089" y="4520"/>
                    <a:pt x="5401" y="4520"/>
                  </a:cubicBezTo>
                  <a:close/>
                  <a:moveTo>
                    <a:pt x="6592" y="6930"/>
                  </a:moveTo>
                  <a:cubicBezTo>
                    <a:pt x="6903" y="6930"/>
                    <a:pt x="7160" y="7173"/>
                    <a:pt x="7160" y="7485"/>
                  </a:cubicBezTo>
                  <a:cubicBezTo>
                    <a:pt x="7160" y="7796"/>
                    <a:pt x="6903" y="8053"/>
                    <a:pt x="6592" y="8053"/>
                  </a:cubicBezTo>
                  <a:lnTo>
                    <a:pt x="2396" y="8053"/>
                  </a:lnTo>
                  <a:cubicBezTo>
                    <a:pt x="2084" y="8053"/>
                    <a:pt x="1841" y="7796"/>
                    <a:pt x="1841" y="7485"/>
                  </a:cubicBezTo>
                  <a:cubicBezTo>
                    <a:pt x="1841" y="7173"/>
                    <a:pt x="2084" y="6930"/>
                    <a:pt x="2396" y="6930"/>
                  </a:cubicBezTo>
                  <a:close/>
                  <a:moveTo>
                    <a:pt x="6592" y="9326"/>
                  </a:moveTo>
                  <a:cubicBezTo>
                    <a:pt x="6903" y="9326"/>
                    <a:pt x="7160" y="9569"/>
                    <a:pt x="7160" y="9880"/>
                  </a:cubicBezTo>
                  <a:cubicBezTo>
                    <a:pt x="7160" y="10192"/>
                    <a:pt x="6903" y="10448"/>
                    <a:pt x="6592" y="10448"/>
                  </a:cubicBezTo>
                  <a:lnTo>
                    <a:pt x="2396" y="10448"/>
                  </a:lnTo>
                  <a:cubicBezTo>
                    <a:pt x="2084" y="10448"/>
                    <a:pt x="1841" y="10192"/>
                    <a:pt x="1841" y="9880"/>
                  </a:cubicBezTo>
                  <a:cubicBezTo>
                    <a:pt x="1841" y="9569"/>
                    <a:pt x="2084" y="9326"/>
                    <a:pt x="2396" y="9326"/>
                  </a:cubicBezTo>
                  <a:close/>
                  <a:moveTo>
                    <a:pt x="1124" y="0"/>
                  </a:moveTo>
                  <a:cubicBezTo>
                    <a:pt x="501" y="0"/>
                    <a:pt x="0" y="501"/>
                    <a:pt x="0" y="1124"/>
                  </a:cubicBezTo>
                  <a:lnTo>
                    <a:pt x="0" y="12614"/>
                  </a:lnTo>
                  <a:lnTo>
                    <a:pt x="9028" y="12614"/>
                  </a:lnTo>
                  <a:lnTo>
                    <a:pt x="90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6"/>
            <p:cNvSpPr/>
            <p:nvPr/>
          </p:nvSpPr>
          <p:spPr>
            <a:xfrm>
              <a:off x="1626062" y="1207541"/>
              <a:ext cx="200444" cy="280031"/>
            </a:xfrm>
            <a:custGeom>
              <a:rect b="b" l="l" r="r" t="t"/>
              <a:pathLst>
                <a:path extrusionOk="0" h="12614" w="9029">
                  <a:moveTo>
                    <a:pt x="6633" y="2125"/>
                  </a:moveTo>
                  <a:cubicBezTo>
                    <a:pt x="6944" y="2125"/>
                    <a:pt x="7188" y="2382"/>
                    <a:pt x="7188" y="2694"/>
                  </a:cubicBezTo>
                  <a:cubicBezTo>
                    <a:pt x="7188" y="3005"/>
                    <a:pt x="6944" y="3248"/>
                    <a:pt x="6633" y="3248"/>
                  </a:cubicBezTo>
                  <a:lnTo>
                    <a:pt x="2437" y="3248"/>
                  </a:lnTo>
                  <a:cubicBezTo>
                    <a:pt x="2126" y="3248"/>
                    <a:pt x="1868" y="3005"/>
                    <a:pt x="1868" y="2694"/>
                  </a:cubicBezTo>
                  <a:cubicBezTo>
                    <a:pt x="1868" y="2382"/>
                    <a:pt x="2126" y="2125"/>
                    <a:pt x="2437" y="2125"/>
                  </a:cubicBezTo>
                  <a:close/>
                  <a:moveTo>
                    <a:pt x="6633" y="4520"/>
                  </a:moveTo>
                  <a:cubicBezTo>
                    <a:pt x="6944" y="4520"/>
                    <a:pt x="7188" y="4778"/>
                    <a:pt x="7188" y="5089"/>
                  </a:cubicBezTo>
                  <a:cubicBezTo>
                    <a:pt x="7188" y="5401"/>
                    <a:pt x="6944" y="5644"/>
                    <a:pt x="6633" y="5644"/>
                  </a:cubicBezTo>
                  <a:lnTo>
                    <a:pt x="2437" y="5644"/>
                  </a:lnTo>
                  <a:cubicBezTo>
                    <a:pt x="2126" y="5644"/>
                    <a:pt x="1868" y="5401"/>
                    <a:pt x="1868" y="5089"/>
                  </a:cubicBezTo>
                  <a:cubicBezTo>
                    <a:pt x="1868" y="4778"/>
                    <a:pt x="2126" y="4520"/>
                    <a:pt x="2437" y="4520"/>
                  </a:cubicBezTo>
                  <a:close/>
                  <a:moveTo>
                    <a:pt x="6633" y="6930"/>
                  </a:moveTo>
                  <a:cubicBezTo>
                    <a:pt x="6944" y="6930"/>
                    <a:pt x="7188" y="7173"/>
                    <a:pt x="7188" y="7485"/>
                  </a:cubicBezTo>
                  <a:cubicBezTo>
                    <a:pt x="7188" y="7796"/>
                    <a:pt x="6944" y="8053"/>
                    <a:pt x="6633" y="8053"/>
                  </a:cubicBezTo>
                  <a:lnTo>
                    <a:pt x="2437" y="8053"/>
                  </a:lnTo>
                  <a:cubicBezTo>
                    <a:pt x="2126" y="8053"/>
                    <a:pt x="1868" y="7796"/>
                    <a:pt x="1868" y="7485"/>
                  </a:cubicBezTo>
                  <a:cubicBezTo>
                    <a:pt x="1868" y="7173"/>
                    <a:pt x="2126" y="6930"/>
                    <a:pt x="2437" y="6930"/>
                  </a:cubicBezTo>
                  <a:close/>
                  <a:moveTo>
                    <a:pt x="5429" y="9326"/>
                  </a:moveTo>
                  <a:cubicBezTo>
                    <a:pt x="5739" y="9326"/>
                    <a:pt x="5997" y="9569"/>
                    <a:pt x="5997" y="9880"/>
                  </a:cubicBezTo>
                  <a:cubicBezTo>
                    <a:pt x="5997" y="10192"/>
                    <a:pt x="5739" y="10448"/>
                    <a:pt x="5429" y="10448"/>
                  </a:cubicBezTo>
                  <a:lnTo>
                    <a:pt x="2437" y="10448"/>
                  </a:lnTo>
                  <a:cubicBezTo>
                    <a:pt x="2126" y="10448"/>
                    <a:pt x="1868" y="10192"/>
                    <a:pt x="1868" y="9880"/>
                  </a:cubicBezTo>
                  <a:cubicBezTo>
                    <a:pt x="1868" y="9569"/>
                    <a:pt x="2126" y="9326"/>
                    <a:pt x="2437" y="9326"/>
                  </a:cubicBezTo>
                  <a:close/>
                  <a:moveTo>
                    <a:pt x="1" y="0"/>
                  </a:moveTo>
                  <a:lnTo>
                    <a:pt x="1" y="12614"/>
                  </a:lnTo>
                  <a:lnTo>
                    <a:pt x="9029" y="12614"/>
                  </a:lnTo>
                  <a:lnTo>
                    <a:pt x="9029" y="1124"/>
                  </a:lnTo>
                  <a:cubicBezTo>
                    <a:pt x="9029" y="501"/>
                    <a:pt x="8527" y="0"/>
                    <a:pt x="79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6"/>
            <p:cNvSpPr/>
            <p:nvPr/>
          </p:nvSpPr>
          <p:spPr>
            <a:xfrm>
              <a:off x="1400732" y="1512502"/>
              <a:ext cx="425774" cy="46598"/>
            </a:xfrm>
            <a:custGeom>
              <a:rect b="b" l="l" r="r" t="t"/>
              <a:pathLst>
                <a:path extrusionOk="0" h="2099" w="19179">
                  <a:moveTo>
                    <a:pt x="0" y="1"/>
                  </a:moveTo>
                  <a:lnTo>
                    <a:pt x="0" y="975"/>
                  </a:lnTo>
                  <a:cubicBezTo>
                    <a:pt x="0" y="1598"/>
                    <a:pt x="501" y="2098"/>
                    <a:pt x="1124" y="2098"/>
                  </a:cubicBezTo>
                  <a:lnTo>
                    <a:pt x="18055" y="2098"/>
                  </a:lnTo>
                  <a:cubicBezTo>
                    <a:pt x="18677" y="2098"/>
                    <a:pt x="19179" y="1598"/>
                    <a:pt x="19179" y="975"/>
                  </a:cubicBezTo>
                  <a:lnTo>
                    <a:pt x="191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46"/>
          <p:cNvGrpSpPr/>
          <p:nvPr/>
        </p:nvGrpSpPr>
        <p:grpSpPr>
          <a:xfrm>
            <a:off x="2058141" y="1207496"/>
            <a:ext cx="425774" cy="425507"/>
            <a:chOff x="2058141" y="1207496"/>
            <a:chExt cx="425774" cy="425507"/>
          </a:xfrm>
        </p:grpSpPr>
        <p:sp>
          <p:nvSpPr>
            <p:cNvPr id="1892" name="Google Shape;1892;p46"/>
            <p:cNvSpPr/>
            <p:nvPr/>
          </p:nvSpPr>
          <p:spPr>
            <a:xfrm>
              <a:off x="2198755" y="1207541"/>
              <a:ext cx="151448" cy="146942"/>
            </a:xfrm>
            <a:custGeom>
              <a:rect b="b" l="l" r="r" t="t"/>
              <a:pathLst>
                <a:path extrusionOk="0" h="6619" w="6822">
                  <a:moveTo>
                    <a:pt x="3248" y="0"/>
                  </a:moveTo>
                  <a:cubicBezTo>
                    <a:pt x="1462" y="0"/>
                    <a:pt x="14" y="1489"/>
                    <a:pt x="0" y="3275"/>
                  </a:cubicBezTo>
                  <a:cubicBezTo>
                    <a:pt x="0" y="4006"/>
                    <a:pt x="231" y="4710"/>
                    <a:pt x="677" y="5292"/>
                  </a:cubicBezTo>
                  <a:cubicBezTo>
                    <a:pt x="1002" y="5698"/>
                    <a:pt x="1232" y="6145"/>
                    <a:pt x="1368" y="6619"/>
                  </a:cubicBezTo>
                  <a:lnTo>
                    <a:pt x="5143" y="6619"/>
                  </a:lnTo>
                  <a:cubicBezTo>
                    <a:pt x="5279" y="6145"/>
                    <a:pt x="5509" y="5698"/>
                    <a:pt x="5807" y="5320"/>
                  </a:cubicBezTo>
                  <a:cubicBezTo>
                    <a:pt x="6822" y="4033"/>
                    <a:pt x="6754" y="2180"/>
                    <a:pt x="5563" y="974"/>
                  </a:cubicBezTo>
                  <a:cubicBezTo>
                    <a:pt x="4941" y="352"/>
                    <a:pt x="4115" y="0"/>
                    <a:pt x="32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6"/>
            <p:cNvSpPr/>
            <p:nvPr/>
          </p:nvSpPr>
          <p:spPr>
            <a:xfrm>
              <a:off x="2232122" y="1379391"/>
              <a:ext cx="78122" cy="46598"/>
            </a:xfrm>
            <a:custGeom>
              <a:rect b="b" l="l" r="r" t="t"/>
              <a:pathLst>
                <a:path extrusionOk="0" h="2099" w="3519">
                  <a:moveTo>
                    <a:pt x="0" y="1"/>
                  </a:moveTo>
                  <a:lnTo>
                    <a:pt x="0" y="340"/>
                  </a:lnTo>
                  <a:cubicBezTo>
                    <a:pt x="0" y="1314"/>
                    <a:pt x="785" y="2099"/>
                    <a:pt x="1760" y="2099"/>
                  </a:cubicBezTo>
                  <a:cubicBezTo>
                    <a:pt x="2720" y="2099"/>
                    <a:pt x="3519" y="1314"/>
                    <a:pt x="3519" y="340"/>
                  </a:cubicBezTo>
                  <a:lnTo>
                    <a:pt x="35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6"/>
            <p:cNvSpPr/>
            <p:nvPr/>
          </p:nvSpPr>
          <p:spPr>
            <a:xfrm>
              <a:off x="2378420" y="1268213"/>
              <a:ext cx="51415" cy="24975"/>
            </a:xfrm>
            <a:custGeom>
              <a:rect b="b" l="l" r="r" t="t"/>
              <a:pathLst>
                <a:path extrusionOk="0" h="1125" w="2316">
                  <a:moveTo>
                    <a:pt x="556" y="1"/>
                  </a:moveTo>
                  <a:cubicBezTo>
                    <a:pt x="244" y="1"/>
                    <a:pt x="1" y="245"/>
                    <a:pt x="1" y="556"/>
                  </a:cubicBezTo>
                  <a:cubicBezTo>
                    <a:pt x="1" y="867"/>
                    <a:pt x="244" y="1125"/>
                    <a:pt x="556" y="1125"/>
                  </a:cubicBezTo>
                  <a:lnTo>
                    <a:pt x="1760" y="1125"/>
                  </a:lnTo>
                  <a:cubicBezTo>
                    <a:pt x="2058" y="1125"/>
                    <a:pt x="2316" y="867"/>
                    <a:pt x="2316" y="556"/>
                  </a:cubicBezTo>
                  <a:cubicBezTo>
                    <a:pt x="2316" y="245"/>
                    <a:pt x="2058"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6"/>
            <p:cNvSpPr/>
            <p:nvPr/>
          </p:nvSpPr>
          <p:spPr>
            <a:xfrm>
              <a:off x="2363124" y="1207496"/>
              <a:ext cx="55300" cy="39116"/>
            </a:xfrm>
            <a:custGeom>
              <a:rect b="b" l="l" r="r" t="t"/>
              <a:pathLst>
                <a:path extrusionOk="0" h="1762" w="2491">
                  <a:moveTo>
                    <a:pt x="1853" y="0"/>
                  </a:moveTo>
                  <a:cubicBezTo>
                    <a:pt x="1761" y="0"/>
                    <a:pt x="1669" y="23"/>
                    <a:pt x="1583" y="70"/>
                  </a:cubicBezTo>
                  <a:lnTo>
                    <a:pt x="379" y="706"/>
                  </a:lnTo>
                  <a:cubicBezTo>
                    <a:pt x="108" y="841"/>
                    <a:pt x="0" y="1180"/>
                    <a:pt x="148" y="1464"/>
                  </a:cubicBezTo>
                  <a:cubicBezTo>
                    <a:pt x="252" y="1651"/>
                    <a:pt x="446" y="1761"/>
                    <a:pt x="646" y="1761"/>
                  </a:cubicBezTo>
                  <a:cubicBezTo>
                    <a:pt x="734" y="1761"/>
                    <a:pt x="823" y="1740"/>
                    <a:pt x="906" y="1694"/>
                  </a:cubicBezTo>
                  <a:lnTo>
                    <a:pt x="2111" y="1058"/>
                  </a:lnTo>
                  <a:cubicBezTo>
                    <a:pt x="2382" y="909"/>
                    <a:pt x="2490" y="570"/>
                    <a:pt x="2341" y="300"/>
                  </a:cubicBezTo>
                  <a:cubicBezTo>
                    <a:pt x="2240" y="106"/>
                    <a:pt x="2049" y="0"/>
                    <a:pt x="18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6"/>
            <p:cNvSpPr/>
            <p:nvPr/>
          </p:nvSpPr>
          <p:spPr>
            <a:xfrm>
              <a:off x="2363124" y="1314722"/>
              <a:ext cx="55300" cy="38184"/>
            </a:xfrm>
            <a:custGeom>
              <a:rect b="b" l="l" r="r" t="t"/>
              <a:pathLst>
                <a:path extrusionOk="0" h="1720" w="2491">
                  <a:moveTo>
                    <a:pt x="648" y="0"/>
                  </a:moveTo>
                  <a:cubicBezTo>
                    <a:pt x="443" y="0"/>
                    <a:pt x="245" y="113"/>
                    <a:pt x="148" y="315"/>
                  </a:cubicBezTo>
                  <a:cubicBezTo>
                    <a:pt x="0" y="586"/>
                    <a:pt x="121" y="925"/>
                    <a:pt x="392" y="1060"/>
                  </a:cubicBezTo>
                  <a:lnTo>
                    <a:pt x="1597" y="1655"/>
                  </a:lnTo>
                  <a:cubicBezTo>
                    <a:pt x="1677" y="1699"/>
                    <a:pt x="1762" y="1719"/>
                    <a:pt x="1847" y="1719"/>
                  </a:cubicBezTo>
                  <a:cubicBezTo>
                    <a:pt x="2049" y="1719"/>
                    <a:pt x="2245" y="1603"/>
                    <a:pt x="2341" y="1412"/>
                  </a:cubicBezTo>
                  <a:cubicBezTo>
                    <a:pt x="2490" y="1127"/>
                    <a:pt x="2368" y="789"/>
                    <a:pt x="2097" y="654"/>
                  </a:cubicBezTo>
                  <a:lnTo>
                    <a:pt x="893" y="58"/>
                  </a:lnTo>
                  <a:cubicBezTo>
                    <a:pt x="815" y="19"/>
                    <a:pt x="731" y="0"/>
                    <a:pt x="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6"/>
            <p:cNvSpPr/>
            <p:nvPr/>
          </p:nvSpPr>
          <p:spPr>
            <a:xfrm>
              <a:off x="2112220" y="1268213"/>
              <a:ext cx="51704" cy="24975"/>
            </a:xfrm>
            <a:custGeom>
              <a:rect b="b" l="l" r="r" t="t"/>
              <a:pathLst>
                <a:path extrusionOk="0" h="1125" w="2329">
                  <a:moveTo>
                    <a:pt x="569" y="1"/>
                  </a:moveTo>
                  <a:cubicBezTo>
                    <a:pt x="258" y="1"/>
                    <a:pt x="0" y="245"/>
                    <a:pt x="0" y="556"/>
                  </a:cubicBezTo>
                  <a:cubicBezTo>
                    <a:pt x="0" y="867"/>
                    <a:pt x="258" y="1125"/>
                    <a:pt x="569" y="1125"/>
                  </a:cubicBezTo>
                  <a:lnTo>
                    <a:pt x="1760" y="1125"/>
                  </a:lnTo>
                  <a:cubicBezTo>
                    <a:pt x="2072" y="1125"/>
                    <a:pt x="2328" y="867"/>
                    <a:pt x="2328" y="556"/>
                  </a:cubicBezTo>
                  <a:cubicBezTo>
                    <a:pt x="2328" y="245"/>
                    <a:pt x="2072"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6"/>
            <p:cNvSpPr/>
            <p:nvPr/>
          </p:nvSpPr>
          <p:spPr>
            <a:xfrm>
              <a:off x="2123941" y="1207496"/>
              <a:ext cx="54989" cy="39116"/>
            </a:xfrm>
            <a:custGeom>
              <a:rect b="b" l="l" r="r" t="t"/>
              <a:pathLst>
                <a:path extrusionOk="0" h="1762" w="2477">
                  <a:moveTo>
                    <a:pt x="624" y="0"/>
                  </a:moveTo>
                  <a:cubicBezTo>
                    <a:pt x="428" y="0"/>
                    <a:pt x="237" y="106"/>
                    <a:pt x="136" y="300"/>
                  </a:cubicBezTo>
                  <a:cubicBezTo>
                    <a:pt x="1" y="570"/>
                    <a:pt x="95" y="909"/>
                    <a:pt x="366" y="1058"/>
                  </a:cubicBezTo>
                  <a:lnTo>
                    <a:pt x="1571" y="1694"/>
                  </a:lnTo>
                  <a:cubicBezTo>
                    <a:pt x="1654" y="1740"/>
                    <a:pt x="1743" y="1761"/>
                    <a:pt x="1831" y="1761"/>
                  </a:cubicBezTo>
                  <a:cubicBezTo>
                    <a:pt x="2031" y="1761"/>
                    <a:pt x="2225" y="1651"/>
                    <a:pt x="2329" y="1464"/>
                  </a:cubicBezTo>
                  <a:cubicBezTo>
                    <a:pt x="2477" y="1180"/>
                    <a:pt x="2369" y="841"/>
                    <a:pt x="2098" y="706"/>
                  </a:cubicBezTo>
                  <a:lnTo>
                    <a:pt x="894" y="70"/>
                  </a:lnTo>
                  <a:cubicBezTo>
                    <a:pt x="808" y="23"/>
                    <a:pt x="716" y="0"/>
                    <a:pt x="6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6"/>
            <p:cNvSpPr/>
            <p:nvPr/>
          </p:nvSpPr>
          <p:spPr>
            <a:xfrm>
              <a:off x="2123941" y="1314722"/>
              <a:ext cx="54989" cy="38184"/>
            </a:xfrm>
            <a:custGeom>
              <a:rect b="b" l="l" r="r" t="t"/>
              <a:pathLst>
                <a:path extrusionOk="0" h="1720" w="2477">
                  <a:moveTo>
                    <a:pt x="1830" y="0"/>
                  </a:moveTo>
                  <a:cubicBezTo>
                    <a:pt x="1746" y="0"/>
                    <a:pt x="1662" y="19"/>
                    <a:pt x="1584" y="58"/>
                  </a:cubicBezTo>
                  <a:lnTo>
                    <a:pt x="380" y="654"/>
                  </a:lnTo>
                  <a:cubicBezTo>
                    <a:pt x="109" y="789"/>
                    <a:pt x="1" y="1127"/>
                    <a:pt x="136" y="1412"/>
                  </a:cubicBezTo>
                  <a:cubicBezTo>
                    <a:pt x="232" y="1603"/>
                    <a:pt x="428" y="1719"/>
                    <a:pt x="635" y="1719"/>
                  </a:cubicBezTo>
                  <a:cubicBezTo>
                    <a:pt x="722" y="1719"/>
                    <a:pt x="810" y="1699"/>
                    <a:pt x="894" y="1655"/>
                  </a:cubicBezTo>
                  <a:lnTo>
                    <a:pt x="2085" y="1060"/>
                  </a:lnTo>
                  <a:cubicBezTo>
                    <a:pt x="2369" y="925"/>
                    <a:pt x="2477" y="586"/>
                    <a:pt x="2342" y="315"/>
                  </a:cubicBezTo>
                  <a:cubicBezTo>
                    <a:pt x="2236" y="113"/>
                    <a:pt x="2035" y="0"/>
                    <a:pt x="18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6"/>
            <p:cNvSpPr/>
            <p:nvPr/>
          </p:nvSpPr>
          <p:spPr>
            <a:xfrm>
              <a:off x="2084892" y="1460221"/>
              <a:ext cx="372272" cy="81452"/>
            </a:xfrm>
            <a:custGeom>
              <a:rect b="b" l="l" r="r" t="t"/>
              <a:pathLst>
                <a:path extrusionOk="0" h="3669" w="16769">
                  <a:moveTo>
                    <a:pt x="6320" y="1"/>
                  </a:moveTo>
                  <a:cubicBezTo>
                    <a:pt x="5941" y="1"/>
                    <a:pt x="5712" y="95"/>
                    <a:pt x="5360" y="203"/>
                  </a:cubicBezTo>
                  <a:cubicBezTo>
                    <a:pt x="3992" y="664"/>
                    <a:pt x="2558" y="894"/>
                    <a:pt x="1123" y="894"/>
                  </a:cubicBezTo>
                  <a:cubicBezTo>
                    <a:pt x="500" y="894"/>
                    <a:pt x="0" y="1394"/>
                    <a:pt x="0" y="2017"/>
                  </a:cubicBezTo>
                  <a:lnTo>
                    <a:pt x="0" y="3073"/>
                  </a:lnTo>
                  <a:lnTo>
                    <a:pt x="6212" y="3073"/>
                  </a:lnTo>
                  <a:cubicBezTo>
                    <a:pt x="6997" y="3073"/>
                    <a:pt x="7742" y="3276"/>
                    <a:pt x="8392" y="3668"/>
                  </a:cubicBezTo>
                  <a:cubicBezTo>
                    <a:pt x="9027" y="3276"/>
                    <a:pt x="9785" y="3073"/>
                    <a:pt x="10557" y="3073"/>
                  </a:cubicBezTo>
                  <a:lnTo>
                    <a:pt x="16769" y="3073"/>
                  </a:lnTo>
                  <a:lnTo>
                    <a:pt x="16769" y="2017"/>
                  </a:lnTo>
                  <a:cubicBezTo>
                    <a:pt x="16769" y="1394"/>
                    <a:pt x="16269" y="894"/>
                    <a:pt x="15646" y="894"/>
                  </a:cubicBezTo>
                  <a:cubicBezTo>
                    <a:pt x="14211" y="894"/>
                    <a:pt x="12790" y="664"/>
                    <a:pt x="11423" y="203"/>
                  </a:cubicBezTo>
                  <a:cubicBezTo>
                    <a:pt x="11057" y="95"/>
                    <a:pt x="10841" y="1"/>
                    <a:pt x="10449" y="1"/>
                  </a:cubicBezTo>
                  <a:cubicBezTo>
                    <a:pt x="9312" y="1"/>
                    <a:pt x="8392" y="921"/>
                    <a:pt x="8392" y="2058"/>
                  </a:cubicBezTo>
                  <a:cubicBezTo>
                    <a:pt x="8392" y="921"/>
                    <a:pt x="7457" y="1"/>
                    <a:pt x="6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6"/>
            <p:cNvSpPr/>
            <p:nvPr/>
          </p:nvSpPr>
          <p:spPr>
            <a:xfrm>
              <a:off x="2058141" y="1553372"/>
              <a:ext cx="425774" cy="79631"/>
            </a:xfrm>
            <a:custGeom>
              <a:rect b="b" l="l" r="r" t="t"/>
              <a:pathLst>
                <a:path extrusionOk="0" h="3587" w="19179">
                  <a:moveTo>
                    <a:pt x="569" y="1"/>
                  </a:moveTo>
                  <a:cubicBezTo>
                    <a:pt x="258" y="1"/>
                    <a:pt x="0" y="244"/>
                    <a:pt x="0" y="555"/>
                  </a:cubicBezTo>
                  <a:lnTo>
                    <a:pt x="0" y="1489"/>
                  </a:lnTo>
                  <a:cubicBezTo>
                    <a:pt x="0" y="1800"/>
                    <a:pt x="258" y="2058"/>
                    <a:pt x="569" y="2058"/>
                  </a:cubicBezTo>
                  <a:lnTo>
                    <a:pt x="7729" y="2058"/>
                  </a:lnTo>
                  <a:cubicBezTo>
                    <a:pt x="7945" y="2058"/>
                    <a:pt x="8121" y="2206"/>
                    <a:pt x="8162" y="2410"/>
                  </a:cubicBezTo>
                  <a:cubicBezTo>
                    <a:pt x="8297" y="3099"/>
                    <a:pt x="8893" y="3587"/>
                    <a:pt x="9597" y="3587"/>
                  </a:cubicBezTo>
                  <a:cubicBezTo>
                    <a:pt x="10286" y="3587"/>
                    <a:pt x="10882" y="3099"/>
                    <a:pt x="11017" y="2410"/>
                  </a:cubicBezTo>
                  <a:cubicBezTo>
                    <a:pt x="11058" y="2206"/>
                    <a:pt x="11248" y="2058"/>
                    <a:pt x="11450" y="2058"/>
                  </a:cubicBezTo>
                  <a:lnTo>
                    <a:pt x="18610" y="2058"/>
                  </a:lnTo>
                  <a:cubicBezTo>
                    <a:pt x="18921" y="2058"/>
                    <a:pt x="19179" y="1800"/>
                    <a:pt x="19179" y="1489"/>
                  </a:cubicBezTo>
                  <a:lnTo>
                    <a:pt x="19179" y="555"/>
                  </a:lnTo>
                  <a:cubicBezTo>
                    <a:pt x="19179" y="244"/>
                    <a:pt x="18921" y="1"/>
                    <a:pt x="18610" y="1"/>
                  </a:cubicBezTo>
                  <a:lnTo>
                    <a:pt x="11762" y="1"/>
                  </a:lnTo>
                  <a:cubicBezTo>
                    <a:pt x="10950" y="1"/>
                    <a:pt x="10165" y="325"/>
                    <a:pt x="9597" y="894"/>
                  </a:cubicBezTo>
                  <a:cubicBezTo>
                    <a:pt x="9014" y="325"/>
                    <a:pt x="8229" y="1"/>
                    <a:pt x="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46"/>
          <p:cNvGrpSpPr/>
          <p:nvPr/>
        </p:nvGrpSpPr>
        <p:grpSpPr>
          <a:xfrm>
            <a:off x="2715549" y="1261331"/>
            <a:ext cx="425774" cy="317593"/>
            <a:chOff x="2715549" y="1261331"/>
            <a:chExt cx="425774" cy="317593"/>
          </a:xfrm>
        </p:grpSpPr>
        <p:sp>
          <p:nvSpPr>
            <p:cNvPr id="1903" name="Google Shape;1903;p46"/>
            <p:cNvSpPr/>
            <p:nvPr/>
          </p:nvSpPr>
          <p:spPr>
            <a:xfrm>
              <a:off x="2715549" y="1288060"/>
              <a:ext cx="194428" cy="290864"/>
            </a:xfrm>
            <a:custGeom>
              <a:rect b="b" l="l" r="r" t="t"/>
              <a:pathLst>
                <a:path extrusionOk="0" h="13102" w="8758">
                  <a:moveTo>
                    <a:pt x="569" y="0"/>
                  </a:moveTo>
                  <a:cubicBezTo>
                    <a:pt x="258" y="0"/>
                    <a:pt x="0" y="258"/>
                    <a:pt x="0" y="569"/>
                  </a:cubicBezTo>
                  <a:lnTo>
                    <a:pt x="0" y="12547"/>
                  </a:lnTo>
                  <a:cubicBezTo>
                    <a:pt x="0" y="12858"/>
                    <a:pt x="258" y="13101"/>
                    <a:pt x="569" y="13101"/>
                  </a:cubicBezTo>
                  <a:lnTo>
                    <a:pt x="8758" y="13101"/>
                  </a:lnTo>
                  <a:cubicBezTo>
                    <a:pt x="8514" y="12966"/>
                    <a:pt x="8297" y="12764"/>
                    <a:pt x="8148" y="12520"/>
                  </a:cubicBezTo>
                  <a:cubicBezTo>
                    <a:pt x="7891" y="12100"/>
                    <a:pt x="7431" y="11829"/>
                    <a:pt x="6944" y="11829"/>
                  </a:cubicBezTo>
                  <a:lnTo>
                    <a:pt x="3005" y="11829"/>
                  </a:lnTo>
                  <a:cubicBezTo>
                    <a:pt x="2072" y="11829"/>
                    <a:pt x="1314" y="11071"/>
                    <a:pt x="1314" y="10151"/>
                  </a:cubicBezTo>
                  <a:lnTo>
                    <a:pt x="1314" y="5360"/>
                  </a:lnTo>
                  <a:cubicBezTo>
                    <a:pt x="1314" y="4832"/>
                    <a:pt x="1557" y="4358"/>
                    <a:pt x="1936" y="4047"/>
                  </a:cubicBezTo>
                  <a:lnTo>
                    <a:pt x="1651" y="3669"/>
                  </a:lnTo>
                  <a:cubicBezTo>
                    <a:pt x="1435" y="3384"/>
                    <a:pt x="1314" y="3019"/>
                    <a:pt x="1314" y="2653"/>
                  </a:cubicBezTo>
                  <a:lnTo>
                    <a:pt x="1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6"/>
            <p:cNvSpPr/>
            <p:nvPr/>
          </p:nvSpPr>
          <p:spPr>
            <a:xfrm>
              <a:off x="2947206" y="1288060"/>
              <a:ext cx="194117" cy="290864"/>
            </a:xfrm>
            <a:custGeom>
              <a:rect b="b" l="l" r="r" t="t"/>
              <a:pathLst>
                <a:path extrusionOk="0" h="13102" w="8744">
                  <a:moveTo>
                    <a:pt x="7431" y="0"/>
                  </a:moveTo>
                  <a:lnTo>
                    <a:pt x="7431" y="3560"/>
                  </a:lnTo>
                  <a:cubicBezTo>
                    <a:pt x="7431" y="3925"/>
                    <a:pt x="7309" y="4277"/>
                    <a:pt x="7093" y="4575"/>
                  </a:cubicBezTo>
                  <a:lnTo>
                    <a:pt x="6808" y="4954"/>
                  </a:lnTo>
                  <a:cubicBezTo>
                    <a:pt x="7187" y="5252"/>
                    <a:pt x="7431" y="5726"/>
                    <a:pt x="7431" y="6253"/>
                  </a:cubicBezTo>
                  <a:lnTo>
                    <a:pt x="7431" y="10151"/>
                  </a:lnTo>
                  <a:cubicBezTo>
                    <a:pt x="7431" y="11071"/>
                    <a:pt x="6673" y="11829"/>
                    <a:pt x="5752" y="11829"/>
                  </a:cubicBezTo>
                  <a:lnTo>
                    <a:pt x="1800" y="11829"/>
                  </a:lnTo>
                  <a:cubicBezTo>
                    <a:pt x="1313" y="11829"/>
                    <a:pt x="853" y="12100"/>
                    <a:pt x="609" y="12520"/>
                  </a:cubicBezTo>
                  <a:cubicBezTo>
                    <a:pt x="447" y="12764"/>
                    <a:pt x="244" y="12966"/>
                    <a:pt x="1" y="13101"/>
                  </a:cubicBezTo>
                  <a:lnTo>
                    <a:pt x="8189" y="13101"/>
                  </a:lnTo>
                  <a:cubicBezTo>
                    <a:pt x="8486" y="13101"/>
                    <a:pt x="8744" y="12858"/>
                    <a:pt x="8744" y="12547"/>
                  </a:cubicBezTo>
                  <a:lnTo>
                    <a:pt x="8744" y="569"/>
                  </a:lnTo>
                  <a:cubicBezTo>
                    <a:pt x="8744" y="258"/>
                    <a:pt x="8486" y="0"/>
                    <a:pt x="8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p:nvPr/>
          </p:nvSpPr>
          <p:spPr>
            <a:xfrm>
              <a:off x="2769628" y="1261331"/>
              <a:ext cx="146365" cy="289066"/>
            </a:xfrm>
            <a:custGeom>
              <a:rect b="b" l="l" r="r" t="t"/>
              <a:pathLst>
                <a:path extrusionOk="0" h="13021" w="6593">
                  <a:moveTo>
                    <a:pt x="569" y="0"/>
                  </a:moveTo>
                  <a:cubicBezTo>
                    <a:pt x="258" y="0"/>
                    <a:pt x="0" y="257"/>
                    <a:pt x="0" y="569"/>
                  </a:cubicBezTo>
                  <a:lnTo>
                    <a:pt x="0" y="3857"/>
                  </a:lnTo>
                  <a:cubicBezTo>
                    <a:pt x="0" y="3979"/>
                    <a:pt x="42" y="4101"/>
                    <a:pt x="123" y="4196"/>
                  </a:cubicBezTo>
                  <a:cubicBezTo>
                    <a:pt x="1097" y="5508"/>
                    <a:pt x="1029" y="5414"/>
                    <a:pt x="1070" y="5454"/>
                  </a:cubicBezTo>
                  <a:lnTo>
                    <a:pt x="1489" y="5874"/>
                  </a:lnTo>
                  <a:lnTo>
                    <a:pt x="1300" y="5995"/>
                  </a:lnTo>
                  <a:lnTo>
                    <a:pt x="569" y="5995"/>
                  </a:lnTo>
                  <a:cubicBezTo>
                    <a:pt x="258" y="5995"/>
                    <a:pt x="0" y="6253"/>
                    <a:pt x="0" y="6564"/>
                  </a:cubicBezTo>
                  <a:lnTo>
                    <a:pt x="0" y="11355"/>
                  </a:lnTo>
                  <a:cubicBezTo>
                    <a:pt x="0" y="11667"/>
                    <a:pt x="258" y="11910"/>
                    <a:pt x="569" y="11910"/>
                  </a:cubicBezTo>
                  <a:lnTo>
                    <a:pt x="2139" y="11910"/>
                  </a:lnTo>
                  <a:lnTo>
                    <a:pt x="2707" y="11165"/>
                  </a:lnTo>
                  <a:lnTo>
                    <a:pt x="2707" y="10476"/>
                  </a:lnTo>
                  <a:cubicBezTo>
                    <a:pt x="2707" y="10164"/>
                    <a:pt x="2938" y="9907"/>
                    <a:pt x="3236" y="9893"/>
                  </a:cubicBezTo>
                  <a:cubicBezTo>
                    <a:pt x="3244" y="9893"/>
                    <a:pt x="3251" y="9893"/>
                    <a:pt x="3259" y="9893"/>
                  </a:cubicBezTo>
                  <a:cubicBezTo>
                    <a:pt x="3574" y="9893"/>
                    <a:pt x="3831" y="10144"/>
                    <a:pt x="3831" y="10449"/>
                  </a:cubicBezTo>
                  <a:lnTo>
                    <a:pt x="3831" y="11355"/>
                  </a:lnTo>
                  <a:cubicBezTo>
                    <a:pt x="3831" y="11477"/>
                    <a:pt x="3790" y="11599"/>
                    <a:pt x="3709" y="11694"/>
                  </a:cubicBezTo>
                  <a:lnTo>
                    <a:pt x="3546" y="11910"/>
                  </a:lnTo>
                  <a:lnTo>
                    <a:pt x="4508" y="11910"/>
                  </a:lnTo>
                  <a:cubicBezTo>
                    <a:pt x="5347" y="11910"/>
                    <a:pt x="6132" y="12329"/>
                    <a:pt x="6592" y="13020"/>
                  </a:cubicBezTo>
                  <a:lnTo>
                    <a:pt x="6592" y="1854"/>
                  </a:lnTo>
                  <a:cubicBezTo>
                    <a:pt x="6592" y="839"/>
                    <a:pt x="5793" y="13"/>
                    <a:pt x="4779" y="0"/>
                  </a:cubicBezTo>
                  <a:lnTo>
                    <a:pt x="4467" y="0"/>
                  </a:lnTo>
                  <a:cubicBezTo>
                    <a:pt x="4291" y="0"/>
                    <a:pt x="4129" y="81"/>
                    <a:pt x="4021" y="217"/>
                  </a:cubicBezTo>
                  <a:lnTo>
                    <a:pt x="3263" y="1164"/>
                  </a:lnTo>
                  <a:lnTo>
                    <a:pt x="2505" y="217"/>
                  </a:lnTo>
                  <a:cubicBezTo>
                    <a:pt x="2397" y="81"/>
                    <a:pt x="2234" y="0"/>
                    <a:pt x="2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6"/>
            <p:cNvSpPr/>
            <p:nvPr/>
          </p:nvSpPr>
          <p:spPr>
            <a:xfrm>
              <a:off x="2940901" y="1261331"/>
              <a:ext cx="146342" cy="289066"/>
            </a:xfrm>
            <a:custGeom>
              <a:rect b="b" l="l" r="r" t="t"/>
              <a:pathLst>
                <a:path extrusionOk="0" h="13021" w="6592">
                  <a:moveTo>
                    <a:pt x="1814" y="0"/>
                  </a:moveTo>
                  <a:cubicBezTo>
                    <a:pt x="812" y="13"/>
                    <a:pt x="0" y="839"/>
                    <a:pt x="0" y="1854"/>
                  </a:cubicBezTo>
                  <a:lnTo>
                    <a:pt x="0" y="13020"/>
                  </a:lnTo>
                  <a:cubicBezTo>
                    <a:pt x="474" y="12329"/>
                    <a:pt x="1259" y="11910"/>
                    <a:pt x="2084" y="11910"/>
                  </a:cubicBezTo>
                  <a:lnTo>
                    <a:pt x="6036" y="11910"/>
                  </a:lnTo>
                  <a:cubicBezTo>
                    <a:pt x="6348" y="11910"/>
                    <a:pt x="6592" y="11667"/>
                    <a:pt x="6592" y="11355"/>
                  </a:cubicBezTo>
                  <a:lnTo>
                    <a:pt x="6592" y="7457"/>
                  </a:lnTo>
                  <a:cubicBezTo>
                    <a:pt x="6592" y="7146"/>
                    <a:pt x="6348" y="6903"/>
                    <a:pt x="6036" y="6903"/>
                  </a:cubicBezTo>
                  <a:lnTo>
                    <a:pt x="5320" y="6903"/>
                  </a:lnTo>
                  <a:lnTo>
                    <a:pt x="4995" y="6659"/>
                  </a:lnTo>
                  <a:lnTo>
                    <a:pt x="5387" y="6470"/>
                  </a:lnTo>
                  <a:cubicBezTo>
                    <a:pt x="5468" y="6428"/>
                    <a:pt x="5536" y="6361"/>
                    <a:pt x="5590" y="6293"/>
                  </a:cubicBezTo>
                  <a:lnTo>
                    <a:pt x="6484" y="5102"/>
                  </a:lnTo>
                  <a:cubicBezTo>
                    <a:pt x="6551" y="5008"/>
                    <a:pt x="6592" y="4886"/>
                    <a:pt x="6592" y="4764"/>
                  </a:cubicBezTo>
                  <a:lnTo>
                    <a:pt x="6592" y="569"/>
                  </a:lnTo>
                  <a:cubicBezTo>
                    <a:pt x="6592" y="257"/>
                    <a:pt x="6348" y="0"/>
                    <a:pt x="6036" y="0"/>
                  </a:cubicBezTo>
                  <a:lnTo>
                    <a:pt x="3492" y="0"/>
                  </a:lnTo>
                  <a:lnTo>
                    <a:pt x="2707" y="1327"/>
                  </a:lnTo>
                  <a:lnTo>
                    <a:pt x="2707" y="2043"/>
                  </a:lnTo>
                  <a:cubicBezTo>
                    <a:pt x="2707" y="2355"/>
                    <a:pt x="2463" y="2612"/>
                    <a:pt x="2166" y="2626"/>
                  </a:cubicBezTo>
                  <a:cubicBezTo>
                    <a:pt x="2158" y="2626"/>
                    <a:pt x="2150" y="2626"/>
                    <a:pt x="2142" y="2626"/>
                  </a:cubicBezTo>
                  <a:cubicBezTo>
                    <a:pt x="1828" y="2626"/>
                    <a:pt x="1570" y="2375"/>
                    <a:pt x="1570" y="2070"/>
                  </a:cubicBezTo>
                  <a:lnTo>
                    <a:pt x="1570" y="1164"/>
                  </a:lnTo>
                  <a:cubicBezTo>
                    <a:pt x="1570" y="1069"/>
                    <a:pt x="1611" y="961"/>
                    <a:pt x="1651" y="879"/>
                  </a:cubicBezTo>
                  <a:lnTo>
                    <a:pt x="2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7" name="Google Shape;1907;p46"/>
          <p:cNvGrpSpPr/>
          <p:nvPr/>
        </p:nvGrpSpPr>
        <p:grpSpPr>
          <a:xfrm>
            <a:off x="3433963" y="1207519"/>
            <a:ext cx="304096" cy="425485"/>
            <a:chOff x="3433963" y="1207519"/>
            <a:chExt cx="304096" cy="425485"/>
          </a:xfrm>
        </p:grpSpPr>
        <p:sp>
          <p:nvSpPr>
            <p:cNvPr id="1908" name="Google Shape;1908;p46"/>
            <p:cNvSpPr/>
            <p:nvPr/>
          </p:nvSpPr>
          <p:spPr>
            <a:xfrm>
              <a:off x="3433963" y="1261331"/>
              <a:ext cx="304096" cy="371672"/>
            </a:xfrm>
            <a:custGeom>
              <a:rect b="b" l="l" r="r" t="t"/>
              <a:pathLst>
                <a:path extrusionOk="0" h="16742" w="13698">
                  <a:moveTo>
                    <a:pt x="8946" y="10489"/>
                  </a:moveTo>
                  <a:cubicBezTo>
                    <a:pt x="9258" y="10489"/>
                    <a:pt x="9502" y="10746"/>
                    <a:pt x="9502" y="11057"/>
                  </a:cubicBezTo>
                  <a:cubicBezTo>
                    <a:pt x="9502" y="11369"/>
                    <a:pt x="9258" y="11613"/>
                    <a:pt x="8946" y="11613"/>
                  </a:cubicBezTo>
                  <a:lnTo>
                    <a:pt x="4750" y="11613"/>
                  </a:lnTo>
                  <a:cubicBezTo>
                    <a:pt x="4440" y="11613"/>
                    <a:pt x="4196" y="11369"/>
                    <a:pt x="4196" y="11057"/>
                  </a:cubicBezTo>
                  <a:cubicBezTo>
                    <a:pt x="4196" y="10746"/>
                    <a:pt x="4440" y="10489"/>
                    <a:pt x="4750" y="10489"/>
                  </a:cubicBezTo>
                  <a:close/>
                  <a:moveTo>
                    <a:pt x="12127" y="0"/>
                  </a:moveTo>
                  <a:lnTo>
                    <a:pt x="12127" y="1773"/>
                  </a:lnTo>
                  <a:cubicBezTo>
                    <a:pt x="12127" y="4818"/>
                    <a:pt x="10314" y="7538"/>
                    <a:pt x="7498" y="8716"/>
                  </a:cubicBezTo>
                  <a:cubicBezTo>
                    <a:pt x="7288" y="8804"/>
                    <a:pt x="7068" y="8848"/>
                    <a:pt x="6848" y="8848"/>
                  </a:cubicBezTo>
                  <a:cubicBezTo>
                    <a:pt x="6628" y="8848"/>
                    <a:pt x="6409" y="8804"/>
                    <a:pt x="6199" y="8716"/>
                  </a:cubicBezTo>
                  <a:cubicBezTo>
                    <a:pt x="3384" y="7538"/>
                    <a:pt x="1570" y="4818"/>
                    <a:pt x="1570" y="1773"/>
                  </a:cubicBezTo>
                  <a:lnTo>
                    <a:pt x="1570" y="13"/>
                  </a:lnTo>
                  <a:cubicBezTo>
                    <a:pt x="690" y="108"/>
                    <a:pt x="0" y="852"/>
                    <a:pt x="0" y="1773"/>
                  </a:cubicBezTo>
                  <a:lnTo>
                    <a:pt x="0" y="14969"/>
                  </a:lnTo>
                  <a:cubicBezTo>
                    <a:pt x="0" y="15944"/>
                    <a:pt x="798" y="16742"/>
                    <a:pt x="1773" y="16742"/>
                  </a:cubicBezTo>
                  <a:lnTo>
                    <a:pt x="13142" y="16742"/>
                  </a:lnTo>
                  <a:cubicBezTo>
                    <a:pt x="13454" y="16742"/>
                    <a:pt x="13697" y="16498"/>
                    <a:pt x="13697" y="16187"/>
                  </a:cubicBezTo>
                  <a:lnTo>
                    <a:pt x="13697" y="11288"/>
                  </a:lnTo>
                  <a:lnTo>
                    <a:pt x="10678" y="14305"/>
                  </a:lnTo>
                  <a:lnTo>
                    <a:pt x="12573" y="14305"/>
                  </a:lnTo>
                  <a:lnTo>
                    <a:pt x="12573" y="15619"/>
                  </a:lnTo>
                  <a:lnTo>
                    <a:pt x="1773" y="15619"/>
                  </a:lnTo>
                  <a:cubicBezTo>
                    <a:pt x="1408" y="15619"/>
                    <a:pt x="1123" y="15334"/>
                    <a:pt x="1123" y="14969"/>
                  </a:cubicBezTo>
                  <a:cubicBezTo>
                    <a:pt x="1123" y="14603"/>
                    <a:pt x="1408" y="14305"/>
                    <a:pt x="1773" y="14305"/>
                  </a:cubicBezTo>
                  <a:lnTo>
                    <a:pt x="9081" y="14305"/>
                  </a:lnTo>
                  <a:lnTo>
                    <a:pt x="13697" y="9691"/>
                  </a:lnTo>
                  <a:lnTo>
                    <a:pt x="13697" y="569"/>
                  </a:lnTo>
                  <a:cubicBezTo>
                    <a:pt x="13697" y="257"/>
                    <a:pt x="13454" y="0"/>
                    <a:pt x="13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6"/>
            <p:cNvSpPr/>
            <p:nvPr/>
          </p:nvSpPr>
          <p:spPr>
            <a:xfrm>
              <a:off x="3493748" y="1207519"/>
              <a:ext cx="184504" cy="225197"/>
            </a:xfrm>
            <a:custGeom>
              <a:rect b="b" l="l" r="r" t="t"/>
              <a:pathLst>
                <a:path extrusionOk="0" h="10144" w="8311">
                  <a:moveTo>
                    <a:pt x="5651" y="3628"/>
                  </a:moveTo>
                  <a:cubicBezTo>
                    <a:pt x="5797" y="3628"/>
                    <a:pt x="5942" y="3682"/>
                    <a:pt x="6051" y="3791"/>
                  </a:cubicBezTo>
                  <a:cubicBezTo>
                    <a:pt x="6267" y="4007"/>
                    <a:pt x="6267" y="4373"/>
                    <a:pt x="6051" y="4590"/>
                  </a:cubicBezTo>
                  <a:lnTo>
                    <a:pt x="4548" y="6091"/>
                  </a:lnTo>
                  <a:cubicBezTo>
                    <a:pt x="4439" y="6200"/>
                    <a:pt x="4297" y="6254"/>
                    <a:pt x="4155" y="6254"/>
                  </a:cubicBezTo>
                  <a:cubicBezTo>
                    <a:pt x="4013" y="6254"/>
                    <a:pt x="3871" y="6200"/>
                    <a:pt x="3763" y="6091"/>
                  </a:cubicBezTo>
                  <a:lnTo>
                    <a:pt x="2857" y="5185"/>
                  </a:lnTo>
                  <a:cubicBezTo>
                    <a:pt x="2640" y="4969"/>
                    <a:pt x="2640" y="4617"/>
                    <a:pt x="2857" y="4386"/>
                  </a:cubicBezTo>
                  <a:cubicBezTo>
                    <a:pt x="2965" y="4278"/>
                    <a:pt x="3110" y="4224"/>
                    <a:pt x="3256" y="4224"/>
                  </a:cubicBezTo>
                  <a:cubicBezTo>
                    <a:pt x="3401" y="4224"/>
                    <a:pt x="3546" y="4278"/>
                    <a:pt x="3654" y="4386"/>
                  </a:cubicBezTo>
                  <a:lnTo>
                    <a:pt x="4156" y="4900"/>
                  </a:lnTo>
                  <a:lnTo>
                    <a:pt x="5252" y="3791"/>
                  </a:lnTo>
                  <a:cubicBezTo>
                    <a:pt x="5360" y="3682"/>
                    <a:pt x="5505" y="3628"/>
                    <a:pt x="5651" y="3628"/>
                  </a:cubicBezTo>
                  <a:close/>
                  <a:moveTo>
                    <a:pt x="4156" y="1"/>
                  </a:moveTo>
                  <a:cubicBezTo>
                    <a:pt x="4081" y="1"/>
                    <a:pt x="4007" y="15"/>
                    <a:pt x="3939" y="42"/>
                  </a:cubicBezTo>
                  <a:lnTo>
                    <a:pt x="339" y="1571"/>
                  </a:lnTo>
                  <a:cubicBezTo>
                    <a:pt x="136" y="1666"/>
                    <a:pt x="0" y="1869"/>
                    <a:pt x="0" y="2099"/>
                  </a:cubicBezTo>
                  <a:lnTo>
                    <a:pt x="0" y="4197"/>
                  </a:lnTo>
                  <a:cubicBezTo>
                    <a:pt x="0" y="6782"/>
                    <a:pt x="1543" y="9110"/>
                    <a:pt x="3939" y="10098"/>
                  </a:cubicBezTo>
                  <a:cubicBezTo>
                    <a:pt x="4011" y="10126"/>
                    <a:pt x="4090" y="10144"/>
                    <a:pt x="4169" y="10144"/>
                  </a:cubicBezTo>
                  <a:cubicBezTo>
                    <a:pt x="4239" y="10144"/>
                    <a:pt x="4309" y="10130"/>
                    <a:pt x="4372" y="10098"/>
                  </a:cubicBezTo>
                  <a:cubicBezTo>
                    <a:pt x="6767" y="9110"/>
                    <a:pt x="8310" y="6782"/>
                    <a:pt x="8310" y="4197"/>
                  </a:cubicBezTo>
                  <a:lnTo>
                    <a:pt x="8310" y="2099"/>
                  </a:lnTo>
                  <a:cubicBezTo>
                    <a:pt x="8310" y="1869"/>
                    <a:pt x="8175" y="1666"/>
                    <a:pt x="7972" y="1571"/>
                  </a:cubicBezTo>
                  <a:lnTo>
                    <a:pt x="4372" y="42"/>
                  </a:lnTo>
                  <a:cubicBezTo>
                    <a:pt x="4305" y="15"/>
                    <a:pt x="4230" y="1"/>
                    <a:pt x="41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0" name="Google Shape;1910;p46"/>
          <p:cNvGrpSpPr/>
          <p:nvPr/>
        </p:nvGrpSpPr>
        <p:grpSpPr>
          <a:xfrm>
            <a:off x="4084756" y="1207541"/>
            <a:ext cx="317615" cy="425641"/>
            <a:chOff x="4084756" y="1207541"/>
            <a:chExt cx="317615" cy="425641"/>
          </a:xfrm>
        </p:grpSpPr>
        <p:sp>
          <p:nvSpPr>
            <p:cNvPr id="1911" name="Google Shape;1911;p46"/>
            <p:cNvSpPr/>
            <p:nvPr/>
          </p:nvSpPr>
          <p:spPr>
            <a:xfrm>
              <a:off x="4170981" y="1553972"/>
              <a:ext cx="64935" cy="79210"/>
            </a:xfrm>
            <a:custGeom>
              <a:rect b="b" l="l" r="r" t="t"/>
              <a:pathLst>
                <a:path extrusionOk="0" h="3568" w="2925">
                  <a:moveTo>
                    <a:pt x="569" y="1"/>
                  </a:moveTo>
                  <a:cubicBezTo>
                    <a:pt x="258" y="1"/>
                    <a:pt x="1" y="257"/>
                    <a:pt x="1" y="569"/>
                  </a:cubicBezTo>
                  <a:lnTo>
                    <a:pt x="1" y="3005"/>
                  </a:lnTo>
                  <a:cubicBezTo>
                    <a:pt x="1" y="3332"/>
                    <a:pt x="277" y="3565"/>
                    <a:pt x="574" y="3565"/>
                  </a:cubicBezTo>
                  <a:cubicBezTo>
                    <a:pt x="682" y="3565"/>
                    <a:pt x="793" y="3534"/>
                    <a:pt x="894" y="3465"/>
                  </a:cubicBezTo>
                  <a:lnTo>
                    <a:pt x="1462" y="3059"/>
                  </a:lnTo>
                  <a:lnTo>
                    <a:pt x="2045" y="3465"/>
                  </a:lnTo>
                  <a:cubicBezTo>
                    <a:pt x="2144" y="3535"/>
                    <a:pt x="2255" y="3567"/>
                    <a:pt x="2363" y="3567"/>
                  </a:cubicBezTo>
                  <a:cubicBezTo>
                    <a:pt x="2652" y="3567"/>
                    <a:pt x="2924" y="3340"/>
                    <a:pt x="2924" y="3005"/>
                  </a:cubicBezTo>
                  <a:lnTo>
                    <a:pt x="2924" y="569"/>
                  </a:lnTo>
                  <a:cubicBezTo>
                    <a:pt x="2924" y="257"/>
                    <a:pt x="2680" y="1"/>
                    <a:pt x="23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6"/>
            <p:cNvSpPr/>
            <p:nvPr/>
          </p:nvSpPr>
          <p:spPr>
            <a:xfrm>
              <a:off x="4191117" y="1290169"/>
              <a:ext cx="104873" cy="44489"/>
            </a:xfrm>
            <a:custGeom>
              <a:rect b="b" l="l" r="r" t="t"/>
              <a:pathLst>
                <a:path extrusionOk="0" h="2004" w="4724">
                  <a:moveTo>
                    <a:pt x="2356" y="0"/>
                  </a:moveTo>
                  <a:lnTo>
                    <a:pt x="1" y="2004"/>
                  </a:lnTo>
                  <a:lnTo>
                    <a:pt x="4724" y="2004"/>
                  </a:lnTo>
                  <a:lnTo>
                    <a:pt x="23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6"/>
            <p:cNvSpPr/>
            <p:nvPr/>
          </p:nvSpPr>
          <p:spPr>
            <a:xfrm>
              <a:off x="4189318" y="1359566"/>
              <a:ext cx="41780" cy="88067"/>
            </a:xfrm>
            <a:custGeom>
              <a:rect b="b" l="l" r="r" t="t"/>
              <a:pathLst>
                <a:path extrusionOk="0" h="3967" w="1882">
                  <a:moveTo>
                    <a:pt x="1" y="0"/>
                  </a:moveTo>
                  <a:lnTo>
                    <a:pt x="1" y="3966"/>
                  </a:lnTo>
                  <a:lnTo>
                    <a:pt x="1881" y="3966"/>
                  </a:lnTo>
                  <a:lnTo>
                    <a:pt x="1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6"/>
            <p:cNvSpPr/>
            <p:nvPr/>
          </p:nvSpPr>
          <p:spPr>
            <a:xfrm>
              <a:off x="4084756" y="1207541"/>
              <a:ext cx="317615" cy="384904"/>
            </a:xfrm>
            <a:custGeom>
              <a:rect b="b" l="l" r="r" t="t"/>
              <a:pathLst>
                <a:path extrusionOk="0" h="17338" w="14307">
                  <a:moveTo>
                    <a:pt x="7146" y="2426"/>
                  </a:moveTo>
                  <a:cubicBezTo>
                    <a:pt x="7275" y="2426"/>
                    <a:pt x="7404" y="2470"/>
                    <a:pt x="7512" y="2559"/>
                  </a:cubicBezTo>
                  <a:lnTo>
                    <a:pt x="11410" y="5861"/>
                  </a:lnTo>
                  <a:cubicBezTo>
                    <a:pt x="11586" y="6009"/>
                    <a:pt x="11653" y="6253"/>
                    <a:pt x="11572" y="6483"/>
                  </a:cubicBezTo>
                  <a:cubicBezTo>
                    <a:pt x="11491" y="6700"/>
                    <a:pt x="11274" y="6848"/>
                    <a:pt x="11045" y="6848"/>
                  </a:cubicBezTo>
                  <a:lnTo>
                    <a:pt x="10706" y="6848"/>
                  </a:lnTo>
                  <a:lnTo>
                    <a:pt x="10706" y="10814"/>
                  </a:lnTo>
                  <a:lnTo>
                    <a:pt x="11045" y="10814"/>
                  </a:lnTo>
                  <a:cubicBezTo>
                    <a:pt x="11356" y="10814"/>
                    <a:pt x="11599" y="11071"/>
                    <a:pt x="11599" y="11383"/>
                  </a:cubicBezTo>
                  <a:cubicBezTo>
                    <a:pt x="11599" y="11694"/>
                    <a:pt x="11356" y="11937"/>
                    <a:pt x="11045" y="11937"/>
                  </a:cubicBezTo>
                  <a:lnTo>
                    <a:pt x="3249" y="11937"/>
                  </a:lnTo>
                  <a:cubicBezTo>
                    <a:pt x="2937" y="11937"/>
                    <a:pt x="2694" y="11694"/>
                    <a:pt x="2694" y="11383"/>
                  </a:cubicBezTo>
                  <a:cubicBezTo>
                    <a:pt x="2694" y="11071"/>
                    <a:pt x="2937" y="10814"/>
                    <a:pt x="3249" y="10814"/>
                  </a:cubicBezTo>
                  <a:lnTo>
                    <a:pt x="3587" y="10814"/>
                  </a:lnTo>
                  <a:lnTo>
                    <a:pt x="3587" y="6848"/>
                  </a:lnTo>
                  <a:lnTo>
                    <a:pt x="3249" y="6848"/>
                  </a:lnTo>
                  <a:cubicBezTo>
                    <a:pt x="3018" y="6848"/>
                    <a:pt x="2802" y="6700"/>
                    <a:pt x="2721" y="6483"/>
                  </a:cubicBezTo>
                  <a:cubicBezTo>
                    <a:pt x="2639" y="6253"/>
                    <a:pt x="2708" y="6009"/>
                    <a:pt x="2897" y="5861"/>
                  </a:cubicBezTo>
                  <a:lnTo>
                    <a:pt x="6781" y="2559"/>
                  </a:lnTo>
                  <a:cubicBezTo>
                    <a:pt x="6889" y="2470"/>
                    <a:pt x="7018" y="2426"/>
                    <a:pt x="7146" y="2426"/>
                  </a:cubicBezTo>
                  <a:close/>
                  <a:moveTo>
                    <a:pt x="2058" y="0"/>
                  </a:moveTo>
                  <a:cubicBezTo>
                    <a:pt x="921" y="0"/>
                    <a:pt x="1" y="920"/>
                    <a:pt x="1" y="2057"/>
                  </a:cubicBezTo>
                  <a:lnTo>
                    <a:pt x="1" y="15267"/>
                  </a:lnTo>
                  <a:cubicBezTo>
                    <a:pt x="1" y="16404"/>
                    <a:pt x="921" y="17338"/>
                    <a:pt x="2058" y="17338"/>
                  </a:cubicBezTo>
                  <a:lnTo>
                    <a:pt x="2762" y="17338"/>
                  </a:lnTo>
                  <a:lnTo>
                    <a:pt x="2762" y="16214"/>
                  </a:lnTo>
                  <a:lnTo>
                    <a:pt x="2058" y="16214"/>
                  </a:lnTo>
                  <a:cubicBezTo>
                    <a:pt x="1544" y="16214"/>
                    <a:pt x="1124" y="15795"/>
                    <a:pt x="1124" y="15267"/>
                  </a:cubicBezTo>
                  <a:cubicBezTo>
                    <a:pt x="1124" y="14752"/>
                    <a:pt x="1544" y="14333"/>
                    <a:pt x="2058" y="14333"/>
                  </a:cubicBezTo>
                  <a:lnTo>
                    <a:pt x="13183" y="14333"/>
                  </a:lnTo>
                  <a:lnTo>
                    <a:pt x="13183" y="16214"/>
                  </a:lnTo>
                  <a:lnTo>
                    <a:pt x="7932" y="16214"/>
                  </a:lnTo>
                  <a:lnTo>
                    <a:pt x="7932" y="17338"/>
                  </a:lnTo>
                  <a:lnTo>
                    <a:pt x="13738" y="17338"/>
                  </a:lnTo>
                  <a:cubicBezTo>
                    <a:pt x="14049" y="17338"/>
                    <a:pt x="14306" y="17080"/>
                    <a:pt x="14306" y="16770"/>
                  </a:cubicBezTo>
                  <a:lnTo>
                    <a:pt x="14306" y="555"/>
                  </a:lnTo>
                  <a:cubicBezTo>
                    <a:pt x="14306" y="244"/>
                    <a:pt x="14049" y="0"/>
                    <a:pt x="13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6"/>
            <p:cNvSpPr/>
            <p:nvPr/>
          </p:nvSpPr>
          <p:spPr>
            <a:xfrm>
              <a:off x="4256029" y="1359566"/>
              <a:ext cx="41492" cy="88067"/>
            </a:xfrm>
            <a:custGeom>
              <a:rect b="b" l="l" r="r" t="t"/>
              <a:pathLst>
                <a:path extrusionOk="0" h="3967" w="1869">
                  <a:moveTo>
                    <a:pt x="0" y="0"/>
                  </a:moveTo>
                  <a:lnTo>
                    <a:pt x="0" y="3966"/>
                  </a:lnTo>
                  <a:lnTo>
                    <a:pt x="1868" y="3966"/>
                  </a:lnTo>
                  <a:lnTo>
                    <a:pt x="18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6" name="Google Shape;1916;p46"/>
          <p:cNvGrpSpPr/>
          <p:nvPr/>
        </p:nvGrpSpPr>
        <p:grpSpPr>
          <a:xfrm>
            <a:off x="4735572" y="1207541"/>
            <a:ext cx="330802" cy="425463"/>
            <a:chOff x="4735572" y="1207541"/>
            <a:chExt cx="330802" cy="425463"/>
          </a:xfrm>
        </p:grpSpPr>
        <p:sp>
          <p:nvSpPr>
            <p:cNvPr id="1917" name="Google Shape;1917;p46"/>
            <p:cNvSpPr/>
            <p:nvPr/>
          </p:nvSpPr>
          <p:spPr>
            <a:xfrm>
              <a:off x="4882469" y="1423858"/>
              <a:ext cx="37007" cy="59230"/>
            </a:xfrm>
            <a:custGeom>
              <a:rect b="b" l="l" r="r" t="t"/>
              <a:pathLst>
                <a:path extrusionOk="0" h="2668" w="1667">
                  <a:moveTo>
                    <a:pt x="827" y="1"/>
                  </a:moveTo>
                  <a:lnTo>
                    <a:pt x="1" y="1341"/>
                  </a:lnTo>
                  <a:lnTo>
                    <a:pt x="827" y="2668"/>
                  </a:lnTo>
                  <a:lnTo>
                    <a:pt x="1666" y="1341"/>
                  </a:lnTo>
                  <a:lnTo>
                    <a:pt x="8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6"/>
            <p:cNvSpPr/>
            <p:nvPr/>
          </p:nvSpPr>
          <p:spPr>
            <a:xfrm>
              <a:off x="4807078" y="1346335"/>
              <a:ext cx="187790" cy="214563"/>
            </a:xfrm>
            <a:custGeom>
              <a:rect b="b" l="l" r="r" t="t"/>
              <a:pathLst>
                <a:path extrusionOk="0" h="9665" w="8459">
                  <a:moveTo>
                    <a:pt x="1529" y="1571"/>
                  </a:moveTo>
                  <a:cubicBezTo>
                    <a:pt x="1841" y="1571"/>
                    <a:pt x="2098" y="1829"/>
                    <a:pt x="2098" y="2126"/>
                  </a:cubicBezTo>
                  <a:cubicBezTo>
                    <a:pt x="2098" y="2437"/>
                    <a:pt x="1841" y="2695"/>
                    <a:pt x="1529" y="2695"/>
                  </a:cubicBezTo>
                  <a:cubicBezTo>
                    <a:pt x="1218" y="2695"/>
                    <a:pt x="975" y="2437"/>
                    <a:pt x="975" y="2126"/>
                  </a:cubicBezTo>
                  <a:cubicBezTo>
                    <a:pt x="975" y="1814"/>
                    <a:pt x="1218" y="1571"/>
                    <a:pt x="1529" y="1571"/>
                  </a:cubicBezTo>
                  <a:close/>
                  <a:moveTo>
                    <a:pt x="6618" y="1571"/>
                  </a:moveTo>
                  <a:cubicBezTo>
                    <a:pt x="6943" y="1571"/>
                    <a:pt x="7187" y="1829"/>
                    <a:pt x="7187" y="2126"/>
                  </a:cubicBezTo>
                  <a:cubicBezTo>
                    <a:pt x="7187" y="2437"/>
                    <a:pt x="6930" y="2695"/>
                    <a:pt x="6618" y="2695"/>
                  </a:cubicBezTo>
                  <a:cubicBezTo>
                    <a:pt x="6320" y="2695"/>
                    <a:pt x="6064" y="2437"/>
                    <a:pt x="6064" y="2126"/>
                  </a:cubicBezTo>
                  <a:cubicBezTo>
                    <a:pt x="6064" y="1814"/>
                    <a:pt x="6307" y="1571"/>
                    <a:pt x="6618" y="1571"/>
                  </a:cubicBezTo>
                  <a:close/>
                  <a:moveTo>
                    <a:pt x="4224" y="1875"/>
                  </a:moveTo>
                  <a:cubicBezTo>
                    <a:pt x="4409" y="1875"/>
                    <a:pt x="4595" y="1963"/>
                    <a:pt x="4710" y="2139"/>
                  </a:cubicBezTo>
                  <a:lnTo>
                    <a:pt x="6199" y="4535"/>
                  </a:lnTo>
                  <a:cubicBezTo>
                    <a:pt x="6320" y="4711"/>
                    <a:pt x="6320" y="4941"/>
                    <a:pt x="6199" y="5131"/>
                  </a:cubicBezTo>
                  <a:lnTo>
                    <a:pt x="4710" y="7526"/>
                  </a:lnTo>
                  <a:cubicBezTo>
                    <a:pt x="4595" y="7702"/>
                    <a:pt x="4409" y="7790"/>
                    <a:pt x="4224" y="7790"/>
                  </a:cubicBezTo>
                  <a:cubicBezTo>
                    <a:pt x="4040" y="7790"/>
                    <a:pt x="3857" y="7702"/>
                    <a:pt x="3749" y="7526"/>
                  </a:cubicBezTo>
                  <a:lnTo>
                    <a:pt x="2247" y="5131"/>
                  </a:lnTo>
                  <a:cubicBezTo>
                    <a:pt x="2139" y="4941"/>
                    <a:pt x="2139" y="4711"/>
                    <a:pt x="2247" y="4535"/>
                  </a:cubicBezTo>
                  <a:lnTo>
                    <a:pt x="3749" y="2139"/>
                  </a:lnTo>
                  <a:cubicBezTo>
                    <a:pt x="3857" y="1963"/>
                    <a:pt x="4040" y="1875"/>
                    <a:pt x="4224" y="1875"/>
                  </a:cubicBezTo>
                  <a:close/>
                  <a:moveTo>
                    <a:pt x="1529" y="6957"/>
                  </a:moveTo>
                  <a:cubicBezTo>
                    <a:pt x="1841" y="6957"/>
                    <a:pt x="2098" y="7215"/>
                    <a:pt x="2098" y="7526"/>
                  </a:cubicBezTo>
                  <a:cubicBezTo>
                    <a:pt x="2098" y="7838"/>
                    <a:pt x="1841" y="8081"/>
                    <a:pt x="1529" y="8081"/>
                  </a:cubicBezTo>
                  <a:cubicBezTo>
                    <a:pt x="1218" y="8081"/>
                    <a:pt x="975" y="7838"/>
                    <a:pt x="975" y="7526"/>
                  </a:cubicBezTo>
                  <a:cubicBezTo>
                    <a:pt x="975" y="7215"/>
                    <a:pt x="1218" y="6957"/>
                    <a:pt x="1529" y="6957"/>
                  </a:cubicBezTo>
                  <a:close/>
                  <a:moveTo>
                    <a:pt x="6618" y="6957"/>
                  </a:moveTo>
                  <a:cubicBezTo>
                    <a:pt x="6943" y="6957"/>
                    <a:pt x="7187" y="7215"/>
                    <a:pt x="7187" y="7526"/>
                  </a:cubicBezTo>
                  <a:cubicBezTo>
                    <a:pt x="7187" y="7838"/>
                    <a:pt x="6930" y="8081"/>
                    <a:pt x="6618" y="8081"/>
                  </a:cubicBezTo>
                  <a:cubicBezTo>
                    <a:pt x="6320" y="8081"/>
                    <a:pt x="6064" y="7838"/>
                    <a:pt x="6064" y="7526"/>
                  </a:cubicBezTo>
                  <a:cubicBezTo>
                    <a:pt x="6064" y="7215"/>
                    <a:pt x="6307" y="6957"/>
                    <a:pt x="6618" y="6957"/>
                  </a:cubicBezTo>
                  <a:close/>
                  <a:moveTo>
                    <a:pt x="1421" y="1"/>
                  </a:moveTo>
                  <a:cubicBezTo>
                    <a:pt x="1218" y="678"/>
                    <a:pt x="677" y="1219"/>
                    <a:pt x="0" y="1422"/>
                  </a:cubicBezTo>
                  <a:lnTo>
                    <a:pt x="0" y="8244"/>
                  </a:lnTo>
                  <a:cubicBezTo>
                    <a:pt x="677" y="8433"/>
                    <a:pt x="1218" y="8975"/>
                    <a:pt x="1421" y="9664"/>
                  </a:cubicBezTo>
                  <a:lnTo>
                    <a:pt x="7038" y="9664"/>
                  </a:lnTo>
                  <a:cubicBezTo>
                    <a:pt x="7228" y="8975"/>
                    <a:pt x="7769" y="8433"/>
                    <a:pt x="8459" y="8244"/>
                  </a:cubicBezTo>
                  <a:lnTo>
                    <a:pt x="8459" y="1422"/>
                  </a:lnTo>
                  <a:cubicBezTo>
                    <a:pt x="7769" y="1219"/>
                    <a:pt x="7228" y="678"/>
                    <a:pt x="7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6"/>
            <p:cNvSpPr/>
            <p:nvPr/>
          </p:nvSpPr>
          <p:spPr>
            <a:xfrm>
              <a:off x="4735572" y="1207541"/>
              <a:ext cx="330802" cy="425463"/>
            </a:xfrm>
            <a:custGeom>
              <a:rect b="b" l="l" r="r" t="t"/>
              <a:pathLst>
                <a:path extrusionOk="0" h="19165" w="14901">
                  <a:moveTo>
                    <a:pt x="13778" y="1124"/>
                  </a:moveTo>
                  <a:lnTo>
                    <a:pt x="13778" y="3032"/>
                  </a:lnTo>
                  <a:lnTo>
                    <a:pt x="2070" y="3032"/>
                  </a:lnTo>
                  <a:cubicBezTo>
                    <a:pt x="1543" y="3032"/>
                    <a:pt x="1123" y="2599"/>
                    <a:pt x="1123" y="2071"/>
                  </a:cubicBezTo>
                  <a:cubicBezTo>
                    <a:pt x="1123" y="1543"/>
                    <a:pt x="1543" y="1124"/>
                    <a:pt x="2070" y="1124"/>
                  </a:cubicBezTo>
                  <a:close/>
                  <a:moveTo>
                    <a:pt x="10746" y="5130"/>
                  </a:moveTo>
                  <a:cubicBezTo>
                    <a:pt x="11057" y="5130"/>
                    <a:pt x="11301" y="5374"/>
                    <a:pt x="11301" y="5684"/>
                  </a:cubicBezTo>
                  <a:cubicBezTo>
                    <a:pt x="11301" y="6199"/>
                    <a:pt x="11721" y="6619"/>
                    <a:pt x="12235" y="6619"/>
                  </a:cubicBezTo>
                  <a:cubicBezTo>
                    <a:pt x="12546" y="6619"/>
                    <a:pt x="12804" y="6875"/>
                    <a:pt x="12804" y="7187"/>
                  </a:cubicBezTo>
                  <a:lnTo>
                    <a:pt x="12804" y="14969"/>
                  </a:lnTo>
                  <a:cubicBezTo>
                    <a:pt x="12804" y="15281"/>
                    <a:pt x="12546" y="15537"/>
                    <a:pt x="12235" y="15537"/>
                  </a:cubicBezTo>
                  <a:cubicBezTo>
                    <a:pt x="11721" y="15537"/>
                    <a:pt x="11301" y="15958"/>
                    <a:pt x="11301" y="16472"/>
                  </a:cubicBezTo>
                  <a:cubicBezTo>
                    <a:pt x="11301" y="16783"/>
                    <a:pt x="11057" y="17040"/>
                    <a:pt x="10746" y="17040"/>
                  </a:cubicBezTo>
                  <a:lnTo>
                    <a:pt x="4155" y="17040"/>
                  </a:lnTo>
                  <a:cubicBezTo>
                    <a:pt x="3844" y="17040"/>
                    <a:pt x="3586" y="16783"/>
                    <a:pt x="3586" y="16472"/>
                  </a:cubicBezTo>
                  <a:cubicBezTo>
                    <a:pt x="3586" y="15958"/>
                    <a:pt x="3167" y="15537"/>
                    <a:pt x="2653" y="15537"/>
                  </a:cubicBezTo>
                  <a:cubicBezTo>
                    <a:pt x="2341" y="15537"/>
                    <a:pt x="2097" y="15281"/>
                    <a:pt x="2097" y="14969"/>
                  </a:cubicBezTo>
                  <a:lnTo>
                    <a:pt x="2097" y="7187"/>
                  </a:lnTo>
                  <a:cubicBezTo>
                    <a:pt x="2097" y="6875"/>
                    <a:pt x="2341" y="6619"/>
                    <a:pt x="2653" y="6619"/>
                  </a:cubicBezTo>
                  <a:cubicBezTo>
                    <a:pt x="3167" y="6619"/>
                    <a:pt x="3586" y="6199"/>
                    <a:pt x="3586" y="5684"/>
                  </a:cubicBezTo>
                  <a:cubicBezTo>
                    <a:pt x="3586" y="5374"/>
                    <a:pt x="3844" y="5130"/>
                    <a:pt x="4155" y="5130"/>
                  </a:cubicBezTo>
                  <a:close/>
                  <a:moveTo>
                    <a:pt x="2070" y="0"/>
                  </a:moveTo>
                  <a:cubicBezTo>
                    <a:pt x="934" y="0"/>
                    <a:pt x="0" y="934"/>
                    <a:pt x="0" y="2071"/>
                  </a:cubicBezTo>
                  <a:lnTo>
                    <a:pt x="0" y="17094"/>
                  </a:lnTo>
                  <a:cubicBezTo>
                    <a:pt x="0" y="18231"/>
                    <a:pt x="934" y="19165"/>
                    <a:pt x="2070" y="19165"/>
                  </a:cubicBezTo>
                  <a:lnTo>
                    <a:pt x="14333" y="19165"/>
                  </a:lnTo>
                  <a:cubicBezTo>
                    <a:pt x="14644" y="19165"/>
                    <a:pt x="14901" y="18921"/>
                    <a:pt x="14901" y="18610"/>
                  </a:cubicBezTo>
                  <a:lnTo>
                    <a:pt x="14901" y="555"/>
                  </a:lnTo>
                  <a:cubicBezTo>
                    <a:pt x="14901" y="244"/>
                    <a:pt x="14644" y="0"/>
                    <a:pt x="143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46"/>
          <p:cNvGrpSpPr/>
          <p:nvPr/>
        </p:nvGrpSpPr>
        <p:grpSpPr>
          <a:xfrm>
            <a:off x="5345494" y="1207430"/>
            <a:ext cx="425774" cy="425574"/>
            <a:chOff x="5345494" y="1207430"/>
            <a:chExt cx="425774" cy="425574"/>
          </a:xfrm>
        </p:grpSpPr>
        <p:sp>
          <p:nvSpPr>
            <p:cNvPr id="1921" name="Google Shape;1921;p46"/>
            <p:cNvSpPr/>
            <p:nvPr/>
          </p:nvSpPr>
          <p:spPr>
            <a:xfrm>
              <a:off x="5370136" y="1247789"/>
              <a:ext cx="118104" cy="152669"/>
            </a:xfrm>
            <a:custGeom>
              <a:rect b="b" l="l" r="r" t="t"/>
              <a:pathLst>
                <a:path extrusionOk="0" h="6877" w="5320">
                  <a:moveTo>
                    <a:pt x="3276" y="1"/>
                  </a:moveTo>
                  <a:cubicBezTo>
                    <a:pt x="1205" y="1639"/>
                    <a:pt x="1" y="4129"/>
                    <a:pt x="95" y="6876"/>
                  </a:cubicBezTo>
                  <a:lnTo>
                    <a:pt x="4169" y="6646"/>
                  </a:lnTo>
                  <a:cubicBezTo>
                    <a:pt x="4386" y="6632"/>
                    <a:pt x="4561" y="6511"/>
                    <a:pt x="4642" y="6322"/>
                  </a:cubicBezTo>
                  <a:lnTo>
                    <a:pt x="5211" y="5035"/>
                  </a:lnTo>
                  <a:cubicBezTo>
                    <a:pt x="5319" y="4819"/>
                    <a:pt x="5265" y="4535"/>
                    <a:pt x="5036" y="4359"/>
                  </a:cubicBezTo>
                  <a:cubicBezTo>
                    <a:pt x="4345" y="3804"/>
                    <a:pt x="4196" y="2843"/>
                    <a:pt x="4684" y="2112"/>
                  </a:cubicBezTo>
                  <a:lnTo>
                    <a:pt x="4778" y="1977"/>
                  </a:lnTo>
                  <a:cubicBezTo>
                    <a:pt x="4927" y="1747"/>
                    <a:pt x="4886" y="1435"/>
                    <a:pt x="4684" y="1246"/>
                  </a:cubicBezTo>
                  <a:lnTo>
                    <a:pt x="32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6"/>
            <p:cNvSpPr/>
            <p:nvPr/>
          </p:nvSpPr>
          <p:spPr>
            <a:xfrm>
              <a:off x="5374954" y="1207430"/>
              <a:ext cx="369275" cy="249817"/>
            </a:xfrm>
            <a:custGeom>
              <a:rect b="b" l="l" r="r" t="t"/>
              <a:pathLst>
                <a:path extrusionOk="0" h="11253" w="16634">
                  <a:moveTo>
                    <a:pt x="8261" y="1"/>
                  </a:moveTo>
                  <a:cubicBezTo>
                    <a:pt x="6813" y="1"/>
                    <a:pt x="5335" y="372"/>
                    <a:pt x="4006" y="1156"/>
                  </a:cubicBezTo>
                  <a:lnTo>
                    <a:pt x="5210" y="2225"/>
                  </a:lnTo>
                  <a:cubicBezTo>
                    <a:pt x="5833" y="2780"/>
                    <a:pt x="5955" y="3727"/>
                    <a:pt x="5495" y="4417"/>
                  </a:cubicBezTo>
                  <a:lnTo>
                    <a:pt x="5400" y="4553"/>
                  </a:lnTo>
                  <a:cubicBezTo>
                    <a:pt x="5238" y="4796"/>
                    <a:pt x="5292" y="5121"/>
                    <a:pt x="5522" y="5297"/>
                  </a:cubicBezTo>
                  <a:cubicBezTo>
                    <a:pt x="6185" y="5839"/>
                    <a:pt x="6320" y="6664"/>
                    <a:pt x="6023" y="7314"/>
                  </a:cubicBezTo>
                  <a:lnTo>
                    <a:pt x="5454" y="8600"/>
                  </a:lnTo>
                  <a:cubicBezTo>
                    <a:pt x="5197" y="9168"/>
                    <a:pt x="4656" y="9547"/>
                    <a:pt x="4019" y="9587"/>
                  </a:cubicBezTo>
                  <a:cubicBezTo>
                    <a:pt x="4019" y="9587"/>
                    <a:pt x="4034" y="9587"/>
                    <a:pt x="0" y="9818"/>
                  </a:cubicBezTo>
                  <a:cubicBezTo>
                    <a:pt x="81" y="10305"/>
                    <a:pt x="203" y="10778"/>
                    <a:pt x="379" y="11253"/>
                  </a:cubicBezTo>
                  <a:cubicBezTo>
                    <a:pt x="569" y="11184"/>
                    <a:pt x="785" y="11157"/>
                    <a:pt x="1002" y="11157"/>
                  </a:cubicBezTo>
                  <a:cubicBezTo>
                    <a:pt x="2287" y="11157"/>
                    <a:pt x="3600" y="10955"/>
                    <a:pt x="4873" y="10535"/>
                  </a:cubicBezTo>
                  <a:cubicBezTo>
                    <a:pt x="5279" y="10399"/>
                    <a:pt x="5631" y="10264"/>
                    <a:pt x="6199" y="10264"/>
                  </a:cubicBezTo>
                  <a:cubicBezTo>
                    <a:pt x="6970" y="10264"/>
                    <a:pt x="7688" y="10522"/>
                    <a:pt x="8256" y="11022"/>
                  </a:cubicBezTo>
                  <a:cubicBezTo>
                    <a:pt x="8838" y="10535"/>
                    <a:pt x="9556" y="10264"/>
                    <a:pt x="10326" y="10264"/>
                  </a:cubicBezTo>
                  <a:cubicBezTo>
                    <a:pt x="10895" y="10264"/>
                    <a:pt x="11261" y="10399"/>
                    <a:pt x="11653" y="10535"/>
                  </a:cubicBezTo>
                  <a:cubicBezTo>
                    <a:pt x="12858" y="10928"/>
                    <a:pt x="14170" y="11157"/>
                    <a:pt x="15524" y="11157"/>
                  </a:cubicBezTo>
                  <a:cubicBezTo>
                    <a:pt x="15740" y="11157"/>
                    <a:pt x="15957" y="11184"/>
                    <a:pt x="16146" y="11253"/>
                  </a:cubicBezTo>
                  <a:cubicBezTo>
                    <a:pt x="16417" y="10522"/>
                    <a:pt x="16579" y="9750"/>
                    <a:pt x="16633" y="8952"/>
                  </a:cubicBezTo>
                  <a:lnTo>
                    <a:pt x="14820" y="8952"/>
                  </a:lnTo>
                  <a:cubicBezTo>
                    <a:pt x="14293" y="8952"/>
                    <a:pt x="13778" y="8694"/>
                    <a:pt x="13466" y="8275"/>
                  </a:cubicBezTo>
                  <a:lnTo>
                    <a:pt x="13291" y="8044"/>
                  </a:lnTo>
                  <a:cubicBezTo>
                    <a:pt x="13178" y="7894"/>
                    <a:pt x="13007" y="7813"/>
                    <a:pt x="12822" y="7813"/>
                  </a:cubicBezTo>
                  <a:cubicBezTo>
                    <a:pt x="12807" y="7813"/>
                    <a:pt x="12792" y="7814"/>
                    <a:pt x="12777" y="7815"/>
                  </a:cubicBezTo>
                  <a:lnTo>
                    <a:pt x="11261" y="7990"/>
                  </a:lnTo>
                  <a:cubicBezTo>
                    <a:pt x="11200" y="7997"/>
                    <a:pt x="11138" y="8000"/>
                    <a:pt x="11078" y="8000"/>
                  </a:cubicBezTo>
                  <a:cubicBezTo>
                    <a:pt x="10629" y="8000"/>
                    <a:pt x="10202" y="7825"/>
                    <a:pt x="9880" y="7503"/>
                  </a:cubicBezTo>
                  <a:lnTo>
                    <a:pt x="9420" y="7043"/>
                  </a:lnTo>
                  <a:cubicBezTo>
                    <a:pt x="8852" y="6474"/>
                    <a:pt x="8756" y="5581"/>
                    <a:pt x="9204" y="4918"/>
                  </a:cubicBezTo>
                  <a:lnTo>
                    <a:pt x="9433" y="4567"/>
                  </a:lnTo>
                  <a:cubicBezTo>
                    <a:pt x="9569" y="4363"/>
                    <a:pt x="9556" y="4092"/>
                    <a:pt x="9406" y="3903"/>
                  </a:cubicBezTo>
                  <a:lnTo>
                    <a:pt x="9312" y="3782"/>
                  </a:lnTo>
                  <a:cubicBezTo>
                    <a:pt x="8798" y="3145"/>
                    <a:pt x="8825" y="2225"/>
                    <a:pt x="9366" y="1616"/>
                  </a:cubicBezTo>
                  <a:cubicBezTo>
                    <a:pt x="9379" y="1616"/>
                    <a:pt x="9487" y="1481"/>
                    <a:pt x="10543" y="317"/>
                  </a:cubicBezTo>
                  <a:cubicBezTo>
                    <a:pt x="9810" y="108"/>
                    <a:pt x="9040" y="1"/>
                    <a:pt x="82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6"/>
            <p:cNvSpPr/>
            <p:nvPr/>
          </p:nvSpPr>
          <p:spPr>
            <a:xfrm>
              <a:off x="5596687" y="1223458"/>
              <a:ext cx="147541" cy="157753"/>
            </a:xfrm>
            <a:custGeom>
              <a:rect b="b" l="l" r="r" t="t"/>
              <a:pathLst>
                <a:path extrusionOk="0" h="7106" w="6646">
                  <a:moveTo>
                    <a:pt x="1706" y="1"/>
                  </a:moveTo>
                  <a:lnTo>
                    <a:pt x="217" y="1638"/>
                  </a:lnTo>
                  <a:cubicBezTo>
                    <a:pt x="41" y="1842"/>
                    <a:pt x="28" y="2152"/>
                    <a:pt x="203" y="2369"/>
                  </a:cubicBezTo>
                  <a:lnTo>
                    <a:pt x="298" y="2477"/>
                  </a:lnTo>
                  <a:cubicBezTo>
                    <a:pt x="759" y="3060"/>
                    <a:pt x="786" y="3858"/>
                    <a:pt x="380" y="4467"/>
                  </a:cubicBezTo>
                  <a:lnTo>
                    <a:pt x="149" y="4819"/>
                  </a:lnTo>
                  <a:cubicBezTo>
                    <a:pt x="1" y="5036"/>
                    <a:pt x="28" y="5333"/>
                    <a:pt x="217" y="5523"/>
                  </a:cubicBezTo>
                  <a:lnTo>
                    <a:pt x="690" y="5983"/>
                  </a:lnTo>
                  <a:cubicBezTo>
                    <a:pt x="795" y="6086"/>
                    <a:pt x="928" y="6151"/>
                    <a:pt x="1074" y="6151"/>
                  </a:cubicBezTo>
                  <a:cubicBezTo>
                    <a:pt x="1099" y="6151"/>
                    <a:pt x="1125" y="6149"/>
                    <a:pt x="1150" y="6145"/>
                  </a:cubicBezTo>
                  <a:lnTo>
                    <a:pt x="2666" y="5983"/>
                  </a:lnTo>
                  <a:cubicBezTo>
                    <a:pt x="2730" y="5976"/>
                    <a:pt x="2793" y="5972"/>
                    <a:pt x="2856" y="5972"/>
                  </a:cubicBezTo>
                  <a:cubicBezTo>
                    <a:pt x="3383" y="5972"/>
                    <a:pt x="3882" y="6223"/>
                    <a:pt x="4196" y="6646"/>
                  </a:cubicBezTo>
                  <a:lnTo>
                    <a:pt x="4372" y="6876"/>
                  </a:lnTo>
                  <a:cubicBezTo>
                    <a:pt x="4480" y="7025"/>
                    <a:pt x="4656" y="7106"/>
                    <a:pt x="4832" y="7106"/>
                  </a:cubicBezTo>
                  <a:lnTo>
                    <a:pt x="6645" y="7106"/>
                  </a:lnTo>
                  <a:cubicBezTo>
                    <a:pt x="6429" y="3872"/>
                    <a:pt x="4399" y="1219"/>
                    <a:pt x="17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6"/>
            <p:cNvSpPr/>
            <p:nvPr/>
          </p:nvSpPr>
          <p:spPr>
            <a:xfrm>
              <a:off x="5372223" y="1460221"/>
              <a:ext cx="372316" cy="81452"/>
            </a:xfrm>
            <a:custGeom>
              <a:rect b="b" l="l" r="r" t="t"/>
              <a:pathLst>
                <a:path extrusionOk="0" h="3669" w="16771">
                  <a:moveTo>
                    <a:pt x="6322" y="1"/>
                  </a:moveTo>
                  <a:cubicBezTo>
                    <a:pt x="5943" y="1"/>
                    <a:pt x="5712" y="95"/>
                    <a:pt x="5348" y="203"/>
                  </a:cubicBezTo>
                  <a:cubicBezTo>
                    <a:pt x="3994" y="664"/>
                    <a:pt x="2559" y="894"/>
                    <a:pt x="1125" y="894"/>
                  </a:cubicBezTo>
                  <a:cubicBezTo>
                    <a:pt x="502" y="894"/>
                    <a:pt x="1" y="1394"/>
                    <a:pt x="1" y="2017"/>
                  </a:cubicBezTo>
                  <a:lnTo>
                    <a:pt x="1" y="3073"/>
                  </a:lnTo>
                  <a:lnTo>
                    <a:pt x="6214" y="3073"/>
                  </a:lnTo>
                  <a:cubicBezTo>
                    <a:pt x="6999" y="3073"/>
                    <a:pt x="7743" y="3276"/>
                    <a:pt x="8379" y="3668"/>
                  </a:cubicBezTo>
                  <a:cubicBezTo>
                    <a:pt x="9029" y="3276"/>
                    <a:pt x="9773" y="3073"/>
                    <a:pt x="10558" y="3073"/>
                  </a:cubicBezTo>
                  <a:lnTo>
                    <a:pt x="16771" y="3073"/>
                  </a:lnTo>
                  <a:lnTo>
                    <a:pt x="16771" y="2017"/>
                  </a:lnTo>
                  <a:cubicBezTo>
                    <a:pt x="16771" y="1394"/>
                    <a:pt x="16269" y="894"/>
                    <a:pt x="15647" y="894"/>
                  </a:cubicBezTo>
                  <a:cubicBezTo>
                    <a:pt x="14212" y="894"/>
                    <a:pt x="12777" y="664"/>
                    <a:pt x="11424" y="203"/>
                  </a:cubicBezTo>
                  <a:cubicBezTo>
                    <a:pt x="11059" y="95"/>
                    <a:pt x="10828" y="1"/>
                    <a:pt x="10449" y="1"/>
                  </a:cubicBezTo>
                  <a:cubicBezTo>
                    <a:pt x="9313" y="1"/>
                    <a:pt x="8379" y="921"/>
                    <a:pt x="8379" y="2058"/>
                  </a:cubicBezTo>
                  <a:cubicBezTo>
                    <a:pt x="8379" y="921"/>
                    <a:pt x="7459" y="1"/>
                    <a:pt x="63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6"/>
            <p:cNvSpPr/>
            <p:nvPr/>
          </p:nvSpPr>
          <p:spPr>
            <a:xfrm>
              <a:off x="5345494" y="1553372"/>
              <a:ext cx="425774" cy="79631"/>
            </a:xfrm>
            <a:custGeom>
              <a:rect b="b" l="l" r="r" t="t"/>
              <a:pathLst>
                <a:path extrusionOk="0" h="3587" w="19179">
                  <a:moveTo>
                    <a:pt x="569" y="1"/>
                  </a:moveTo>
                  <a:cubicBezTo>
                    <a:pt x="258" y="1"/>
                    <a:pt x="1" y="244"/>
                    <a:pt x="1" y="555"/>
                  </a:cubicBezTo>
                  <a:lnTo>
                    <a:pt x="1" y="1489"/>
                  </a:lnTo>
                  <a:cubicBezTo>
                    <a:pt x="1" y="1800"/>
                    <a:pt x="258" y="2058"/>
                    <a:pt x="569" y="2058"/>
                  </a:cubicBezTo>
                  <a:lnTo>
                    <a:pt x="7728" y="2058"/>
                  </a:lnTo>
                  <a:cubicBezTo>
                    <a:pt x="7932" y="2058"/>
                    <a:pt x="8122" y="2206"/>
                    <a:pt x="8162" y="2410"/>
                  </a:cubicBezTo>
                  <a:cubicBezTo>
                    <a:pt x="8297" y="3099"/>
                    <a:pt x="8892" y="3587"/>
                    <a:pt x="9583" y="3587"/>
                  </a:cubicBezTo>
                  <a:cubicBezTo>
                    <a:pt x="10287" y="3587"/>
                    <a:pt x="10883" y="3099"/>
                    <a:pt x="11018" y="2410"/>
                  </a:cubicBezTo>
                  <a:cubicBezTo>
                    <a:pt x="11058" y="2206"/>
                    <a:pt x="11234" y="2058"/>
                    <a:pt x="11451" y="2058"/>
                  </a:cubicBezTo>
                  <a:lnTo>
                    <a:pt x="18610" y="2058"/>
                  </a:lnTo>
                  <a:cubicBezTo>
                    <a:pt x="18922" y="2058"/>
                    <a:pt x="19179" y="1800"/>
                    <a:pt x="19179" y="1489"/>
                  </a:cubicBezTo>
                  <a:lnTo>
                    <a:pt x="19179" y="555"/>
                  </a:lnTo>
                  <a:cubicBezTo>
                    <a:pt x="19179" y="244"/>
                    <a:pt x="18922" y="1"/>
                    <a:pt x="18610" y="1"/>
                  </a:cubicBezTo>
                  <a:lnTo>
                    <a:pt x="11762" y="1"/>
                  </a:lnTo>
                  <a:cubicBezTo>
                    <a:pt x="10950" y="1"/>
                    <a:pt x="10165" y="325"/>
                    <a:pt x="9583" y="894"/>
                  </a:cubicBezTo>
                  <a:cubicBezTo>
                    <a:pt x="9015" y="325"/>
                    <a:pt x="8230" y="1"/>
                    <a:pt x="74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6" name="Google Shape;1926;p46"/>
          <p:cNvGrpSpPr/>
          <p:nvPr/>
        </p:nvGrpSpPr>
        <p:grpSpPr>
          <a:xfrm>
            <a:off x="6002925" y="1207541"/>
            <a:ext cx="425752" cy="425463"/>
            <a:chOff x="6002925" y="1207541"/>
            <a:chExt cx="425752" cy="425463"/>
          </a:xfrm>
        </p:grpSpPr>
        <p:sp>
          <p:nvSpPr>
            <p:cNvPr id="1927" name="Google Shape;1927;p46"/>
            <p:cNvSpPr/>
            <p:nvPr/>
          </p:nvSpPr>
          <p:spPr>
            <a:xfrm>
              <a:off x="6002925" y="1207541"/>
              <a:ext cx="425752" cy="268331"/>
            </a:xfrm>
            <a:custGeom>
              <a:rect b="b" l="l" r="r" t="t"/>
              <a:pathLst>
                <a:path extrusionOk="0" h="12087" w="19178">
                  <a:moveTo>
                    <a:pt x="8987" y="0"/>
                  </a:moveTo>
                  <a:cubicBezTo>
                    <a:pt x="6875" y="0"/>
                    <a:pt x="4981" y="1353"/>
                    <a:pt x="4250" y="3329"/>
                  </a:cubicBezTo>
                  <a:cubicBezTo>
                    <a:pt x="1881" y="3465"/>
                    <a:pt x="0" y="5414"/>
                    <a:pt x="0" y="7783"/>
                  </a:cubicBezTo>
                  <a:cubicBezTo>
                    <a:pt x="0" y="9651"/>
                    <a:pt x="1164" y="11248"/>
                    <a:pt x="2815" y="11910"/>
                  </a:cubicBezTo>
                  <a:lnTo>
                    <a:pt x="2815" y="8081"/>
                  </a:lnTo>
                  <a:cubicBezTo>
                    <a:pt x="2815" y="6496"/>
                    <a:pt x="4100" y="5197"/>
                    <a:pt x="5697" y="5197"/>
                  </a:cubicBezTo>
                  <a:lnTo>
                    <a:pt x="14684" y="5197"/>
                  </a:lnTo>
                  <a:cubicBezTo>
                    <a:pt x="15619" y="5197"/>
                    <a:pt x="16363" y="5955"/>
                    <a:pt x="16363" y="6890"/>
                  </a:cubicBezTo>
                  <a:lnTo>
                    <a:pt x="16363" y="12087"/>
                  </a:lnTo>
                  <a:cubicBezTo>
                    <a:pt x="17987" y="11627"/>
                    <a:pt x="19178" y="10138"/>
                    <a:pt x="19178" y="8378"/>
                  </a:cubicBezTo>
                  <a:cubicBezTo>
                    <a:pt x="19178" y="6686"/>
                    <a:pt x="18028" y="5197"/>
                    <a:pt x="16417" y="4697"/>
                  </a:cubicBezTo>
                  <a:cubicBezTo>
                    <a:pt x="16224" y="3393"/>
                    <a:pt x="15094" y="2434"/>
                    <a:pt x="13796" y="2434"/>
                  </a:cubicBezTo>
                  <a:cubicBezTo>
                    <a:pt x="13638" y="2434"/>
                    <a:pt x="13479" y="2448"/>
                    <a:pt x="13318" y="2477"/>
                  </a:cubicBezTo>
                  <a:cubicBezTo>
                    <a:pt x="12398" y="947"/>
                    <a:pt x="10746" y="0"/>
                    <a:pt x="8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6"/>
            <p:cNvSpPr/>
            <p:nvPr/>
          </p:nvSpPr>
          <p:spPr>
            <a:xfrm>
              <a:off x="6090349" y="1347867"/>
              <a:ext cx="250904" cy="285137"/>
            </a:xfrm>
            <a:custGeom>
              <a:rect b="b" l="l" r="r" t="t"/>
              <a:pathLst>
                <a:path extrusionOk="0" h="12844" w="11302">
                  <a:moveTo>
                    <a:pt x="8987" y="2395"/>
                  </a:moveTo>
                  <a:cubicBezTo>
                    <a:pt x="9299" y="2395"/>
                    <a:pt x="9542" y="2653"/>
                    <a:pt x="9542" y="2964"/>
                  </a:cubicBezTo>
                  <a:cubicBezTo>
                    <a:pt x="9542" y="3275"/>
                    <a:pt x="9299" y="3519"/>
                    <a:pt x="8987" y="3519"/>
                  </a:cubicBezTo>
                  <a:lnTo>
                    <a:pt x="5915" y="3519"/>
                  </a:lnTo>
                  <a:cubicBezTo>
                    <a:pt x="5603" y="3519"/>
                    <a:pt x="5360" y="3275"/>
                    <a:pt x="5360" y="2964"/>
                  </a:cubicBezTo>
                  <a:cubicBezTo>
                    <a:pt x="5360" y="2653"/>
                    <a:pt x="5603" y="2395"/>
                    <a:pt x="5915" y="2395"/>
                  </a:cubicBezTo>
                  <a:close/>
                  <a:moveTo>
                    <a:pt x="8081" y="4791"/>
                  </a:moveTo>
                  <a:cubicBezTo>
                    <a:pt x="8391" y="4791"/>
                    <a:pt x="8649" y="5048"/>
                    <a:pt x="8649" y="5360"/>
                  </a:cubicBezTo>
                  <a:cubicBezTo>
                    <a:pt x="8649" y="5670"/>
                    <a:pt x="8391" y="5914"/>
                    <a:pt x="8081" y="5914"/>
                  </a:cubicBezTo>
                  <a:lnTo>
                    <a:pt x="6808" y="5914"/>
                  </a:lnTo>
                  <a:cubicBezTo>
                    <a:pt x="6511" y="5914"/>
                    <a:pt x="6253" y="5670"/>
                    <a:pt x="6253" y="5360"/>
                  </a:cubicBezTo>
                  <a:cubicBezTo>
                    <a:pt x="6253" y="5048"/>
                    <a:pt x="6511" y="4791"/>
                    <a:pt x="6808" y="4791"/>
                  </a:cubicBezTo>
                  <a:close/>
                  <a:moveTo>
                    <a:pt x="1759" y="0"/>
                  </a:moveTo>
                  <a:cubicBezTo>
                    <a:pt x="785" y="0"/>
                    <a:pt x="0" y="798"/>
                    <a:pt x="0" y="1760"/>
                  </a:cubicBezTo>
                  <a:lnTo>
                    <a:pt x="0" y="11071"/>
                  </a:lnTo>
                  <a:cubicBezTo>
                    <a:pt x="0" y="12046"/>
                    <a:pt x="799" y="12844"/>
                    <a:pt x="1774" y="12844"/>
                  </a:cubicBezTo>
                  <a:lnTo>
                    <a:pt x="10746" y="12844"/>
                  </a:lnTo>
                  <a:cubicBezTo>
                    <a:pt x="11058" y="12844"/>
                    <a:pt x="11302" y="12600"/>
                    <a:pt x="11302" y="12289"/>
                  </a:cubicBezTo>
                  <a:lnTo>
                    <a:pt x="11302" y="569"/>
                  </a:lnTo>
                  <a:cubicBezTo>
                    <a:pt x="11302" y="257"/>
                    <a:pt x="11058" y="0"/>
                    <a:pt x="10746" y="0"/>
                  </a:cubicBezTo>
                  <a:lnTo>
                    <a:pt x="3519" y="0"/>
                  </a:lnTo>
                  <a:lnTo>
                    <a:pt x="3519" y="10407"/>
                  </a:lnTo>
                  <a:lnTo>
                    <a:pt x="10178" y="10407"/>
                  </a:lnTo>
                  <a:lnTo>
                    <a:pt x="10178" y="11721"/>
                  </a:lnTo>
                  <a:lnTo>
                    <a:pt x="1774" y="11721"/>
                  </a:lnTo>
                  <a:cubicBezTo>
                    <a:pt x="1422" y="11721"/>
                    <a:pt x="1124" y="11436"/>
                    <a:pt x="1124" y="11071"/>
                  </a:cubicBezTo>
                  <a:cubicBezTo>
                    <a:pt x="1124" y="10705"/>
                    <a:pt x="1422" y="10407"/>
                    <a:pt x="1774" y="10407"/>
                  </a:cubicBezTo>
                  <a:lnTo>
                    <a:pt x="2396" y="10407"/>
                  </a:lnTo>
                  <a:lnTo>
                    <a:pt x="2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9" name="Google Shape;1929;p46"/>
          <p:cNvGrpSpPr/>
          <p:nvPr/>
        </p:nvGrpSpPr>
        <p:grpSpPr>
          <a:xfrm>
            <a:off x="6660622" y="1207474"/>
            <a:ext cx="425463" cy="425530"/>
            <a:chOff x="6660622" y="1207474"/>
            <a:chExt cx="425463" cy="425530"/>
          </a:xfrm>
        </p:grpSpPr>
        <p:sp>
          <p:nvSpPr>
            <p:cNvPr id="1930" name="Google Shape;1930;p46"/>
            <p:cNvSpPr/>
            <p:nvPr/>
          </p:nvSpPr>
          <p:spPr>
            <a:xfrm>
              <a:off x="6660622" y="1558789"/>
              <a:ext cx="42402" cy="74215"/>
            </a:xfrm>
            <a:custGeom>
              <a:rect b="b" l="l" r="r" t="t"/>
              <a:pathLst>
                <a:path extrusionOk="0" h="3343" w="1910">
                  <a:moveTo>
                    <a:pt x="1909" y="0"/>
                  </a:moveTo>
                  <a:cubicBezTo>
                    <a:pt x="826" y="419"/>
                    <a:pt x="0" y="1502"/>
                    <a:pt x="0" y="2788"/>
                  </a:cubicBezTo>
                  <a:cubicBezTo>
                    <a:pt x="0" y="3099"/>
                    <a:pt x="244" y="3343"/>
                    <a:pt x="556" y="3343"/>
                  </a:cubicBezTo>
                  <a:lnTo>
                    <a:pt x="1909" y="3343"/>
                  </a:lnTo>
                  <a:lnTo>
                    <a:pt x="19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6"/>
            <p:cNvSpPr/>
            <p:nvPr/>
          </p:nvSpPr>
          <p:spPr>
            <a:xfrm>
              <a:off x="7043728" y="1558789"/>
              <a:ext cx="42358" cy="74215"/>
            </a:xfrm>
            <a:custGeom>
              <a:rect b="b" l="l" r="r" t="t"/>
              <a:pathLst>
                <a:path extrusionOk="0" h="3343" w="1908">
                  <a:moveTo>
                    <a:pt x="0" y="0"/>
                  </a:moveTo>
                  <a:lnTo>
                    <a:pt x="0" y="3343"/>
                  </a:lnTo>
                  <a:lnTo>
                    <a:pt x="1353" y="3343"/>
                  </a:lnTo>
                  <a:cubicBezTo>
                    <a:pt x="1664" y="3343"/>
                    <a:pt x="1908" y="3099"/>
                    <a:pt x="1908" y="2788"/>
                  </a:cubicBezTo>
                  <a:cubicBezTo>
                    <a:pt x="1908" y="1502"/>
                    <a:pt x="1083" y="41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6"/>
            <p:cNvSpPr/>
            <p:nvPr/>
          </p:nvSpPr>
          <p:spPr>
            <a:xfrm>
              <a:off x="6691858" y="1341251"/>
              <a:ext cx="362992" cy="104873"/>
            </a:xfrm>
            <a:custGeom>
              <a:rect b="b" l="l" r="r" t="t"/>
              <a:pathLst>
                <a:path extrusionOk="0" h="4724" w="16351">
                  <a:moveTo>
                    <a:pt x="2478" y="0"/>
                  </a:moveTo>
                  <a:cubicBezTo>
                    <a:pt x="2275" y="0"/>
                    <a:pt x="2072" y="122"/>
                    <a:pt x="1977" y="311"/>
                  </a:cubicBezTo>
                  <a:lnTo>
                    <a:pt x="177" y="3911"/>
                  </a:lnTo>
                  <a:cubicBezTo>
                    <a:pt x="1" y="4277"/>
                    <a:pt x="271" y="4723"/>
                    <a:pt x="677" y="4723"/>
                  </a:cubicBezTo>
                  <a:lnTo>
                    <a:pt x="15661" y="4723"/>
                  </a:lnTo>
                  <a:cubicBezTo>
                    <a:pt x="16080" y="4723"/>
                    <a:pt x="16350" y="4277"/>
                    <a:pt x="16161" y="3911"/>
                  </a:cubicBezTo>
                  <a:lnTo>
                    <a:pt x="14361" y="311"/>
                  </a:lnTo>
                  <a:cubicBezTo>
                    <a:pt x="14266" y="122"/>
                    <a:pt x="14076" y="0"/>
                    <a:pt x="13860" y="0"/>
                  </a:cubicBezTo>
                  <a:lnTo>
                    <a:pt x="11871" y="0"/>
                  </a:lnTo>
                  <a:lnTo>
                    <a:pt x="8920" y="1475"/>
                  </a:lnTo>
                  <a:cubicBezTo>
                    <a:pt x="8690" y="1590"/>
                    <a:pt x="8433" y="1648"/>
                    <a:pt x="8174" y="1648"/>
                  </a:cubicBezTo>
                  <a:cubicBezTo>
                    <a:pt x="7915" y="1648"/>
                    <a:pt x="7655" y="1590"/>
                    <a:pt x="7418" y="1475"/>
                  </a:cubicBezTo>
                  <a:lnTo>
                    <a:pt x="44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6"/>
            <p:cNvSpPr/>
            <p:nvPr/>
          </p:nvSpPr>
          <p:spPr>
            <a:xfrm>
              <a:off x="6794333" y="1207474"/>
              <a:ext cx="158064" cy="145366"/>
            </a:xfrm>
            <a:custGeom>
              <a:rect b="b" l="l" r="r" t="t"/>
              <a:pathLst>
                <a:path extrusionOk="0" h="6548" w="7120">
                  <a:moveTo>
                    <a:pt x="565" y="0"/>
                  </a:moveTo>
                  <a:cubicBezTo>
                    <a:pt x="274" y="0"/>
                    <a:pt x="1" y="234"/>
                    <a:pt x="1" y="558"/>
                  </a:cubicBezTo>
                  <a:lnTo>
                    <a:pt x="1" y="4496"/>
                  </a:lnTo>
                  <a:cubicBezTo>
                    <a:pt x="1" y="4700"/>
                    <a:pt x="122" y="4902"/>
                    <a:pt x="311" y="4998"/>
                  </a:cubicBezTo>
                  <a:lnTo>
                    <a:pt x="3303" y="6486"/>
                  </a:lnTo>
                  <a:cubicBezTo>
                    <a:pt x="3384" y="6527"/>
                    <a:pt x="3472" y="6547"/>
                    <a:pt x="3558" y="6547"/>
                  </a:cubicBezTo>
                  <a:cubicBezTo>
                    <a:pt x="3644" y="6547"/>
                    <a:pt x="3729" y="6527"/>
                    <a:pt x="3803" y="6486"/>
                  </a:cubicBezTo>
                  <a:lnTo>
                    <a:pt x="6808" y="4998"/>
                  </a:lnTo>
                  <a:cubicBezTo>
                    <a:pt x="6997" y="4902"/>
                    <a:pt x="7120" y="4700"/>
                    <a:pt x="7120" y="4496"/>
                  </a:cubicBezTo>
                  <a:lnTo>
                    <a:pt x="7120" y="558"/>
                  </a:lnTo>
                  <a:cubicBezTo>
                    <a:pt x="7120" y="234"/>
                    <a:pt x="6846" y="0"/>
                    <a:pt x="6550" y="0"/>
                  </a:cubicBezTo>
                  <a:cubicBezTo>
                    <a:pt x="6450" y="0"/>
                    <a:pt x="6348" y="26"/>
                    <a:pt x="6253" y="84"/>
                  </a:cubicBezTo>
                  <a:lnTo>
                    <a:pt x="3559" y="1735"/>
                  </a:lnTo>
                  <a:lnTo>
                    <a:pt x="853" y="84"/>
                  </a:lnTo>
                  <a:cubicBezTo>
                    <a:pt x="761" y="26"/>
                    <a:pt x="662" y="0"/>
                    <a:pt x="5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6"/>
            <p:cNvSpPr/>
            <p:nvPr/>
          </p:nvSpPr>
          <p:spPr>
            <a:xfrm>
              <a:off x="6785919" y="1532349"/>
              <a:ext cx="41780" cy="100655"/>
            </a:xfrm>
            <a:custGeom>
              <a:rect b="b" l="l" r="r" t="t"/>
              <a:pathLst>
                <a:path extrusionOk="0" h="4534" w="1882">
                  <a:moveTo>
                    <a:pt x="1" y="0"/>
                  </a:moveTo>
                  <a:lnTo>
                    <a:pt x="1" y="4534"/>
                  </a:lnTo>
                  <a:lnTo>
                    <a:pt x="1881" y="4534"/>
                  </a:lnTo>
                  <a:lnTo>
                    <a:pt x="1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6"/>
            <p:cNvSpPr/>
            <p:nvPr/>
          </p:nvSpPr>
          <p:spPr>
            <a:xfrm>
              <a:off x="6919008" y="1532349"/>
              <a:ext cx="41492" cy="28549"/>
            </a:xfrm>
            <a:custGeom>
              <a:rect b="b" l="l" r="r" t="t"/>
              <a:pathLst>
                <a:path extrusionOk="0" h="1286" w="1869">
                  <a:moveTo>
                    <a:pt x="1" y="0"/>
                  </a:moveTo>
                  <a:lnTo>
                    <a:pt x="1" y="1285"/>
                  </a:lnTo>
                  <a:lnTo>
                    <a:pt x="1868" y="1285"/>
                  </a:lnTo>
                  <a:lnTo>
                    <a:pt x="18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6"/>
            <p:cNvSpPr/>
            <p:nvPr/>
          </p:nvSpPr>
          <p:spPr>
            <a:xfrm>
              <a:off x="6727911" y="1471055"/>
              <a:ext cx="290887" cy="161949"/>
            </a:xfrm>
            <a:custGeom>
              <a:rect b="b" l="l" r="r" t="t"/>
              <a:pathLst>
                <a:path extrusionOk="0" h="7295" w="13103">
                  <a:moveTo>
                    <a:pt x="11045" y="1637"/>
                  </a:moveTo>
                  <a:cubicBezTo>
                    <a:pt x="11357" y="1637"/>
                    <a:pt x="11600" y="1895"/>
                    <a:pt x="11600" y="2206"/>
                  </a:cubicBezTo>
                  <a:lnTo>
                    <a:pt x="11600" y="4602"/>
                  </a:lnTo>
                  <a:cubicBezTo>
                    <a:pt x="11600" y="4913"/>
                    <a:pt x="11357" y="5170"/>
                    <a:pt x="11045" y="5170"/>
                  </a:cubicBezTo>
                  <a:lnTo>
                    <a:pt x="8040" y="5170"/>
                  </a:lnTo>
                  <a:cubicBezTo>
                    <a:pt x="7743" y="5170"/>
                    <a:pt x="7486" y="4913"/>
                    <a:pt x="7486" y="4602"/>
                  </a:cubicBezTo>
                  <a:lnTo>
                    <a:pt x="7486" y="2206"/>
                  </a:lnTo>
                  <a:cubicBezTo>
                    <a:pt x="7486" y="1895"/>
                    <a:pt x="7743" y="1637"/>
                    <a:pt x="8040" y="1637"/>
                  </a:cubicBezTo>
                  <a:close/>
                  <a:moveTo>
                    <a:pt x="1" y="0"/>
                  </a:moveTo>
                  <a:lnTo>
                    <a:pt x="1" y="6740"/>
                  </a:lnTo>
                  <a:cubicBezTo>
                    <a:pt x="1" y="7051"/>
                    <a:pt x="244" y="7295"/>
                    <a:pt x="556" y="7295"/>
                  </a:cubicBezTo>
                  <a:lnTo>
                    <a:pt x="1490" y="7295"/>
                  </a:lnTo>
                  <a:lnTo>
                    <a:pt x="1490" y="2206"/>
                  </a:lnTo>
                  <a:cubicBezTo>
                    <a:pt x="1490" y="1895"/>
                    <a:pt x="1747" y="1637"/>
                    <a:pt x="2058" y="1637"/>
                  </a:cubicBezTo>
                  <a:lnTo>
                    <a:pt x="5050" y="1637"/>
                  </a:lnTo>
                  <a:cubicBezTo>
                    <a:pt x="5360" y="1637"/>
                    <a:pt x="5618" y="1895"/>
                    <a:pt x="5618" y="2206"/>
                  </a:cubicBezTo>
                  <a:lnTo>
                    <a:pt x="5618" y="7295"/>
                  </a:lnTo>
                  <a:lnTo>
                    <a:pt x="12534" y="7295"/>
                  </a:lnTo>
                  <a:cubicBezTo>
                    <a:pt x="12846" y="7295"/>
                    <a:pt x="13102" y="7051"/>
                    <a:pt x="13102" y="6740"/>
                  </a:cubicBezTo>
                  <a:lnTo>
                    <a:pt x="13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7" name="Google Shape;1937;p46"/>
          <p:cNvGrpSpPr/>
          <p:nvPr/>
        </p:nvGrpSpPr>
        <p:grpSpPr>
          <a:xfrm>
            <a:off x="7358613" y="1207541"/>
            <a:ext cx="344344" cy="425463"/>
            <a:chOff x="7358613" y="1207541"/>
            <a:chExt cx="344344" cy="425463"/>
          </a:xfrm>
        </p:grpSpPr>
        <p:sp>
          <p:nvSpPr>
            <p:cNvPr id="1938" name="Google Shape;1938;p46"/>
            <p:cNvSpPr/>
            <p:nvPr/>
          </p:nvSpPr>
          <p:spPr>
            <a:xfrm>
              <a:off x="7358613" y="1207541"/>
              <a:ext cx="344344" cy="425463"/>
            </a:xfrm>
            <a:custGeom>
              <a:rect b="b" l="l" r="r" t="t"/>
              <a:pathLst>
                <a:path extrusionOk="0" h="19165" w="15511">
                  <a:moveTo>
                    <a:pt x="14386" y="1124"/>
                  </a:moveTo>
                  <a:lnTo>
                    <a:pt x="14386" y="3032"/>
                  </a:lnTo>
                  <a:lnTo>
                    <a:pt x="2084" y="3032"/>
                  </a:lnTo>
                  <a:cubicBezTo>
                    <a:pt x="1556" y="3032"/>
                    <a:pt x="1123" y="2599"/>
                    <a:pt x="1123" y="2071"/>
                  </a:cubicBezTo>
                  <a:cubicBezTo>
                    <a:pt x="1123" y="1543"/>
                    <a:pt x="1556" y="1124"/>
                    <a:pt x="2084" y="1124"/>
                  </a:cubicBezTo>
                  <a:close/>
                  <a:moveTo>
                    <a:pt x="7755" y="5428"/>
                  </a:moveTo>
                  <a:cubicBezTo>
                    <a:pt x="10042" y="5428"/>
                    <a:pt x="11910" y="7296"/>
                    <a:pt x="11910" y="9582"/>
                  </a:cubicBezTo>
                  <a:cubicBezTo>
                    <a:pt x="11910" y="11870"/>
                    <a:pt x="10042" y="13738"/>
                    <a:pt x="7755" y="13738"/>
                  </a:cubicBezTo>
                  <a:cubicBezTo>
                    <a:pt x="5468" y="13738"/>
                    <a:pt x="3600" y="11870"/>
                    <a:pt x="3600" y="9582"/>
                  </a:cubicBezTo>
                  <a:cubicBezTo>
                    <a:pt x="3600" y="7296"/>
                    <a:pt x="5468" y="5428"/>
                    <a:pt x="7755" y="5428"/>
                  </a:cubicBezTo>
                  <a:close/>
                  <a:moveTo>
                    <a:pt x="11044" y="15010"/>
                  </a:moveTo>
                  <a:cubicBezTo>
                    <a:pt x="11355" y="15010"/>
                    <a:pt x="11612" y="15267"/>
                    <a:pt x="11612" y="15579"/>
                  </a:cubicBezTo>
                  <a:cubicBezTo>
                    <a:pt x="11612" y="15889"/>
                    <a:pt x="11355" y="16133"/>
                    <a:pt x="11044" y="16133"/>
                  </a:cubicBezTo>
                  <a:lnTo>
                    <a:pt x="4466" y="16133"/>
                  </a:lnTo>
                  <a:cubicBezTo>
                    <a:pt x="4155" y="16133"/>
                    <a:pt x="3898" y="15889"/>
                    <a:pt x="3898" y="15579"/>
                  </a:cubicBezTo>
                  <a:cubicBezTo>
                    <a:pt x="3898" y="15267"/>
                    <a:pt x="4155" y="15010"/>
                    <a:pt x="4466" y="15010"/>
                  </a:cubicBezTo>
                  <a:close/>
                  <a:moveTo>
                    <a:pt x="2084" y="0"/>
                  </a:moveTo>
                  <a:cubicBezTo>
                    <a:pt x="933" y="0"/>
                    <a:pt x="0" y="934"/>
                    <a:pt x="0" y="2071"/>
                  </a:cubicBezTo>
                  <a:lnTo>
                    <a:pt x="0" y="17094"/>
                  </a:lnTo>
                  <a:cubicBezTo>
                    <a:pt x="0" y="18231"/>
                    <a:pt x="933" y="19165"/>
                    <a:pt x="2084" y="19165"/>
                  </a:cubicBezTo>
                  <a:lnTo>
                    <a:pt x="14942" y="19165"/>
                  </a:lnTo>
                  <a:cubicBezTo>
                    <a:pt x="15253" y="19165"/>
                    <a:pt x="15510" y="18921"/>
                    <a:pt x="15510" y="18610"/>
                  </a:cubicBezTo>
                  <a:lnTo>
                    <a:pt x="15510" y="555"/>
                  </a:lnTo>
                  <a:cubicBezTo>
                    <a:pt x="15510" y="244"/>
                    <a:pt x="15253" y="0"/>
                    <a:pt x="14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6"/>
            <p:cNvSpPr/>
            <p:nvPr/>
          </p:nvSpPr>
          <p:spPr>
            <a:xfrm>
              <a:off x="7463441" y="1352951"/>
              <a:ext cx="134643" cy="134621"/>
            </a:xfrm>
            <a:custGeom>
              <a:rect b="b" l="l" r="r" t="t"/>
              <a:pathLst>
                <a:path extrusionOk="0" h="6064" w="6065">
                  <a:moveTo>
                    <a:pt x="3033" y="1273"/>
                  </a:moveTo>
                  <a:cubicBezTo>
                    <a:pt x="3344" y="1273"/>
                    <a:pt x="3601" y="1516"/>
                    <a:pt x="3601" y="1828"/>
                  </a:cubicBezTo>
                  <a:lnTo>
                    <a:pt x="3601" y="2464"/>
                  </a:lnTo>
                  <a:lnTo>
                    <a:pt x="4238" y="2464"/>
                  </a:lnTo>
                  <a:cubicBezTo>
                    <a:pt x="4535" y="2464"/>
                    <a:pt x="4792" y="2722"/>
                    <a:pt x="4792" y="3032"/>
                  </a:cubicBezTo>
                  <a:cubicBezTo>
                    <a:pt x="4792" y="3344"/>
                    <a:pt x="4535" y="3588"/>
                    <a:pt x="4238" y="3588"/>
                  </a:cubicBezTo>
                  <a:lnTo>
                    <a:pt x="3601" y="3588"/>
                  </a:lnTo>
                  <a:lnTo>
                    <a:pt x="3601" y="4223"/>
                  </a:lnTo>
                  <a:cubicBezTo>
                    <a:pt x="3601" y="4535"/>
                    <a:pt x="3344" y="4792"/>
                    <a:pt x="3033" y="4792"/>
                  </a:cubicBezTo>
                  <a:cubicBezTo>
                    <a:pt x="2722" y="4792"/>
                    <a:pt x="2464" y="4535"/>
                    <a:pt x="2464" y="4223"/>
                  </a:cubicBezTo>
                  <a:lnTo>
                    <a:pt x="2464" y="3588"/>
                  </a:lnTo>
                  <a:lnTo>
                    <a:pt x="1829" y="3588"/>
                  </a:lnTo>
                  <a:cubicBezTo>
                    <a:pt x="1531" y="3588"/>
                    <a:pt x="1273" y="3344"/>
                    <a:pt x="1273" y="3032"/>
                  </a:cubicBezTo>
                  <a:cubicBezTo>
                    <a:pt x="1273" y="2722"/>
                    <a:pt x="1531" y="2464"/>
                    <a:pt x="1829" y="2464"/>
                  </a:cubicBezTo>
                  <a:lnTo>
                    <a:pt x="2464" y="2464"/>
                  </a:lnTo>
                  <a:lnTo>
                    <a:pt x="2464" y="1828"/>
                  </a:lnTo>
                  <a:cubicBezTo>
                    <a:pt x="2464" y="1516"/>
                    <a:pt x="2722" y="1273"/>
                    <a:pt x="3033" y="1273"/>
                  </a:cubicBezTo>
                  <a:close/>
                  <a:moveTo>
                    <a:pt x="3033" y="1"/>
                  </a:moveTo>
                  <a:cubicBezTo>
                    <a:pt x="1354" y="1"/>
                    <a:pt x="1" y="1354"/>
                    <a:pt x="1" y="3032"/>
                  </a:cubicBezTo>
                  <a:cubicBezTo>
                    <a:pt x="1" y="4711"/>
                    <a:pt x="1354" y="6064"/>
                    <a:pt x="3033" y="6064"/>
                  </a:cubicBezTo>
                  <a:cubicBezTo>
                    <a:pt x="4711" y="6064"/>
                    <a:pt x="6064" y="4711"/>
                    <a:pt x="6064" y="3032"/>
                  </a:cubicBezTo>
                  <a:cubicBezTo>
                    <a:pt x="6064" y="1354"/>
                    <a:pt x="4711" y="1"/>
                    <a:pt x="3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46"/>
          <p:cNvGrpSpPr/>
          <p:nvPr/>
        </p:nvGrpSpPr>
        <p:grpSpPr>
          <a:xfrm>
            <a:off x="1400732" y="1925955"/>
            <a:ext cx="425774" cy="425752"/>
            <a:chOff x="1400732" y="1925955"/>
            <a:chExt cx="425774" cy="425752"/>
          </a:xfrm>
        </p:grpSpPr>
        <p:sp>
          <p:nvSpPr>
            <p:cNvPr id="1941" name="Google Shape;1941;p46"/>
            <p:cNvSpPr/>
            <p:nvPr/>
          </p:nvSpPr>
          <p:spPr>
            <a:xfrm>
              <a:off x="1400732" y="2216198"/>
              <a:ext cx="98568" cy="28261"/>
            </a:xfrm>
            <a:custGeom>
              <a:rect b="b" l="l" r="r" t="t"/>
              <a:pathLst>
                <a:path extrusionOk="0" h="1273" w="4440">
                  <a:moveTo>
                    <a:pt x="0" y="0"/>
                  </a:moveTo>
                  <a:lnTo>
                    <a:pt x="0" y="704"/>
                  </a:lnTo>
                  <a:cubicBezTo>
                    <a:pt x="0" y="1015"/>
                    <a:pt x="258" y="1272"/>
                    <a:pt x="568" y="1272"/>
                  </a:cubicBezTo>
                  <a:lnTo>
                    <a:pt x="4439" y="1272"/>
                  </a:lnTo>
                  <a:cubicBezTo>
                    <a:pt x="4331" y="825"/>
                    <a:pt x="4304" y="365"/>
                    <a:pt x="43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6"/>
            <p:cNvSpPr/>
            <p:nvPr/>
          </p:nvSpPr>
          <p:spPr>
            <a:xfrm>
              <a:off x="1727938" y="2216198"/>
              <a:ext cx="98568" cy="28261"/>
            </a:xfrm>
            <a:custGeom>
              <a:rect b="b" l="l" r="r" t="t"/>
              <a:pathLst>
                <a:path extrusionOk="0" h="1273" w="4440">
                  <a:moveTo>
                    <a:pt x="122" y="0"/>
                  </a:moveTo>
                  <a:cubicBezTo>
                    <a:pt x="136" y="365"/>
                    <a:pt x="95" y="825"/>
                    <a:pt x="0" y="1272"/>
                  </a:cubicBezTo>
                  <a:lnTo>
                    <a:pt x="3871" y="1272"/>
                  </a:lnTo>
                  <a:cubicBezTo>
                    <a:pt x="4182" y="1272"/>
                    <a:pt x="4440" y="1015"/>
                    <a:pt x="4440" y="704"/>
                  </a:cubicBezTo>
                  <a:lnTo>
                    <a:pt x="4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6"/>
            <p:cNvSpPr/>
            <p:nvPr/>
          </p:nvSpPr>
          <p:spPr>
            <a:xfrm>
              <a:off x="1626062" y="1925955"/>
              <a:ext cx="200444" cy="265312"/>
            </a:xfrm>
            <a:custGeom>
              <a:rect b="b" l="l" r="r" t="t"/>
              <a:pathLst>
                <a:path extrusionOk="0" h="11951" w="9029">
                  <a:moveTo>
                    <a:pt x="6633" y="2179"/>
                  </a:moveTo>
                  <a:cubicBezTo>
                    <a:pt x="6944" y="2179"/>
                    <a:pt x="7188" y="2422"/>
                    <a:pt x="7188" y="2734"/>
                  </a:cubicBezTo>
                  <a:cubicBezTo>
                    <a:pt x="7188" y="3045"/>
                    <a:pt x="6944" y="3302"/>
                    <a:pt x="6633" y="3302"/>
                  </a:cubicBezTo>
                  <a:lnTo>
                    <a:pt x="2437" y="3302"/>
                  </a:lnTo>
                  <a:cubicBezTo>
                    <a:pt x="2126" y="3302"/>
                    <a:pt x="1868" y="3045"/>
                    <a:pt x="1868" y="2734"/>
                  </a:cubicBezTo>
                  <a:cubicBezTo>
                    <a:pt x="1868" y="2422"/>
                    <a:pt x="2126" y="2179"/>
                    <a:pt x="2437" y="2179"/>
                  </a:cubicBezTo>
                  <a:close/>
                  <a:moveTo>
                    <a:pt x="6633" y="4872"/>
                  </a:moveTo>
                  <a:cubicBezTo>
                    <a:pt x="6944" y="4872"/>
                    <a:pt x="7188" y="5116"/>
                    <a:pt x="7188" y="5427"/>
                  </a:cubicBezTo>
                  <a:cubicBezTo>
                    <a:pt x="7188" y="5739"/>
                    <a:pt x="6944" y="5995"/>
                    <a:pt x="6633" y="5995"/>
                  </a:cubicBezTo>
                  <a:lnTo>
                    <a:pt x="2437" y="5995"/>
                  </a:lnTo>
                  <a:cubicBezTo>
                    <a:pt x="2126" y="5995"/>
                    <a:pt x="1868" y="5739"/>
                    <a:pt x="1868" y="5427"/>
                  </a:cubicBezTo>
                  <a:cubicBezTo>
                    <a:pt x="1868" y="5116"/>
                    <a:pt x="2126" y="4872"/>
                    <a:pt x="2437" y="4872"/>
                  </a:cubicBezTo>
                  <a:close/>
                  <a:moveTo>
                    <a:pt x="6633" y="7525"/>
                  </a:moveTo>
                  <a:cubicBezTo>
                    <a:pt x="6944" y="7525"/>
                    <a:pt x="7188" y="7782"/>
                    <a:pt x="7188" y="8094"/>
                  </a:cubicBezTo>
                  <a:cubicBezTo>
                    <a:pt x="7188" y="8404"/>
                    <a:pt x="6944" y="8648"/>
                    <a:pt x="6633" y="8648"/>
                  </a:cubicBezTo>
                  <a:lnTo>
                    <a:pt x="4833" y="8648"/>
                  </a:lnTo>
                  <a:cubicBezTo>
                    <a:pt x="4521" y="8648"/>
                    <a:pt x="4265" y="8404"/>
                    <a:pt x="4265" y="8094"/>
                  </a:cubicBezTo>
                  <a:cubicBezTo>
                    <a:pt x="4265" y="7782"/>
                    <a:pt x="4521" y="7525"/>
                    <a:pt x="4833" y="7525"/>
                  </a:cubicBezTo>
                  <a:close/>
                  <a:moveTo>
                    <a:pt x="1814" y="0"/>
                  </a:moveTo>
                  <a:cubicBezTo>
                    <a:pt x="813" y="13"/>
                    <a:pt x="1" y="839"/>
                    <a:pt x="1" y="1841"/>
                  </a:cubicBezTo>
                  <a:lnTo>
                    <a:pt x="1" y="7931"/>
                  </a:lnTo>
                  <a:cubicBezTo>
                    <a:pt x="2234" y="8175"/>
                    <a:pt x="4061" y="9812"/>
                    <a:pt x="4575" y="11950"/>
                  </a:cubicBezTo>
                  <a:lnTo>
                    <a:pt x="8460" y="11950"/>
                  </a:lnTo>
                  <a:cubicBezTo>
                    <a:pt x="8771" y="11950"/>
                    <a:pt x="9029" y="11694"/>
                    <a:pt x="9029" y="11382"/>
                  </a:cubicBezTo>
                  <a:lnTo>
                    <a:pt x="9029" y="569"/>
                  </a:lnTo>
                  <a:cubicBezTo>
                    <a:pt x="9029" y="257"/>
                    <a:pt x="8771" y="0"/>
                    <a:pt x="84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6"/>
            <p:cNvSpPr/>
            <p:nvPr/>
          </p:nvSpPr>
          <p:spPr>
            <a:xfrm>
              <a:off x="1400732" y="1925955"/>
              <a:ext cx="200422" cy="265312"/>
            </a:xfrm>
            <a:custGeom>
              <a:rect b="b" l="l" r="r" t="t"/>
              <a:pathLst>
                <a:path extrusionOk="0" h="11951" w="9028">
                  <a:moveTo>
                    <a:pt x="6592" y="2179"/>
                  </a:moveTo>
                  <a:cubicBezTo>
                    <a:pt x="6903" y="2179"/>
                    <a:pt x="7160" y="2422"/>
                    <a:pt x="7160" y="2734"/>
                  </a:cubicBezTo>
                  <a:cubicBezTo>
                    <a:pt x="7160" y="3045"/>
                    <a:pt x="6903" y="3302"/>
                    <a:pt x="6592" y="3302"/>
                  </a:cubicBezTo>
                  <a:lnTo>
                    <a:pt x="2396" y="3302"/>
                  </a:lnTo>
                  <a:cubicBezTo>
                    <a:pt x="2084" y="3302"/>
                    <a:pt x="1841" y="3045"/>
                    <a:pt x="1841" y="2734"/>
                  </a:cubicBezTo>
                  <a:cubicBezTo>
                    <a:pt x="1841" y="2422"/>
                    <a:pt x="2084" y="2179"/>
                    <a:pt x="2396" y="2179"/>
                  </a:cubicBezTo>
                  <a:close/>
                  <a:moveTo>
                    <a:pt x="6592" y="4872"/>
                  </a:moveTo>
                  <a:cubicBezTo>
                    <a:pt x="6903" y="4872"/>
                    <a:pt x="7160" y="5116"/>
                    <a:pt x="7160" y="5427"/>
                  </a:cubicBezTo>
                  <a:cubicBezTo>
                    <a:pt x="7160" y="5739"/>
                    <a:pt x="6903" y="5995"/>
                    <a:pt x="6592" y="5995"/>
                  </a:cubicBezTo>
                  <a:lnTo>
                    <a:pt x="2396" y="5995"/>
                  </a:lnTo>
                  <a:cubicBezTo>
                    <a:pt x="2084" y="5995"/>
                    <a:pt x="1841" y="5739"/>
                    <a:pt x="1841" y="5427"/>
                  </a:cubicBezTo>
                  <a:cubicBezTo>
                    <a:pt x="1841" y="5116"/>
                    <a:pt x="2084" y="4872"/>
                    <a:pt x="2396" y="4872"/>
                  </a:cubicBezTo>
                  <a:close/>
                  <a:moveTo>
                    <a:pt x="4196" y="7525"/>
                  </a:moveTo>
                  <a:cubicBezTo>
                    <a:pt x="4507" y="7525"/>
                    <a:pt x="4764" y="7782"/>
                    <a:pt x="4764" y="8094"/>
                  </a:cubicBezTo>
                  <a:cubicBezTo>
                    <a:pt x="4764" y="8404"/>
                    <a:pt x="4507" y="8648"/>
                    <a:pt x="4196" y="8648"/>
                  </a:cubicBezTo>
                  <a:lnTo>
                    <a:pt x="2396" y="8648"/>
                  </a:lnTo>
                  <a:cubicBezTo>
                    <a:pt x="2084" y="8648"/>
                    <a:pt x="1841" y="8404"/>
                    <a:pt x="1841" y="8094"/>
                  </a:cubicBezTo>
                  <a:cubicBezTo>
                    <a:pt x="1841" y="7782"/>
                    <a:pt x="2084" y="7525"/>
                    <a:pt x="2396" y="7525"/>
                  </a:cubicBezTo>
                  <a:close/>
                  <a:moveTo>
                    <a:pt x="568" y="0"/>
                  </a:moveTo>
                  <a:cubicBezTo>
                    <a:pt x="258" y="0"/>
                    <a:pt x="0" y="257"/>
                    <a:pt x="0" y="569"/>
                  </a:cubicBezTo>
                  <a:lnTo>
                    <a:pt x="0" y="11382"/>
                  </a:lnTo>
                  <a:cubicBezTo>
                    <a:pt x="0" y="11694"/>
                    <a:pt x="258" y="11950"/>
                    <a:pt x="568" y="11950"/>
                  </a:cubicBezTo>
                  <a:lnTo>
                    <a:pt x="4453" y="11950"/>
                  </a:lnTo>
                  <a:cubicBezTo>
                    <a:pt x="4968" y="9812"/>
                    <a:pt x="6794" y="8175"/>
                    <a:pt x="9028" y="7931"/>
                  </a:cubicBezTo>
                  <a:lnTo>
                    <a:pt x="9028" y="1841"/>
                  </a:lnTo>
                  <a:cubicBezTo>
                    <a:pt x="9028" y="839"/>
                    <a:pt x="8216" y="0"/>
                    <a:pt x="72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6"/>
            <p:cNvSpPr/>
            <p:nvPr/>
          </p:nvSpPr>
          <p:spPr>
            <a:xfrm>
              <a:off x="1521211" y="2126332"/>
              <a:ext cx="226573" cy="225374"/>
            </a:xfrm>
            <a:custGeom>
              <a:rect b="b" l="l" r="r" t="t"/>
              <a:pathLst>
                <a:path extrusionOk="0" h="10152" w="10206">
                  <a:moveTo>
                    <a:pt x="4155" y="1125"/>
                  </a:moveTo>
                  <a:cubicBezTo>
                    <a:pt x="5834" y="1125"/>
                    <a:pt x="7201" y="2478"/>
                    <a:pt x="7201" y="4157"/>
                  </a:cubicBezTo>
                  <a:cubicBezTo>
                    <a:pt x="7201" y="5821"/>
                    <a:pt x="5834" y="7188"/>
                    <a:pt x="4155" y="7188"/>
                  </a:cubicBezTo>
                  <a:cubicBezTo>
                    <a:pt x="2491" y="7188"/>
                    <a:pt x="1124" y="5835"/>
                    <a:pt x="1124" y="4157"/>
                  </a:cubicBezTo>
                  <a:cubicBezTo>
                    <a:pt x="1124" y="2478"/>
                    <a:pt x="2491" y="1125"/>
                    <a:pt x="4155" y="1125"/>
                  </a:cubicBezTo>
                  <a:close/>
                  <a:moveTo>
                    <a:pt x="4155" y="1"/>
                  </a:moveTo>
                  <a:cubicBezTo>
                    <a:pt x="1869" y="1"/>
                    <a:pt x="1" y="1869"/>
                    <a:pt x="1" y="4157"/>
                  </a:cubicBezTo>
                  <a:cubicBezTo>
                    <a:pt x="1" y="6443"/>
                    <a:pt x="1869" y="8311"/>
                    <a:pt x="4155" y="8311"/>
                  </a:cubicBezTo>
                  <a:cubicBezTo>
                    <a:pt x="5103" y="8311"/>
                    <a:pt x="5983" y="8000"/>
                    <a:pt x="6673" y="7459"/>
                  </a:cubicBezTo>
                  <a:lnTo>
                    <a:pt x="9190" y="9989"/>
                  </a:lnTo>
                  <a:cubicBezTo>
                    <a:pt x="9298" y="10098"/>
                    <a:pt x="9444" y="10152"/>
                    <a:pt x="9590" y="10152"/>
                  </a:cubicBezTo>
                  <a:cubicBezTo>
                    <a:pt x="9735" y="10152"/>
                    <a:pt x="9881" y="10098"/>
                    <a:pt x="9989" y="9989"/>
                  </a:cubicBezTo>
                  <a:cubicBezTo>
                    <a:pt x="10206" y="9760"/>
                    <a:pt x="10206" y="9408"/>
                    <a:pt x="9989" y="9191"/>
                  </a:cubicBezTo>
                  <a:lnTo>
                    <a:pt x="7472" y="6674"/>
                  </a:lnTo>
                  <a:cubicBezTo>
                    <a:pt x="7999" y="5970"/>
                    <a:pt x="8324" y="5104"/>
                    <a:pt x="8324" y="4157"/>
                  </a:cubicBezTo>
                  <a:cubicBezTo>
                    <a:pt x="8324" y="1869"/>
                    <a:pt x="6456" y="1"/>
                    <a:pt x="41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46"/>
          <p:cNvGrpSpPr/>
          <p:nvPr/>
        </p:nvGrpSpPr>
        <p:grpSpPr>
          <a:xfrm>
            <a:off x="2058141" y="1980034"/>
            <a:ext cx="425774" cy="317593"/>
            <a:chOff x="2058141" y="1980034"/>
            <a:chExt cx="425774" cy="317593"/>
          </a:xfrm>
        </p:grpSpPr>
        <p:sp>
          <p:nvSpPr>
            <p:cNvPr id="1947" name="Google Shape;1947;p46"/>
            <p:cNvSpPr/>
            <p:nvPr/>
          </p:nvSpPr>
          <p:spPr>
            <a:xfrm>
              <a:off x="2058141" y="2006474"/>
              <a:ext cx="194428" cy="291153"/>
            </a:xfrm>
            <a:custGeom>
              <a:rect b="b" l="l" r="r" t="t"/>
              <a:pathLst>
                <a:path extrusionOk="0" h="13115" w="8758">
                  <a:moveTo>
                    <a:pt x="569" y="0"/>
                  </a:moveTo>
                  <a:cubicBezTo>
                    <a:pt x="258" y="0"/>
                    <a:pt x="0" y="257"/>
                    <a:pt x="0" y="569"/>
                  </a:cubicBezTo>
                  <a:lnTo>
                    <a:pt x="0" y="12546"/>
                  </a:lnTo>
                  <a:cubicBezTo>
                    <a:pt x="0" y="12858"/>
                    <a:pt x="258" y="13114"/>
                    <a:pt x="569" y="13114"/>
                  </a:cubicBezTo>
                  <a:lnTo>
                    <a:pt x="8757" y="13114"/>
                  </a:lnTo>
                  <a:cubicBezTo>
                    <a:pt x="8500" y="12966"/>
                    <a:pt x="8297" y="12763"/>
                    <a:pt x="8148" y="12519"/>
                  </a:cubicBezTo>
                  <a:cubicBezTo>
                    <a:pt x="7891" y="12100"/>
                    <a:pt x="7431" y="11842"/>
                    <a:pt x="6944" y="11842"/>
                  </a:cubicBezTo>
                  <a:lnTo>
                    <a:pt x="3005" y="11842"/>
                  </a:lnTo>
                  <a:cubicBezTo>
                    <a:pt x="2071" y="11842"/>
                    <a:pt x="1314" y="11084"/>
                    <a:pt x="1314" y="10151"/>
                  </a:cubicBezTo>
                  <a:lnTo>
                    <a:pt x="1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6"/>
            <p:cNvSpPr/>
            <p:nvPr/>
          </p:nvSpPr>
          <p:spPr>
            <a:xfrm>
              <a:off x="2289798" y="2006474"/>
              <a:ext cx="194117" cy="291153"/>
            </a:xfrm>
            <a:custGeom>
              <a:rect b="b" l="l" r="r" t="t"/>
              <a:pathLst>
                <a:path extrusionOk="0" h="13115" w="8744">
                  <a:moveTo>
                    <a:pt x="7430" y="0"/>
                  </a:moveTo>
                  <a:lnTo>
                    <a:pt x="7430" y="10151"/>
                  </a:lnTo>
                  <a:cubicBezTo>
                    <a:pt x="7430" y="11084"/>
                    <a:pt x="6673" y="11842"/>
                    <a:pt x="5752" y="11842"/>
                  </a:cubicBezTo>
                  <a:lnTo>
                    <a:pt x="1800" y="11842"/>
                  </a:lnTo>
                  <a:cubicBezTo>
                    <a:pt x="1313" y="11842"/>
                    <a:pt x="853" y="12100"/>
                    <a:pt x="596" y="12519"/>
                  </a:cubicBezTo>
                  <a:cubicBezTo>
                    <a:pt x="447" y="12763"/>
                    <a:pt x="244" y="12966"/>
                    <a:pt x="1" y="13114"/>
                  </a:cubicBezTo>
                  <a:lnTo>
                    <a:pt x="8175" y="13114"/>
                  </a:lnTo>
                  <a:cubicBezTo>
                    <a:pt x="8486" y="13114"/>
                    <a:pt x="8744" y="12858"/>
                    <a:pt x="8744" y="12546"/>
                  </a:cubicBezTo>
                  <a:lnTo>
                    <a:pt x="8744" y="569"/>
                  </a:lnTo>
                  <a:cubicBezTo>
                    <a:pt x="8744" y="257"/>
                    <a:pt x="8486" y="0"/>
                    <a:pt x="8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6"/>
            <p:cNvSpPr/>
            <p:nvPr/>
          </p:nvSpPr>
          <p:spPr>
            <a:xfrm>
              <a:off x="2112220" y="1980034"/>
              <a:ext cx="146365" cy="288755"/>
            </a:xfrm>
            <a:custGeom>
              <a:rect b="b" l="l" r="r" t="t"/>
              <a:pathLst>
                <a:path extrusionOk="0" h="13007" w="6593">
                  <a:moveTo>
                    <a:pt x="4156" y="2693"/>
                  </a:moveTo>
                  <a:cubicBezTo>
                    <a:pt x="4467" y="2693"/>
                    <a:pt x="4724" y="2951"/>
                    <a:pt x="4724" y="3261"/>
                  </a:cubicBezTo>
                  <a:cubicBezTo>
                    <a:pt x="4724" y="3573"/>
                    <a:pt x="4467" y="3817"/>
                    <a:pt x="4156" y="3817"/>
                  </a:cubicBezTo>
                  <a:lnTo>
                    <a:pt x="2355" y="3817"/>
                  </a:lnTo>
                  <a:cubicBezTo>
                    <a:pt x="2058" y="3817"/>
                    <a:pt x="1801" y="3573"/>
                    <a:pt x="1801" y="3261"/>
                  </a:cubicBezTo>
                  <a:cubicBezTo>
                    <a:pt x="1801" y="2951"/>
                    <a:pt x="2058" y="2693"/>
                    <a:pt x="2355" y="2693"/>
                  </a:cubicBezTo>
                  <a:close/>
                  <a:moveTo>
                    <a:pt x="4156" y="5089"/>
                  </a:moveTo>
                  <a:cubicBezTo>
                    <a:pt x="4467" y="5089"/>
                    <a:pt x="4724" y="5346"/>
                    <a:pt x="4724" y="5658"/>
                  </a:cubicBezTo>
                  <a:cubicBezTo>
                    <a:pt x="4724" y="5968"/>
                    <a:pt x="4467" y="6212"/>
                    <a:pt x="4156" y="6212"/>
                  </a:cubicBezTo>
                  <a:lnTo>
                    <a:pt x="2355" y="6212"/>
                  </a:lnTo>
                  <a:cubicBezTo>
                    <a:pt x="2058" y="6212"/>
                    <a:pt x="1801" y="5968"/>
                    <a:pt x="1801" y="5658"/>
                  </a:cubicBezTo>
                  <a:cubicBezTo>
                    <a:pt x="1801" y="5346"/>
                    <a:pt x="2058" y="5089"/>
                    <a:pt x="2355" y="5089"/>
                  </a:cubicBezTo>
                  <a:close/>
                  <a:moveTo>
                    <a:pt x="4156" y="7484"/>
                  </a:moveTo>
                  <a:cubicBezTo>
                    <a:pt x="4467" y="7484"/>
                    <a:pt x="4724" y="7742"/>
                    <a:pt x="4724" y="8053"/>
                  </a:cubicBezTo>
                  <a:cubicBezTo>
                    <a:pt x="4724" y="8364"/>
                    <a:pt x="4467" y="8608"/>
                    <a:pt x="4156" y="8608"/>
                  </a:cubicBezTo>
                  <a:lnTo>
                    <a:pt x="2355" y="8608"/>
                  </a:lnTo>
                  <a:cubicBezTo>
                    <a:pt x="2058" y="8608"/>
                    <a:pt x="1801" y="8364"/>
                    <a:pt x="1801" y="8053"/>
                  </a:cubicBezTo>
                  <a:cubicBezTo>
                    <a:pt x="1801" y="7742"/>
                    <a:pt x="2058" y="7484"/>
                    <a:pt x="2355" y="7484"/>
                  </a:cubicBezTo>
                  <a:close/>
                  <a:moveTo>
                    <a:pt x="569" y="0"/>
                  </a:moveTo>
                  <a:cubicBezTo>
                    <a:pt x="258" y="0"/>
                    <a:pt x="0" y="257"/>
                    <a:pt x="0" y="555"/>
                  </a:cubicBezTo>
                  <a:lnTo>
                    <a:pt x="0" y="11342"/>
                  </a:lnTo>
                  <a:cubicBezTo>
                    <a:pt x="0" y="11653"/>
                    <a:pt x="258" y="11910"/>
                    <a:pt x="569" y="11910"/>
                  </a:cubicBezTo>
                  <a:lnTo>
                    <a:pt x="4508" y="11910"/>
                  </a:lnTo>
                  <a:cubicBezTo>
                    <a:pt x="5347" y="11910"/>
                    <a:pt x="6132" y="12329"/>
                    <a:pt x="6592" y="13006"/>
                  </a:cubicBezTo>
                  <a:lnTo>
                    <a:pt x="6592" y="1841"/>
                  </a:lnTo>
                  <a:cubicBezTo>
                    <a:pt x="6592" y="839"/>
                    <a:pt x="5780" y="0"/>
                    <a:pt x="4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6"/>
            <p:cNvSpPr/>
            <p:nvPr/>
          </p:nvSpPr>
          <p:spPr>
            <a:xfrm>
              <a:off x="2283471" y="1980034"/>
              <a:ext cx="146365" cy="288755"/>
            </a:xfrm>
            <a:custGeom>
              <a:rect b="b" l="l" r="r" t="t"/>
              <a:pathLst>
                <a:path extrusionOk="0" h="13007" w="6593">
                  <a:moveTo>
                    <a:pt x="4238" y="2693"/>
                  </a:moveTo>
                  <a:cubicBezTo>
                    <a:pt x="4548" y="2693"/>
                    <a:pt x="4792" y="2951"/>
                    <a:pt x="4792" y="3261"/>
                  </a:cubicBezTo>
                  <a:cubicBezTo>
                    <a:pt x="4792" y="3573"/>
                    <a:pt x="4548" y="3817"/>
                    <a:pt x="4238" y="3817"/>
                  </a:cubicBezTo>
                  <a:lnTo>
                    <a:pt x="2437" y="3817"/>
                  </a:lnTo>
                  <a:cubicBezTo>
                    <a:pt x="2126" y="3817"/>
                    <a:pt x="1869" y="3573"/>
                    <a:pt x="1869" y="3261"/>
                  </a:cubicBezTo>
                  <a:cubicBezTo>
                    <a:pt x="1869" y="2951"/>
                    <a:pt x="2126" y="2693"/>
                    <a:pt x="2437" y="2693"/>
                  </a:cubicBezTo>
                  <a:close/>
                  <a:moveTo>
                    <a:pt x="4238" y="5089"/>
                  </a:moveTo>
                  <a:cubicBezTo>
                    <a:pt x="4548" y="5089"/>
                    <a:pt x="4792" y="5346"/>
                    <a:pt x="4792" y="5658"/>
                  </a:cubicBezTo>
                  <a:cubicBezTo>
                    <a:pt x="4792" y="5968"/>
                    <a:pt x="4548" y="6212"/>
                    <a:pt x="4238" y="6212"/>
                  </a:cubicBezTo>
                  <a:lnTo>
                    <a:pt x="2437" y="6212"/>
                  </a:lnTo>
                  <a:cubicBezTo>
                    <a:pt x="2126" y="6212"/>
                    <a:pt x="1869" y="5968"/>
                    <a:pt x="1869" y="5658"/>
                  </a:cubicBezTo>
                  <a:cubicBezTo>
                    <a:pt x="1869" y="5346"/>
                    <a:pt x="2126" y="5089"/>
                    <a:pt x="2437" y="5089"/>
                  </a:cubicBezTo>
                  <a:close/>
                  <a:moveTo>
                    <a:pt x="4238" y="7484"/>
                  </a:moveTo>
                  <a:cubicBezTo>
                    <a:pt x="4548" y="7484"/>
                    <a:pt x="4792" y="7742"/>
                    <a:pt x="4792" y="8053"/>
                  </a:cubicBezTo>
                  <a:cubicBezTo>
                    <a:pt x="4792" y="8364"/>
                    <a:pt x="4548" y="8608"/>
                    <a:pt x="4238" y="8608"/>
                  </a:cubicBezTo>
                  <a:lnTo>
                    <a:pt x="2437" y="8608"/>
                  </a:lnTo>
                  <a:cubicBezTo>
                    <a:pt x="2126" y="8608"/>
                    <a:pt x="1869" y="8364"/>
                    <a:pt x="1869" y="8053"/>
                  </a:cubicBezTo>
                  <a:cubicBezTo>
                    <a:pt x="1869" y="7742"/>
                    <a:pt x="2126" y="7484"/>
                    <a:pt x="2437" y="7484"/>
                  </a:cubicBezTo>
                  <a:close/>
                  <a:moveTo>
                    <a:pt x="1814" y="0"/>
                  </a:moveTo>
                  <a:cubicBezTo>
                    <a:pt x="813" y="0"/>
                    <a:pt x="1" y="839"/>
                    <a:pt x="1" y="1841"/>
                  </a:cubicBezTo>
                  <a:lnTo>
                    <a:pt x="1" y="13006"/>
                  </a:lnTo>
                  <a:cubicBezTo>
                    <a:pt x="475" y="12329"/>
                    <a:pt x="1260" y="11910"/>
                    <a:pt x="2085" y="11910"/>
                  </a:cubicBezTo>
                  <a:lnTo>
                    <a:pt x="6037" y="11910"/>
                  </a:lnTo>
                  <a:cubicBezTo>
                    <a:pt x="6335" y="11910"/>
                    <a:pt x="6593" y="11653"/>
                    <a:pt x="6593" y="11342"/>
                  </a:cubicBezTo>
                  <a:lnTo>
                    <a:pt x="6593" y="555"/>
                  </a:lnTo>
                  <a:cubicBezTo>
                    <a:pt x="6593" y="257"/>
                    <a:pt x="6335" y="0"/>
                    <a:pt x="60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1" name="Google Shape;1951;p46"/>
          <p:cNvGrpSpPr/>
          <p:nvPr/>
        </p:nvGrpSpPr>
        <p:grpSpPr>
          <a:xfrm>
            <a:off x="2715549" y="1925955"/>
            <a:ext cx="425774" cy="425752"/>
            <a:chOff x="2715549" y="1925955"/>
            <a:chExt cx="425774" cy="425752"/>
          </a:xfrm>
        </p:grpSpPr>
        <p:sp>
          <p:nvSpPr>
            <p:cNvPr id="1952" name="Google Shape;1952;p46"/>
            <p:cNvSpPr/>
            <p:nvPr/>
          </p:nvSpPr>
          <p:spPr>
            <a:xfrm>
              <a:off x="2828836" y="1925955"/>
              <a:ext cx="199534" cy="244600"/>
            </a:xfrm>
            <a:custGeom>
              <a:rect b="b" l="l" r="r" t="t"/>
              <a:pathLst>
                <a:path extrusionOk="0" h="11018" w="8988">
                  <a:moveTo>
                    <a:pt x="4494" y="0"/>
                  </a:moveTo>
                  <a:cubicBezTo>
                    <a:pt x="4182" y="0"/>
                    <a:pt x="3925" y="257"/>
                    <a:pt x="3925" y="569"/>
                  </a:cubicBezTo>
                  <a:lnTo>
                    <a:pt x="3925" y="2991"/>
                  </a:lnTo>
                  <a:cubicBezTo>
                    <a:pt x="3546" y="2287"/>
                    <a:pt x="2801" y="1800"/>
                    <a:pt x="1949" y="1800"/>
                  </a:cubicBezTo>
                  <a:lnTo>
                    <a:pt x="555" y="1800"/>
                  </a:lnTo>
                  <a:cubicBezTo>
                    <a:pt x="244" y="1800"/>
                    <a:pt x="0" y="2043"/>
                    <a:pt x="0" y="2355"/>
                  </a:cubicBezTo>
                  <a:lnTo>
                    <a:pt x="0" y="3153"/>
                  </a:lnTo>
                  <a:cubicBezTo>
                    <a:pt x="0" y="4385"/>
                    <a:pt x="1002" y="5400"/>
                    <a:pt x="2247" y="5400"/>
                  </a:cubicBezTo>
                  <a:lnTo>
                    <a:pt x="3925" y="5400"/>
                  </a:lnTo>
                  <a:lnTo>
                    <a:pt x="3925" y="8431"/>
                  </a:lnTo>
                  <a:cubicBezTo>
                    <a:pt x="2531" y="8608"/>
                    <a:pt x="1327" y="9447"/>
                    <a:pt x="663" y="10665"/>
                  </a:cubicBezTo>
                  <a:cubicBezTo>
                    <a:pt x="921" y="10597"/>
                    <a:pt x="1083" y="10530"/>
                    <a:pt x="1421" y="10422"/>
                  </a:cubicBezTo>
                  <a:cubicBezTo>
                    <a:pt x="1743" y="10312"/>
                    <a:pt x="2084" y="10257"/>
                    <a:pt x="2428" y="10257"/>
                  </a:cubicBezTo>
                  <a:cubicBezTo>
                    <a:pt x="3152" y="10257"/>
                    <a:pt x="3888" y="10503"/>
                    <a:pt x="4494" y="11017"/>
                  </a:cubicBezTo>
                  <a:cubicBezTo>
                    <a:pt x="5090" y="10503"/>
                    <a:pt x="5823" y="10257"/>
                    <a:pt x="6550" y="10257"/>
                  </a:cubicBezTo>
                  <a:cubicBezTo>
                    <a:pt x="6895" y="10257"/>
                    <a:pt x="7239" y="10312"/>
                    <a:pt x="7565" y="10422"/>
                  </a:cubicBezTo>
                  <a:cubicBezTo>
                    <a:pt x="7890" y="10530"/>
                    <a:pt x="8040" y="10584"/>
                    <a:pt x="8310" y="10665"/>
                  </a:cubicBezTo>
                  <a:cubicBezTo>
                    <a:pt x="7661" y="9460"/>
                    <a:pt x="6456" y="8608"/>
                    <a:pt x="5048" y="8431"/>
                  </a:cubicBezTo>
                  <a:lnTo>
                    <a:pt x="5048" y="7186"/>
                  </a:lnTo>
                  <a:lnTo>
                    <a:pt x="6740" y="7186"/>
                  </a:lnTo>
                  <a:cubicBezTo>
                    <a:pt x="7971" y="7186"/>
                    <a:pt x="8987" y="6185"/>
                    <a:pt x="8987" y="4940"/>
                  </a:cubicBezTo>
                  <a:lnTo>
                    <a:pt x="8987" y="4155"/>
                  </a:lnTo>
                  <a:cubicBezTo>
                    <a:pt x="8987" y="3844"/>
                    <a:pt x="8729" y="3600"/>
                    <a:pt x="8419" y="3600"/>
                  </a:cubicBezTo>
                  <a:lnTo>
                    <a:pt x="7038" y="3600"/>
                  </a:lnTo>
                  <a:cubicBezTo>
                    <a:pt x="6172" y="3600"/>
                    <a:pt x="5427" y="4073"/>
                    <a:pt x="5048" y="4791"/>
                  </a:cubicBezTo>
                  <a:lnTo>
                    <a:pt x="5048" y="569"/>
                  </a:lnTo>
                  <a:cubicBezTo>
                    <a:pt x="5048" y="257"/>
                    <a:pt x="4804" y="0"/>
                    <a:pt x="44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6"/>
            <p:cNvSpPr/>
            <p:nvPr/>
          </p:nvSpPr>
          <p:spPr>
            <a:xfrm>
              <a:off x="2742300" y="2178613"/>
              <a:ext cx="372583" cy="81763"/>
            </a:xfrm>
            <a:custGeom>
              <a:rect b="b" l="l" r="r" t="t"/>
              <a:pathLst>
                <a:path extrusionOk="0" h="3683" w="16783">
                  <a:moveTo>
                    <a:pt x="6320" y="1"/>
                  </a:moveTo>
                  <a:cubicBezTo>
                    <a:pt x="5941" y="1"/>
                    <a:pt x="5712" y="96"/>
                    <a:pt x="5360" y="217"/>
                  </a:cubicBezTo>
                  <a:cubicBezTo>
                    <a:pt x="3992" y="665"/>
                    <a:pt x="2572" y="908"/>
                    <a:pt x="1123" y="908"/>
                  </a:cubicBezTo>
                  <a:cubicBezTo>
                    <a:pt x="501" y="908"/>
                    <a:pt x="0" y="1408"/>
                    <a:pt x="0" y="2031"/>
                  </a:cubicBezTo>
                  <a:lnTo>
                    <a:pt x="0" y="3074"/>
                  </a:lnTo>
                  <a:lnTo>
                    <a:pt x="6212" y="3074"/>
                  </a:lnTo>
                  <a:cubicBezTo>
                    <a:pt x="6997" y="3074"/>
                    <a:pt x="7742" y="3290"/>
                    <a:pt x="8392" y="3682"/>
                  </a:cubicBezTo>
                  <a:cubicBezTo>
                    <a:pt x="9041" y="3290"/>
                    <a:pt x="9785" y="3074"/>
                    <a:pt x="10557" y="3074"/>
                  </a:cubicBezTo>
                  <a:lnTo>
                    <a:pt x="16783" y="3074"/>
                  </a:lnTo>
                  <a:lnTo>
                    <a:pt x="16783" y="2031"/>
                  </a:lnTo>
                  <a:cubicBezTo>
                    <a:pt x="16783" y="1408"/>
                    <a:pt x="16269" y="908"/>
                    <a:pt x="15659" y="908"/>
                  </a:cubicBezTo>
                  <a:cubicBezTo>
                    <a:pt x="14211" y="908"/>
                    <a:pt x="12777" y="665"/>
                    <a:pt x="11423" y="217"/>
                  </a:cubicBezTo>
                  <a:cubicBezTo>
                    <a:pt x="11071" y="96"/>
                    <a:pt x="10841" y="1"/>
                    <a:pt x="10449" y="1"/>
                  </a:cubicBezTo>
                  <a:cubicBezTo>
                    <a:pt x="9312" y="1"/>
                    <a:pt x="8392" y="921"/>
                    <a:pt x="8392" y="2072"/>
                  </a:cubicBezTo>
                  <a:cubicBezTo>
                    <a:pt x="8392" y="921"/>
                    <a:pt x="7471" y="1"/>
                    <a:pt x="6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6"/>
            <p:cNvSpPr/>
            <p:nvPr/>
          </p:nvSpPr>
          <p:spPr>
            <a:xfrm>
              <a:off x="2715549" y="2271764"/>
              <a:ext cx="425774" cy="79942"/>
            </a:xfrm>
            <a:custGeom>
              <a:rect b="b" l="l" r="r" t="t"/>
              <a:pathLst>
                <a:path extrusionOk="0" h="3601" w="19179">
                  <a:moveTo>
                    <a:pt x="569" y="1"/>
                  </a:moveTo>
                  <a:cubicBezTo>
                    <a:pt x="258" y="1"/>
                    <a:pt x="0" y="258"/>
                    <a:pt x="0" y="569"/>
                  </a:cubicBezTo>
                  <a:lnTo>
                    <a:pt x="0" y="1503"/>
                  </a:lnTo>
                  <a:cubicBezTo>
                    <a:pt x="0" y="1814"/>
                    <a:pt x="258" y="2058"/>
                    <a:pt x="569" y="2058"/>
                  </a:cubicBezTo>
                  <a:lnTo>
                    <a:pt x="7729" y="2058"/>
                  </a:lnTo>
                  <a:cubicBezTo>
                    <a:pt x="7945" y="2058"/>
                    <a:pt x="8121" y="2207"/>
                    <a:pt x="8162" y="2424"/>
                  </a:cubicBezTo>
                  <a:cubicBezTo>
                    <a:pt x="8297" y="3100"/>
                    <a:pt x="8893" y="3601"/>
                    <a:pt x="9597" y="3601"/>
                  </a:cubicBezTo>
                  <a:cubicBezTo>
                    <a:pt x="10286" y="3601"/>
                    <a:pt x="10882" y="3100"/>
                    <a:pt x="11017" y="2424"/>
                  </a:cubicBezTo>
                  <a:cubicBezTo>
                    <a:pt x="11058" y="2207"/>
                    <a:pt x="11248" y="2058"/>
                    <a:pt x="11464" y="2058"/>
                  </a:cubicBezTo>
                  <a:lnTo>
                    <a:pt x="18624" y="2058"/>
                  </a:lnTo>
                  <a:cubicBezTo>
                    <a:pt x="18935" y="2058"/>
                    <a:pt x="19179" y="1814"/>
                    <a:pt x="19179" y="1503"/>
                  </a:cubicBezTo>
                  <a:lnTo>
                    <a:pt x="19179" y="569"/>
                  </a:lnTo>
                  <a:cubicBezTo>
                    <a:pt x="19179" y="258"/>
                    <a:pt x="18935" y="1"/>
                    <a:pt x="18624" y="1"/>
                  </a:cubicBezTo>
                  <a:lnTo>
                    <a:pt x="11762" y="1"/>
                  </a:lnTo>
                  <a:cubicBezTo>
                    <a:pt x="10950" y="1"/>
                    <a:pt x="10165" y="325"/>
                    <a:pt x="9597" y="894"/>
                  </a:cubicBezTo>
                  <a:cubicBezTo>
                    <a:pt x="9014" y="325"/>
                    <a:pt x="8243" y="1"/>
                    <a:pt x="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5" name="Google Shape;1955;p46"/>
          <p:cNvGrpSpPr/>
          <p:nvPr/>
        </p:nvGrpSpPr>
        <p:grpSpPr>
          <a:xfrm>
            <a:off x="3373269" y="1925955"/>
            <a:ext cx="425485" cy="425752"/>
            <a:chOff x="3373269" y="1925955"/>
            <a:chExt cx="425485" cy="425752"/>
          </a:xfrm>
        </p:grpSpPr>
        <p:sp>
          <p:nvSpPr>
            <p:cNvPr id="1956" name="Google Shape;1956;p46"/>
            <p:cNvSpPr/>
            <p:nvPr/>
          </p:nvSpPr>
          <p:spPr>
            <a:xfrm>
              <a:off x="3373269" y="2218595"/>
              <a:ext cx="425485" cy="65801"/>
            </a:xfrm>
            <a:custGeom>
              <a:rect b="b" l="l" r="r" t="t"/>
              <a:pathLst>
                <a:path extrusionOk="0" h="2964" w="19166">
                  <a:moveTo>
                    <a:pt x="555" y="1"/>
                  </a:moveTo>
                  <a:cubicBezTo>
                    <a:pt x="244" y="1"/>
                    <a:pt x="0" y="257"/>
                    <a:pt x="0" y="569"/>
                  </a:cubicBezTo>
                  <a:lnTo>
                    <a:pt x="0" y="2396"/>
                  </a:lnTo>
                  <a:cubicBezTo>
                    <a:pt x="0" y="2707"/>
                    <a:pt x="244" y="2964"/>
                    <a:pt x="555" y="2964"/>
                  </a:cubicBezTo>
                  <a:lnTo>
                    <a:pt x="18610" y="2964"/>
                  </a:lnTo>
                  <a:cubicBezTo>
                    <a:pt x="18922" y="2964"/>
                    <a:pt x="19165" y="2707"/>
                    <a:pt x="19165" y="2396"/>
                  </a:cubicBezTo>
                  <a:lnTo>
                    <a:pt x="19165" y="569"/>
                  </a:lnTo>
                  <a:cubicBezTo>
                    <a:pt x="19165" y="257"/>
                    <a:pt x="18922" y="1"/>
                    <a:pt x="18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6"/>
            <p:cNvSpPr/>
            <p:nvPr/>
          </p:nvSpPr>
          <p:spPr>
            <a:xfrm>
              <a:off x="3433053" y="2309327"/>
              <a:ext cx="53213" cy="42380"/>
            </a:xfrm>
            <a:custGeom>
              <a:rect b="b" l="l" r="r" t="t"/>
              <a:pathLst>
                <a:path extrusionOk="0" h="1909" w="2397">
                  <a:moveTo>
                    <a:pt x="0" y="1"/>
                  </a:moveTo>
                  <a:lnTo>
                    <a:pt x="0" y="705"/>
                  </a:lnTo>
                  <a:cubicBezTo>
                    <a:pt x="0" y="1367"/>
                    <a:pt x="542" y="1909"/>
                    <a:pt x="1191" y="1909"/>
                  </a:cubicBezTo>
                  <a:cubicBezTo>
                    <a:pt x="1855" y="1909"/>
                    <a:pt x="2396" y="1367"/>
                    <a:pt x="2396" y="705"/>
                  </a:cubicBezTo>
                  <a:lnTo>
                    <a:pt x="2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6"/>
            <p:cNvSpPr/>
            <p:nvPr/>
          </p:nvSpPr>
          <p:spPr>
            <a:xfrm>
              <a:off x="3685756" y="2309327"/>
              <a:ext cx="53191" cy="42380"/>
            </a:xfrm>
            <a:custGeom>
              <a:rect b="b" l="l" r="r" t="t"/>
              <a:pathLst>
                <a:path extrusionOk="0" h="1909" w="2396">
                  <a:moveTo>
                    <a:pt x="0" y="1"/>
                  </a:moveTo>
                  <a:lnTo>
                    <a:pt x="0" y="705"/>
                  </a:lnTo>
                  <a:cubicBezTo>
                    <a:pt x="0" y="1367"/>
                    <a:pt x="542" y="1909"/>
                    <a:pt x="1204" y="1909"/>
                  </a:cubicBezTo>
                  <a:cubicBezTo>
                    <a:pt x="1854" y="1909"/>
                    <a:pt x="2395" y="1367"/>
                    <a:pt x="2395" y="705"/>
                  </a:cubicBezTo>
                  <a:lnTo>
                    <a:pt x="2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6"/>
            <p:cNvSpPr/>
            <p:nvPr/>
          </p:nvSpPr>
          <p:spPr>
            <a:xfrm>
              <a:off x="3400597" y="2024789"/>
              <a:ext cx="93173" cy="28261"/>
            </a:xfrm>
            <a:custGeom>
              <a:rect b="b" l="l" r="r" t="t"/>
              <a:pathLst>
                <a:path extrusionOk="0" h="1273" w="4197">
                  <a:moveTo>
                    <a:pt x="1" y="0"/>
                  </a:moveTo>
                  <a:lnTo>
                    <a:pt x="1" y="1273"/>
                  </a:lnTo>
                  <a:lnTo>
                    <a:pt x="4196" y="1273"/>
                  </a:lnTo>
                  <a:lnTo>
                    <a:pt x="4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6"/>
            <p:cNvSpPr/>
            <p:nvPr/>
          </p:nvSpPr>
          <p:spPr>
            <a:xfrm>
              <a:off x="3400597" y="1965893"/>
              <a:ext cx="93173" cy="33988"/>
            </a:xfrm>
            <a:custGeom>
              <a:rect b="b" l="l" r="r" t="t"/>
              <a:pathLst>
                <a:path extrusionOk="0" h="1531" w="4197">
                  <a:moveTo>
                    <a:pt x="556" y="1"/>
                  </a:moveTo>
                  <a:cubicBezTo>
                    <a:pt x="258" y="1"/>
                    <a:pt x="1" y="244"/>
                    <a:pt x="1" y="556"/>
                  </a:cubicBezTo>
                  <a:lnTo>
                    <a:pt x="1" y="1531"/>
                  </a:lnTo>
                  <a:lnTo>
                    <a:pt x="4196" y="1531"/>
                  </a:lnTo>
                  <a:lnTo>
                    <a:pt x="4196" y="556"/>
                  </a:lnTo>
                  <a:cubicBezTo>
                    <a:pt x="4196" y="244"/>
                    <a:pt x="3940" y="1"/>
                    <a:pt x="36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6"/>
            <p:cNvSpPr/>
            <p:nvPr/>
          </p:nvSpPr>
          <p:spPr>
            <a:xfrm>
              <a:off x="3400597" y="2077981"/>
              <a:ext cx="93173" cy="115684"/>
            </a:xfrm>
            <a:custGeom>
              <a:rect b="b" l="l" r="r" t="t"/>
              <a:pathLst>
                <a:path extrusionOk="0" h="5211" w="4197">
                  <a:moveTo>
                    <a:pt x="2099" y="1583"/>
                  </a:moveTo>
                  <a:cubicBezTo>
                    <a:pt x="2410" y="1583"/>
                    <a:pt x="2653" y="1827"/>
                    <a:pt x="2653" y="2139"/>
                  </a:cubicBezTo>
                  <a:lnTo>
                    <a:pt x="2653" y="2734"/>
                  </a:lnTo>
                  <a:cubicBezTo>
                    <a:pt x="2653" y="3045"/>
                    <a:pt x="2410" y="3303"/>
                    <a:pt x="2099" y="3303"/>
                  </a:cubicBezTo>
                  <a:cubicBezTo>
                    <a:pt x="1787" y="3303"/>
                    <a:pt x="1530" y="3045"/>
                    <a:pt x="1530" y="2734"/>
                  </a:cubicBezTo>
                  <a:lnTo>
                    <a:pt x="1530" y="2139"/>
                  </a:lnTo>
                  <a:cubicBezTo>
                    <a:pt x="1530" y="1827"/>
                    <a:pt x="1787" y="1583"/>
                    <a:pt x="2099" y="1583"/>
                  </a:cubicBezTo>
                  <a:close/>
                  <a:moveTo>
                    <a:pt x="1" y="0"/>
                  </a:moveTo>
                  <a:lnTo>
                    <a:pt x="1" y="5211"/>
                  </a:lnTo>
                  <a:lnTo>
                    <a:pt x="4196" y="5211"/>
                  </a:lnTo>
                  <a:lnTo>
                    <a:pt x="4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6"/>
            <p:cNvSpPr/>
            <p:nvPr/>
          </p:nvSpPr>
          <p:spPr>
            <a:xfrm>
              <a:off x="3518701" y="1985118"/>
              <a:ext cx="106382" cy="147852"/>
            </a:xfrm>
            <a:custGeom>
              <a:rect b="b" l="l" r="r" t="t"/>
              <a:pathLst>
                <a:path extrusionOk="0" h="6660" w="4792">
                  <a:moveTo>
                    <a:pt x="2395" y="2166"/>
                  </a:moveTo>
                  <a:cubicBezTo>
                    <a:pt x="2707" y="2166"/>
                    <a:pt x="2951" y="2424"/>
                    <a:pt x="2951" y="2735"/>
                  </a:cubicBezTo>
                  <a:lnTo>
                    <a:pt x="2951" y="3926"/>
                  </a:lnTo>
                  <a:cubicBezTo>
                    <a:pt x="2951" y="4238"/>
                    <a:pt x="2707" y="4494"/>
                    <a:pt x="2395" y="4494"/>
                  </a:cubicBezTo>
                  <a:cubicBezTo>
                    <a:pt x="2084" y="4494"/>
                    <a:pt x="1827" y="4238"/>
                    <a:pt x="1827" y="3926"/>
                  </a:cubicBezTo>
                  <a:lnTo>
                    <a:pt x="1827" y="2735"/>
                  </a:lnTo>
                  <a:cubicBezTo>
                    <a:pt x="1827" y="2424"/>
                    <a:pt x="2084" y="2166"/>
                    <a:pt x="2395" y="2166"/>
                  </a:cubicBezTo>
                  <a:close/>
                  <a:moveTo>
                    <a:pt x="0" y="1"/>
                  </a:moveTo>
                  <a:lnTo>
                    <a:pt x="0" y="6660"/>
                  </a:lnTo>
                  <a:lnTo>
                    <a:pt x="4791" y="6660"/>
                  </a:lnTo>
                  <a:lnTo>
                    <a:pt x="47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6"/>
            <p:cNvSpPr/>
            <p:nvPr/>
          </p:nvSpPr>
          <p:spPr>
            <a:xfrm>
              <a:off x="3518701" y="2157901"/>
              <a:ext cx="106382" cy="35764"/>
            </a:xfrm>
            <a:custGeom>
              <a:rect b="b" l="l" r="r" t="t"/>
              <a:pathLst>
                <a:path extrusionOk="0" h="1611" w="4792">
                  <a:moveTo>
                    <a:pt x="0" y="1"/>
                  </a:moveTo>
                  <a:lnTo>
                    <a:pt x="0" y="1611"/>
                  </a:lnTo>
                  <a:lnTo>
                    <a:pt x="4791" y="1611"/>
                  </a:lnTo>
                  <a:lnTo>
                    <a:pt x="47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6"/>
            <p:cNvSpPr/>
            <p:nvPr/>
          </p:nvSpPr>
          <p:spPr>
            <a:xfrm>
              <a:off x="3518701" y="1925955"/>
              <a:ext cx="106382" cy="34255"/>
            </a:xfrm>
            <a:custGeom>
              <a:rect b="b" l="l" r="r" t="t"/>
              <a:pathLst>
                <a:path extrusionOk="0" h="1543" w="4792">
                  <a:moveTo>
                    <a:pt x="554" y="0"/>
                  </a:moveTo>
                  <a:cubicBezTo>
                    <a:pt x="244" y="0"/>
                    <a:pt x="0" y="257"/>
                    <a:pt x="0" y="569"/>
                  </a:cubicBezTo>
                  <a:lnTo>
                    <a:pt x="0" y="1543"/>
                  </a:lnTo>
                  <a:lnTo>
                    <a:pt x="4791" y="1543"/>
                  </a:lnTo>
                  <a:lnTo>
                    <a:pt x="4791" y="569"/>
                  </a:lnTo>
                  <a:cubicBezTo>
                    <a:pt x="4791" y="257"/>
                    <a:pt x="4534" y="0"/>
                    <a:pt x="42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6"/>
            <p:cNvSpPr/>
            <p:nvPr/>
          </p:nvSpPr>
          <p:spPr>
            <a:xfrm>
              <a:off x="3678230" y="2024789"/>
              <a:ext cx="93151" cy="28261"/>
            </a:xfrm>
            <a:custGeom>
              <a:rect b="b" l="l" r="r" t="t"/>
              <a:pathLst>
                <a:path extrusionOk="0" h="1273" w="4196">
                  <a:moveTo>
                    <a:pt x="0" y="0"/>
                  </a:moveTo>
                  <a:lnTo>
                    <a:pt x="0" y="1273"/>
                  </a:lnTo>
                  <a:lnTo>
                    <a:pt x="4196" y="1273"/>
                  </a:lnTo>
                  <a:lnTo>
                    <a:pt x="4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6"/>
            <p:cNvSpPr/>
            <p:nvPr/>
          </p:nvSpPr>
          <p:spPr>
            <a:xfrm>
              <a:off x="3678230" y="2077981"/>
              <a:ext cx="93151" cy="61605"/>
            </a:xfrm>
            <a:custGeom>
              <a:rect b="b" l="l" r="r" t="t"/>
              <a:pathLst>
                <a:path extrusionOk="0" h="2775" w="4196">
                  <a:moveTo>
                    <a:pt x="0" y="0"/>
                  </a:moveTo>
                  <a:lnTo>
                    <a:pt x="0" y="2774"/>
                  </a:lnTo>
                  <a:lnTo>
                    <a:pt x="4196" y="2774"/>
                  </a:lnTo>
                  <a:lnTo>
                    <a:pt x="4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6"/>
            <p:cNvSpPr/>
            <p:nvPr/>
          </p:nvSpPr>
          <p:spPr>
            <a:xfrm>
              <a:off x="3678230" y="2164516"/>
              <a:ext cx="93151" cy="29149"/>
            </a:xfrm>
            <a:custGeom>
              <a:rect b="b" l="l" r="r" t="t"/>
              <a:pathLst>
                <a:path extrusionOk="0" h="1313" w="4196">
                  <a:moveTo>
                    <a:pt x="0" y="0"/>
                  </a:moveTo>
                  <a:lnTo>
                    <a:pt x="0" y="1313"/>
                  </a:lnTo>
                  <a:lnTo>
                    <a:pt x="4196" y="1313"/>
                  </a:lnTo>
                  <a:lnTo>
                    <a:pt x="4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6"/>
            <p:cNvSpPr/>
            <p:nvPr/>
          </p:nvSpPr>
          <p:spPr>
            <a:xfrm>
              <a:off x="3678230" y="1972508"/>
              <a:ext cx="93151" cy="27373"/>
            </a:xfrm>
            <a:custGeom>
              <a:rect b="b" l="l" r="r" t="t"/>
              <a:pathLst>
                <a:path extrusionOk="0" h="1233" w="4196">
                  <a:moveTo>
                    <a:pt x="569" y="0"/>
                  </a:moveTo>
                  <a:cubicBezTo>
                    <a:pt x="258" y="0"/>
                    <a:pt x="0" y="258"/>
                    <a:pt x="0" y="569"/>
                  </a:cubicBezTo>
                  <a:lnTo>
                    <a:pt x="0" y="1233"/>
                  </a:lnTo>
                  <a:lnTo>
                    <a:pt x="4196" y="1233"/>
                  </a:lnTo>
                  <a:lnTo>
                    <a:pt x="4196" y="569"/>
                  </a:lnTo>
                  <a:cubicBezTo>
                    <a:pt x="4196" y="258"/>
                    <a:pt x="3939" y="0"/>
                    <a:pt x="36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9" name="Google Shape;1969;p46"/>
          <p:cNvGrpSpPr/>
          <p:nvPr/>
        </p:nvGrpSpPr>
        <p:grpSpPr>
          <a:xfrm>
            <a:off x="4030677" y="1943071"/>
            <a:ext cx="425485" cy="391564"/>
            <a:chOff x="4030677" y="1943071"/>
            <a:chExt cx="425485" cy="391564"/>
          </a:xfrm>
        </p:grpSpPr>
        <p:sp>
          <p:nvSpPr>
            <p:cNvPr id="1970" name="Google Shape;1970;p46"/>
            <p:cNvSpPr/>
            <p:nvPr/>
          </p:nvSpPr>
          <p:spPr>
            <a:xfrm>
              <a:off x="4247616" y="2260664"/>
              <a:ext cx="208547" cy="39960"/>
            </a:xfrm>
            <a:custGeom>
              <a:rect b="b" l="l" r="r" t="t"/>
              <a:pathLst>
                <a:path extrusionOk="0" h="1800" w="9394">
                  <a:moveTo>
                    <a:pt x="0" y="0"/>
                  </a:moveTo>
                  <a:lnTo>
                    <a:pt x="0" y="1800"/>
                  </a:lnTo>
                  <a:lnTo>
                    <a:pt x="8500" y="1800"/>
                  </a:lnTo>
                  <a:cubicBezTo>
                    <a:pt x="9000" y="1800"/>
                    <a:pt x="9393" y="1394"/>
                    <a:pt x="9393" y="894"/>
                  </a:cubicBezTo>
                  <a:cubicBezTo>
                    <a:pt x="9393" y="392"/>
                    <a:pt x="9000" y="0"/>
                    <a:pt x="8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6"/>
            <p:cNvSpPr/>
            <p:nvPr/>
          </p:nvSpPr>
          <p:spPr>
            <a:xfrm>
              <a:off x="4030677" y="2100824"/>
              <a:ext cx="425485" cy="199201"/>
            </a:xfrm>
            <a:custGeom>
              <a:rect b="b" l="l" r="r" t="t"/>
              <a:pathLst>
                <a:path extrusionOk="0" h="8973" w="19166">
                  <a:moveTo>
                    <a:pt x="4494" y="0"/>
                  </a:moveTo>
                  <a:cubicBezTo>
                    <a:pt x="2017" y="0"/>
                    <a:pt x="1" y="2016"/>
                    <a:pt x="1" y="4493"/>
                  </a:cubicBezTo>
                  <a:cubicBezTo>
                    <a:pt x="1" y="6821"/>
                    <a:pt x="1746" y="8729"/>
                    <a:pt x="4007" y="8973"/>
                  </a:cubicBezTo>
                  <a:lnTo>
                    <a:pt x="4007" y="7146"/>
                  </a:lnTo>
                  <a:cubicBezTo>
                    <a:pt x="2748" y="6930"/>
                    <a:pt x="1800" y="5820"/>
                    <a:pt x="1800" y="4493"/>
                  </a:cubicBezTo>
                  <a:cubicBezTo>
                    <a:pt x="1800" y="3005"/>
                    <a:pt x="3005" y="1800"/>
                    <a:pt x="4494" y="1800"/>
                  </a:cubicBezTo>
                  <a:lnTo>
                    <a:pt x="18272" y="1800"/>
                  </a:lnTo>
                  <a:cubicBezTo>
                    <a:pt x="18772" y="1800"/>
                    <a:pt x="19165" y="1408"/>
                    <a:pt x="19165" y="906"/>
                  </a:cubicBezTo>
                  <a:cubicBezTo>
                    <a:pt x="19165" y="406"/>
                    <a:pt x="18772" y="0"/>
                    <a:pt x="18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6"/>
            <p:cNvSpPr/>
            <p:nvPr/>
          </p:nvSpPr>
          <p:spPr>
            <a:xfrm>
              <a:off x="4095590" y="2165715"/>
              <a:ext cx="333222" cy="70019"/>
            </a:xfrm>
            <a:custGeom>
              <a:rect b="b" l="l" r="r" t="t"/>
              <a:pathLst>
                <a:path extrusionOk="0" h="3154" w="15010">
                  <a:moveTo>
                    <a:pt x="1570" y="0"/>
                  </a:moveTo>
                  <a:cubicBezTo>
                    <a:pt x="704" y="0"/>
                    <a:pt x="0" y="704"/>
                    <a:pt x="0" y="1570"/>
                  </a:cubicBezTo>
                  <a:cubicBezTo>
                    <a:pt x="0" y="2274"/>
                    <a:pt x="446" y="2870"/>
                    <a:pt x="1083" y="3072"/>
                  </a:cubicBezTo>
                  <a:cubicBezTo>
                    <a:pt x="1123" y="2179"/>
                    <a:pt x="1868" y="1462"/>
                    <a:pt x="2761" y="1462"/>
                  </a:cubicBezTo>
                  <a:lnTo>
                    <a:pt x="5156" y="1462"/>
                  </a:lnTo>
                  <a:cubicBezTo>
                    <a:pt x="6091" y="1462"/>
                    <a:pt x="6848" y="2220"/>
                    <a:pt x="6848" y="3153"/>
                  </a:cubicBezTo>
                  <a:lnTo>
                    <a:pt x="15009" y="3153"/>
                  </a:lnTo>
                  <a:lnTo>
                    <a:pt x="15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6"/>
            <p:cNvSpPr/>
            <p:nvPr/>
          </p:nvSpPr>
          <p:spPr>
            <a:xfrm>
              <a:off x="4144541" y="2223080"/>
              <a:ext cx="78144" cy="111555"/>
            </a:xfrm>
            <a:custGeom>
              <a:rect b="b" l="l" r="r" t="t"/>
              <a:pathLst>
                <a:path extrusionOk="0" h="5025" w="3520">
                  <a:moveTo>
                    <a:pt x="556" y="1"/>
                  </a:moveTo>
                  <a:cubicBezTo>
                    <a:pt x="244" y="1"/>
                    <a:pt x="1" y="259"/>
                    <a:pt x="1" y="569"/>
                  </a:cubicBezTo>
                  <a:lnTo>
                    <a:pt x="1" y="4454"/>
                  </a:lnTo>
                  <a:cubicBezTo>
                    <a:pt x="1" y="4795"/>
                    <a:pt x="275" y="5024"/>
                    <a:pt x="565" y="5024"/>
                  </a:cubicBezTo>
                  <a:cubicBezTo>
                    <a:pt x="677" y="5024"/>
                    <a:pt x="792" y="4990"/>
                    <a:pt x="894" y="4914"/>
                  </a:cubicBezTo>
                  <a:lnTo>
                    <a:pt x="1760" y="4265"/>
                  </a:lnTo>
                  <a:lnTo>
                    <a:pt x="2626" y="4914"/>
                  </a:lnTo>
                  <a:cubicBezTo>
                    <a:pt x="2728" y="4990"/>
                    <a:pt x="2843" y="5024"/>
                    <a:pt x="2956" y="5024"/>
                  </a:cubicBezTo>
                  <a:cubicBezTo>
                    <a:pt x="3246" y="5024"/>
                    <a:pt x="3520" y="4795"/>
                    <a:pt x="3520" y="4454"/>
                  </a:cubicBezTo>
                  <a:lnTo>
                    <a:pt x="3520" y="569"/>
                  </a:lnTo>
                  <a:cubicBezTo>
                    <a:pt x="3520" y="259"/>
                    <a:pt x="3263" y="1"/>
                    <a:pt x="29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6"/>
            <p:cNvSpPr/>
            <p:nvPr/>
          </p:nvSpPr>
          <p:spPr>
            <a:xfrm>
              <a:off x="4051390" y="1943071"/>
              <a:ext cx="384016" cy="157775"/>
            </a:xfrm>
            <a:custGeom>
              <a:rect b="b" l="l" r="r" t="t"/>
              <a:pathLst>
                <a:path extrusionOk="0" h="7107" w="17298">
                  <a:moveTo>
                    <a:pt x="10260" y="1124"/>
                  </a:moveTo>
                  <a:cubicBezTo>
                    <a:pt x="9841" y="1557"/>
                    <a:pt x="9543" y="2098"/>
                    <a:pt x="9394" y="2707"/>
                  </a:cubicBezTo>
                  <a:cubicBezTo>
                    <a:pt x="9150" y="2633"/>
                    <a:pt x="8900" y="2596"/>
                    <a:pt x="8651" y="2596"/>
                  </a:cubicBezTo>
                  <a:cubicBezTo>
                    <a:pt x="8403" y="2596"/>
                    <a:pt x="8156" y="2633"/>
                    <a:pt x="7919" y="2707"/>
                  </a:cubicBezTo>
                  <a:cubicBezTo>
                    <a:pt x="7770" y="2098"/>
                    <a:pt x="7459" y="1557"/>
                    <a:pt x="7053" y="1124"/>
                  </a:cubicBezTo>
                  <a:close/>
                  <a:moveTo>
                    <a:pt x="4454" y="0"/>
                  </a:moveTo>
                  <a:cubicBezTo>
                    <a:pt x="2681" y="0"/>
                    <a:pt x="1219" y="1299"/>
                    <a:pt x="948" y="2992"/>
                  </a:cubicBezTo>
                  <a:lnTo>
                    <a:pt x="569" y="2992"/>
                  </a:lnTo>
                  <a:cubicBezTo>
                    <a:pt x="259" y="2992"/>
                    <a:pt x="1" y="3248"/>
                    <a:pt x="1" y="3560"/>
                  </a:cubicBezTo>
                  <a:cubicBezTo>
                    <a:pt x="1" y="3871"/>
                    <a:pt x="259" y="4114"/>
                    <a:pt x="569" y="4114"/>
                  </a:cubicBezTo>
                  <a:lnTo>
                    <a:pt x="948" y="4114"/>
                  </a:lnTo>
                  <a:cubicBezTo>
                    <a:pt x="1219" y="5807"/>
                    <a:pt x="2681" y="7106"/>
                    <a:pt x="4454" y="7106"/>
                  </a:cubicBezTo>
                  <a:cubicBezTo>
                    <a:pt x="6308" y="7106"/>
                    <a:pt x="7838" y="5684"/>
                    <a:pt x="8000" y="3871"/>
                  </a:cubicBezTo>
                  <a:cubicBezTo>
                    <a:pt x="8203" y="3770"/>
                    <a:pt x="8427" y="3719"/>
                    <a:pt x="8650" y="3719"/>
                  </a:cubicBezTo>
                  <a:cubicBezTo>
                    <a:pt x="8873" y="3719"/>
                    <a:pt x="9097" y="3770"/>
                    <a:pt x="9300" y="3871"/>
                  </a:cubicBezTo>
                  <a:cubicBezTo>
                    <a:pt x="9462" y="5684"/>
                    <a:pt x="10991" y="7106"/>
                    <a:pt x="12846" y="7106"/>
                  </a:cubicBezTo>
                  <a:cubicBezTo>
                    <a:pt x="14618" y="7106"/>
                    <a:pt x="16094" y="5807"/>
                    <a:pt x="16365" y="4114"/>
                  </a:cubicBezTo>
                  <a:lnTo>
                    <a:pt x="16743" y="4114"/>
                  </a:lnTo>
                  <a:cubicBezTo>
                    <a:pt x="17054" y="4114"/>
                    <a:pt x="17298" y="3871"/>
                    <a:pt x="17298" y="3560"/>
                  </a:cubicBezTo>
                  <a:cubicBezTo>
                    <a:pt x="17298" y="3248"/>
                    <a:pt x="17054" y="2992"/>
                    <a:pt x="16743" y="2992"/>
                  </a:cubicBezTo>
                  <a:lnTo>
                    <a:pt x="16365" y="2992"/>
                  </a:lnTo>
                  <a:cubicBezTo>
                    <a:pt x="16094" y="1299"/>
                    <a:pt x="14618" y="0"/>
                    <a:pt x="12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5" name="Google Shape;1975;p46"/>
          <p:cNvGrpSpPr/>
          <p:nvPr/>
        </p:nvGrpSpPr>
        <p:grpSpPr>
          <a:xfrm>
            <a:off x="4722030" y="1925955"/>
            <a:ext cx="357575" cy="425618"/>
            <a:chOff x="4722030" y="1925955"/>
            <a:chExt cx="357575" cy="425618"/>
          </a:xfrm>
        </p:grpSpPr>
        <p:sp>
          <p:nvSpPr>
            <p:cNvPr id="1976" name="Google Shape;1976;p46"/>
            <p:cNvSpPr/>
            <p:nvPr/>
          </p:nvSpPr>
          <p:spPr>
            <a:xfrm>
              <a:off x="4722030" y="1925955"/>
              <a:ext cx="54101" cy="384881"/>
            </a:xfrm>
            <a:custGeom>
              <a:rect b="b" l="l" r="r" t="t"/>
              <a:pathLst>
                <a:path extrusionOk="0" h="17337" w="2437">
                  <a:moveTo>
                    <a:pt x="2072" y="0"/>
                  </a:moveTo>
                  <a:cubicBezTo>
                    <a:pt x="935" y="0"/>
                    <a:pt x="1" y="920"/>
                    <a:pt x="1" y="2057"/>
                  </a:cubicBezTo>
                  <a:lnTo>
                    <a:pt x="1" y="15280"/>
                  </a:lnTo>
                  <a:cubicBezTo>
                    <a:pt x="1" y="16417"/>
                    <a:pt x="935" y="17337"/>
                    <a:pt x="2072" y="17337"/>
                  </a:cubicBezTo>
                  <a:lnTo>
                    <a:pt x="2437" y="17337"/>
                  </a:lnTo>
                  <a:lnTo>
                    <a:pt x="2437" y="16214"/>
                  </a:lnTo>
                  <a:lnTo>
                    <a:pt x="2072" y="16214"/>
                  </a:lnTo>
                  <a:cubicBezTo>
                    <a:pt x="1544" y="16214"/>
                    <a:pt x="1125" y="15794"/>
                    <a:pt x="1125" y="15280"/>
                  </a:cubicBezTo>
                  <a:cubicBezTo>
                    <a:pt x="1125" y="14765"/>
                    <a:pt x="1544" y="14346"/>
                    <a:pt x="2072" y="14346"/>
                  </a:cubicBezTo>
                  <a:lnTo>
                    <a:pt x="2410" y="14346"/>
                  </a:lnTo>
                  <a:lnTo>
                    <a:pt x="24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6"/>
            <p:cNvSpPr/>
            <p:nvPr/>
          </p:nvSpPr>
          <p:spPr>
            <a:xfrm>
              <a:off x="4886687" y="2151285"/>
              <a:ext cx="81452" cy="21667"/>
            </a:xfrm>
            <a:custGeom>
              <a:rect b="b" l="l" r="r" t="t"/>
              <a:pathLst>
                <a:path extrusionOk="0" h="976" w="3669">
                  <a:moveTo>
                    <a:pt x="0" y="1"/>
                  </a:moveTo>
                  <a:lnTo>
                    <a:pt x="0" y="975"/>
                  </a:lnTo>
                  <a:lnTo>
                    <a:pt x="3669" y="975"/>
                  </a:lnTo>
                  <a:lnTo>
                    <a:pt x="36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6"/>
            <p:cNvSpPr/>
            <p:nvPr/>
          </p:nvSpPr>
          <p:spPr>
            <a:xfrm>
              <a:off x="4846727" y="1998349"/>
              <a:ext cx="161372" cy="128005"/>
            </a:xfrm>
            <a:custGeom>
              <a:rect b="b" l="l" r="r" t="t"/>
              <a:pathLst>
                <a:path extrusionOk="0" h="5766" w="7269">
                  <a:moveTo>
                    <a:pt x="3641" y="0"/>
                  </a:moveTo>
                  <a:cubicBezTo>
                    <a:pt x="2789" y="0"/>
                    <a:pt x="2098" y="691"/>
                    <a:pt x="2098" y="1530"/>
                  </a:cubicBezTo>
                  <a:cubicBezTo>
                    <a:pt x="2123" y="1864"/>
                    <a:pt x="1854" y="2119"/>
                    <a:pt x="1538" y="2119"/>
                  </a:cubicBezTo>
                  <a:cubicBezTo>
                    <a:pt x="1509" y="2119"/>
                    <a:pt x="1479" y="2116"/>
                    <a:pt x="1449" y="2112"/>
                  </a:cubicBezTo>
                  <a:cubicBezTo>
                    <a:pt x="1380" y="2101"/>
                    <a:pt x="1312" y="2096"/>
                    <a:pt x="1245" y="2096"/>
                  </a:cubicBezTo>
                  <a:cubicBezTo>
                    <a:pt x="562" y="2096"/>
                    <a:pt x="1" y="2639"/>
                    <a:pt x="1" y="3330"/>
                  </a:cubicBezTo>
                  <a:cubicBezTo>
                    <a:pt x="1" y="4006"/>
                    <a:pt x="555" y="4562"/>
                    <a:pt x="1246" y="4562"/>
                  </a:cubicBezTo>
                  <a:cubicBezTo>
                    <a:pt x="1557" y="4562"/>
                    <a:pt x="1800" y="4819"/>
                    <a:pt x="1800" y="5130"/>
                  </a:cubicBezTo>
                  <a:lnTo>
                    <a:pt x="1800" y="5766"/>
                  </a:lnTo>
                  <a:lnTo>
                    <a:pt x="5469" y="5766"/>
                  </a:lnTo>
                  <a:lnTo>
                    <a:pt x="5469" y="5130"/>
                  </a:lnTo>
                  <a:cubicBezTo>
                    <a:pt x="5469" y="4819"/>
                    <a:pt x="5725" y="4562"/>
                    <a:pt x="6037" y="4562"/>
                  </a:cubicBezTo>
                  <a:cubicBezTo>
                    <a:pt x="6714" y="4562"/>
                    <a:pt x="7268" y="4006"/>
                    <a:pt x="7268" y="3330"/>
                  </a:cubicBezTo>
                  <a:cubicBezTo>
                    <a:pt x="7268" y="2639"/>
                    <a:pt x="6707" y="2096"/>
                    <a:pt x="6034" y="2096"/>
                  </a:cubicBezTo>
                  <a:cubicBezTo>
                    <a:pt x="5968" y="2096"/>
                    <a:pt x="5901" y="2101"/>
                    <a:pt x="5834" y="2112"/>
                  </a:cubicBezTo>
                  <a:cubicBezTo>
                    <a:pt x="5798" y="2118"/>
                    <a:pt x="5763" y="2121"/>
                    <a:pt x="5729" y="2121"/>
                  </a:cubicBezTo>
                  <a:cubicBezTo>
                    <a:pt x="5409" y="2121"/>
                    <a:pt x="5147" y="1848"/>
                    <a:pt x="5171" y="1530"/>
                  </a:cubicBezTo>
                  <a:cubicBezTo>
                    <a:pt x="5171" y="691"/>
                    <a:pt x="4480" y="0"/>
                    <a:pt x="36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6"/>
            <p:cNvSpPr/>
            <p:nvPr/>
          </p:nvSpPr>
          <p:spPr>
            <a:xfrm>
              <a:off x="4800462" y="1925955"/>
              <a:ext cx="279143" cy="384881"/>
            </a:xfrm>
            <a:custGeom>
              <a:rect b="b" l="l" r="r" t="t"/>
              <a:pathLst>
                <a:path extrusionOk="0" h="17337" w="12574">
                  <a:moveTo>
                    <a:pt x="10516" y="2139"/>
                  </a:moveTo>
                  <a:cubicBezTo>
                    <a:pt x="10828" y="2139"/>
                    <a:pt x="11085" y="2395"/>
                    <a:pt x="11085" y="2693"/>
                  </a:cubicBezTo>
                  <a:cubicBezTo>
                    <a:pt x="11085" y="3005"/>
                    <a:pt x="10828" y="3261"/>
                    <a:pt x="10516" y="3261"/>
                  </a:cubicBezTo>
                  <a:cubicBezTo>
                    <a:pt x="10206" y="3261"/>
                    <a:pt x="9962" y="3005"/>
                    <a:pt x="9962" y="2693"/>
                  </a:cubicBezTo>
                  <a:cubicBezTo>
                    <a:pt x="9962" y="2382"/>
                    <a:pt x="10206" y="2139"/>
                    <a:pt x="10516" y="2139"/>
                  </a:cubicBezTo>
                  <a:close/>
                  <a:moveTo>
                    <a:pt x="5725" y="2139"/>
                  </a:moveTo>
                  <a:cubicBezTo>
                    <a:pt x="6997" y="2139"/>
                    <a:pt x="8067" y="3045"/>
                    <a:pt x="8324" y="4236"/>
                  </a:cubicBezTo>
                  <a:cubicBezTo>
                    <a:pt x="9529" y="4344"/>
                    <a:pt x="10476" y="5360"/>
                    <a:pt x="10476" y="6591"/>
                  </a:cubicBezTo>
                  <a:cubicBezTo>
                    <a:pt x="10476" y="7701"/>
                    <a:pt x="9718" y="8635"/>
                    <a:pt x="8676" y="8879"/>
                  </a:cubicBezTo>
                  <a:lnTo>
                    <a:pt x="8676" y="11680"/>
                  </a:lnTo>
                  <a:cubicBezTo>
                    <a:pt x="8676" y="11991"/>
                    <a:pt x="8432" y="12248"/>
                    <a:pt x="8121" y="12248"/>
                  </a:cubicBezTo>
                  <a:lnTo>
                    <a:pt x="3330" y="12248"/>
                  </a:lnTo>
                  <a:cubicBezTo>
                    <a:pt x="3018" y="12248"/>
                    <a:pt x="2762" y="11991"/>
                    <a:pt x="2762" y="11680"/>
                  </a:cubicBezTo>
                  <a:lnTo>
                    <a:pt x="2762" y="8879"/>
                  </a:lnTo>
                  <a:cubicBezTo>
                    <a:pt x="1733" y="8635"/>
                    <a:pt x="961" y="7701"/>
                    <a:pt x="961" y="6591"/>
                  </a:cubicBezTo>
                  <a:cubicBezTo>
                    <a:pt x="961" y="5360"/>
                    <a:pt x="1922" y="4344"/>
                    <a:pt x="3127" y="4236"/>
                  </a:cubicBezTo>
                  <a:cubicBezTo>
                    <a:pt x="3384" y="3045"/>
                    <a:pt x="4453" y="2139"/>
                    <a:pt x="5725" y="2139"/>
                  </a:cubicBezTo>
                  <a:close/>
                  <a:moveTo>
                    <a:pt x="10516" y="11125"/>
                  </a:moveTo>
                  <a:cubicBezTo>
                    <a:pt x="10828" y="11125"/>
                    <a:pt x="11085" y="11382"/>
                    <a:pt x="11085" y="11680"/>
                  </a:cubicBezTo>
                  <a:cubicBezTo>
                    <a:pt x="11085" y="11991"/>
                    <a:pt x="10828" y="12248"/>
                    <a:pt x="10516" y="12248"/>
                  </a:cubicBezTo>
                  <a:cubicBezTo>
                    <a:pt x="10206" y="12248"/>
                    <a:pt x="9962" y="11991"/>
                    <a:pt x="9962" y="11680"/>
                  </a:cubicBezTo>
                  <a:cubicBezTo>
                    <a:pt x="9962" y="11369"/>
                    <a:pt x="10206" y="11125"/>
                    <a:pt x="10516" y="11125"/>
                  </a:cubicBezTo>
                  <a:close/>
                  <a:moveTo>
                    <a:pt x="1" y="0"/>
                  </a:moveTo>
                  <a:lnTo>
                    <a:pt x="1" y="14346"/>
                  </a:lnTo>
                  <a:lnTo>
                    <a:pt x="11451" y="14346"/>
                  </a:lnTo>
                  <a:lnTo>
                    <a:pt x="11451" y="16214"/>
                  </a:lnTo>
                  <a:lnTo>
                    <a:pt x="4074" y="16214"/>
                  </a:lnTo>
                  <a:lnTo>
                    <a:pt x="4074" y="17337"/>
                  </a:lnTo>
                  <a:lnTo>
                    <a:pt x="12019" y="17337"/>
                  </a:lnTo>
                  <a:cubicBezTo>
                    <a:pt x="12330" y="17337"/>
                    <a:pt x="12573" y="17080"/>
                    <a:pt x="12573" y="16783"/>
                  </a:cubicBezTo>
                  <a:lnTo>
                    <a:pt x="12573" y="569"/>
                  </a:lnTo>
                  <a:cubicBezTo>
                    <a:pt x="12573" y="257"/>
                    <a:pt x="12330" y="0"/>
                    <a:pt x="1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6"/>
            <p:cNvSpPr/>
            <p:nvPr/>
          </p:nvSpPr>
          <p:spPr>
            <a:xfrm>
              <a:off x="4801062" y="2266059"/>
              <a:ext cx="64935" cy="85514"/>
            </a:xfrm>
            <a:custGeom>
              <a:rect b="b" l="l" r="r" t="t"/>
              <a:pathLst>
                <a:path extrusionOk="0" h="3852" w="2925">
                  <a:moveTo>
                    <a:pt x="569" y="1"/>
                  </a:moveTo>
                  <a:cubicBezTo>
                    <a:pt x="257" y="1"/>
                    <a:pt x="1" y="245"/>
                    <a:pt x="1" y="555"/>
                  </a:cubicBezTo>
                  <a:lnTo>
                    <a:pt x="1" y="3289"/>
                  </a:lnTo>
                  <a:cubicBezTo>
                    <a:pt x="1" y="3624"/>
                    <a:pt x="273" y="3852"/>
                    <a:pt x="567" y="3852"/>
                  </a:cubicBezTo>
                  <a:cubicBezTo>
                    <a:pt x="677" y="3852"/>
                    <a:pt x="791" y="3820"/>
                    <a:pt x="894" y="3749"/>
                  </a:cubicBezTo>
                  <a:lnTo>
                    <a:pt x="1462" y="3343"/>
                  </a:lnTo>
                  <a:lnTo>
                    <a:pt x="2044" y="3749"/>
                  </a:lnTo>
                  <a:cubicBezTo>
                    <a:pt x="2144" y="3820"/>
                    <a:pt x="2254" y="3852"/>
                    <a:pt x="2363" y="3852"/>
                  </a:cubicBezTo>
                  <a:cubicBezTo>
                    <a:pt x="2652" y="3852"/>
                    <a:pt x="2924" y="3624"/>
                    <a:pt x="2924" y="3289"/>
                  </a:cubicBezTo>
                  <a:lnTo>
                    <a:pt x="2924" y="555"/>
                  </a:lnTo>
                  <a:cubicBezTo>
                    <a:pt x="2924" y="245"/>
                    <a:pt x="2680" y="1"/>
                    <a:pt x="2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1" name="Google Shape;1981;p46"/>
          <p:cNvGrpSpPr/>
          <p:nvPr/>
        </p:nvGrpSpPr>
        <p:grpSpPr>
          <a:xfrm>
            <a:off x="5345494" y="1925955"/>
            <a:ext cx="425774" cy="425752"/>
            <a:chOff x="5345494" y="1925955"/>
            <a:chExt cx="425774" cy="425752"/>
          </a:xfrm>
        </p:grpSpPr>
        <p:sp>
          <p:nvSpPr>
            <p:cNvPr id="1982" name="Google Shape;1982;p46"/>
            <p:cNvSpPr/>
            <p:nvPr/>
          </p:nvSpPr>
          <p:spPr>
            <a:xfrm>
              <a:off x="5460291" y="1950997"/>
              <a:ext cx="196204" cy="189366"/>
            </a:xfrm>
            <a:custGeom>
              <a:rect b="b" l="l" r="r" t="t"/>
              <a:pathLst>
                <a:path extrusionOk="0" h="8530" w="8838">
                  <a:moveTo>
                    <a:pt x="1908" y="1132"/>
                  </a:moveTo>
                  <a:cubicBezTo>
                    <a:pt x="2395" y="1132"/>
                    <a:pt x="2978" y="1362"/>
                    <a:pt x="3411" y="1592"/>
                  </a:cubicBezTo>
                  <a:cubicBezTo>
                    <a:pt x="2815" y="2079"/>
                    <a:pt x="2260" y="2635"/>
                    <a:pt x="1745" y="3257"/>
                  </a:cubicBezTo>
                  <a:cubicBezTo>
                    <a:pt x="1651" y="3081"/>
                    <a:pt x="1570" y="2891"/>
                    <a:pt x="1502" y="2716"/>
                  </a:cubicBezTo>
                  <a:cubicBezTo>
                    <a:pt x="1231" y="2039"/>
                    <a:pt x="1204" y="1498"/>
                    <a:pt x="1421" y="1267"/>
                  </a:cubicBezTo>
                  <a:cubicBezTo>
                    <a:pt x="1529" y="1173"/>
                    <a:pt x="1691" y="1132"/>
                    <a:pt x="1908" y="1132"/>
                  </a:cubicBezTo>
                  <a:close/>
                  <a:moveTo>
                    <a:pt x="6930" y="1132"/>
                  </a:moveTo>
                  <a:cubicBezTo>
                    <a:pt x="7146" y="1132"/>
                    <a:pt x="7309" y="1173"/>
                    <a:pt x="7417" y="1267"/>
                  </a:cubicBezTo>
                  <a:cubicBezTo>
                    <a:pt x="7633" y="1498"/>
                    <a:pt x="7606" y="2039"/>
                    <a:pt x="7336" y="2716"/>
                  </a:cubicBezTo>
                  <a:cubicBezTo>
                    <a:pt x="7267" y="2891"/>
                    <a:pt x="7186" y="3081"/>
                    <a:pt x="7092" y="3257"/>
                  </a:cubicBezTo>
                  <a:cubicBezTo>
                    <a:pt x="6605" y="2662"/>
                    <a:pt x="6049" y="2106"/>
                    <a:pt x="5427" y="1592"/>
                  </a:cubicBezTo>
                  <a:cubicBezTo>
                    <a:pt x="5860" y="1362"/>
                    <a:pt x="6442" y="1132"/>
                    <a:pt x="6930" y="1132"/>
                  </a:cubicBezTo>
                  <a:close/>
                  <a:moveTo>
                    <a:pt x="4412" y="2242"/>
                  </a:moveTo>
                  <a:cubicBezTo>
                    <a:pt x="5170" y="2797"/>
                    <a:pt x="5887" y="3514"/>
                    <a:pt x="6442" y="4272"/>
                  </a:cubicBezTo>
                  <a:cubicBezTo>
                    <a:pt x="5887" y="5017"/>
                    <a:pt x="5170" y="5733"/>
                    <a:pt x="4412" y="6289"/>
                  </a:cubicBezTo>
                  <a:cubicBezTo>
                    <a:pt x="3667" y="5733"/>
                    <a:pt x="2951" y="5017"/>
                    <a:pt x="2395" y="4272"/>
                  </a:cubicBezTo>
                  <a:cubicBezTo>
                    <a:pt x="2951" y="3514"/>
                    <a:pt x="3667" y="2797"/>
                    <a:pt x="4412" y="2242"/>
                  </a:cubicBezTo>
                  <a:close/>
                  <a:moveTo>
                    <a:pt x="1745" y="5273"/>
                  </a:moveTo>
                  <a:cubicBezTo>
                    <a:pt x="2233" y="5869"/>
                    <a:pt x="2788" y="6424"/>
                    <a:pt x="3411" y="6939"/>
                  </a:cubicBezTo>
                  <a:cubicBezTo>
                    <a:pt x="3234" y="7033"/>
                    <a:pt x="3045" y="7114"/>
                    <a:pt x="2869" y="7182"/>
                  </a:cubicBezTo>
                  <a:cubicBezTo>
                    <a:pt x="2493" y="7333"/>
                    <a:pt x="2159" y="7408"/>
                    <a:pt x="1897" y="7408"/>
                  </a:cubicBezTo>
                  <a:cubicBezTo>
                    <a:pt x="1687" y="7408"/>
                    <a:pt x="1523" y="7360"/>
                    <a:pt x="1421" y="7263"/>
                  </a:cubicBezTo>
                  <a:cubicBezTo>
                    <a:pt x="1204" y="7033"/>
                    <a:pt x="1231" y="6491"/>
                    <a:pt x="1502" y="5815"/>
                  </a:cubicBezTo>
                  <a:cubicBezTo>
                    <a:pt x="1570" y="5639"/>
                    <a:pt x="1651" y="5450"/>
                    <a:pt x="1745" y="5273"/>
                  </a:cubicBezTo>
                  <a:close/>
                  <a:moveTo>
                    <a:pt x="7092" y="5273"/>
                  </a:moveTo>
                  <a:cubicBezTo>
                    <a:pt x="7186" y="5450"/>
                    <a:pt x="7267" y="5639"/>
                    <a:pt x="7336" y="5815"/>
                  </a:cubicBezTo>
                  <a:cubicBezTo>
                    <a:pt x="7606" y="6491"/>
                    <a:pt x="7633" y="7033"/>
                    <a:pt x="7417" y="7263"/>
                  </a:cubicBezTo>
                  <a:cubicBezTo>
                    <a:pt x="7314" y="7360"/>
                    <a:pt x="7150" y="7408"/>
                    <a:pt x="6941" y="7408"/>
                  </a:cubicBezTo>
                  <a:cubicBezTo>
                    <a:pt x="6678" y="7408"/>
                    <a:pt x="6344" y="7333"/>
                    <a:pt x="5968" y="7182"/>
                  </a:cubicBezTo>
                  <a:cubicBezTo>
                    <a:pt x="5793" y="7114"/>
                    <a:pt x="5603" y="7033"/>
                    <a:pt x="5427" y="6939"/>
                  </a:cubicBezTo>
                  <a:cubicBezTo>
                    <a:pt x="6022" y="6451"/>
                    <a:pt x="6578" y="5896"/>
                    <a:pt x="7092" y="5273"/>
                  </a:cubicBezTo>
                  <a:close/>
                  <a:moveTo>
                    <a:pt x="1911" y="1"/>
                  </a:moveTo>
                  <a:cubicBezTo>
                    <a:pt x="1386" y="1"/>
                    <a:pt x="948" y="162"/>
                    <a:pt x="636" y="482"/>
                  </a:cubicBezTo>
                  <a:cubicBezTo>
                    <a:pt x="67" y="1038"/>
                    <a:pt x="0" y="1985"/>
                    <a:pt x="446" y="3122"/>
                  </a:cubicBezTo>
                  <a:cubicBezTo>
                    <a:pt x="596" y="3501"/>
                    <a:pt x="798" y="3880"/>
                    <a:pt x="1029" y="4272"/>
                  </a:cubicBezTo>
                  <a:cubicBezTo>
                    <a:pt x="798" y="4651"/>
                    <a:pt x="596" y="5030"/>
                    <a:pt x="446" y="5409"/>
                  </a:cubicBezTo>
                  <a:cubicBezTo>
                    <a:pt x="0" y="6546"/>
                    <a:pt x="67" y="7493"/>
                    <a:pt x="636" y="8048"/>
                  </a:cubicBezTo>
                  <a:cubicBezTo>
                    <a:pt x="981" y="8393"/>
                    <a:pt x="1428" y="8524"/>
                    <a:pt x="1902" y="8524"/>
                  </a:cubicBezTo>
                  <a:cubicBezTo>
                    <a:pt x="2357" y="8524"/>
                    <a:pt x="2838" y="8403"/>
                    <a:pt x="3275" y="8238"/>
                  </a:cubicBezTo>
                  <a:cubicBezTo>
                    <a:pt x="3654" y="8088"/>
                    <a:pt x="4033" y="7886"/>
                    <a:pt x="4412" y="7655"/>
                  </a:cubicBezTo>
                  <a:cubicBezTo>
                    <a:pt x="4804" y="7886"/>
                    <a:pt x="5183" y="8088"/>
                    <a:pt x="5562" y="8238"/>
                  </a:cubicBezTo>
                  <a:cubicBezTo>
                    <a:pt x="5997" y="8409"/>
                    <a:pt x="6473" y="8529"/>
                    <a:pt x="6926" y="8529"/>
                  </a:cubicBezTo>
                  <a:cubicBezTo>
                    <a:pt x="7404" y="8529"/>
                    <a:pt x="7855" y="8396"/>
                    <a:pt x="8202" y="8048"/>
                  </a:cubicBezTo>
                  <a:cubicBezTo>
                    <a:pt x="8770" y="7493"/>
                    <a:pt x="8837" y="6546"/>
                    <a:pt x="8391" y="5409"/>
                  </a:cubicBezTo>
                  <a:cubicBezTo>
                    <a:pt x="8242" y="5030"/>
                    <a:pt x="8039" y="4651"/>
                    <a:pt x="7809" y="4272"/>
                  </a:cubicBezTo>
                  <a:cubicBezTo>
                    <a:pt x="8039" y="3880"/>
                    <a:pt x="8242" y="3501"/>
                    <a:pt x="8391" y="3122"/>
                  </a:cubicBezTo>
                  <a:cubicBezTo>
                    <a:pt x="8837" y="1985"/>
                    <a:pt x="8770" y="1038"/>
                    <a:pt x="8202" y="482"/>
                  </a:cubicBezTo>
                  <a:cubicBezTo>
                    <a:pt x="7889" y="162"/>
                    <a:pt x="7452" y="1"/>
                    <a:pt x="6927" y="1"/>
                  </a:cubicBezTo>
                  <a:cubicBezTo>
                    <a:pt x="6519" y="1"/>
                    <a:pt x="6059" y="98"/>
                    <a:pt x="5562" y="293"/>
                  </a:cubicBezTo>
                  <a:cubicBezTo>
                    <a:pt x="5183" y="442"/>
                    <a:pt x="4804" y="645"/>
                    <a:pt x="4412" y="875"/>
                  </a:cubicBezTo>
                  <a:cubicBezTo>
                    <a:pt x="4033" y="645"/>
                    <a:pt x="3654" y="442"/>
                    <a:pt x="3275" y="293"/>
                  </a:cubicBezTo>
                  <a:cubicBezTo>
                    <a:pt x="2779" y="98"/>
                    <a:pt x="2318" y="1"/>
                    <a:pt x="19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6"/>
            <p:cNvSpPr/>
            <p:nvPr/>
          </p:nvSpPr>
          <p:spPr>
            <a:xfrm>
              <a:off x="5545894" y="2033203"/>
              <a:ext cx="24975" cy="24975"/>
            </a:xfrm>
            <a:custGeom>
              <a:rect b="b" l="l" r="r" t="t"/>
              <a:pathLst>
                <a:path extrusionOk="0" h="1125" w="1125">
                  <a:moveTo>
                    <a:pt x="569" y="0"/>
                  </a:moveTo>
                  <a:cubicBezTo>
                    <a:pt x="244" y="0"/>
                    <a:pt x="1" y="258"/>
                    <a:pt x="1" y="569"/>
                  </a:cubicBezTo>
                  <a:cubicBezTo>
                    <a:pt x="1" y="866"/>
                    <a:pt x="258" y="1124"/>
                    <a:pt x="569" y="1124"/>
                  </a:cubicBezTo>
                  <a:cubicBezTo>
                    <a:pt x="867" y="1124"/>
                    <a:pt x="1125" y="866"/>
                    <a:pt x="1125" y="569"/>
                  </a:cubicBezTo>
                  <a:cubicBezTo>
                    <a:pt x="1125" y="258"/>
                    <a:pt x="867" y="0"/>
                    <a:pt x="5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6"/>
            <p:cNvSpPr/>
            <p:nvPr/>
          </p:nvSpPr>
          <p:spPr>
            <a:xfrm>
              <a:off x="5692236" y="1925955"/>
              <a:ext cx="24953" cy="24931"/>
            </a:xfrm>
            <a:custGeom>
              <a:rect b="b" l="l" r="r" t="t"/>
              <a:pathLst>
                <a:path extrusionOk="0" h="1123" w="1124">
                  <a:moveTo>
                    <a:pt x="555" y="0"/>
                  </a:moveTo>
                  <a:cubicBezTo>
                    <a:pt x="244" y="0"/>
                    <a:pt x="1" y="257"/>
                    <a:pt x="1" y="569"/>
                  </a:cubicBezTo>
                  <a:cubicBezTo>
                    <a:pt x="1" y="879"/>
                    <a:pt x="257" y="1123"/>
                    <a:pt x="555" y="1123"/>
                  </a:cubicBezTo>
                  <a:cubicBezTo>
                    <a:pt x="867" y="1123"/>
                    <a:pt x="1123" y="879"/>
                    <a:pt x="1123" y="569"/>
                  </a:cubicBezTo>
                  <a:cubicBezTo>
                    <a:pt x="1123" y="257"/>
                    <a:pt x="867" y="0"/>
                    <a:pt x="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6"/>
            <p:cNvSpPr/>
            <p:nvPr/>
          </p:nvSpPr>
          <p:spPr>
            <a:xfrm>
              <a:off x="5399596" y="2113123"/>
              <a:ext cx="24931" cy="24975"/>
            </a:xfrm>
            <a:custGeom>
              <a:rect b="b" l="l" r="r" t="t"/>
              <a:pathLst>
                <a:path extrusionOk="0" h="1125" w="1123">
                  <a:moveTo>
                    <a:pt x="569" y="0"/>
                  </a:moveTo>
                  <a:cubicBezTo>
                    <a:pt x="244" y="0"/>
                    <a:pt x="0" y="244"/>
                    <a:pt x="0" y="556"/>
                  </a:cubicBezTo>
                  <a:cubicBezTo>
                    <a:pt x="0" y="867"/>
                    <a:pt x="257" y="1124"/>
                    <a:pt x="569" y="1124"/>
                  </a:cubicBezTo>
                  <a:cubicBezTo>
                    <a:pt x="879" y="1124"/>
                    <a:pt x="1123" y="867"/>
                    <a:pt x="1123" y="556"/>
                  </a:cubicBezTo>
                  <a:cubicBezTo>
                    <a:pt x="1123" y="244"/>
                    <a:pt x="879" y="0"/>
                    <a:pt x="5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6"/>
            <p:cNvSpPr/>
            <p:nvPr/>
          </p:nvSpPr>
          <p:spPr>
            <a:xfrm>
              <a:off x="5373156" y="1993243"/>
              <a:ext cx="24931" cy="24953"/>
            </a:xfrm>
            <a:custGeom>
              <a:rect b="b" l="l" r="r" t="t"/>
              <a:pathLst>
                <a:path extrusionOk="0" h="1124" w="1123">
                  <a:moveTo>
                    <a:pt x="554" y="1"/>
                  </a:moveTo>
                  <a:cubicBezTo>
                    <a:pt x="244" y="1"/>
                    <a:pt x="0" y="257"/>
                    <a:pt x="0" y="569"/>
                  </a:cubicBezTo>
                  <a:cubicBezTo>
                    <a:pt x="0" y="880"/>
                    <a:pt x="244" y="1124"/>
                    <a:pt x="554" y="1124"/>
                  </a:cubicBezTo>
                  <a:cubicBezTo>
                    <a:pt x="866" y="1124"/>
                    <a:pt x="1123" y="880"/>
                    <a:pt x="1123" y="569"/>
                  </a:cubicBezTo>
                  <a:cubicBezTo>
                    <a:pt x="1123" y="257"/>
                    <a:pt x="866" y="1"/>
                    <a:pt x="5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6"/>
            <p:cNvSpPr/>
            <p:nvPr/>
          </p:nvSpPr>
          <p:spPr>
            <a:xfrm>
              <a:off x="5679027" y="2093010"/>
              <a:ext cx="24931" cy="24931"/>
            </a:xfrm>
            <a:custGeom>
              <a:rect b="b" l="l" r="r" t="t"/>
              <a:pathLst>
                <a:path extrusionOk="0" h="1123" w="1123">
                  <a:moveTo>
                    <a:pt x="554" y="0"/>
                  </a:moveTo>
                  <a:cubicBezTo>
                    <a:pt x="244" y="0"/>
                    <a:pt x="0" y="257"/>
                    <a:pt x="0" y="569"/>
                  </a:cubicBezTo>
                  <a:cubicBezTo>
                    <a:pt x="0" y="879"/>
                    <a:pt x="244" y="1123"/>
                    <a:pt x="554" y="1123"/>
                  </a:cubicBezTo>
                  <a:cubicBezTo>
                    <a:pt x="866" y="1123"/>
                    <a:pt x="1123" y="879"/>
                    <a:pt x="1123" y="569"/>
                  </a:cubicBezTo>
                  <a:cubicBezTo>
                    <a:pt x="1123" y="257"/>
                    <a:pt x="866" y="0"/>
                    <a:pt x="5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6"/>
            <p:cNvSpPr/>
            <p:nvPr/>
          </p:nvSpPr>
          <p:spPr>
            <a:xfrm>
              <a:off x="5372223" y="2178613"/>
              <a:ext cx="372316" cy="81763"/>
            </a:xfrm>
            <a:custGeom>
              <a:rect b="b" l="l" r="r" t="t"/>
              <a:pathLst>
                <a:path extrusionOk="0" h="3683" w="16771">
                  <a:moveTo>
                    <a:pt x="6322" y="1"/>
                  </a:moveTo>
                  <a:cubicBezTo>
                    <a:pt x="5943" y="1"/>
                    <a:pt x="5712" y="96"/>
                    <a:pt x="5348" y="217"/>
                  </a:cubicBezTo>
                  <a:cubicBezTo>
                    <a:pt x="3994" y="665"/>
                    <a:pt x="2559" y="908"/>
                    <a:pt x="1125" y="908"/>
                  </a:cubicBezTo>
                  <a:cubicBezTo>
                    <a:pt x="502" y="908"/>
                    <a:pt x="1" y="1408"/>
                    <a:pt x="1" y="2031"/>
                  </a:cubicBezTo>
                  <a:lnTo>
                    <a:pt x="1" y="3074"/>
                  </a:lnTo>
                  <a:lnTo>
                    <a:pt x="6214" y="3074"/>
                  </a:lnTo>
                  <a:cubicBezTo>
                    <a:pt x="6999" y="3074"/>
                    <a:pt x="7743" y="3290"/>
                    <a:pt x="8379" y="3682"/>
                  </a:cubicBezTo>
                  <a:cubicBezTo>
                    <a:pt x="9029" y="3290"/>
                    <a:pt x="9773" y="3074"/>
                    <a:pt x="10558" y="3074"/>
                  </a:cubicBezTo>
                  <a:lnTo>
                    <a:pt x="16771" y="3074"/>
                  </a:lnTo>
                  <a:lnTo>
                    <a:pt x="16771" y="2031"/>
                  </a:lnTo>
                  <a:cubicBezTo>
                    <a:pt x="16771" y="1408"/>
                    <a:pt x="16269" y="908"/>
                    <a:pt x="15647" y="908"/>
                  </a:cubicBezTo>
                  <a:cubicBezTo>
                    <a:pt x="14212" y="908"/>
                    <a:pt x="12777" y="665"/>
                    <a:pt x="11424" y="217"/>
                  </a:cubicBezTo>
                  <a:cubicBezTo>
                    <a:pt x="11059" y="96"/>
                    <a:pt x="10828" y="1"/>
                    <a:pt x="10449" y="1"/>
                  </a:cubicBezTo>
                  <a:cubicBezTo>
                    <a:pt x="9313" y="1"/>
                    <a:pt x="8379" y="921"/>
                    <a:pt x="8379" y="2072"/>
                  </a:cubicBezTo>
                  <a:cubicBezTo>
                    <a:pt x="8379" y="921"/>
                    <a:pt x="7459" y="1"/>
                    <a:pt x="63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6"/>
            <p:cNvSpPr/>
            <p:nvPr/>
          </p:nvSpPr>
          <p:spPr>
            <a:xfrm>
              <a:off x="5345494" y="2271764"/>
              <a:ext cx="425774" cy="79942"/>
            </a:xfrm>
            <a:custGeom>
              <a:rect b="b" l="l" r="r" t="t"/>
              <a:pathLst>
                <a:path extrusionOk="0" h="3601" w="19179">
                  <a:moveTo>
                    <a:pt x="569" y="1"/>
                  </a:moveTo>
                  <a:cubicBezTo>
                    <a:pt x="258" y="1"/>
                    <a:pt x="1" y="258"/>
                    <a:pt x="1" y="569"/>
                  </a:cubicBezTo>
                  <a:lnTo>
                    <a:pt x="1" y="1503"/>
                  </a:lnTo>
                  <a:cubicBezTo>
                    <a:pt x="1" y="1814"/>
                    <a:pt x="258" y="2058"/>
                    <a:pt x="569" y="2058"/>
                  </a:cubicBezTo>
                  <a:lnTo>
                    <a:pt x="7728" y="2058"/>
                  </a:lnTo>
                  <a:cubicBezTo>
                    <a:pt x="7932" y="2058"/>
                    <a:pt x="8122" y="2207"/>
                    <a:pt x="8162" y="2424"/>
                  </a:cubicBezTo>
                  <a:cubicBezTo>
                    <a:pt x="8297" y="3100"/>
                    <a:pt x="8892" y="3601"/>
                    <a:pt x="9583" y="3601"/>
                  </a:cubicBezTo>
                  <a:cubicBezTo>
                    <a:pt x="10287" y="3601"/>
                    <a:pt x="10883" y="3100"/>
                    <a:pt x="11018" y="2424"/>
                  </a:cubicBezTo>
                  <a:cubicBezTo>
                    <a:pt x="11058" y="2207"/>
                    <a:pt x="11234" y="2058"/>
                    <a:pt x="11451" y="2058"/>
                  </a:cubicBezTo>
                  <a:lnTo>
                    <a:pt x="18610" y="2058"/>
                  </a:lnTo>
                  <a:cubicBezTo>
                    <a:pt x="18922" y="2058"/>
                    <a:pt x="19179" y="1814"/>
                    <a:pt x="19179" y="1503"/>
                  </a:cubicBezTo>
                  <a:lnTo>
                    <a:pt x="19179" y="569"/>
                  </a:lnTo>
                  <a:cubicBezTo>
                    <a:pt x="19179" y="258"/>
                    <a:pt x="18922" y="1"/>
                    <a:pt x="18610" y="1"/>
                  </a:cubicBezTo>
                  <a:lnTo>
                    <a:pt x="11762" y="1"/>
                  </a:lnTo>
                  <a:cubicBezTo>
                    <a:pt x="10950" y="1"/>
                    <a:pt x="10165" y="325"/>
                    <a:pt x="9583" y="894"/>
                  </a:cubicBezTo>
                  <a:cubicBezTo>
                    <a:pt x="9015" y="325"/>
                    <a:pt x="8230" y="1"/>
                    <a:pt x="74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0" name="Google Shape;1990;p46"/>
          <p:cNvGrpSpPr/>
          <p:nvPr/>
        </p:nvGrpSpPr>
        <p:grpSpPr>
          <a:xfrm>
            <a:off x="6001105" y="1925955"/>
            <a:ext cx="428771" cy="425729"/>
            <a:chOff x="6001105" y="1925955"/>
            <a:chExt cx="428771" cy="425729"/>
          </a:xfrm>
        </p:grpSpPr>
        <p:sp>
          <p:nvSpPr>
            <p:cNvPr id="1991" name="Google Shape;1991;p46"/>
            <p:cNvSpPr/>
            <p:nvPr/>
          </p:nvSpPr>
          <p:spPr>
            <a:xfrm>
              <a:off x="6181680" y="2004965"/>
              <a:ext cx="101587" cy="41470"/>
            </a:xfrm>
            <a:custGeom>
              <a:rect b="b" l="l" r="r" t="t"/>
              <a:pathLst>
                <a:path extrusionOk="0" h="1868" w="4576">
                  <a:moveTo>
                    <a:pt x="0" y="0"/>
                  </a:moveTo>
                  <a:lnTo>
                    <a:pt x="0" y="1868"/>
                  </a:lnTo>
                  <a:lnTo>
                    <a:pt x="4575" y="1868"/>
                  </a:lnTo>
                  <a:lnTo>
                    <a:pt x="45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6"/>
            <p:cNvSpPr/>
            <p:nvPr/>
          </p:nvSpPr>
          <p:spPr>
            <a:xfrm>
              <a:off x="6083733" y="1925955"/>
              <a:ext cx="290864" cy="365057"/>
            </a:xfrm>
            <a:custGeom>
              <a:rect b="b" l="l" r="r" t="t"/>
              <a:pathLst>
                <a:path extrusionOk="0" h="16444" w="13102">
                  <a:moveTo>
                    <a:pt x="9542" y="2436"/>
                  </a:moveTo>
                  <a:cubicBezTo>
                    <a:pt x="9853" y="2436"/>
                    <a:pt x="10111" y="2693"/>
                    <a:pt x="10111" y="2991"/>
                  </a:cubicBezTo>
                  <a:lnTo>
                    <a:pt x="10111" y="5995"/>
                  </a:lnTo>
                  <a:cubicBezTo>
                    <a:pt x="10111" y="6307"/>
                    <a:pt x="9853" y="6551"/>
                    <a:pt x="9542" y="6551"/>
                  </a:cubicBezTo>
                  <a:lnTo>
                    <a:pt x="3858" y="6551"/>
                  </a:lnTo>
                  <a:cubicBezTo>
                    <a:pt x="3546" y="6551"/>
                    <a:pt x="3290" y="6307"/>
                    <a:pt x="3290" y="5995"/>
                  </a:cubicBezTo>
                  <a:lnTo>
                    <a:pt x="3290" y="2991"/>
                  </a:lnTo>
                  <a:cubicBezTo>
                    <a:pt x="3290" y="2693"/>
                    <a:pt x="3546" y="2436"/>
                    <a:pt x="3858" y="2436"/>
                  </a:cubicBezTo>
                  <a:close/>
                  <a:moveTo>
                    <a:pt x="1909" y="0"/>
                  </a:moveTo>
                  <a:cubicBezTo>
                    <a:pt x="853" y="0"/>
                    <a:pt x="0" y="852"/>
                    <a:pt x="0" y="1908"/>
                  </a:cubicBezTo>
                  <a:lnTo>
                    <a:pt x="0" y="14536"/>
                  </a:lnTo>
                  <a:cubicBezTo>
                    <a:pt x="0" y="15578"/>
                    <a:pt x="853" y="16444"/>
                    <a:pt x="1909" y="16444"/>
                  </a:cubicBezTo>
                  <a:lnTo>
                    <a:pt x="7106" y="16444"/>
                  </a:lnTo>
                  <a:lnTo>
                    <a:pt x="6984" y="15321"/>
                  </a:lnTo>
                  <a:lnTo>
                    <a:pt x="1909" y="15321"/>
                  </a:lnTo>
                  <a:cubicBezTo>
                    <a:pt x="1476" y="15321"/>
                    <a:pt x="1124" y="14969"/>
                    <a:pt x="1124" y="14536"/>
                  </a:cubicBezTo>
                  <a:cubicBezTo>
                    <a:pt x="1124" y="14103"/>
                    <a:pt x="1476" y="13751"/>
                    <a:pt x="1909" y="13751"/>
                  </a:cubicBezTo>
                  <a:lnTo>
                    <a:pt x="6836" y="13751"/>
                  </a:lnTo>
                  <a:lnTo>
                    <a:pt x="6673" y="12154"/>
                  </a:lnTo>
                  <a:cubicBezTo>
                    <a:pt x="6578" y="11165"/>
                    <a:pt x="7350" y="10299"/>
                    <a:pt x="8351" y="10299"/>
                  </a:cubicBezTo>
                  <a:cubicBezTo>
                    <a:pt x="8368" y="10299"/>
                    <a:pt x="8375" y="10298"/>
                    <a:pt x="8389" y="10298"/>
                  </a:cubicBezTo>
                  <a:cubicBezTo>
                    <a:pt x="8471" y="10298"/>
                    <a:pt x="8785" y="10328"/>
                    <a:pt x="13101" y="10759"/>
                  </a:cubicBezTo>
                  <a:lnTo>
                    <a:pt x="13101" y="569"/>
                  </a:lnTo>
                  <a:cubicBezTo>
                    <a:pt x="13101" y="257"/>
                    <a:pt x="12858" y="0"/>
                    <a:pt x="125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6"/>
            <p:cNvSpPr/>
            <p:nvPr/>
          </p:nvSpPr>
          <p:spPr>
            <a:xfrm>
              <a:off x="6255939" y="2179501"/>
              <a:ext cx="173937" cy="172183"/>
            </a:xfrm>
            <a:custGeom>
              <a:rect b="b" l="l" r="r" t="t"/>
              <a:pathLst>
                <a:path extrusionOk="0" h="7756" w="7835">
                  <a:moveTo>
                    <a:pt x="604" y="0"/>
                  </a:moveTo>
                  <a:cubicBezTo>
                    <a:pt x="272" y="0"/>
                    <a:pt x="0" y="288"/>
                    <a:pt x="26" y="625"/>
                  </a:cubicBezTo>
                  <a:lnTo>
                    <a:pt x="635" y="6607"/>
                  </a:lnTo>
                  <a:cubicBezTo>
                    <a:pt x="662" y="6918"/>
                    <a:pt x="923" y="7113"/>
                    <a:pt x="1191" y="7113"/>
                  </a:cubicBezTo>
                  <a:cubicBezTo>
                    <a:pt x="1330" y="7113"/>
                    <a:pt x="1471" y="7060"/>
                    <a:pt x="1582" y="6945"/>
                  </a:cubicBezTo>
                  <a:lnTo>
                    <a:pt x="2679" y="5849"/>
                  </a:lnTo>
                  <a:lnTo>
                    <a:pt x="4384" y="7581"/>
                  </a:lnTo>
                  <a:cubicBezTo>
                    <a:pt x="4494" y="7698"/>
                    <a:pt x="4642" y="7755"/>
                    <a:pt x="4789" y="7755"/>
                  </a:cubicBezTo>
                  <a:cubicBezTo>
                    <a:pt x="4933" y="7755"/>
                    <a:pt x="5075" y="7701"/>
                    <a:pt x="5182" y="7594"/>
                  </a:cubicBezTo>
                  <a:lnTo>
                    <a:pt x="7618" y="5158"/>
                  </a:lnTo>
                  <a:cubicBezTo>
                    <a:pt x="7835" y="4929"/>
                    <a:pt x="7835" y="4577"/>
                    <a:pt x="7618" y="4360"/>
                  </a:cubicBezTo>
                  <a:lnTo>
                    <a:pt x="5886" y="2655"/>
                  </a:lnTo>
                  <a:lnTo>
                    <a:pt x="6983" y="1558"/>
                  </a:lnTo>
                  <a:cubicBezTo>
                    <a:pt x="7308" y="1220"/>
                    <a:pt x="7104" y="652"/>
                    <a:pt x="6644" y="598"/>
                  </a:cubicBezTo>
                  <a:lnTo>
                    <a:pt x="649" y="2"/>
                  </a:lnTo>
                  <a:cubicBezTo>
                    <a:pt x="634" y="1"/>
                    <a:pt x="619" y="0"/>
                    <a:pt x="6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6"/>
            <p:cNvSpPr/>
            <p:nvPr/>
          </p:nvSpPr>
          <p:spPr>
            <a:xfrm>
              <a:off x="6002925" y="2079779"/>
              <a:ext cx="52592" cy="24953"/>
            </a:xfrm>
            <a:custGeom>
              <a:rect b="b" l="l" r="r" t="t"/>
              <a:pathLst>
                <a:path extrusionOk="0" h="1124" w="2369">
                  <a:moveTo>
                    <a:pt x="568" y="1"/>
                  </a:moveTo>
                  <a:cubicBezTo>
                    <a:pt x="257" y="1"/>
                    <a:pt x="0" y="257"/>
                    <a:pt x="0" y="555"/>
                  </a:cubicBezTo>
                  <a:cubicBezTo>
                    <a:pt x="0" y="867"/>
                    <a:pt x="257" y="1123"/>
                    <a:pt x="568" y="1123"/>
                  </a:cubicBezTo>
                  <a:lnTo>
                    <a:pt x="1800" y="1123"/>
                  </a:lnTo>
                  <a:cubicBezTo>
                    <a:pt x="2111" y="1123"/>
                    <a:pt x="2368" y="867"/>
                    <a:pt x="2368" y="555"/>
                  </a:cubicBezTo>
                  <a:cubicBezTo>
                    <a:pt x="2368" y="257"/>
                    <a:pt x="2111"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6"/>
            <p:cNvSpPr/>
            <p:nvPr/>
          </p:nvSpPr>
          <p:spPr>
            <a:xfrm>
              <a:off x="6001105" y="2019106"/>
              <a:ext cx="56210" cy="39050"/>
            </a:xfrm>
            <a:custGeom>
              <a:rect b="b" l="l" r="r" t="t"/>
              <a:pathLst>
                <a:path extrusionOk="0" h="1759" w="2532">
                  <a:moveTo>
                    <a:pt x="644" y="0"/>
                  </a:moveTo>
                  <a:cubicBezTo>
                    <a:pt x="441" y="0"/>
                    <a:pt x="243" y="110"/>
                    <a:pt x="149" y="297"/>
                  </a:cubicBezTo>
                  <a:cubicBezTo>
                    <a:pt x="1" y="581"/>
                    <a:pt x="109" y="920"/>
                    <a:pt x="393" y="1055"/>
                  </a:cubicBezTo>
                  <a:lnTo>
                    <a:pt x="1625" y="1691"/>
                  </a:lnTo>
                  <a:cubicBezTo>
                    <a:pt x="1712" y="1737"/>
                    <a:pt x="1805" y="1758"/>
                    <a:pt x="1895" y="1758"/>
                  </a:cubicBezTo>
                  <a:cubicBezTo>
                    <a:pt x="2098" y="1758"/>
                    <a:pt x="2289" y="1649"/>
                    <a:pt x="2383" y="1461"/>
                  </a:cubicBezTo>
                  <a:cubicBezTo>
                    <a:pt x="2531" y="1177"/>
                    <a:pt x="2423" y="839"/>
                    <a:pt x="2139" y="704"/>
                  </a:cubicBezTo>
                  <a:lnTo>
                    <a:pt x="907" y="67"/>
                  </a:lnTo>
                  <a:cubicBezTo>
                    <a:pt x="824" y="21"/>
                    <a:pt x="734" y="0"/>
                    <a:pt x="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6"/>
            <p:cNvSpPr/>
            <p:nvPr/>
          </p:nvSpPr>
          <p:spPr>
            <a:xfrm>
              <a:off x="6001105" y="2126354"/>
              <a:ext cx="56210" cy="39050"/>
            </a:xfrm>
            <a:custGeom>
              <a:rect b="b" l="l" r="r" t="t"/>
              <a:pathLst>
                <a:path extrusionOk="0" h="1759" w="2532">
                  <a:moveTo>
                    <a:pt x="1895" y="1"/>
                  </a:moveTo>
                  <a:cubicBezTo>
                    <a:pt x="1805" y="1"/>
                    <a:pt x="1712" y="22"/>
                    <a:pt x="1625" y="68"/>
                  </a:cubicBezTo>
                  <a:lnTo>
                    <a:pt x="393" y="704"/>
                  </a:lnTo>
                  <a:cubicBezTo>
                    <a:pt x="109" y="839"/>
                    <a:pt x="1" y="1178"/>
                    <a:pt x="149" y="1449"/>
                  </a:cubicBezTo>
                  <a:cubicBezTo>
                    <a:pt x="243" y="1646"/>
                    <a:pt x="436" y="1759"/>
                    <a:pt x="641" y="1759"/>
                  </a:cubicBezTo>
                  <a:cubicBezTo>
                    <a:pt x="730" y="1759"/>
                    <a:pt x="821" y="1737"/>
                    <a:pt x="907" y="1692"/>
                  </a:cubicBezTo>
                  <a:lnTo>
                    <a:pt x="2139" y="1056"/>
                  </a:lnTo>
                  <a:cubicBezTo>
                    <a:pt x="2423" y="920"/>
                    <a:pt x="2531" y="582"/>
                    <a:pt x="2383" y="298"/>
                  </a:cubicBezTo>
                  <a:cubicBezTo>
                    <a:pt x="2289" y="110"/>
                    <a:pt x="2098" y="1"/>
                    <a:pt x="18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7" name="Google Shape;1997;p46"/>
          <p:cNvGrpSpPr/>
          <p:nvPr/>
        </p:nvGrpSpPr>
        <p:grpSpPr>
          <a:xfrm>
            <a:off x="6660622" y="1953350"/>
            <a:ext cx="425463" cy="370829"/>
            <a:chOff x="6660622" y="1953350"/>
            <a:chExt cx="425463" cy="370829"/>
          </a:xfrm>
        </p:grpSpPr>
        <p:sp>
          <p:nvSpPr>
            <p:cNvPr id="1998" name="Google Shape;1998;p46"/>
            <p:cNvSpPr/>
            <p:nvPr/>
          </p:nvSpPr>
          <p:spPr>
            <a:xfrm>
              <a:off x="6883866" y="1953350"/>
              <a:ext cx="163481" cy="52237"/>
            </a:xfrm>
            <a:custGeom>
              <a:rect b="b" l="l" r="r" t="t"/>
              <a:pathLst>
                <a:path extrusionOk="0" h="2353" w="7364">
                  <a:moveTo>
                    <a:pt x="6458" y="1"/>
                  </a:moveTo>
                  <a:cubicBezTo>
                    <a:pt x="6421" y="1"/>
                    <a:pt x="6385" y="4"/>
                    <a:pt x="6348" y="11"/>
                  </a:cubicBezTo>
                  <a:lnTo>
                    <a:pt x="2856" y="715"/>
                  </a:lnTo>
                  <a:cubicBezTo>
                    <a:pt x="1760" y="932"/>
                    <a:pt x="745" y="1500"/>
                    <a:pt x="1" y="2352"/>
                  </a:cubicBezTo>
                  <a:lnTo>
                    <a:pt x="7363" y="877"/>
                  </a:lnTo>
                  <a:lnTo>
                    <a:pt x="6903" y="241"/>
                  </a:lnTo>
                  <a:cubicBezTo>
                    <a:pt x="6802" y="83"/>
                    <a:pt x="6635" y="1"/>
                    <a:pt x="6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6"/>
            <p:cNvSpPr/>
            <p:nvPr/>
          </p:nvSpPr>
          <p:spPr>
            <a:xfrm>
              <a:off x="6700582" y="1953350"/>
              <a:ext cx="163769" cy="52237"/>
            </a:xfrm>
            <a:custGeom>
              <a:rect b="b" l="l" r="r" t="t"/>
              <a:pathLst>
                <a:path extrusionOk="0" h="2353" w="7377">
                  <a:moveTo>
                    <a:pt x="932" y="1"/>
                  </a:moveTo>
                  <a:cubicBezTo>
                    <a:pt x="751" y="1"/>
                    <a:pt x="576" y="83"/>
                    <a:pt x="474" y="241"/>
                  </a:cubicBezTo>
                  <a:lnTo>
                    <a:pt x="1" y="890"/>
                  </a:lnTo>
                  <a:lnTo>
                    <a:pt x="7376" y="2352"/>
                  </a:lnTo>
                  <a:cubicBezTo>
                    <a:pt x="6619" y="1500"/>
                    <a:pt x="5617" y="932"/>
                    <a:pt x="4521" y="715"/>
                  </a:cubicBezTo>
                  <a:lnTo>
                    <a:pt x="1042" y="11"/>
                  </a:lnTo>
                  <a:cubicBezTo>
                    <a:pt x="1006" y="4"/>
                    <a:pt x="968" y="1"/>
                    <a:pt x="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6"/>
            <p:cNvSpPr/>
            <p:nvPr/>
          </p:nvSpPr>
          <p:spPr>
            <a:xfrm>
              <a:off x="6846015" y="2027498"/>
              <a:ext cx="54701" cy="296681"/>
            </a:xfrm>
            <a:custGeom>
              <a:rect b="b" l="l" r="r" t="t"/>
              <a:pathLst>
                <a:path extrusionOk="0" h="13364" w="2464">
                  <a:moveTo>
                    <a:pt x="0" y="1"/>
                  </a:moveTo>
                  <a:lnTo>
                    <a:pt x="0" y="13034"/>
                  </a:lnTo>
                  <a:cubicBezTo>
                    <a:pt x="375" y="13252"/>
                    <a:pt x="802" y="13364"/>
                    <a:pt x="1232" y="13364"/>
                  </a:cubicBezTo>
                  <a:cubicBezTo>
                    <a:pt x="1655" y="13364"/>
                    <a:pt x="2081" y="13255"/>
                    <a:pt x="2464" y="13034"/>
                  </a:cubicBezTo>
                  <a:lnTo>
                    <a:pt x="2464" y="14"/>
                  </a:lnTo>
                  <a:lnTo>
                    <a:pt x="1273" y="24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6"/>
            <p:cNvSpPr/>
            <p:nvPr/>
          </p:nvSpPr>
          <p:spPr>
            <a:xfrm>
              <a:off x="6660622" y="1993310"/>
              <a:ext cx="160462" cy="300721"/>
            </a:xfrm>
            <a:custGeom>
              <a:rect b="b" l="l" r="r" t="t"/>
              <a:pathLst>
                <a:path extrusionOk="0" h="13546" w="7228">
                  <a:moveTo>
                    <a:pt x="555" y="0"/>
                  </a:moveTo>
                  <a:cubicBezTo>
                    <a:pt x="259" y="0"/>
                    <a:pt x="0" y="240"/>
                    <a:pt x="0" y="566"/>
                  </a:cubicBezTo>
                  <a:lnTo>
                    <a:pt x="0" y="10744"/>
                  </a:lnTo>
                  <a:cubicBezTo>
                    <a:pt x="0" y="10988"/>
                    <a:pt x="150" y="11204"/>
                    <a:pt x="379" y="11285"/>
                  </a:cubicBezTo>
                  <a:lnTo>
                    <a:pt x="7228" y="13545"/>
                  </a:lnTo>
                  <a:lnTo>
                    <a:pt x="7228" y="1310"/>
                  </a:lnTo>
                  <a:lnTo>
                    <a:pt x="664" y="11"/>
                  </a:lnTo>
                  <a:cubicBezTo>
                    <a:pt x="627" y="4"/>
                    <a:pt x="591" y="0"/>
                    <a:pt x="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6"/>
            <p:cNvSpPr/>
            <p:nvPr/>
          </p:nvSpPr>
          <p:spPr>
            <a:xfrm>
              <a:off x="6925624" y="1993310"/>
              <a:ext cx="160462" cy="300721"/>
            </a:xfrm>
            <a:custGeom>
              <a:rect b="b" l="l" r="r" t="t"/>
              <a:pathLst>
                <a:path extrusionOk="0" h="13546" w="7228">
                  <a:moveTo>
                    <a:pt x="4827" y="1797"/>
                  </a:moveTo>
                  <a:cubicBezTo>
                    <a:pt x="5080" y="1797"/>
                    <a:pt x="5316" y="1963"/>
                    <a:pt x="5374" y="2217"/>
                  </a:cubicBezTo>
                  <a:cubicBezTo>
                    <a:pt x="5455" y="2528"/>
                    <a:pt x="5266" y="2826"/>
                    <a:pt x="4968" y="2907"/>
                  </a:cubicBezTo>
                  <a:cubicBezTo>
                    <a:pt x="2655" y="3485"/>
                    <a:pt x="2530" y="3517"/>
                    <a:pt x="2463" y="3517"/>
                  </a:cubicBezTo>
                  <a:cubicBezTo>
                    <a:pt x="2454" y="3517"/>
                    <a:pt x="2447" y="3517"/>
                    <a:pt x="2437" y="3517"/>
                  </a:cubicBezTo>
                  <a:cubicBezTo>
                    <a:pt x="2180" y="3517"/>
                    <a:pt x="1949" y="3354"/>
                    <a:pt x="1895" y="3097"/>
                  </a:cubicBezTo>
                  <a:cubicBezTo>
                    <a:pt x="1814" y="2799"/>
                    <a:pt x="2004" y="2488"/>
                    <a:pt x="2301" y="2420"/>
                  </a:cubicBezTo>
                  <a:lnTo>
                    <a:pt x="4697" y="1811"/>
                  </a:lnTo>
                  <a:cubicBezTo>
                    <a:pt x="4741" y="1802"/>
                    <a:pt x="4784" y="1797"/>
                    <a:pt x="4827" y="1797"/>
                  </a:cubicBezTo>
                  <a:close/>
                  <a:moveTo>
                    <a:pt x="4825" y="4192"/>
                  </a:moveTo>
                  <a:cubicBezTo>
                    <a:pt x="5079" y="4192"/>
                    <a:pt x="5316" y="4359"/>
                    <a:pt x="5374" y="4627"/>
                  </a:cubicBezTo>
                  <a:cubicBezTo>
                    <a:pt x="5455" y="4924"/>
                    <a:pt x="5266" y="5222"/>
                    <a:pt x="4968" y="5303"/>
                  </a:cubicBezTo>
                  <a:cubicBezTo>
                    <a:pt x="2662" y="5880"/>
                    <a:pt x="2530" y="5912"/>
                    <a:pt x="2463" y="5912"/>
                  </a:cubicBezTo>
                  <a:cubicBezTo>
                    <a:pt x="2455" y="5912"/>
                    <a:pt x="2447" y="5912"/>
                    <a:pt x="2437" y="5912"/>
                  </a:cubicBezTo>
                  <a:cubicBezTo>
                    <a:pt x="2180" y="5912"/>
                    <a:pt x="1949" y="5749"/>
                    <a:pt x="1895" y="5493"/>
                  </a:cubicBezTo>
                  <a:cubicBezTo>
                    <a:pt x="1814" y="5195"/>
                    <a:pt x="2004" y="4883"/>
                    <a:pt x="2301" y="4816"/>
                  </a:cubicBezTo>
                  <a:lnTo>
                    <a:pt x="4697" y="4206"/>
                  </a:lnTo>
                  <a:cubicBezTo>
                    <a:pt x="4740" y="4197"/>
                    <a:pt x="4783" y="4192"/>
                    <a:pt x="4825" y="4192"/>
                  </a:cubicBezTo>
                  <a:close/>
                  <a:moveTo>
                    <a:pt x="6663" y="0"/>
                  </a:moveTo>
                  <a:cubicBezTo>
                    <a:pt x="6626" y="0"/>
                    <a:pt x="6589" y="4"/>
                    <a:pt x="6551" y="11"/>
                  </a:cubicBezTo>
                  <a:lnTo>
                    <a:pt x="0" y="1324"/>
                  </a:lnTo>
                  <a:lnTo>
                    <a:pt x="0" y="13545"/>
                  </a:lnTo>
                  <a:lnTo>
                    <a:pt x="6849" y="11285"/>
                  </a:lnTo>
                  <a:cubicBezTo>
                    <a:pt x="7079" y="11204"/>
                    <a:pt x="7228" y="10988"/>
                    <a:pt x="7228" y="10744"/>
                  </a:cubicBezTo>
                  <a:lnTo>
                    <a:pt x="7228" y="566"/>
                  </a:lnTo>
                  <a:cubicBezTo>
                    <a:pt x="7228" y="240"/>
                    <a:pt x="6969" y="0"/>
                    <a:pt x="66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3" name="Google Shape;2003;p46"/>
          <p:cNvGrpSpPr/>
          <p:nvPr/>
        </p:nvGrpSpPr>
        <p:grpSpPr>
          <a:xfrm>
            <a:off x="7318031" y="1952684"/>
            <a:ext cx="425463" cy="372294"/>
            <a:chOff x="7318031" y="1952684"/>
            <a:chExt cx="425463" cy="372294"/>
          </a:xfrm>
        </p:grpSpPr>
        <p:sp>
          <p:nvSpPr>
            <p:cNvPr id="2004" name="Google Shape;2004;p46"/>
            <p:cNvSpPr/>
            <p:nvPr/>
          </p:nvSpPr>
          <p:spPr>
            <a:xfrm>
              <a:off x="7335458" y="1952684"/>
              <a:ext cx="390609" cy="201643"/>
            </a:xfrm>
            <a:custGeom>
              <a:rect b="b" l="l" r="r" t="t"/>
              <a:pathLst>
                <a:path extrusionOk="0" h="9083" w="17595">
                  <a:moveTo>
                    <a:pt x="8798" y="0"/>
                  </a:moveTo>
                  <a:cubicBezTo>
                    <a:pt x="8554" y="0"/>
                    <a:pt x="8324" y="163"/>
                    <a:pt x="8256" y="393"/>
                  </a:cubicBezTo>
                  <a:cubicBezTo>
                    <a:pt x="7804" y="1918"/>
                    <a:pt x="6422" y="2849"/>
                    <a:pt x="4968" y="2849"/>
                  </a:cubicBezTo>
                  <a:cubicBezTo>
                    <a:pt x="4421" y="2849"/>
                    <a:pt x="3865" y="2717"/>
                    <a:pt x="3344" y="2436"/>
                  </a:cubicBezTo>
                  <a:cubicBezTo>
                    <a:pt x="3260" y="2389"/>
                    <a:pt x="3168" y="2367"/>
                    <a:pt x="3076" y="2367"/>
                  </a:cubicBezTo>
                  <a:cubicBezTo>
                    <a:pt x="2932" y="2367"/>
                    <a:pt x="2788" y="2423"/>
                    <a:pt x="2680" y="2532"/>
                  </a:cubicBezTo>
                  <a:cubicBezTo>
                    <a:pt x="2505" y="2707"/>
                    <a:pt x="2464" y="2978"/>
                    <a:pt x="2586" y="3194"/>
                  </a:cubicBezTo>
                  <a:cubicBezTo>
                    <a:pt x="3628" y="5103"/>
                    <a:pt x="2640" y="7485"/>
                    <a:pt x="556" y="8108"/>
                  </a:cubicBezTo>
                  <a:cubicBezTo>
                    <a:pt x="109" y="8229"/>
                    <a:pt x="0" y="8811"/>
                    <a:pt x="366" y="9082"/>
                  </a:cubicBezTo>
                  <a:cubicBezTo>
                    <a:pt x="704" y="8879"/>
                    <a:pt x="1110" y="8757"/>
                    <a:pt x="1530" y="8757"/>
                  </a:cubicBezTo>
                  <a:cubicBezTo>
                    <a:pt x="2166" y="8757"/>
                    <a:pt x="2815" y="8703"/>
                    <a:pt x="3438" y="8608"/>
                  </a:cubicBezTo>
                  <a:cubicBezTo>
                    <a:pt x="3479" y="5685"/>
                    <a:pt x="5874" y="3330"/>
                    <a:pt x="8798" y="3330"/>
                  </a:cubicBezTo>
                  <a:cubicBezTo>
                    <a:pt x="11721" y="3330"/>
                    <a:pt x="14117" y="5685"/>
                    <a:pt x="14157" y="8608"/>
                  </a:cubicBezTo>
                  <a:cubicBezTo>
                    <a:pt x="14780" y="8703"/>
                    <a:pt x="15429" y="8757"/>
                    <a:pt x="16066" y="8757"/>
                  </a:cubicBezTo>
                  <a:cubicBezTo>
                    <a:pt x="16485" y="8757"/>
                    <a:pt x="16891" y="8879"/>
                    <a:pt x="17230" y="9082"/>
                  </a:cubicBezTo>
                  <a:cubicBezTo>
                    <a:pt x="17595" y="8811"/>
                    <a:pt x="17487" y="8229"/>
                    <a:pt x="17041" y="8108"/>
                  </a:cubicBezTo>
                  <a:cubicBezTo>
                    <a:pt x="14956" y="7485"/>
                    <a:pt x="13968" y="5103"/>
                    <a:pt x="15010" y="3194"/>
                  </a:cubicBezTo>
                  <a:cubicBezTo>
                    <a:pt x="15132" y="2978"/>
                    <a:pt x="15092" y="2707"/>
                    <a:pt x="14915" y="2532"/>
                  </a:cubicBezTo>
                  <a:cubicBezTo>
                    <a:pt x="14808" y="2423"/>
                    <a:pt x="14665" y="2367"/>
                    <a:pt x="14520" y="2367"/>
                  </a:cubicBezTo>
                  <a:cubicBezTo>
                    <a:pt x="14428" y="2367"/>
                    <a:pt x="14336" y="2389"/>
                    <a:pt x="14253" y="2436"/>
                  </a:cubicBezTo>
                  <a:cubicBezTo>
                    <a:pt x="13730" y="2716"/>
                    <a:pt x="13173" y="2847"/>
                    <a:pt x="12627" y="2847"/>
                  </a:cubicBezTo>
                  <a:cubicBezTo>
                    <a:pt x="11166" y="2847"/>
                    <a:pt x="9783" y="1911"/>
                    <a:pt x="9339" y="393"/>
                  </a:cubicBezTo>
                  <a:cubicBezTo>
                    <a:pt x="9272" y="163"/>
                    <a:pt x="9041" y="0"/>
                    <a:pt x="87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6"/>
            <p:cNvSpPr/>
            <p:nvPr/>
          </p:nvSpPr>
          <p:spPr>
            <a:xfrm>
              <a:off x="7437001" y="2051540"/>
              <a:ext cx="187523" cy="92552"/>
            </a:xfrm>
            <a:custGeom>
              <a:rect b="b" l="l" r="r" t="t"/>
              <a:pathLst>
                <a:path extrusionOk="0" h="4169" w="8447">
                  <a:moveTo>
                    <a:pt x="4224" y="0"/>
                  </a:moveTo>
                  <a:cubicBezTo>
                    <a:pt x="1991" y="0"/>
                    <a:pt x="163" y="1733"/>
                    <a:pt x="1" y="3925"/>
                  </a:cubicBezTo>
                  <a:cubicBezTo>
                    <a:pt x="1125" y="3641"/>
                    <a:pt x="1368" y="3411"/>
                    <a:pt x="2166" y="3411"/>
                  </a:cubicBezTo>
                  <a:cubicBezTo>
                    <a:pt x="2924" y="3411"/>
                    <a:pt x="3655" y="3668"/>
                    <a:pt x="4224" y="4169"/>
                  </a:cubicBezTo>
                  <a:cubicBezTo>
                    <a:pt x="4792" y="3668"/>
                    <a:pt x="5523" y="3411"/>
                    <a:pt x="6281" y="3411"/>
                  </a:cubicBezTo>
                  <a:cubicBezTo>
                    <a:pt x="7093" y="3411"/>
                    <a:pt x="7309" y="3628"/>
                    <a:pt x="8446" y="3925"/>
                  </a:cubicBezTo>
                  <a:cubicBezTo>
                    <a:pt x="8284" y="1733"/>
                    <a:pt x="6457" y="0"/>
                    <a:pt x="42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6"/>
            <p:cNvSpPr/>
            <p:nvPr/>
          </p:nvSpPr>
          <p:spPr>
            <a:xfrm>
              <a:off x="7344471" y="2152173"/>
              <a:ext cx="372583" cy="81474"/>
            </a:xfrm>
            <a:custGeom>
              <a:rect b="b" l="l" r="r" t="t"/>
              <a:pathLst>
                <a:path extrusionOk="0" h="3670" w="16783">
                  <a:moveTo>
                    <a:pt x="6334" y="1"/>
                  </a:moveTo>
                  <a:cubicBezTo>
                    <a:pt x="5942" y="1"/>
                    <a:pt x="5712" y="96"/>
                    <a:pt x="5360" y="204"/>
                  </a:cubicBezTo>
                  <a:cubicBezTo>
                    <a:pt x="3994" y="665"/>
                    <a:pt x="2572" y="894"/>
                    <a:pt x="1124" y="894"/>
                  </a:cubicBezTo>
                  <a:cubicBezTo>
                    <a:pt x="502" y="894"/>
                    <a:pt x="0" y="1395"/>
                    <a:pt x="0" y="2018"/>
                  </a:cubicBezTo>
                  <a:lnTo>
                    <a:pt x="0" y="3074"/>
                  </a:lnTo>
                  <a:lnTo>
                    <a:pt x="6226" y="3074"/>
                  </a:lnTo>
                  <a:cubicBezTo>
                    <a:pt x="6998" y="3074"/>
                    <a:pt x="7742" y="3276"/>
                    <a:pt x="8392" y="3669"/>
                  </a:cubicBezTo>
                  <a:cubicBezTo>
                    <a:pt x="9041" y="3276"/>
                    <a:pt x="9786" y="3074"/>
                    <a:pt x="10557" y="3074"/>
                  </a:cubicBezTo>
                  <a:lnTo>
                    <a:pt x="16783" y="3074"/>
                  </a:lnTo>
                  <a:lnTo>
                    <a:pt x="16783" y="2018"/>
                  </a:lnTo>
                  <a:cubicBezTo>
                    <a:pt x="16783" y="1395"/>
                    <a:pt x="16283" y="894"/>
                    <a:pt x="15660" y="894"/>
                  </a:cubicBezTo>
                  <a:cubicBezTo>
                    <a:pt x="14225" y="894"/>
                    <a:pt x="12791" y="665"/>
                    <a:pt x="11423" y="204"/>
                  </a:cubicBezTo>
                  <a:cubicBezTo>
                    <a:pt x="11071" y="96"/>
                    <a:pt x="10842" y="1"/>
                    <a:pt x="10449" y="1"/>
                  </a:cubicBezTo>
                  <a:cubicBezTo>
                    <a:pt x="9312" y="1"/>
                    <a:pt x="8392" y="921"/>
                    <a:pt x="8392" y="2058"/>
                  </a:cubicBezTo>
                  <a:cubicBezTo>
                    <a:pt x="8392" y="921"/>
                    <a:pt x="7471" y="1"/>
                    <a:pt x="6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6"/>
            <p:cNvSpPr/>
            <p:nvPr/>
          </p:nvSpPr>
          <p:spPr>
            <a:xfrm>
              <a:off x="7318031" y="2245324"/>
              <a:ext cx="425463" cy="79654"/>
            </a:xfrm>
            <a:custGeom>
              <a:rect b="b" l="l" r="r" t="t"/>
              <a:pathLst>
                <a:path extrusionOk="0" h="3588" w="19165">
                  <a:moveTo>
                    <a:pt x="556" y="1"/>
                  </a:moveTo>
                  <a:cubicBezTo>
                    <a:pt x="244" y="1"/>
                    <a:pt x="0" y="244"/>
                    <a:pt x="0" y="556"/>
                  </a:cubicBezTo>
                  <a:lnTo>
                    <a:pt x="0" y="1530"/>
                  </a:lnTo>
                  <a:cubicBezTo>
                    <a:pt x="0" y="1841"/>
                    <a:pt x="244" y="2085"/>
                    <a:pt x="556" y="2085"/>
                  </a:cubicBezTo>
                  <a:lnTo>
                    <a:pt x="7756" y="2085"/>
                  </a:lnTo>
                  <a:cubicBezTo>
                    <a:pt x="7946" y="2085"/>
                    <a:pt x="8108" y="2220"/>
                    <a:pt x="8148" y="2410"/>
                  </a:cubicBezTo>
                  <a:cubicBezTo>
                    <a:pt x="8283" y="3100"/>
                    <a:pt x="8879" y="3588"/>
                    <a:pt x="9583" y="3588"/>
                  </a:cubicBezTo>
                  <a:cubicBezTo>
                    <a:pt x="10273" y="3588"/>
                    <a:pt x="10882" y="3100"/>
                    <a:pt x="11017" y="2410"/>
                  </a:cubicBezTo>
                  <a:cubicBezTo>
                    <a:pt x="11058" y="2220"/>
                    <a:pt x="11221" y="2085"/>
                    <a:pt x="11410" y="2085"/>
                  </a:cubicBezTo>
                  <a:lnTo>
                    <a:pt x="18611" y="2085"/>
                  </a:lnTo>
                  <a:cubicBezTo>
                    <a:pt x="18921" y="2085"/>
                    <a:pt x="19165" y="1841"/>
                    <a:pt x="19165" y="1530"/>
                  </a:cubicBezTo>
                  <a:lnTo>
                    <a:pt x="19165" y="556"/>
                  </a:lnTo>
                  <a:cubicBezTo>
                    <a:pt x="19165" y="244"/>
                    <a:pt x="18921" y="1"/>
                    <a:pt x="18611" y="1"/>
                  </a:cubicBezTo>
                  <a:lnTo>
                    <a:pt x="11748" y="1"/>
                  </a:lnTo>
                  <a:cubicBezTo>
                    <a:pt x="10936" y="1"/>
                    <a:pt x="10165" y="312"/>
                    <a:pt x="9583" y="894"/>
                  </a:cubicBezTo>
                  <a:cubicBezTo>
                    <a:pt x="9001" y="312"/>
                    <a:pt x="8229" y="1"/>
                    <a:pt x="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8" name="Google Shape;2008;p46"/>
          <p:cNvGrpSpPr/>
          <p:nvPr/>
        </p:nvGrpSpPr>
        <p:grpSpPr>
          <a:xfrm>
            <a:off x="1400732" y="2644946"/>
            <a:ext cx="425774" cy="424864"/>
            <a:chOff x="1400732" y="2644946"/>
            <a:chExt cx="425774" cy="424864"/>
          </a:xfrm>
        </p:grpSpPr>
        <p:sp>
          <p:nvSpPr>
            <p:cNvPr id="2009" name="Google Shape;2009;p46"/>
            <p:cNvSpPr/>
            <p:nvPr/>
          </p:nvSpPr>
          <p:spPr>
            <a:xfrm>
              <a:off x="1487245" y="2764516"/>
              <a:ext cx="252725" cy="305294"/>
            </a:xfrm>
            <a:custGeom>
              <a:rect b="b" l="l" r="r" t="t"/>
              <a:pathLst>
                <a:path extrusionOk="0" h="13752" w="11384">
                  <a:moveTo>
                    <a:pt x="4187" y="3301"/>
                  </a:moveTo>
                  <a:cubicBezTo>
                    <a:pt x="4285" y="3301"/>
                    <a:pt x="4386" y="3327"/>
                    <a:pt x="4481" y="3384"/>
                  </a:cubicBezTo>
                  <a:lnTo>
                    <a:pt x="7472" y="5185"/>
                  </a:lnTo>
                  <a:cubicBezTo>
                    <a:pt x="7838" y="5402"/>
                    <a:pt x="7838" y="5929"/>
                    <a:pt x="7472" y="6145"/>
                  </a:cubicBezTo>
                  <a:lnTo>
                    <a:pt x="4481" y="7946"/>
                  </a:lnTo>
                  <a:cubicBezTo>
                    <a:pt x="4393" y="7998"/>
                    <a:pt x="4297" y="8022"/>
                    <a:pt x="4203" y="8022"/>
                  </a:cubicBezTo>
                  <a:cubicBezTo>
                    <a:pt x="3908" y="8022"/>
                    <a:pt x="3628" y="7787"/>
                    <a:pt x="3628" y="7459"/>
                  </a:cubicBezTo>
                  <a:lnTo>
                    <a:pt x="3628" y="3859"/>
                  </a:lnTo>
                  <a:cubicBezTo>
                    <a:pt x="3628" y="3534"/>
                    <a:pt x="3894" y="3301"/>
                    <a:pt x="4187" y="3301"/>
                  </a:cubicBezTo>
                  <a:close/>
                  <a:moveTo>
                    <a:pt x="1760" y="1"/>
                  </a:moveTo>
                  <a:cubicBezTo>
                    <a:pt x="786" y="1"/>
                    <a:pt x="1" y="800"/>
                    <a:pt x="1" y="1760"/>
                  </a:cubicBezTo>
                  <a:lnTo>
                    <a:pt x="1" y="11965"/>
                  </a:lnTo>
                  <a:cubicBezTo>
                    <a:pt x="1" y="12954"/>
                    <a:pt x="800" y="13752"/>
                    <a:pt x="1774" y="13752"/>
                  </a:cubicBezTo>
                  <a:lnTo>
                    <a:pt x="10815" y="13752"/>
                  </a:lnTo>
                  <a:cubicBezTo>
                    <a:pt x="11126" y="13752"/>
                    <a:pt x="11384" y="13495"/>
                    <a:pt x="11384" y="13183"/>
                  </a:cubicBezTo>
                  <a:lnTo>
                    <a:pt x="11384" y="9814"/>
                  </a:lnTo>
                  <a:cubicBezTo>
                    <a:pt x="10572" y="9841"/>
                    <a:pt x="9908" y="10503"/>
                    <a:pt x="9881" y="11316"/>
                  </a:cubicBezTo>
                  <a:lnTo>
                    <a:pt x="10260" y="11316"/>
                  </a:lnTo>
                  <a:lnTo>
                    <a:pt x="10260" y="12629"/>
                  </a:lnTo>
                  <a:lnTo>
                    <a:pt x="1774" y="12629"/>
                  </a:lnTo>
                  <a:cubicBezTo>
                    <a:pt x="1423" y="12629"/>
                    <a:pt x="1125" y="12331"/>
                    <a:pt x="1125" y="11965"/>
                  </a:cubicBezTo>
                  <a:cubicBezTo>
                    <a:pt x="1125" y="11613"/>
                    <a:pt x="1423" y="11316"/>
                    <a:pt x="1774" y="11316"/>
                  </a:cubicBezTo>
                  <a:lnTo>
                    <a:pt x="8758" y="11316"/>
                  </a:lnTo>
                  <a:cubicBezTo>
                    <a:pt x="8785" y="9881"/>
                    <a:pt x="9949" y="8717"/>
                    <a:pt x="11384" y="8690"/>
                  </a:cubicBezTo>
                  <a:lnTo>
                    <a:pt x="11384" y="2626"/>
                  </a:lnTo>
                  <a:cubicBezTo>
                    <a:pt x="9949" y="2613"/>
                    <a:pt x="8785" y="1435"/>
                    <a:pt x="87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6"/>
            <p:cNvSpPr/>
            <p:nvPr/>
          </p:nvSpPr>
          <p:spPr>
            <a:xfrm>
              <a:off x="1706581" y="2764516"/>
              <a:ext cx="33389" cy="33389"/>
            </a:xfrm>
            <a:custGeom>
              <a:rect b="b" l="l" r="r" t="t"/>
              <a:pathLst>
                <a:path extrusionOk="0" h="1504" w="1504">
                  <a:moveTo>
                    <a:pt x="1" y="1"/>
                  </a:moveTo>
                  <a:cubicBezTo>
                    <a:pt x="28" y="827"/>
                    <a:pt x="692" y="1490"/>
                    <a:pt x="1504" y="1504"/>
                  </a:cubicBezTo>
                  <a:lnTo>
                    <a:pt x="1504" y="569"/>
                  </a:lnTo>
                  <a:cubicBezTo>
                    <a:pt x="1504" y="259"/>
                    <a:pt x="1246" y="1"/>
                    <a:pt x="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6"/>
            <p:cNvSpPr/>
            <p:nvPr/>
          </p:nvSpPr>
          <p:spPr>
            <a:xfrm>
              <a:off x="1592718" y="2872408"/>
              <a:ext cx="29770" cy="35764"/>
            </a:xfrm>
            <a:custGeom>
              <a:rect b="b" l="l" r="r" t="t"/>
              <a:pathLst>
                <a:path extrusionOk="0" h="1611" w="1341">
                  <a:moveTo>
                    <a:pt x="1" y="0"/>
                  </a:moveTo>
                  <a:lnTo>
                    <a:pt x="1" y="1610"/>
                  </a:lnTo>
                  <a:lnTo>
                    <a:pt x="1340" y="79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6"/>
            <p:cNvSpPr/>
            <p:nvPr/>
          </p:nvSpPr>
          <p:spPr>
            <a:xfrm>
              <a:off x="1400732" y="2644946"/>
              <a:ext cx="425774" cy="317615"/>
            </a:xfrm>
            <a:custGeom>
              <a:rect b="b" l="l" r="r" t="t"/>
              <a:pathLst>
                <a:path extrusionOk="0" h="14307" w="19179">
                  <a:moveTo>
                    <a:pt x="9582" y="0"/>
                  </a:moveTo>
                  <a:cubicBezTo>
                    <a:pt x="4683" y="0"/>
                    <a:pt x="704" y="3804"/>
                    <a:pt x="366" y="8568"/>
                  </a:cubicBezTo>
                  <a:cubicBezTo>
                    <a:pt x="162" y="8906"/>
                    <a:pt x="0" y="9312"/>
                    <a:pt x="0" y="9732"/>
                  </a:cubicBezTo>
                  <a:lnTo>
                    <a:pt x="0" y="12060"/>
                  </a:lnTo>
                  <a:cubicBezTo>
                    <a:pt x="0" y="13291"/>
                    <a:pt x="1043" y="14306"/>
                    <a:pt x="2288" y="14306"/>
                  </a:cubicBezTo>
                  <a:cubicBezTo>
                    <a:pt x="2559" y="14306"/>
                    <a:pt x="2775" y="14090"/>
                    <a:pt x="2775" y="13819"/>
                  </a:cubicBezTo>
                  <a:lnTo>
                    <a:pt x="2775" y="7972"/>
                  </a:lnTo>
                  <a:cubicBezTo>
                    <a:pt x="2775" y="7702"/>
                    <a:pt x="2559" y="7485"/>
                    <a:pt x="2288" y="7485"/>
                  </a:cubicBezTo>
                  <a:cubicBezTo>
                    <a:pt x="2291" y="7485"/>
                    <a:pt x="2279" y="7485"/>
                    <a:pt x="2257" y="7485"/>
                  </a:cubicBezTo>
                  <a:cubicBezTo>
                    <a:pt x="2171" y="7485"/>
                    <a:pt x="1917" y="7493"/>
                    <a:pt x="1638" y="7579"/>
                  </a:cubicBezTo>
                  <a:cubicBezTo>
                    <a:pt x="2409" y="3898"/>
                    <a:pt x="5684" y="1124"/>
                    <a:pt x="9582" y="1124"/>
                  </a:cubicBezTo>
                  <a:cubicBezTo>
                    <a:pt x="13494" y="1124"/>
                    <a:pt x="16770" y="3898"/>
                    <a:pt x="17541" y="7579"/>
                  </a:cubicBezTo>
                  <a:cubicBezTo>
                    <a:pt x="17261" y="7493"/>
                    <a:pt x="17008" y="7485"/>
                    <a:pt x="16922" y="7485"/>
                  </a:cubicBezTo>
                  <a:cubicBezTo>
                    <a:pt x="16899" y="7485"/>
                    <a:pt x="16888" y="7485"/>
                    <a:pt x="16891" y="7485"/>
                  </a:cubicBezTo>
                  <a:cubicBezTo>
                    <a:pt x="16620" y="7485"/>
                    <a:pt x="16404" y="7702"/>
                    <a:pt x="16404" y="7972"/>
                  </a:cubicBezTo>
                  <a:lnTo>
                    <a:pt x="16404" y="13819"/>
                  </a:lnTo>
                  <a:cubicBezTo>
                    <a:pt x="16404" y="14090"/>
                    <a:pt x="16620" y="14306"/>
                    <a:pt x="16891" y="14306"/>
                  </a:cubicBezTo>
                  <a:cubicBezTo>
                    <a:pt x="18123" y="14306"/>
                    <a:pt x="19179" y="13305"/>
                    <a:pt x="19179" y="12060"/>
                  </a:cubicBezTo>
                  <a:lnTo>
                    <a:pt x="19179" y="9732"/>
                  </a:lnTo>
                  <a:cubicBezTo>
                    <a:pt x="19179" y="9312"/>
                    <a:pt x="19016" y="8906"/>
                    <a:pt x="18813" y="8568"/>
                  </a:cubicBezTo>
                  <a:cubicBezTo>
                    <a:pt x="18475" y="3804"/>
                    <a:pt x="14496" y="0"/>
                    <a:pt x="95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3" name="Google Shape;2013;p46"/>
          <p:cNvGrpSpPr/>
          <p:nvPr/>
        </p:nvGrpSpPr>
        <p:grpSpPr>
          <a:xfrm>
            <a:off x="2058141" y="2644658"/>
            <a:ext cx="425774" cy="425463"/>
            <a:chOff x="2058141" y="2644658"/>
            <a:chExt cx="425774" cy="425463"/>
          </a:xfrm>
        </p:grpSpPr>
        <p:sp>
          <p:nvSpPr>
            <p:cNvPr id="2014" name="Google Shape;2014;p46"/>
            <p:cNvSpPr/>
            <p:nvPr/>
          </p:nvSpPr>
          <p:spPr>
            <a:xfrm>
              <a:off x="2072260" y="2711946"/>
              <a:ext cx="397535" cy="267732"/>
            </a:xfrm>
            <a:custGeom>
              <a:rect b="b" l="l" r="r" t="t"/>
              <a:pathLst>
                <a:path extrusionOk="0" h="12060" w="17907">
                  <a:moveTo>
                    <a:pt x="12249" y="9583"/>
                  </a:moveTo>
                  <a:cubicBezTo>
                    <a:pt x="12561" y="9583"/>
                    <a:pt x="12817" y="9840"/>
                    <a:pt x="12817" y="10138"/>
                  </a:cubicBezTo>
                  <a:cubicBezTo>
                    <a:pt x="12817" y="10449"/>
                    <a:pt x="12561" y="10706"/>
                    <a:pt x="12249" y="10706"/>
                  </a:cubicBezTo>
                  <a:lnTo>
                    <a:pt x="5658" y="10706"/>
                  </a:lnTo>
                  <a:cubicBezTo>
                    <a:pt x="5346" y="10706"/>
                    <a:pt x="5103" y="10449"/>
                    <a:pt x="5103" y="10138"/>
                  </a:cubicBezTo>
                  <a:cubicBezTo>
                    <a:pt x="5103" y="9840"/>
                    <a:pt x="5346" y="9583"/>
                    <a:pt x="5658" y="9583"/>
                  </a:cubicBezTo>
                  <a:close/>
                  <a:moveTo>
                    <a:pt x="1584" y="1"/>
                  </a:moveTo>
                  <a:cubicBezTo>
                    <a:pt x="705" y="55"/>
                    <a:pt x="1" y="786"/>
                    <a:pt x="1" y="1679"/>
                  </a:cubicBezTo>
                  <a:lnTo>
                    <a:pt x="1" y="12059"/>
                  </a:lnTo>
                  <a:lnTo>
                    <a:pt x="17906" y="12059"/>
                  </a:lnTo>
                  <a:lnTo>
                    <a:pt x="17906" y="1679"/>
                  </a:lnTo>
                  <a:cubicBezTo>
                    <a:pt x="17906" y="786"/>
                    <a:pt x="17202" y="55"/>
                    <a:pt x="16336" y="1"/>
                  </a:cubicBezTo>
                  <a:lnTo>
                    <a:pt x="16336" y="5346"/>
                  </a:lnTo>
                  <a:cubicBezTo>
                    <a:pt x="16336" y="6281"/>
                    <a:pt x="15578" y="7039"/>
                    <a:pt x="14645" y="7039"/>
                  </a:cubicBezTo>
                  <a:lnTo>
                    <a:pt x="11356" y="7039"/>
                  </a:lnTo>
                  <a:cubicBezTo>
                    <a:pt x="10937" y="7039"/>
                    <a:pt x="10544" y="7228"/>
                    <a:pt x="10300" y="7566"/>
                  </a:cubicBezTo>
                  <a:cubicBezTo>
                    <a:pt x="9962" y="8013"/>
                    <a:pt x="9458" y="8236"/>
                    <a:pt x="8953" y="8236"/>
                  </a:cubicBezTo>
                  <a:cubicBezTo>
                    <a:pt x="8449" y="8236"/>
                    <a:pt x="7945" y="8013"/>
                    <a:pt x="7607" y="7566"/>
                  </a:cubicBezTo>
                  <a:cubicBezTo>
                    <a:pt x="7363" y="7228"/>
                    <a:pt x="6970" y="7039"/>
                    <a:pt x="6564" y="7039"/>
                  </a:cubicBezTo>
                  <a:lnTo>
                    <a:pt x="3262" y="7039"/>
                  </a:lnTo>
                  <a:cubicBezTo>
                    <a:pt x="2329" y="7039"/>
                    <a:pt x="1584" y="6281"/>
                    <a:pt x="1584" y="5346"/>
                  </a:cubicBezTo>
                  <a:lnTo>
                    <a:pt x="15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6"/>
            <p:cNvSpPr/>
            <p:nvPr/>
          </p:nvSpPr>
          <p:spPr>
            <a:xfrm>
              <a:off x="2132355" y="2644658"/>
              <a:ext cx="126518" cy="217227"/>
            </a:xfrm>
            <a:custGeom>
              <a:rect b="b" l="l" r="r" t="t"/>
              <a:pathLst>
                <a:path extrusionOk="0" h="9785" w="5699">
                  <a:moveTo>
                    <a:pt x="3249" y="1529"/>
                  </a:moveTo>
                  <a:cubicBezTo>
                    <a:pt x="3560" y="1529"/>
                    <a:pt x="3817" y="1787"/>
                    <a:pt x="3817" y="2084"/>
                  </a:cubicBezTo>
                  <a:cubicBezTo>
                    <a:pt x="3817" y="2395"/>
                    <a:pt x="3560" y="2653"/>
                    <a:pt x="3249" y="2653"/>
                  </a:cubicBezTo>
                  <a:lnTo>
                    <a:pt x="2058" y="2653"/>
                  </a:lnTo>
                  <a:cubicBezTo>
                    <a:pt x="1746" y="2653"/>
                    <a:pt x="1489" y="2395"/>
                    <a:pt x="1489" y="2084"/>
                  </a:cubicBezTo>
                  <a:cubicBezTo>
                    <a:pt x="1489" y="1787"/>
                    <a:pt x="1746" y="1529"/>
                    <a:pt x="2058" y="1529"/>
                  </a:cubicBezTo>
                  <a:close/>
                  <a:moveTo>
                    <a:pt x="3249" y="3925"/>
                  </a:moveTo>
                  <a:cubicBezTo>
                    <a:pt x="3560" y="3925"/>
                    <a:pt x="3817" y="4182"/>
                    <a:pt x="3817" y="4494"/>
                  </a:cubicBezTo>
                  <a:cubicBezTo>
                    <a:pt x="3817" y="4791"/>
                    <a:pt x="3560" y="5048"/>
                    <a:pt x="3249" y="5048"/>
                  </a:cubicBezTo>
                  <a:lnTo>
                    <a:pt x="2058" y="5048"/>
                  </a:lnTo>
                  <a:cubicBezTo>
                    <a:pt x="1746" y="5048"/>
                    <a:pt x="1489" y="4791"/>
                    <a:pt x="1489" y="4494"/>
                  </a:cubicBezTo>
                  <a:cubicBezTo>
                    <a:pt x="1489" y="4182"/>
                    <a:pt x="1746" y="3925"/>
                    <a:pt x="2058" y="3925"/>
                  </a:cubicBezTo>
                  <a:close/>
                  <a:moveTo>
                    <a:pt x="3249" y="6320"/>
                  </a:moveTo>
                  <a:cubicBezTo>
                    <a:pt x="3560" y="6320"/>
                    <a:pt x="3817" y="6578"/>
                    <a:pt x="3817" y="6889"/>
                  </a:cubicBezTo>
                  <a:cubicBezTo>
                    <a:pt x="3817" y="7200"/>
                    <a:pt x="3560" y="7444"/>
                    <a:pt x="3249" y="7444"/>
                  </a:cubicBezTo>
                  <a:lnTo>
                    <a:pt x="2058" y="7444"/>
                  </a:lnTo>
                  <a:cubicBezTo>
                    <a:pt x="1746" y="7444"/>
                    <a:pt x="1489" y="7200"/>
                    <a:pt x="1489" y="6889"/>
                  </a:cubicBezTo>
                  <a:cubicBezTo>
                    <a:pt x="1489" y="6578"/>
                    <a:pt x="1746" y="6320"/>
                    <a:pt x="2058" y="6320"/>
                  </a:cubicBezTo>
                  <a:close/>
                  <a:moveTo>
                    <a:pt x="555" y="0"/>
                  </a:moveTo>
                  <a:cubicBezTo>
                    <a:pt x="244" y="0"/>
                    <a:pt x="1" y="244"/>
                    <a:pt x="1" y="555"/>
                  </a:cubicBezTo>
                  <a:lnTo>
                    <a:pt x="1" y="8377"/>
                  </a:lnTo>
                  <a:cubicBezTo>
                    <a:pt x="1" y="8689"/>
                    <a:pt x="244" y="8946"/>
                    <a:pt x="555" y="8946"/>
                  </a:cubicBezTo>
                  <a:lnTo>
                    <a:pt x="3857" y="8946"/>
                  </a:lnTo>
                  <a:cubicBezTo>
                    <a:pt x="4561" y="8946"/>
                    <a:pt x="5238" y="9258"/>
                    <a:pt x="5698" y="9785"/>
                  </a:cubicBezTo>
                  <a:lnTo>
                    <a:pt x="5698" y="1827"/>
                  </a:lnTo>
                  <a:cubicBezTo>
                    <a:pt x="5698" y="825"/>
                    <a:pt x="4886" y="0"/>
                    <a:pt x="38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6"/>
            <p:cNvSpPr/>
            <p:nvPr/>
          </p:nvSpPr>
          <p:spPr>
            <a:xfrm>
              <a:off x="2283781" y="2644658"/>
              <a:ext cx="126229" cy="216938"/>
            </a:xfrm>
            <a:custGeom>
              <a:rect b="b" l="l" r="r" t="t"/>
              <a:pathLst>
                <a:path extrusionOk="0" h="9772" w="5686">
                  <a:moveTo>
                    <a:pt x="3614" y="1529"/>
                  </a:moveTo>
                  <a:cubicBezTo>
                    <a:pt x="3926" y="1529"/>
                    <a:pt x="4183" y="1787"/>
                    <a:pt x="4183" y="2084"/>
                  </a:cubicBezTo>
                  <a:cubicBezTo>
                    <a:pt x="4183" y="2395"/>
                    <a:pt x="3926" y="2653"/>
                    <a:pt x="3614" y="2653"/>
                  </a:cubicBezTo>
                  <a:lnTo>
                    <a:pt x="2423" y="2653"/>
                  </a:lnTo>
                  <a:cubicBezTo>
                    <a:pt x="2112" y="2653"/>
                    <a:pt x="1855" y="2395"/>
                    <a:pt x="1855" y="2084"/>
                  </a:cubicBezTo>
                  <a:cubicBezTo>
                    <a:pt x="1855" y="1787"/>
                    <a:pt x="2112" y="1529"/>
                    <a:pt x="2423" y="1529"/>
                  </a:cubicBezTo>
                  <a:close/>
                  <a:moveTo>
                    <a:pt x="3614" y="3925"/>
                  </a:moveTo>
                  <a:cubicBezTo>
                    <a:pt x="3926" y="3925"/>
                    <a:pt x="4183" y="4182"/>
                    <a:pt x="4183" y="4494"/>
                  </a:cubicBezTo>
                  <a:cubicBezTo>
                    <a:pt x="4183" y="4791"/>
                    <a:pt x="3926" y="5048"/>
                    <a:pt x="3614" y="5048"/>
                  </a:cubicBezTo>
                  <a:lnTo>
                    <a:pt x="2423" y="5048"/>
                  </a:lnTo>
                  <a:cubicBezTo>
                    <a:pt x="2112" y="5048"/>
                    <a:pt x="1855" y="4791"/>
                    <a:pt x="1855" y="4494"/>
                  </a:cubicBezTo>
                  <a:cubicBezTo>
                    <a:pt x="1855" y="4182"/>
                    <a:pt x="2112" y="3925"/>
                    <a:pt x="2423" y="3925"/>
                  </a:cubicBezTo>
                  <a:close/>
                  <a:moveTo>
                    <a:pt x="3614" y="6320"/>
                  </a:moveTo>
                  <a:cubicBezTo>
                    <a:pt x="3926" y="6320"/>
                    <a:pt x="4183" y="6578"/>
                    <a:pt x="4183" y="6889"/>
                  </a:cubicBezTo>
                  <a:cubicBezTo>
                    <a:pt x="4183" y="7200"/>
                    <a:pt x="3926" y="7444"/>
                    <a:pt x="3614" y="7444"/>
                  </a:cubicBezTo>
                  <a:lnTo>
                    <a:pt x="2423" y="7444"/>
                  </a:lnTo>
                  <a:cubicBezTo>
                    <a:pt x="2112" y="7444"/>
                    <a:pt x="1855" y="7200"/>
                    <a:pt x="1855" y="6889"/>
                  </a:cubicBezTo>
                  <a:cubicBezTo>
                    <a:pt x="1855" y="6578"/>
                    <a:pt x="2112" y="6320"/>
                    <a:pt x="2423" y="6320"/>
                  </a:cubicBezTo>
                  <a:close/>
                  <a:moveTo>
                    <a:pt x="1800" y="0"/>
                  </a:moveTo>
                  <a:cubicBezTo>
                    <a:pt x="799" y="0"/>
                    <a:pt x="1" y="825"/>
                    <a:pt x="1" y="1827"/>
                  </a:cubicBezTo>
                  <a:lnTo>
                    <a:pt x="1" y="9772"/>
                  </a:lnTo>
                  <a:cubicBezTo>
                    <a:pt x="461" y="9244"/>
                    <a:pt x="1124" y="8946"/>
                    <a:pt x="1828" y="8946"/>
                  </a:cubicBezTo>
                  <a:lnTo>
                    <a:pt x="5117" y="8946"/>
                  </a:lnTo>
                  <a:cubicBezTo>
                    <a:pt x="5428" y="8946"/>
                    <a:pt x="5685" y="8689"/>
                    <a:pt x="5685" y="8377"/>
                  </a:cubicBezTo>
                  <a:lnTo>
                    <a:pt x="5685" y="555"/>
                  </a:lnTo>
                  <a:cubicBezTo>
                    <a:pt x="5685" y="244"/>
                    <a:pt x="5428" y="0"/>
                    <a:pt x="51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6"/>
            <p:cNvSpPr/>
            <p:nvPr/>
          </p:nvSpPr>
          <p:spPr>
            <a:xfrm>
              <a:off x="2058141" y="3004609"/>
              <a:ext cx="425774" cy="65512"/>
            </a:xfrm>
            <a:custGeom>
              <a:rect b="b" l="l" r="r" t="t"/>
              <a:pathLst>
                <a:path extrusionOk="0" h="2951" w="19179">
                  <a:moveTo>
                    <a:pt x="569" y="0"/>
                  </a:moveTo>
                  <a:cubicBezTo>
                    <a:pt x="258" y="0"/>
                    <a:pt x="0" y="244"/>
                    <a:pt x="0" y="555"/>
                  </a:cubicBezTo>
                  <a:lnTo>
                    <a:pt x="0" y="1273"/>
                  </a:lnTo>
                  <a:cubicBezTo>
                    <a:pt x="0" y="2193"/>
                    <a:pt x="758" y="2951"/>
                    <a:pt x="1692" y="2951"/>
                  </a:cubicBezTo>
                  <a:lnTo>
                    <a:pt x="17487" y="2951"/>
                  </a:lnTo>
                  <a:cubicBezTo>
                    <a:pt x="18421" y="2951"/>
                    <a:pt x="19179" y="2193"/>
                    <a:pt x="19179" y="1273"/>
                  </a:cubicBezTo>
                  <a:lnTo>
                    <a:pt x="19179" y="555"/>
                  </a:lnTo>
                  <a:cubicBezTo>
                    <a:pt x="19179" y="244"/>
                    <a:pt x="18921" y="0"/>
                    <a:pt x="186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46"/>
          <p:cNvGrpSpPr/>
          <p:nvPr/>
        </p:nvGrpSpPr>
        <p:grpSpPr>
          <a:xfrm>
            <a:off x="2715549" y="2668678"/>
            <a:ext cx="425774" cy="377267"/>
            <a:chOff x="2715549" y="2668678"/>
            <a:chExt cx="425774" cy="377267"/>
          </a:xfrm>
        </p:grpSpPr>
        <p:sp>
          <p:nvSpPr>
            <p:cNvPr id="2019" name="Google Shape;2019;p46"/>
            <p:cNvSpPr/>
            <p:nvPr/>
          </p:nvSpPr>
          <p:spPr>
            <a:xfrm>
              <a:off x="2715549" y="2991067"/>
              <a:ext cx="29171" cy="21667"/>
            </a:xfrm>
            <a:custGeom>
              <a:rect b="b" l="l" r="r" t="t"/>
              <a:pathLst>
                <a:path extrusionOk="0" h="976" w="1314">
                  <a:moveTo>
                    <a:pt x="0" y="1"/>
                  </a:moveTo>
                  <a:lnTo>
                    <a:pt x="0" y="421"/>
                  </a:lnTo>
                  <a:cubicBezTo>
                    <a:pt x="0" y="732"/>
                    <a:pt x="258" y="975"/>
                    <a:pt x="569" y="975"/>
                  </a:cubicBezTo>
                  <a:lnTo>
                    <a:pt x="1314" y="975"/>
                  </a:lnTo>
                  <a:lnTo>
                    <a:pt x="1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6"/>
            <p:cNvSpPr/>
            <p:nvPr/>
          </p:nvSpPr>
          <p:spPr>
            <a:xfrm>
              <a:off x="2846263" y="2991067"/>
              <a:ext cx="63714" cy="21667"/>
            </a:xfrm>
            <a:custGeom>
              <a:rect b="b" l="l" r="r" t="t"/>
              <a:pathLst>
                <a:path extrusionOk="0" h="976" w="2870">
                  <a:moveTo>
                    <a:pt x="0" y="1"/>
                  </a:moveTo>
                  <a:lnTo>
                    <a:pt x="0" y="975"/>
                  </a:lnTo>
                  <a:lnTo>
                    <a:pt x="2870" y="975"/>
                  </a:lnTo>
                  <a:cubicBezTo>
                    <a:pt x="2666" y="867"/>
                    <a:pt x="2491" y="719"/>
                    <a:pt x="2355" y="529"/>
                  </a:cubicBezTo>
                  <a:cubicBezTo>
                    <a:pt x="2112" y="204"/>
                    <a:pt x="1719" y="1"/>
                    <a:pt x="1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6"/>
            <p:cNvSpPr/>
            <p:nvPr/>
          </p:nvSpPr>
          <p:spPr>
            <a:xfrm>
              <a:off x="2947206" y="2991067"/>
              <a:ext cx="194117" cy="21667"/>
            </a:xfrm>
            <a:custGeom>
              <a:rect b="b" l="l" r="r" t="t"/>
              <a:pathLst>
                <a:path extrusionOk="0" h="976" w="8744">
                  <a:moveTo>
                    <a:pt x="1557" y="1"/>
                  </a:moveTo>
                  <a:cubicBezTo>
                    <a:pt x="1151" y="1"/>
                    <a:pt x="759" y="204"/>
                    <a:pt x="501" y="529"/>
                  </a:cubicBezTo>
                  <a:cubicBezTo>
                    <a:pt x="366" y="719"/>
                    <a:pt x="190" y="867"/>
                    <a:pt x="1" y="975"/>
                  </a:cubicBezTo>
                  <a:lnTo>
                    <a:pt x="8189" y="975"/>
                  </a:lnTo>
                  <a:cubicBezTo>
                    <a:pt x="8486" y="975"/>
                    <a:pt x="8744" y="732"/>
                    <a:pt x="8744" y="421"/>
                  </a:cubicBezTo>
                  <a:lnTo>
                    <a:pt x="87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6"/>
            <p:cNvSpPr/>
            <p:nvPr/>
          </p:nvSpPr>
          <p:spPr>
            <a:xfrm>
              <a:off x="2940901" y="2695118"/>
              <a:ext cx="200422" cy="289688"/>
            </a:xfrm>
            <a:custGeom>
              <a:rect b="b" l="l" r="r" t="t"/>
              <a:pathLst>
                <a:path extrusionOk="0" h="13049" w="9028">
                  <a:moveTo>
                    <a:pt x="6632" y="2708"/>
                  </a:moveTo>
                  <a:cubicBezTo>
                    <a:pt x="6944" y="2708"/>
                    <a:pt x="7200" y="2951"/>
                    <a:pt x="7200" y="3262"/>
                  </a:cubicBezTo>
                  <a:cubicBezTo>
                    <a:pt x="7200" y="3574"/>
                    <a:pt x="6944" y="3831"/>
                    <a:pt x="6632" y="3831"/>
                  </a:cubicBezTo>
                  <a:lnTo>
                    <a:pt x="2436" y="3831"/>
                  </a:lnTo>
                  <a:cubicBezTo>
                    <a:pt x="2125" y="3831"/>
                    <a:pt x="1882" y="3574"/>
                    <a:pt x="1882" y="3262"/>
                  </a:cubicBezTo>
                  <a:cubicBezTo>
                    <a:pt x="1882" y="2951"/>
                    <a:pt x="2125" y="2708"/>
                    <a:pt x="2436" y="2708"/>
                  </a:cubicBezTo>
                  <a:close/>
                  <a:moveTo>
                    <a:pt x="6632" y="5401"/>
                  </a:moveTo>
                  <a:cubicBezTo>
                    <a:pt x="6944" y="5401"/>
                    <a:pt x="7200" y="5644"/>
                    <a:pt x="7200" y="5956"/>
                  </a:cubicBezTo>
                  <a:cubicBezTo>
                    <a:pt x="7200" y="6267"/>
                    <a:pt x="6944" y="6524"/>
                    <a:pt x="6632" y="6524"/>
                  </a:cubicBezTo>
                  <a:lnTo>
                    <a:pt x="2436" y="6524"/>
                  </a:lnTo>
                  <a:cubicBezTo>
                    <a:pt x="2125" y="6524"/>
                    <a:pt x="1882" y="6267"/>
                    <a:pt x="1882" y="5956"/>
                  </a:cubicBezTo>
                  <a:cubicBezTo>
                    <a:pt x="1882" y="5644"/>
                    <a:pt x="2125" y="5401"/>
                    <a:pt x="2436" y="5401"/>
                  </a:cubicBezTo>
                  <a:close/>
                  <a:moveTo>
                    <a:pt x="6632" y="8094"/>
                  </a:moveTo>
                  <a:cubicBezTo>
                    <a:pt x="6944" y="8094"/>
                    <a:pt x="7200" y="8351"/>
                    <a:pt x="7200" y="8649"/>
                  </a:cubicBezTo>
                  <a:cubicBezTo>
                    <a:pt x="7200" y="8961"/>
                    <a:pt x="6944" y="9217"/>
                    <a:pt x="6632" y="9217"/>
                  </a:cubicBezTo>
                  <a:lnTo>
                    <a:pt x="2436" y="9217"/>
                  </a:lnTo>
                  <a:cubicBezTo>
                    <a:pt x="2125" y="9217"/>
                    <a:pt x="1882" y="8961"/>
                    <a:pt x="1882" y="8649"/>
                  </a:cubicBezTo>
                  <a:cubicBezTo>
                    <a:pt x="1882" y="8351"/>
                    <a:pt x="2125" y="8094"/>
                    <a:pt x="2436" y="8094"/>
                  </a:cubicBezTo>
                  <a:close/>
                  <a:moveTo>
                    <a:pt x="1814" y="1"/>
                  </a:moveTo>
                  <a:cubicBezTo>
                    <a:pt x="812" y="14"/>
                    <a:pt x="0" y="840"/>
                    <a:pt x="0" y="1842"/>
                  </a:cubicBezTo>
                  <a:lnTo>
                    <a:pt x="0" y="13048"/>
                  </a:lnTo>
                  <a:cubicBezTo>
                    <a:pt x="460" y="12520"/>
                    <a:pt x="1137" y="12209"/>
                    <a:pt x="1841" y="12209"/>
                  </a:cubicBezTo>
                  <a:lnTo>
                    <a:pt x="8473" y="12209"/>
                  </a:lnTo>
                  <a:cubicBezTo>
                    <a:pt x="8784" y="12209"/>
                    <a:pt x="9028" y="11965"/>
                    <a:pt x="9028" y="11653"/>
                  </a:cubicBezTo>
                  <a:lnTo>
                    <a:pt x="9028" y="569"/>
                  </a:lnTo>
                  <a:cubicBezTo>
                    <a:pt x="9028" y="258"/>
                    <a:pt x="8784" y="1"/>
                    <a:pt x="84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6"/>
            <p:cNvSpPr/>
            <p:nvPr/>
          </p:nvSpPr>
          <p:spPr>
            <a:xfrm>
              <a:off x="2715549" y="2695118"/>
              <a:ext cx="29171" cy="271040"/>
            </a:xfrm>
            <a:custGeom>
              <a:rect b="b" l="l" r="r" t="t"/>
              <a:pathLst>
                <a:path extrusionOk="0" h="12209" w="1314">
                  <a:moveTo>
                    <a:pt x="569" y="1"/>
                  </a:moveTo>
                  <a:cubicBezTo>
                    <a:pt x="258" y="1"/>
                    <a:pt x="0" y="258"/>
                    <a:pt x="0" y="569"/>
                  </a:cubicBezTo>
                  <a:lnTo>
                    <a:pt x="0" y="11653"/>
                  </a:lnTo>
                  <a:cubicBezTo>
                    <a:pt x="0" y="11965"/>
                    <a:pt x="258" y="12209"/>
                    <a:pt x="569" y="12209"/>
                  </a:cubicBezTo>
                  <a:lnTo>
                    <a:pt x="1314" y="12209"/>
                  </a:lnTo>
                  <a:lnTo>
                    <a:pt x="1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6"/>
            <p:cNvSpPr/>
            <p:nvPr/>
          </p:nvSpPr>
          <p:spPr>
            <a:xfrm>
              <a:off x="2846263" y="2695118"/>
              <a:ext cx="69730" cy="289688"/>
            </a:xfrm>
            <a:custGeom>
              <a:rect b="b" l="l" r="r" t="t"/>
              <a:pathLst>
                <a:path extrusionOk="0" h="13049" w="3141">
                  <a:moveTo>
                    <a:pt x="0" y="1"/>
                  </a:moveTo>
                  <a:lnTo>
                    <a:pt x="0" y="2708"/>
                  </a:lnTo>
                  <a:lnTo>
                    <a:pt x="1300" y="2708"/>
                  </a:lnTo>
                  <a:cubicBezTo>
                    <a:pt x="1597" y="2708"/>
                    <a:pt x="1854" y="2937"/>
                    <a:pt x="1868" y="3235"/>
                  </a:cubicBezTo>
                  <a:cubicBezTo>
                    <a:pt x="1881" y="3560"/>
                    <a:pt x="1624" y="3831"/>
                    <a:pt x="1313" y="3831"/>
                  </a:cubicBezTo>
                  <a:lnTo>
                    <a:pt x="0" y="3831"/>
                  </a:lnTo>
                  <a:lnTo>
                    <a:pt x="0" y="5401"/>
                  </a:lnTo>
                  <a:lnTo>
                    <a:pt x="1300" y="5401"/>
                  </a:lnTo>
                  <a:cubicBezTo>
                    <a:pt x="1597" y="5401"/>
                    <a:pt x="1854" y="5631"/>
                    <a:pt x="1868" y="5929"/>
                  </a:cubicBezTo>
                  <a:cubicBezTo>
                    <a:pt x="1881" y="6254"/>
                    <a:pt x="1624" y="6524"/>
                    <a:pt x="1313" y="6524"/>
                  </a:cubicBezTo>
                  <a:lnTo>
                    <a:pt x="0" y="6524"/>
                  </a:lnTo>
                  <a:lnTo>
                    <a:pt x="0" y="8094"/>
                  </a:lnTo>
                  <a:lnTo>
                    <a:pt x="1300" y="8094"/>
                  </a:lnTo>
                  <a:cubicBezTo>
                    <a:pt x="1597" y="8094"/>
                    <a:pt x="1854" y="8324"/>
                    <a:pt x="1868" y="8622"/>
                  </a:cubicBezTo>
                  <a:cubicBezTo>
                    <a:pt x="1881" y="8947"/>
                    <a:pt x="1624" y="9217"/>
                    <a:pt x="1313" y="9217"/>
                  </a:cubicBezTo>
                  <a:lnTo>
                    <a:pt x="0" y="9217"/>
                  </a:lnTo>
                  <a:lnTo>
                    <a:pt x="0" y="12209"/>
                  </a:lnTo>
                  <a:lnTo>
                    <a:pt x="1313" y="12209"/>
                  </a:lnTo>
                  <a:cubicBezTo>
                    <a:pt x="2016" y="12209"/>
                    <a:pt x="2680" y="12520"/>
                    <a:pt x="3140" y="13048"/>
                  </a:cubicBezTo>
                  <a:lnTo>
                    <a:pt x="3140" y="1842"/>
                  </a:lnTo>
                  <a:cubicBezTo>
                    <a:pt x="3140" y="840"/>
                    <a:pt x="2341" y="14"/>
                    <a:pt x="13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6"/>
            <p:cNvSpPr/>
            <p:nvPr/>
          </p:nvSpPr>
          <p:spPr>
            <a:xfrm>
              <a:off x="2769628" y="2668678"/>
              <a:ext cx="51704" cy="377267"/>
            </a:xfrm>
            <a:custGeom>
              <a:rect b="b" l="l" r="r" t="t"/>
              <a:pathLst>
                <a:path extrusionOk="0" h="16994" w="2329">
                  <a:moveTo>
                    <a:pt x="569" y="1"/>
                  </a:moveTo>
                  <a:cubicBezTo>
                    <a:pt x="258" y="1"/>
                    <a:pt x="0" y="245"/>
                    <a:pt x="0" y="555"/>
                  </a:cubicBezTo>
                  <a:lnTo>
                    <a:pt x="0" y="16432"/>
                  </a:lnTo>
                  <a:cubicBezTo>
                    <a:pt x="0" y="16757"/>
                    <a:pt x="271" y="16993"/>
                    <a:pt x="562" y="16993"/>
                  </a:cubicBezTo>
                  <a:cubicBezTo>
                    <a:pt x="646" y="16993"/>
                    <a:pt x="731" y="16974"/>
                    <a:pt x="813" y="16932"/>
                  </a:cubicBezTo>
                  <a:lnTo>
                    <a:pt x="1164" y="16769"/>
                  </a:lnTo>
                  <a:lnTo>
                    <a:pt x="1516" y="16932"/>
                  </a:lnTo>
                  <a:cubicBezTo>
                    <a:pt x="1598" y="16974"/>
                    <a:pt x="1683" y="16993"/>
                    <a:pt x="1767" y="16993"/>
                  </a:cubicBezTo>
                  <a:cubicBezTo>
                    <a:pt x="2059" y="16993"/>
                    <a:pt x="2328" y="16757"/>
                    <a:pt x="2328" y="16432"/>
                  </a:cubicBezTo>
                  <a:lnTo>
                    <a:pt x="2328" y="555"/>
                  </a:lnTo>
                  <a:cubicBezTo>
                    <a:pt x="2328" y="245"/>
                    <a:pt x="2072"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6" name="Google Shape;2026;p46"/>
          <p:cNvGrpSpPr/>
          <p:nvPr/>
        </p:nvGrpSpPr>
        <p:grpSpPr>
          <a:xfrm>
            <a:off x="3453788" y="2644658"/>
            <a:ext cx="264424" cy="425396"/>
            <a:chOff x="3453788" y="2644658"/>
            <a:chExt cx="264424" cy="425396"/>
          </a:xfrm>
        </p:grpSpPr>
        <p:sp>
          <p:nvSpPr>
            <p:cNvPr id="2027" name="Google Shape;2027;p46"/>
            <p:cNvSpPr/>
            <p:nvPr/>
          </p:nvSpPr>
          <p:spPr>
            <a:xfrm>
              <a:off x="3453788" y="2698426"/>
              <a:ext cx="211233" cy="371628"/>
            </a:xfrm>
            <a:custGeom>
              <a:rect b="b" l="l" r="r" t="t"/>
              <a:pathLst>
                <a:path extrusionOk="0" h="16740" w="9515">
                  <a:moveTo>
                    <a:pt x="6849" y="5103"/>
                  </a:moveTo>
                  <a:cubicBezTo>
                    <a:pt x="7160" y="5103"/>
                    <a:pt x="7418" y="5347"/>
                    <a:pt x="7418" y="5658"/>
                  </a:cubicBezTo>
                  <a:lnTo>
                    <a:pt x="7418" y="12547"/>
                  </a:lnTo>
                  <a:cubicBezTo>
                    <a:pt x="7418" y="12858"/>
                    <a:pt x="7160" y="13116"/>
                    <a:pt x="6849" y="13116"/>
                  </a:cubicBezTo>
                  <a:lnTo>
                    <a:pt x="2653" y="13116"/>
                  </a:lnTo>
                  <a:cubicBezTo>
                    <a:pt x="2356" y="13116"/>
                    <a:pt x="2098" y="12858"/>
                    <a:pt x="2098" y="12547"/>
                  </a:cubicBezTo>
                  <a:lnTo>
                    <a:pt x="2098" y="5658"/>
                  </a:lnTo>
                  <a:cubicBezTo>
                    <a:pt x="2098" y="5347"/>
                    <a:pt x="2356" y="5103"/>
                    <a:pt x="2653" y="5103"/>
                  </a:cubicBezTo>
                  <a:close/>
                  <a:moveTo>
                    <a:pt x="1692" y="0"/>
                  </a:moveTo>
                  <a:cubicBezTo>
                    <a:pt x="759" y="0"/>
                    <a:pt x="1" y="758"/>
                    <a:pt x="1" y="1693"/>
                  </a:cubicBezTo>
                  <a:lnTo>
                    <a:pt x="1" y="16187"/>
                  </a:lnTo>
                  <a:cubicBezTo>
                    <a:pt x="1" y="16498"/>
                    <a:pt x="263" y="16740"/>
                    <a:pt x="558" y="16740"/>
                  </a:cubicBezTo>
                  <a:cubicBezTo>
                    <a:pt x="611" y="16740"/>
                    <a:pt x="664" y="16732"/>
                    <a:pt x="717" y="16716"/>
                  </a:cubicBezTo>
                  <a:lnTo>
                    <a:pt x="4751" y="15538"/>
                  </a:lnTo>
                  <a:lnTo>
                    <a:pt x="8798" y="16716"/>
                  </a:lnTo>
                  <a:cubicBezTo>
                    <a:pt x="8851" y="16732"/>
                    <a:pt x="8905" y="16740"/>
                    <a:pt x="8957" y="16740"/>
                  </a:cubicBezTo>
                  <a:cubicBezTo>
                    <a:pt x="9252" y="16740"/>
                    <a:pt x="9515" y="16498"/>
                    <a:pt x="9515" y="16187"/>
                  </a:cubicBezTo>
                  <a:lnTo>
                    <a:pt x="9515" y="1693"/>
                  </a:lnTo>
                  <a:cubicBezTo>
                    <a:pt x="9515" y="758"/>
                    <a:pt x="8757" y="0"/>
                    <a:pt x="7824" y="0"/>
                  </a:cubicBezTo>
                  <a:lnTo>
                    <a:pt x="5725" y="0"/>
                  </a:lnTo>
                  <a:cubicBezTo>
                    <a:pt x="5469" y="420"/>
                    <a:pt x="5319" y="908"/>
                    <a:pt x="5319" y="1435"/>
                  </a:cubicBezTo>
                  <a:lnTo>
                    <a:pt x="5319" y="2099"/>
                  </a:lnTo>
                  <a:lnTo>
                    <a:pt x="5658" y="2099"/>
                  </a:lnTo>
                  <a:cubicBezTo>
                    <a:pt x="5969" y="2099"/>
                    <a:pt x="6212" y="2355"/>
                    <a:pt x="6212" y="2667"/>
                  </a:cubicBezTo>
                  <a:cubicBezTo>
                    <a:pt x="6212" y="2978"/>
                    <a:pt x="5969" y="3221"/>
                    <a:pt x="5658" y="3221"/>
                  </a:cubicBezTo>
                  <a:lnTo>
                    <a:pt x="3857" y="3221"/>
                  </a:lnTo>
                  <a:cubicBezTo>
                    <a:pt x="3547" y="3221"/>
                    <a:pt x="3303" y="2978"/>
                    <a:pt x="3303" y="2667"/>
                  </a:cubicBezTo>
                  <a:cubicBezTo>
                    <a:pt x="3303" y="2355"/>
                    <a:pt x="3547" y="2099"/>
                    <a:pt x="3857" y="2099"/>
                  </a:cubicBezTo>
                  <a:lnTo>
                    <a:pt x="4196" y="2099"/>
                  </a:lnTo>
                  <a:lnTo>
                    <a:pt x="4196" y="1435"/>
                  </a:lnTo>
                  <a:cubicBezTo>
                    <a:pt x="4196" y="921"/>
                    <a:pt x="4291" y="447"/>
                    <a:pt x="4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6"/>
            <p:cNvSpPr/>
            <p:nvPr/>
          </p:nvSpPr>
          <p:spPr>
            <a:xfrm>
              <a:off x="3525294" y="2836643"/>
              <a:ext cx="68221" cy="128005"/>
            </a:xfrm>
            <a:custGeom>
              <a:rect b="b" l="l" r="r" t="t"/>
              <a:pathLst>
                <a:path extrusionOk="0" h="5766" w="3073">
                  <a:moveTo>
                    <a:pt x="1530" y="1570"/>
                  </a:moveTo>
                  <a:cubicBezTo>
                    <a:pt x="1842" y="1570"/>
                    <a:pt x="2098" y="1814"/>
                    <a:pt x="2098" y="2125"/>
                  </a:cubicBezTo>
                  <a:lnTo>
                    <a:pt x="2098" y="3925"/>
                  </a:lnTo>
                  <a:cubicBezTo>
                    <a:pt x="2098" y="4237"/>
                    <a:pt x="1842" y="4493"/>
                    <a:pt x="1530" y="4493"/>
                  </a:cubicBezTo>
                  <a:cubicBezTo>
                    <a:pt x="1232" y="4493"/>
                    <a:pt x="975" y="4237"/>
                    <a:pt x="975" y="3925"/>
                  </a:cubicBezTo>
                  <a:lnTo>
                    <a:pt x="975" y="2125"/>
                  </a:lnTo>
                  <a:cubicBezTo>
                    <a:pt x="975" y="1814"/>
                    <a:pt x="1232" y="1570"/>
                    <a:pt x="1530" y="1570"/>
                  </a:cubicBezTo>
                  <a:close/>
                  <a:moveTo>
                    <a:pt x="1" y="0"/>
                  </a:moveTo>
                  <a:lnTo>
                    <a:pt x="1" y="5766"/>
                  </a:lnTo>
                  <a:lnTo>
                    <a:pt x="3073" y="5766"/>
                  </a:lnTo>
                  <a:lnTo>
                    <a:pt x="30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6"/>
            <p:cNvSpPr/>
            <p:nvPr/>
          </p:nvSpPr>
          <p:spPr>
            <a:xfrm>
              <a:off x="3552955" y="2644658"/>
              <a:ext cx="165257" cy="170962"/>
            </a:xfrm>
            <a:custGeom>
              <a:rect b="b" l="l" r="r" t="t"/>
              <a:pathLst>
                <a:path extrusionOk="0" h="7701" w="7444">
                  <a:moveTo>
                    <a:pt x="3586" y="0"/>
                  </a:moveTo>
                  <a:cubicBezTo>
                    <a:pt x="1962" y="0"/>
                    <a:pt x="568" y="1002"/>
                    <a:pt x="0" y="2422"/>
                  </a:cubicBezTo>
                  <a:lnTo>
                    <a:pt x="1258" y="2422"/>
                  </a:lnTo>
                  <a:cubicBezTo>
                    <a:pt x="1732" y="1637"/>
                    <a:pt x="2599" y="1123"/>
                    <a:pt x="3586" y="1123"/>
                  </a:cubicBezTo>
                  <a:cubicBezTo>
                    <a:pt x="5089" y="1123"/>
                    <a:pt x="6320" y="2341"/>
                    <a:pt x="6320" y="3857"/>
                  </a:cubicBezTo>
                  <a:lnTo>
                    <a:pt x="6320" y="7146"/>
                  </a:lnTo>
                  <a:cubicBezTo>
                    <a:pt x="6320" y="7457"/>
                    <a:pt x="6564" y="7701"/>
                    <a:pt x="6875" y="7701"/>
                  </a:cubicBezTo>
                  <a:cubicBezTo>
                    <a:pt x="7186" y="7701"/>
                    <a:pt x="7444" y="7457"/>
                    <a:pt x="7444" y="7146"/>
                  </a:cubicBezTo>
                  <a:lnTo>
                    <a:pt x="7444" y="3857"/>
                  </a:lnTo>
                  <a:cubicBezTo>
                    <a:pt x="7444" y="1718"/>
                    <a:pt x="5712" y="0"/>
                    <a:pt x="3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46"/>
          <p:cNvGrpSpPr/>
          <p:nvPr/>
        </p:nvGrpSpPr>
        <p:grpSpPr>
          <a:xfrm>
            <a:off x="4030677" y="2644658"/>
            <a:ext cx="425485" cy="425152"/>
            <a:chOff x="4030677" y="2644658"/>
            <a:chExt cx="425485" cy="425152"/>
          </a:xfrm>
        </p:grpSpPr>
        <p:sp>
          <p:nvSpPr>
            <p:cNvPr id="2031" name="Google Shape;2031;p46"/>
            <p:cNvSpPr/>
            <p:nvPr/>
          </p:nvSpPr>
          <p:spPr>
            <a:xfrm>
              <a:off x="4030677" y="2883818"/>
              <a:ext cx="425485" cy="185992"/>
            </a:xfrm>
            <a:custGeom>
              <a:rect b="b" l="l" r="r" t="t"/>
              <a:pathLst>
                <a:path extrusionOk="0" h="8378" w="19166">
                  <a:moveTo>
                    <a:pt x="4196" y="0"/>
                  </a:moveTo>
                  <a:cubicBezTo>
                    <a:pt x="1881" y="0"/>
                    <a:pt x="1" y="1868"/>
                    <a:pt x="1" y="4182"/>
                  </a:cubicBezTo>
                  <a:cubicBezTo>
                    <a:pt x="1" y="6510"/>
                    <a:pt x="1881" y="8378"/>
                    <a:pt x="4196" y="8378"/>
                  </a:cubicBezTo>
                  <a:lnTo>
                    <a:pt x="18272" y="8378"/>
                  </a:lnTo>
                  <a:cubicBezTo>
                    <a:pt x="18772" y="8378"/>
                    <a:pt x="19165" y="7986"/>
                    <a:pt x="19165" y="7484"/>
                  </a:cubicBezTo>
                  <a:cubicBezTo>
                    <a:pt x="19165" y="6984"/>
                    <a:pt x="18772" y="6591"/>
                    <a:pt x="18272" y="6591"/>
                  </a:cubicBezTo>
                  <a:lnTo>
                    <a:pt x="4196" y="6591"/>
                  </a:lnTo>
                  <a:cubicBezTo>
                    <a:pt x="2870" y="6591"/>
                    <a:pt x="1800" y="5508"/>
                    <a:pt x="1800" y="4182"/>
                  </a:cubicBezTo>
                  <a:cubicBezTo>
                    <a:pt x="1800" y="2870"/>
                    <a:pt x="2870" y="1787"/>
                    <a:pt x="4196" y="1787"/>
                  </a:cubicBezTo>
                  <a:lnTo>
                    <a:pt x="18272" y="1787"/>
                  </a:lnTo>
                  <a:cubicBezTo>
                    <a:pt x="18772" y="1787"/>
                    <a:pt x="19165" y="1394"/>
                    <a:pt x="19165" y="894"/>
                  </a:cubicBezTo>
                  <a:cubicBezTo>
                    <a:pt x="19165" y="392"/>
                    <a:pt x="18772" y="0"/>
                    <a:pt x="18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6"/>
            <p:cNvSpPr/>
            <p:nvPr/>
          </p:nvSpPr>
          <p:spPr>
            <a:xfrm>
              <a:off x="4095590" y="2948398"/>
              <a:ext cx="333222" cy="56832"/>
            </a:xfrm>
            <a:custGeom>
              <a:rect b="b" l="l" r="r" t="t"/>
              <a:pathLst>
                <a:path extrusionOk="0" h="2560" w="15010">
                  <a:moveTo>
                    <a:pt x="1272" y="1"/>
                  </a:moveTo>
                  <a:cubicBezTo>
                    <a:pt x="568" y="1"/>
                    <a:pt x="0" y="583"/>
                    <a:pt x="0" y="1273"/>
                  </a:cubicBezTo>
                  <a:cubicBezTo>
                    <a:pt x="0" y="1977"/>
                    <a:pt x="568" y="2559"/>
                    <a:pt x="1272" y="2559"/>
                  </a:cubicBezTo>
                  <a:lnTo>
                    <a:pt x="15009" y="2559"/>
                  </a:lnTo>
                  <a:lnTo>
                    <a:pt x="150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6"/>
            <p:cNvSpPr/>
            <p:nvPr/>
          </p:nvSpPr>
          <p:spPr>
            <a:xfrm>
              <a:off x="4256029" y="2778946"/>
              <a:ext cx="21645" cy="63425"/>
            </a:xfrm>
            <a:custGeom>
              <a:rect b="b" l="l" r="r" t="t"/>
              <a:pathLst>
                <a:path extrusionOk="0" h="2857" w="975">
                  <a:moveTo>
                    <a:pt x="0" y="0"/>
                  </a:moveTo>
                  <a:lnTo>
                    <a:pt x="0" y="2857"/>
                  </a:lnTo>
                  <a:cubicBezTo>
                    <a:pt x="569" y="2626"/>
                    <a:pt x="975" y="2072"/>
                    <a:pt x="975" y="1422"/>
                  </a:cubicBezTo>
                  <a:cubicBezTo>
                    <a:pt x="975" y="772"/>
                    <a:pt x="569" y="217"/>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6"/>
            <p:cNvSpPr/>
            <p:nvPr/>
          </p:nvSpPr>
          <p:spPr>
            <a:xfrm>
              <a:off x="4256029" y="2724267"/>
              <a:ext cx="74814" cy="134621"/>
            </a:xfrm>
            <a:custGeom>
              <a:rect b="b" l="l" r="r" t="t"/>
              <a:pathLst>
                <a:path extrusionOk="0" h="6064" w="3370">
                  <a:moveTo>
                    <a:pt x="0" y="0"/>
                  </a:moveTo>
                  <a:lnTo>
                    <a:pt x="0" y="1287"/>
                  </a:lnTo>
                  <a:cubicBezTo>
                    <a:pt x="1191" y="1543"/>
                    <a:pt x="2098" y="2613"/>
                    <a:pt x="2098" y="3885"/>
                  </a:cubicBezTo>
                  <a:cubicBezTo>
                    <a:pt x="2098" y="4778"/>
                    <a:pt x="1652" y="5576"/>
                    <a:pt x="961" y="6064"/>
                  </a:cubicBezTo>
                  <a:lnTo>
                    <a:pt x="2707" y="6064"/>
                  </a:lnTo>
                  <a:cubicBezTo>
                    <a:pt x="3126" y="5441"/>
                    <a:pt x="3370" y="4683"/>
                    <a:pt x="3370" y="3885"/>
                  </a:cubicBezTo>
                  <a:cubicBezTo>
                    <a:pt x="3370" y="1909"/>
                    <a:pt x="1895" y="27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6"/>
            <p:cNvSpPr/>
            <p:nvPr/>
          </p:nvSpPr>
          <p:spPr>
            <a:xfrm>
              <a:off x="4256029" y="2644658"/>
              <a:ext cx="153535" cy="214230"/>
            </a:xfrm>
            <a:custGeom>
              <a:rect b="b" l="l" r="r" t="t"/>
              <a:pathLst>
                <a:path extrusionOk="0" h="9650" w="6916">
                  <a:moveTo>
                    <a:pt x="0" y="0"/>
                  </a:moveTo>
                  <a:lnTo>
                    <a:pt x="0" y="2449"/>
                  </a:lnTo>
                  <a:cubicBezTo>
                    <a:pt x="2518" y="2734"/>
                    <a:pt x="4494" y="4873"/>
                    <a:pt x="4494" y="7471"/>
                  </a:cubicBezTo>
                  <a:cubicBezTo>
                    <a:pt x="4494" y="8256"/>
                    <a:pt x="4317" y="8987"/>
                    <a:pt x="3992" y="9650"/>
                  </a:cubicBezTo>
                  <a:lnTo>
                    <a:pt x="6605" y="9650"/>
                  </a:lnTo>
                  <a:cubicBezTo>
                    <a:pt x="6808" y="8960"/>
                    <a:pt x="6916" y="8229"/>
                    <a:pt x="6916" y="7471"/>
                  </a:cubicBezTo>
                  <a:cubicBezTo>
                    <a:pt x="6916" y="3532"/>
                    <a:pt x="3857" y="29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6"/>
            <p:cNvSpPr/>
            <p:nvPr/>
          </p:nvSpPr>
          <p:spPr>
            <a:xfrm>
              <a:off x="4086577" y="2644658"/>
              <a:ext cx="144522" cy="214230"/>
            </a:xfrm>
            <a:custGeom>
              <a:rect b="b" l="l" r="r" t="t"/>
              <a:pathLst>
                <a:path extrusionOk="0" h="9650" w="6510">
                  <a:moveTo>
                    <a:pt x="6509" y="0"/>
                  </a:moveTo>
                  <a:cubicBezTo>
                    <a:pt x="5495" y="81"/>
                    <a:pt x="4533" y="352"/>
                    <a:pt x="3667" y="798"/>
                  </a:cubicBezTo>
                  <a:lnTo>
                    <a:pt x="4182" y="1624"/>
                  </a:lnTo>
                  <a:cubicBezTo>
                    <a:pt x="4520" y="2166"/>
                    <a:pt x="4520" y="2828"/>
                    <a:pt x="4196" y="3384"/>
                  </a:cubicBezTo>
                  <a:lnTo>
                    <a:pt x="4155" y="3451"/>
                  </a:lnTo>
                  <a:cubicBezTo>
                    <a:pt x="4019" y="3682"/>
                    <a:pt x="4073" y="3992"/>
                    <a:pt x="4290" y="4169"/>
                  </a:cubicBezTo>
                  <a:lnTo>
                    <a:pt x="4506" y="4344"/>
                  </a:lnTo>
                  <a:cubicBezTo>
                    <a:pt x="4981" y="4723"/>
                    <a:pt x="5210" y="5333"/>
                    <a:pt x="5116" y="5941"/>
                  </a:cubicBezTo>
                  <a:lnTo>
                    <a:pt x="5075" y="6145"/>
                  </a:lnTo>
                  <a:cubicBezTo>
                    <a:pt x="4940" y="6970"/>
                    <a:pt x="4250" y="7552"/>
                    <a:pt x="3424" y="7552"/>
                  </a:cubicBezTo>
                  <a:lnTo>
                    <a:pt x="2436" y="7552"/>
                  </a:lnTo>
                  <a:cubicBezTo>
                    <a:pt x="2287" y="7552"/>
                    <a:pt x="2151" y="7619"/>
                    <a:pt x="2043" y="7715"/>
                  </a:cubicBezTo>
                  <a:cubicBezTo>
                    <a:pt x="2016" y="7742"/>
                    <a:pt x="1705" y="8040"/>
                    <a:pt x="0" y="9650"/>
                  </a:cubicBezTo>
                  <a:lnTo>
                    <a:pt x="6509" y="9650"/>
                  </a:lnTo>
                  <a:lnTo>
                    <a:pt x="65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6"/>
            <p:cNvSpPr/>
            <p:nvPr/>
          </p:nvSpPr>
          <p:spPr>
            <a:xfrm>
              <a:off x="4070349" y="2675294"/>
              <a:ext cx="106072" cy="156865"/>
            </a:xfrm>
            <a:custGeom>
              <a:rect b="b" l="l" r="r" t="t"/>
              <a:pathLst>
                <a:path extrusionOk="0" h="7066" w="4778">
                  <a:moveTo>
                    <a:pt x="3438" y="1"/>
                  </a:moveTo>
                  <a:cubicBezTo>
                    <a:pt x="1258" y="1571"/>
                    <a:pt x="0" y="4236"/>
                    <a:pt x="365" y="7066"/>
                  </a:cubicBezTo>
                  <a:lnTo>
                    <a:pt x="1989" y="5536"/>
                  </a:lnTo>
                  <a:cubicBezTo>
                    <a:pt x="2301" y="5225"/>
                    <a:pt x="2720" y="5048"/>
                    <a:pt x="3167" y="5048"/>
                  </a:cubicBezTo>
                  <a:lnTo>
                    <a:pt x="4155" y="5048"/>
                  </a:lnTo>
                  <a:cubicBezTo>
                    <a:pt x="4425" y="5048"/>
                    <a:pt x="4656" y="4859"/>
                    <a:pt x="4710" y="4588"/>
                  </a:cubicBezTo>
                  <a:lnTo>
                    <a:pt x="4737" y="4372"/>
                  </a:lnTo>
                  <a:cubicBezTo>
                    <a:pt x="4777" y="4169"/>
                    <a:pt x="4696" y="3966"/>
                    <a:pt x="4534" y="3844"/>
                  </a:cubicBezTo>
                  <a:lnTo>
                    <a:pt x="4317" y="3668"/>
                  </a:lnTo>
                  <a:cubicBezTo>
                    <a:pt x="3667" y="3141"/>
                    <a:pt x="3492" y="2206"/>
                    <a:pt x="3925" y="1489"/>
                  </a:cubicBezTo>
                  <a:lnTo>
                    <a:pt x="3965" y="1421"/>
                  </a:lnTo>
                  <a:cubicBezTo>
                    <a:pt x="4073" y="1246"/>
                    <a:pt x="4073" y="1015"/>
                    <a:pt x="3965" y="840"/>
                  </a:cubicBezTo>
                  <a:lnTo>
                    <a:pt x="34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8" name="Google Shape;2038;p46"/>
          <p:cNvGrpSpPr/>
          <p:nvPr/>
        </p:nvGrpSpPr>
        <p:grpSpPr>
          <a:xfrm>
            <a:off x="4688086" y="2644658"/>
            <a:ext cx="425774" cy="425463"/>
            <a:chOff x="4688086" y="2644658"/>
            <a:chExt cx="425774" cy="425463"/>
          </a:xfrm>
        </p:grpSpPr>
        <p:sp>
          <p:nvSpPr>
            <p:cNvPr id="2039" name="Google Shape;2039;p46"/>
            <p:cNvSpPr/>
            <p:nvPr/>
          </p:nvSpPr>
          <p:spPr>
            <a:xfrm>
              <a:off x="4688086" y="2737476"/>
              <a:ext cx="278543" cy="66733"/>
            </a:xfrm>
            <a:custGeom>
              <a:rect b="b" l="l" r="r" t="t"/>
              <a:pathLst>
                <a:path extrusionOk="0" h="3006" w="12547">
                  <a:moveTo>
                    <a:pt x="569" y="1"/>
                  </a:moveTo>
                  <a:cubicBezTo>
                    <a:pt x="257" y="1"/>
                    <a:pt x="1" y="258"/>
                    <a:pt x="1" y="569"/>
                  </a:cubicBezTo>
                  <a:lnTo>
                    <a:pt x="1" y="2437"/>
                  </a:lnTo>
                  <a:cubicBezTo>
                    <a:pt x="1" y="2749"/>
                    <a:pt x="257" y="3005"/>
                    <a:pt x="569" y="3005"/>
                  </a:cubicBezTo>
                  <a:lnTo>
                    <a:pt x="11978" y="3005"/>
                  </a:lnTo>
                  <a:cubicBezTo>
                    <a:pt x="12290" y="3005"/>
                    <a:pt x="12547" y="2749"/>
                    <a:pt x="12547" y="2437"/>
                  </a:cubicBezTo>
                  <a:lnTo>
                    <a:pt x="12547" y="569"/>
                  </a:lnTo>
                  <a:cubicBezTo>
                    <a:pt x="12547" y="258"/>
                    <a:pt x="12290" y="1"/>
                    <a:pt x="119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6"/>
            <p:cNvSpPr/>
            <p:nvPr/>
          </p:nvSpPr>
          <p:spPr>
            <a:xfrm>
              <a:off x="4710619" y="2644658"/>
              <a:ext cx="234099" cy="67910"/>
            </a:xfrm>
            <a:custGeom>
              <a:rect b="b" l="l" r="r" t="t"/>
              <a:pathLst>
                <a:path extrusionOk="0" h="3059" w="10545">
                  <a:moveTo>
                    <a:pt x="2586" y="0"/>
                  </a:moveTo>
                  <a:cubicBezTo>
                    <a:pt x="2274" y="0"/>
                    <a:pt x="2017" y="244"/>
                    <a:pt x="2017" y="555"/>
                  </a:cubicBezTo>
                  <a:lnTo>
                    <a:pt x="2017" y="1231"/>
                  </a:lnTo>
                  <a:lnTo>
                    <a:pt x="1083" y="1231"/>
                  </a:lnTo>
                  <a:cubicBezTo>
                    <a:pt x="854" y="1231"/>
                    <a:pt x="637" y="1381"/>
                    <a:pt x="556" y="1597"/>
                  </a:cubicBezTo>
                  <a:lnTo>
                    <a:pt x="0" y="3059"/>
                  </a:lnTo>
                  <a:lnTo>
                    <a:pt x="10544" y="3059"/>
                  </a:lnTo>
                  <a:lnTo>
                    <a:pt x="10003" y="1597"/>
                  </a:lnTo>
                  <a:cubicBezTo>
                    <a:pt x="9907" y="1381"/>
                    <a:pt x="9705" y="1231"/>
                    <a:pt x="9474" y="1231"/>
                  </a:cubicBezTo>
                  <a:lnTo>
                    <a:pt x="3140" y="1231"/>
                  </a:lnTo>
                  <a:lnTo>
                    <a:pt x="3140" y="555"/>
                  </a:lnTo>
                  <a:cubicBezTo>
                    <a:pt x="3140" y="244"/>
                    <a:pt x="2897" y="0"/>
                    <a:pt x="2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6"/>
            <p:cNvSpPr/>
            <p:nvPr/>
          </p:nvSpPr>
          <p:spPr>
            <a:xfrm>
              <a:off x="4704913" y="2829140"/>
              <a:ext cx="245798" cy="240981"/>
            </a:xfrm>
            <a:custGeom>
              <a:rect b="b" l="l" r="r" t="t"/>
              <a:pathLst>
                <a:path extrusionOk="0" h="10855" w="11072">
                  <a:moveTo>
                    <a:pt x="1" y="0"/>
                  </a:moveTo>
                  <a:lnTo>
                    <a:pt x="975" y="9352"/>
                  </a:lnTo>
                  <a:cubicBezTo>
                    <a:pt x="1069" y="10205"/>
                    <a:pt x="1787" y="10855"/>
                    <a:pt x="2653" y="10855"/>
                  </a:cubicBezTo>
                  <a:lnTo>
                    <a:pt x="5875" y="10855"/>
                  </a:lnTo>
                  <a:cubicBezTo>
                    <a:pt x="4792" y="9961"/>
                    <a:pt x="4115" y="8621"/>
                    <a:pt x="4115" y="7105"/>
                  </a:cubicBezTo>
                  <a:cubicBezTo>
                    <a:pt x="4115" y="4425"/>
                    <a:pt x="6294" y="2247"/>
                    <a:pt x="8973" y="2247"/>
                  </a:cubicBezTo>
                  <a:lnTo>
                    <a:pt x="10841" y="2247"/>
                  </a:lnTo>
                  <a:lnTo>
                    <a:pt x="1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6"/>
            <p:cNvSpPr/>
            <p:nvPr/>
          </p:nvSpPr>
          <p:spPr>
            <a:xfrm>
              <a:off x="4821175" y="2903932"/>
              <a:ext cx="292685" cy="166189"/>
            </a:xfrm>
            <a:custGeom>
              <a:rect b="b" l="l" r="r" t="t"/>
              <a:pathLst>
                <a:path extrusionOk="0" h="7486" w="13184">
                  <a:moveTo>
                    <a:pt x="3736" y="1"/>
                  </a:moveTo>
                  <a:cubicBezTo>
                    <a:pt x="1679" y="1"/>
                    <a:pt x="1" y="1679"/>
                    <a:pt x="1" y="3736"/>
                  </a:cubicBezTo>
                  <a:cubicBezTo>
                    <a:pt x="1" y="5808"/>
                    <a:pt x="1679" y="7486"/>
                    <a:pt x="3736" y="7486"/>
                  </a:cubicBezTo>
                  <a:lnTo>
                    <a:pt x="12453" y="7486"/>
                  </a:lnTo>
                  <a:cubicBezTo>
                    <a:pt x="12846" y="7486"/>
                    <a:pt x="13183" y="7161"/>
                    <a:pt x="13183" y="6755"/>
                  </a:cubicBezTo>
                  <a:lnTo>
                    <a:pt x="13183" y="6687"/>
                  </a:lnTo>
                  <a:cubicBezTo>
                    <a:pt x="13183" y="6281"/>
                    <a:pt x="12846" y="5956"/>
                    <a:pt x="12453" y="5956"/>
                  </a:cubicBezTo>
                  <a:lnTo>
                    <a:pt x="3709" y="5956"/>
                  </a:lnTo>
                  <a:cubicBezTo>
                    <a:pt x="2464" y="5956"/>
                    <a:pt x="1463" y="4941"/>
                    <a:pt x="1463" y="3709"/>
                  </a:cubicBezTo>
                  <a:cubicBezTo>
                    <a:pt x="1463" y="2464"/>
                    <a:pt x="2464" y="1462"/>
                    <a:pt x="3709" y="1462"/>
                  </a:cubicBezTo>
                  <a:lnTo>
                    <a:pt x="12453" y="1462"/>
                  </a:lnTo>
                  <a:cubicBezTo>
                    <a:pt x="12846" y="1462"/>
                    <a:pt x="13183" y="1138"/>
                    <a:pt x="13183" y="732"/>
                  </a:cubicBezTo>
                  <a:cubicBezTo>
                    <a:pt x="13183" y="326"/>
                    <a:pt x="12846" y="1"/>
                    <a:pt x="12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6"/>
            <p:cNvSpPr/>
            <p:nvPr/>
          </p:nvSpPr>
          <p:spPr>
            <a:xfrm>
              <a:off x="4878584" y="2961341"/>
              <a:ext cx="214230" cy="49906"/>
            </a:xfrm>
            <a:custGeom>
              <a:rect b="b" l="l" r="r" t="t"/>
              <a:pathLst>
                <a:path extrusionOk="0" h="2248" w="9650">
                  <a:moveTo>
                    <a:pt x="1123" y="0"/>
                  </a:moveTo>
                  <a:cubicBezTo>
                    <a:pt x="501" y="0"/>
                    <a:pt x="1" y="501"/>
                    <a:pt x="1" y="1123"/>
                  </a:cubicBezTo>
                  <a:cubicBezTo>
                    <a:pt x="1" y="1733"/>
                    <a:pt x="501" y="2247"/>
                    <a:pt x="1123" y="2247"/>
                  </a:cubicBezTo>
                  <a:lnTo>
                    <a:pt x="9650" y="2247"/>
                  </a:lnTo>
                  <a:lnTo>
                    <a:pt x="96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4" name="Google Shape;2044;p46"/>
          <p:cNvGrpSpPr/>
          <p:nvPr/>
        </p:nvGrpSpPr>
        <p:grpSpPr>
          <a:xfrm>
            <a:off x="5379749" y="2644658"/>
            <a:ext cx="357265" cy="425463"/>
            <a:chOff x="5379749" y="2644658"/>
            <a:chExt cx="357265" cy="425463"/>
          </a:xfrm>
        </p:grpSpPr>
        <p:sp>
          <p:nvSpPr>
            <p:cNvPr id="2045" name="Google Shape;2045;p46"/>
            <p:cNvSpPr/>
            <p:nvPr/>
          </p:nvSpPr>
          <p:spPr>
            <a:xfrm>
              <a:off x="5465374" y="2790068"/>
              <a:ext cx="186014" cy="46598"/>
            </a:xfrm>
            <a:custGeom>
              <a:rect b="b" l="l" r="r" t="t"/>
              <a:pathLst>
                <a:path extrusionOk="0" h="2099" w="8379">
                  <a:moveTo>
                    <a:pt x="1" y="1"/>
                  </a:moveTo>
                  <a:lnTo>
                    <a:pt x="1056" y="2098"/>
                  </a:lnTo>
                  <a:cubicBezTo>
                    <a:pt x="1977" y="1347"/>
                    <a:pt x="3083" y="972"/>
                    <a:pt x="4190" y="972"/>
                  </a:cubicBezTo>
                  <a:cubicBezTo>
                    <a:pt x="5296" y="972"/>
                    <a:pt x="6403" y="1347"/>
                    <a:pt x="7323" y="2098"/>
                  </a:cubicBezTo>
                  <a:lnTo>
                    <a:pt x="83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6"/>
            <p:cNvSpPr/>
            <p:nvPr/>
          </p:nvSpPr>
          <p:spPr>
            <a:xfrm>
              <a:off x="5486109" y="2849564"/>
              <a:ext cx="144544" cy="68531"/>
            </a:xfrm>
            <a:custGeom>
              <a:rect b="b" l="l" r="r" t="t"/>
              <a:pathLst>
                <a:path extrusionOk="0" h="3087" w="6511">
                  <a:moveTo>
                    <a:pt x="1232" y="1"/>
                  </a:moveTo>
                  <a:lnTo>
                    <a:pt x="1232" y="1"/>
                  </a:lnTo>
                  <a:cubicBezTo>
                    <a:pt x="867" y="217"/>
                    <a:pt x="624" y="447"/>
                    <a:pt x="380" y="717"/>
                  </a:cubicBezTo>
                  <a:cubicBezTo>
                    <a:pt x="231" y="880"/>
                    <a:pt x="109" y="1056"/>
                    <a:pt x="1" y="1246"/>
                  </a:cubicBezTo>
                  <a:cubicBezTo>
                    <a:pt x="637" y="2356"/>
                    <a:pt x="1909" y="3086"/>
                    <a:pt x="3249" y="3086"/>
                  </a:cubicBezTo>
                  <a:cubicBezTo>
                    <a:pt x="4603" y="3086"/>
                    <a:pt x="5875" y="2356"/>
                    <a:pt x="6510" y="1246"/>
                  </a:cubicBezTo>
                  <a:cubicBezTo>
                    <a:pt x="6402" y="1056"/>
                    <a:pt x="6281" y="880"/>
                    <a:pt x="6131" y="717"/>
                  </a:cubicBezTo>
                  <a:cubicBezTo>
                    <a:pt x="5888" y="447"/>
                    <a:pt x="5644" y="217"/>
                    <a:pt x="5279" y="1"/>
                  </a:cubicBezTo>
                  <a:lnTo>
                    <a:pt x="5279" y="1"/>
                  </a:lnTo>
                  <a:cubicBezTo>
                    <a:pt x="5509" y="1259"/>
                    <a:pt x="4521" y="2410"/>
                    <a:pt x="3249" y="2410"/>
                  </a:cubicBezTo>
                  <a:cubicBezTo>
                    <a:pt x="1977" y="2410"/>
                    <a:pt x="1003" y="1259"/>
                    <a:pt x="1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6"/>
            <p:cNvSpPr/>
            <p:nvPr/>
          </p:nvSpPr>
          <p:spPr>
            <a:xfrm>
              <a:off x="5537480" y="2836643"/>
              <a:ext cx="41803" cy="41470"/>
            </a:xfrm>
            <a:custGeom>
              <a:rect b="b" l="l" r="r" t="t"/>
              <a:pathLst>
                <a:path extrusionOk="0" h="1868" w="1883">
                  <a:moveTo>
                    <a:pt x="935" y="0"/>
                  </a:moveTo>
                  <a:cubicBezTo>
                    <a:pt x="421" y="0"/>
                    <a:pt x="1" y="420"/>
                    <a:pt x="1" y="934"/>
                  </a:cubicBezTo>
                  <a:cubicBezTo>
                    <a:pt x="1" y="1449"/>
                    <a:pt x="421" y="1868"/>
                    <a:pt x="935" y="1868"/>
                  </a:cubicBezTo>
                  <a:cubicBezTo>
                    <a:pt x="1463" y="1868"/>
                    <a:pt x="1883" y="1449"/>
                    <a:pt x="1883" y="934"/>
                  </a:cubicBezTo>
                  <a:cubicBezTo>
                    <a:pt x="1883" y="420"/>
                    <a:pt x="1463" y="0"/>
                    <a:pt x="9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6"/>
            <p:cNvSpPr/>
            <p:nvPr/>
          </p:nvSpPr>
          <p:spPr>
            <a:xfrm>
              <a:off x="5663310" y="3002810"/>
              <a:ext cx="73704" cy="67310"/>
            </a:xfrm>
            <a:custGeom>
              <a:rect b="b" l="l" r="r" t="t"/>
              <a:pathLst>
                <a:path extrusionOk="0" h="3032" w="3320">
                  <a:moveTo>
                    <a:pt x="2750" y="0"/>
                  </a:moveTo>
                  <a:cubicBezTo>
                    <a:pt x="1224" y="0"/>
                    <a:pt x="0" y="1451"/>
                    <a:pt x="410" y="3032"/>
                  </a:cubicBezTo>
                  <a:lnTo>
                    <a:pt x="1641" y="3032"/>
                  </a:lnTo>
                  <a:cubicBezTo>
                    <a:pt x="2562" y="3032"/>
                    <a:pt x="3320" y="2274"/>
                    <a:pt x="3320" y="1354"/>
                  </a:cubicBezTo>
                  <a:lnTo>
                    <a:pt x="3320" y="67"/>
                  </a:lnTo>
                  <a:cubicBezTo>
                    <a:pt x="3127" y="22"/>
                    <a:pt x="2936" y="0"/>
                    <a:pt x="2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6"/>
            <p:cNvSpPr/>
            <p:nvPr/>
          </p:nvSpPr>
          <p:spPr>
            <a:xfrm>
              <a:off x="5541409" y="2941516"/>
              <a:ext cx="33966" cy="34255"/>
            </a:xfrm>
            <a:custGeom>
              <a:rect b="b" l="l" r="r" t="t"/>
              <a:pathLst>
                <a:path extrusionOk="0" h="1543" w="1530">
                  <a:moveTo>
                    <a:pt x="0" y="0"/>
                  </a:moveTo>
                  <a:lnTo>
                    <a:pt x="758" y="1543"/>
                  </a:lnTo>
                  <a:lnTo>
                    <a:pt x="1529" y="0"/>
                  </a:lnTo>
                  <a:lnTo>
                    <a:pt x="1529" y="0"/>
                  </a:lnTo>
                  <a:cubicBezTo>
                    <a:pt x="1272" y="41"/>
                    <a:pt x="1018" y="61"/>
                    <a:pt x="765" y="61"/>
                  </a:cubicBezTo>
                  <a:cubicBezTo>
                    <a:pt x="511" y="61"/>
                    <a:pt x="257" y="4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6"/>
            <p:cNvSpPr/>
            <p:nvPr/>
          </p:nvSpPr>
          <p:spPr>
            <a:xfrm>
              <a:off x="5379749" y="2644658"/>
              <a:ext cx="357265" cy="425463"/>
            </a:xfrm>
            <a:custGeom>
              <a:rect b="b" l="l" r="r" t="t"/>
              <a:pathLst>
                <a:path extrusionOk="0" h="19165" w="16093">
                  <a:moveTo>
                    <a:pt x="10449" y="2734"/>
                  </a:moveTo>
                  <a:cubicBezTo>
                    <a:pt x="10747" y="2734"/>
                    <a:pt x="11004" y="2978"/>
                    <a:pt x="11004" y="3288"/>
                  </a:cubicBezTo>
                  <a:cubicBezTo>
                    <a:pt x="11004" y="3600"/>
                    <a:pt x="10747" y="3857"/>
                    <a:pt x="10449" y="3857"/>
                  </a:cubicBezTo>
                  <a:lnTo>
                    <a:pt x="5644" y="3857"/>
                  </a:lnTo>
                  <a:cubicBezTo>
                    <a:pt x="5333" y="3857"/>
                    <a:pt x="5090" y="3600"/>
                    <a:pt x="5090" y="3288"/>
                  </a:cubicBezTo>
                  <a:cubicBezTo>
                    <a:pt x="5090" y="2978"/>
                    <a:pt x="5333" y="2734"/>
                    <a:pt x="5644" y="2734"/>
                  </a:cubicBezTo>
                  <a:close/>
                  <a:moveTo>
                    <a:pt x="13142" y="5427"/>
                  </a:moveTo>
                  <a:cubicBezTo>
                    <a:pt x="13562" y="5427"/>
                    <a:pt x="13833" y="5860"/>
                    <a:pt x="13643" y="6239"/>
                  </a:cubicBezTo>
                  <a:lnTo>
                    <a:pt x="12005" y="9501"/>
                  </a:lnTo>
                  <a:cubicBezTo>
                    <a:pt x="12101" y="9637"/>
                    <a:pt x="12195" y="9772"/>
                    <a:pt x="12276" y="9920"/>
                  </a:cubicBezTo>
                  <a:lnTo>
                    <a:pt x="12844" y="9920"/>
                  </a:lnTo>
                  <a:cubicBezTo>
                    <a:pt x="13156" y="9920"/>
                    <a:pt x="13400" y="10164"/>
                    <a:pt x="13400" y="10476"/>
                  </a:cubicBezTo>
                  <a:cubicBezTo>
                    <a:pt x="13400" y="10786"/>
                    <a:pt x="13156" y="11044"/>
                    <a:pt x="12844" y="11044"/>
                  </a:cubicBezTo>
                  <a:lnTo>
                    <a:pt x="12276" y="11044"/>
                  </a:lnTo>
                  <a:cubicBezTo>
                    <a:pt x="11830" y="11815"/>
                    <a:pt x="11139" y="12452"/>
                    <a:pt x="10327" y="12871"/>
                  </a:cubicBezTo>
                  <a:lnTo>
                    <a:pt x="8555" y="16417"/>
                  </a:lnTo>
                  <a:cubicBezTo>
                    <a:pt x="8446" y="16627"/>
                    <a:pt x="8246" y="16732"/>
                    <a:pt x="8047" y="16732"/>
                  </a:cubicBezTo>
                  <a:cubicBezTo>
                    <a:pt x="7847" y="16732"/>
                    <a:pt x="7647" y="16627"/>
                    <a:pt x="7539" y="16417"/>
                  </a:cubicBezTo>
                  <a:lnTo>
                    <a:pt x="5766" y="12871"/>
                  </a:lnTo>
                  <a:cubicBezTo>
                    <a:pt x="4954" y="12452"/>
                    <a:pt x="4264" y="11815"/>
                    <a:pt x="3818" y="11044"/>
                  </a:cubicBezTo>
                  <a:lnTo>
                    <a:pt x="3249" y="11044"/>
                  </a:lnTo>
                  <a:cubicBezTo>
                    <a:pt x="2937" y="11044"/>
                    <a:pt x="2694" y="10786"/>
                    <a:pt x="2694" y="10476"/>
                  </a:cubicBezTo>
                  <a:cubicBezTo>
                    <a:pt x="2694" y="10164"/>
                    <a:pt x="2937" y="9920"/>
                    <a:pt x="3249" y="9920"/>
                  </a:cubicBezTo>
                  <a:lnTo>
                    <a:pt x="3818" y="9920"/>
                  </a:lnTo>
                  <a:cubicBezTo>
                    <a:pt x="3899" y="9772"/>
                    <a:pt x="3993" y="9637"/>
                    <a:pt x="4088" y="9501"/>
                  </a:cubicBezTo>
                  <a:lnTo>
                    <a:pt x="2450" y="6239"/>
                  </a:lnTo>
                  <a:cubicBezTo>
                    <a:pt x="2261" y="5860"/>
                    <a:pt x="2531" y="5427"/>
                    <a:pt x="2951" y="5427"/>
                  </a:cubicBezTo>
                  <a:close/>
                  <a:moveTo>
                    <a:pt x="4061" y="0"/>
                  </a:moveTo>
                  <a:cubicBezTo>
                    <a:pt x="4434" y="2199"/>
                    <a:pt x="2718" y="4148"/>
                    <a:pt x="581" y="4148"/>
                  </a:cubicBezTo>
                  <a:cubicBezTo>
                    <a:pt x="391" y="4148"/>
                    <a:pt x="197" y="4133"/>
                    <a:pt x="1" y="4101"/>
                  </a:cubicBezTo>
                  <a:lnTo>
                    <a:pt x="1" y="15050"/>
                  </a:lnTo>
                  <a:cubicBezTo>
                    <a:pt x="192" y="15020"/>
                    <a:pt x="381" y="15006"/>
                    <a:pt x="566" y="15006"/>
                  </a:cubicBezTo>
                  <a:cubicBezTo>
                    <a:pt x="2721" y="15006"/>
                    <a:pt x="4435" y="16959"/>
                    <a:pt x="4061" y="19165"/>
                  </a:cubicBezTo>
                  <a:lnTo>
                    <a:pt x="12032" y="19165"/>
                  </a:lnTo>
                  <a:cubicBezTo>
                    <a:pt x="11658" y="16959"/>
                    <a:pt x="13385" y="15006"/>
                    <a:pt x="15530" y="15006"/>
                  </a:cubicBezTo>
                  <a:cubicBezTo>
                    <a:pt x="15715" y="15006"/>
                    <a:pt x="15903" y="15020"/>
                    <a:pt x="16093" y="15050"/>
                  </a:cubicBezTo>
                  <a:lnTo>
                    <a:pt x="16093" y="4101"/>
                  </a:lnTo>
                  <a:cubicBezTo>
                    <a:pt x="15897" y="4133"/>
                    <a:pt x="15703" y="4148"/>
                    <a:pt x="15512" y="4148"/>
                  </a:cubicBezTo>
                  <a:cubicBezTo>
                    <a:pt x="13375" y="4148"/>
                    <a:pt x="11660" y="2199"/>
                    <a:pt x="12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6"/>
            <p:cNvSpPr/>
            <p:nvPr/>
          </p:nvSpPr>
          <p:spPr>
            <a:xfrm>
              <a:off x="5379749" y="3002810"/>
              <a:ext cx="73726" cy="67310"/>
            </a:xfrm>
            <a:custGeom>
              <a:rect b="b" l="l" r="r" t="t"/>
              <a:pathLst>
                <a:path extrusionOk="0" h="3032" w="3321">
                  <a:moveTo>
                    <a:pt x="567" y="1"/>
                  </a:moveTo>
                  <a:cubicBezTo>
                    <a:pt x="382" y="1"/>
                    <a:pt x="192" y="22"/>
                    <a:pt x="1" y="67"/>
                  </a:cubicBezTo>
                  <a:lnTo>
                    <a:pt x="1" y="1354"/>
                  </a:lnTo>
                  <a:cubicBezTo>
                    <a:pt x="1" y="2274"/>
                    <a:pt x="745" y="3032"/>
                    <a:pt x="1679" y="3032"/>
                  </a:cubicBezTo>
                  <a:lnTo>
                    <a:pt x="2910" y="3032"/>
                  </a:lnTo>
                  <a:cubicBezTo>
                    <a:pt x="3321" y="1462"/>
                    <a:pt x="2094" y="1"/>
                    <a:pt x="5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6"/>
            <p:cNvSpPr/>
            <p:nvPr/>
          </p:nvSpPr>
          <p:spPr>
            <a:xfrm>
              <a:off x="5663310" y="2644658"/>
              <a:ext cx="73704" cy="67310"/>
            </a:xfrm>
            <a:custGeom>
              <a:rect b="b" l="l" r="r" t="t"/>
              <a:pathLst>
                <a:path extrusionOk="0" h="3032" w="3320">
                  <a:moveTo>
                    <a:pt x="410" y="0"/>
                  </a:moveTo>
                  <a:cubicBezTo>
                    <a:pt x="0" y="1580"/>
                    <a:pt x="1234" y="3031"/>
                    <a:pt x="2753" y="3031"/>
                  </a:cubicBezTo>
                  <a:cubicBezTo>
                    <a:pt x="2938" y="3031"/>
                    <a:pt x="3128" y="3009"/>
                    <a:pt x="3320" y="2964"/>
                  </a:cubicBezTo>
                  <a:lnTo>
                    <a:pt x="3320" y="1678"/>
                  </a:lnTo>
                  <a:cubicBezTo>
                    <a:pt x="3320" y="744"/>
                    <a:pt x="2562" y="0"/>
                    <a:pt x="16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6"/>
            <p:cNvSpPr/>
            <p:nvPr/>
          </p:nvSpPr>
          <p:spPr>
            <a:xfrm>
              <a:off x="5379749" y="2644658"/>
              <a:ext cx="73726" cy="67310"/>
            </a:xfrm>
            <a:custGeom>
              <a:rect b="b" l="l" r="r" t="t"/>
              <a:pathLst>
                <a:path extrusionOk="0" h="3032" w="3321">
                  <a:moveTo>
                    <a:pt x="1679" y="0"/>
                  </a:moveTo>
                  <a:cubicBezTo>
                    <a:pt x="745" y="0"/>
                    <a:pt x="1" y="744"/>
                    <a:pt x="1" y="1678"/>
                  </a:cubicBezTo>
                  <a:lnTo>
                    <a:pt x="1" y="2964"/>
                  </a:lnTo>
                  <a:cubicBezTo>
                    <a:pt x="194" y="3009"/>
                    <a:pt x="385" y="3031"/>
                    <a:pt x="571" y="3031"/>
                  </a:cubicBezTo>
                  <a:cubicBezTo>
                    <a:pt x="2097" y="3031"/>
                    <a:pt x="3320" y="1580"/>
                    <a:pt x="2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4" name="Google Shape;2054;p46"/>
          <p:cNvGrpSpPr/>
          <p:nvPr/>
        </p:nvGrpSpPr>
        <p:grpSpPr>
          <a:xfrm>
            <a:off x="6057004" y="2644658"/>
            <a:ext cx="317593" cy="425463"/>
            <a:chOff x="6057004" y="2644658"/>
            <a:chExt cx="317593" cy="425463"/>
          </a:xfrm>
        </p:grpSpPr>
        <p:sp>
          <p:nvSpPr>
            <p:cNvPr id="2055" name="Google Shape;2055;p46"/>
            <p:cNvSpPr/>
            <p:nvPr/>
          </p:nvSpPr>
          <p:spPr>
            <a:xfrm>
              <a:off x="6136924" y="2991067"/>
              <a:ext cx="64913" cy="79054"/>
            </a:xfrm>
            <a:custGeom>
              <a:rect b="b" l="l" r="r" t="t"/>
              <a:pathLst>
                <a:path extrusionOk="0" h="3561" w="2924">
                  <a:moveTo>
                    <a:pt x="555" y="1"/>
                  </a:moveTo>
                  <a:cubicBezTo>
                    <a:pt x="244" y="1"/>
                    <a:pt x="0" y="258"/>
                    <a:pt x="0" y="569"/>
                  </a:cubicBezTo>
                  <a:lnTo>
                    <a:pt x="0" y="3005"/>
                  </a:lnTo>
                  <a:cubicBezTo>
                    <a:pt x="0" y="3329"/>
                    <a:pt x="270" y="3561"/>
                    <a:pt x="558" y="3561"/>
                  </a:cubicBezTo>
                  <a:cubicBezTo>
                    <a:pt x="667" y="3561"/>
                    <a:pt x="779" y="3527"/>
                    <a:pt x="880" y="3452"/>
                  </a:cubicBezTo>
                  <a:lnTo>
                    <a:pt x="1462" y="3046"/>
                  </a:lnTo>
                  <a:lnTo>
                    <a:pt x="2031" y="3452"/>
                  </a:lnTo>
                  <a:cubicBezTo>
                    <a:pt x="2131" y="3527"/>
                    <a:pt x="2244" y="3561"/>
                    <a:pt x="2355" y="3561"/>
                  </a:cubicBezTo>
                  <a:cubicBezTo>
                    <a:pt x="2647" y="3561"/>
                    <a:pt x="2924" y="3329"/>
                    <a:pt x="2924" y="3005"/>
                  </a:cubicBezTo>
                  <a:lnTo>
                    <a:pt x="2924" y="569"/>
                  </a:lnTo>
                  <a:cubicBezTo>
                    <a:pt x="2924" y="258"/>
                    <a:pt x="2666" y="1"/>
                    <a:pt x="2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6"/>
            <p:cNvSpPr/>
            <p:nvPr/>
          </p:nvSpPr>
          <p:spPr>
            <a:xfrm>
              <a:off x="6057004" y="2644658"/>
              <a:ext cx="317593" cy="384904"/>
            </a:xfrm>
            <a:custGeom>
              <a:rect b="b" l="l" r="r" t="t"/>
              <a:pathLst>
                <a:path extrusionOk="0" h="17338" w="14306">
                  <a:moveTo>
                    <a:pt x="7159" y="2422"/>
                  </a:moveTo>
                  <a:cubicBezTo>
                    <a:pt x="9772" y="2422"/>
                    <a:pt x="11910" y="4561"/>
                    <a:pt x="11910" y="7186"/>
                  </a:cubicBezTo>
                  <a:cubicBezTo>
                    <a:pt x="11910" y="9812"/>
                    <a:pt x="9772" y="11937"/>
                    <a:pt x="7159" y="11937"/>
                  </a:cubicBezTo>
                  <a:cubicBezTo>
                    <a:pt x="4534" y="11937"/>
                    <a:pt x="2395" y="9812"/>
                    <a:pt x="2395" y="7186"/>
                  </a:cubicBezTo>
                  <a:cubicBezTo>
                    <a:pt x="2395" y="4561"/>
                    <a:pt x="4534" y="2422"/>
                    <a:pt x="7159" y="2422"/>
                  </a:cubicBezTo>
                  <a:close/>
                  <a:moveTo>
                    <a:pt x="2057" y="0"/>
                  </a:moveTo>
                  <a:cubicBezTo>
                    <a:pt x="921" y="0"/>
                    <a:pt x="0" y="921"/>
                    <a:pt x="0" y="2057"/>
                  </a:cubicBezTo>
                  <a:lnTo>
                    <a:pt x="0" y="15267"/>
                  </a:lnTo>
                  <a:cubicBezTo>
                    <a:pt x="0" y="16404"/>
                    <a:pt x="921" y="17337"/>
                    <a:pt x="2057" y="17337"/>
                  </a:cubicBezTo>
                  <a:lnTo>
                    <a:pt x="2476" y="17337"/>
                  </a:lnTo>
                  <a:lnTo>
                    <a:pt x="2476" y="16214"/>
                  </a:lnTo>
                  <a:lnTo>
                    <a:pt x="2057" y="16214"/>
                  </a:lnTo>
                  <a:cubicBezTo>
                    <a:pt x="1543" y="16214"/>
                    <a:pt x="1123" y="15794"/>
                    <a:pt x="1123" y="15267"/>
                  </a:cubicBezTo>
                  <a:cubicBezTo>
                    <a:pt x="1123" y="14753"/>
                    <a:pt x="1543" y="14332"/>
                    <a:pt x="2057" y="14332"/>
                  </a:cubicBezTo>
                  <a:lnTo>
                    <a:pt x="11084" y="14332"/>
                  </a:lnTo>
                  <a:cubicBezTo>
                    <a:pt x="11111" y="12573"/>
                    <a:pt x="12546" y="11138"/>
                    <a:pt x="14305" y="11111"/>
                  </a:cubicBezTo>
                  <a:lnTo>
                    <a:pt x="14305" y="3248"/>
                  </a:lnTo>
                  <a:cubicBezTo>
                    <a:pt x="12533" y="3234"/>
                    <a:pt x="11084" y="1773"/>
                    <a:pt x="110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6"/>
            <p:cNvSpPr/>
            <p:nvPr/>
          </p:nvSpPr>
          <p:spPr>
            <a:xfrm>
              <a:off x="6226746" y="2916275"/>
              <a:ext cx="147852" cy="113287"/>
            </a:xfrm>
            <a:custGeom>
              <a:rect b="b" l="l" r="r" t="t"/>
              <a:pathLst>
                <a:path extrusionOk="0" h="5103" w="6660">
                  <a:moveTo>
                    <a:pt x="6659" y="0"/>
                  </a:moveTo>
                  <a:cubicBezTo>
                    <a:pt x="5510" y="27"/>
                    <a:pt x="4589" y="948"/>
                    <a:pt x="4562" y="2097"/>
                  </a:cubicBezTo>
                  <a:lnTo>
                    <a:pt x="5537" y="2097"/>
                  </a:lnTo>
                  <a:lnTo>
                    <a:pt x="5537" y="3979"/>
                  </a:lnTo>
                  <a:lnTo>
                    <a:pt x="1" y="3979"/>
                  </a:lnTo>
                  <a:lnTo>
                    <a:pt x="1" y="5102"/>
                  </a:lnTo>
                  <a:lnTo>
                    <a:pt x="6105" y="5102"/>
                  </a:lnTo>
                  <a:cubicBezTo>
                    <a:pt x="6403" y="5102"/>
                    <a:pt x="6659" y="4845"/>
                    <a:pt x="6659" y="4534"/>
                  </a:cubicBezTo>
                  <a:lnTo>
                    <a:pt x="66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6"/>
            <p:cNvSpPr/>
            <p:nvPr/>
          </p:nvSpPr>
          <p:spPr>
            <a:xfrm>
              <a:off x="6135126" y="2723379"/>
              <a:ext cx="161350" cy="161350"/>
            </a:xfrm>
            <a:custGeom>
              <a:rect b="b" l="l" r="r" t="t"/>
              <a:pathLst>
                <a:path extrusionOk="0" h="7268" w="7268">
                  <a:moveTo>
                    <a:pt x="3640" y="975"/>
                  </a:moveTo>
                  <a:cubicBezTo>
                    <a:pt x="3952" y="975"/>
                    <a:pt x="4196" y="1231"/>
                    <a:pt x="4196" y="1543"/>
                  </a:cubicBezTo>
                  <a:lnTo>
                    <a:pt x="4196" y="3640"/>
                  </a:lnTo>
                  <a:cubicBezTo>
                    <a:pt x="4196" y="3790"/>
                    <a:pt x="4142" y="3925"/>
                    <a:pt x="4033" y="4033"/>
                  </a:cubicBezTo>
                  <a:lnTo>
                    <a:pt x="2828" y="5237"/>
                  </a:lnTo>
                  <a:cubicBezTo>
                    <a:pt x="2720" y="5346"/>
                    <a:pt x="2578" y="5400"/>
                    <a:pt x="2436" y="5400"/>
                  </a:cubicBezTo>
                  <a:cubicBezTo>
                    <a:pt x="2294" y="5400"/>
                    <a:pt x="2152" y="5346"/>
                    <a:pt x="2043" y="5237"/>
                  </a:cubicBezTo>
                  <a:cubicBezTo>
                    <a:pt x="1827" y="5008"/>
                    <a:pt x="1827" y="4656"/>
                    <a:pt x="2043" y="4439"/>
                  </a:cubicBezTo>
                  <a:lnTo>
                    <a:pt x="3072" y="3411"/>
                  </a:lnTo>
                  <a:lnTo>
                    <a:pt x="3072" y="1543"/>
                  </a:lnTo>
                  <a:cubicBezTo>
                    <a:pt x="3072" y="1231"/>
                    <a:pt x="3330" y="975"/>
                    <a:pt x="3640" y="975"/>
                  </a:cubicBezTo>
                  <a:close/>
                  <a:moveTo>
                    <a:pt x="3640" y="0"/>
                  </a:moveTo>
                  <a:cubicBezTo>
                    <a:pt x="1637" y="0"/>
                    <a:pt x="0" y="1637"/>
                    <a:pt x="0" y="3640"/>
                  </a:cubicBezTo>
                  <a:cubicBezTo>
                    <a:pt x="0" y="5643"/>
                    <a:pt x="1637" y="7268"/>
                    <a:pt x="3640" y="7268"/>
                  </a:cubicBezTo>
                  <a:cubicBezTo>
                    <a:pt x="5643" y="7268"/>
                    <a:pt x="7268" y="5643"/>
                    <a:pt x="7268" y="3640"/>
                  </a:cubicBezTo>
                  <a:cubicBezTo>
                    <a:pt x="7268" y="1637"/>
                    <a:pt x="5643" y="0"/>
                    <a:pt x="36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6"/>
            <p:cNvSpPr/>
            <p:nvPr/>
          </p:nvSpPr>
          <p:spPr>
            <a:xfrm>
              <a:off x="6328022" y="2644658"/>
              <a:ext cx="46576" cy="47175"/>
            </a:xfrm>
            <a:custGeom>
              <a:rect b="b" l="l" r="r" t="t"/>
              <a:pathLst>
                <a:path extrusionOk="0" h="2125" w="2098">
                  <a:moveTo>
                    <a:pt x="0" y="0"/>
                  </a:moveTo>
                  <a:cubicBezTo>
                    <a:pt x="0" y="1164"/>
                    <a:pt x="934" y="2112"/>
                    <a:pt x="2097" y="2125"/>
                  </a:cubicBezTo>
                  <a:lnTo>
                    <a:pt x="2097" y="555"/>
                  </a:lnTo>
                  <a:cubicBezTo>
                    <a:pt x="2097" y="244"/>
                    <a:pt x="1841" y="0"/>
                    <a:pt x="1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6"/>
          <p:cNvGrpSpPr/>
          <p:nvPr/>
        </p:nvGrpSpPr>
        <p:grpSpPr>
          <a:xfrm>
            <a:off x="6687063" y="2644658"/>
            <a:ext cx="372583" cy="425463"/>
            <a:chOff x="6687063" y="2644658"/>
            <a:chExt cx="372583" cy="425463"/>
          </a:xfrm>
        </p:grpSpPr>
        <p:sp>
          <p:nvSpPr>
            <p:cNvPr id="2061" name="Google Shape;2061;p46"/>
            <p:cNvSpPr/>
            <p:nvPr/>
          </p:nvSpPr>
          <p:spPr>
            <a:xfrm>
              <a:off x="6965606" y="2644658"/>
              <a:ext cx="73016" cy="73926"/>
            </a:xfrm>
            <a:custGeom>
              <a:rect b="b" l="l" r="r" t="t"/>
              <a:pathLst>
                <a:path extrusionOk="0" h="3330" w="3289">
                  <a:moveTo>
                    <a:pt x="0" y="0"/>
                  </a:moveTo>
                  <a:lnTo>
                    <a:pt x="0" y="1529"/>
                  </a:lnTo>
                  <a:lnTo>
                    <a:pt x="1231" y="1529"/>
                  </a:lnTo>
                  <a:cubicBezTo>
                    <a:pt x="1543" y="1529"/>
                    <a:pt x="1800" y="1787"/>
                    <a:pt x="1800" y="2084"/>
                  </a:cubicBezTo>
                  <a:lnTo>
                    <a:pt x="1800" y="3330"/>
                  </a:lnTo>
                  <a:lnTo>
                    <a:pt x="3288" y="3330"/>
                  </a:lnTo>
                  <a:lnTo>
                    <a:pt x="3288" y="555"/>
                  </a:lnTo>
                  <a:cubicBezTo>
                    <a:pt x="3288" y="244"/>
                    <a:pt x="3045" y="0"/>
                    <a:pt x="27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6"/>
            <p:cNvSpPr/>
            <p:nvPr/>
          </p:nvSpPr>
          <p:spPr>
            <a:xfrm>
              <a:off x="6694588" y="3000679"/>
              <a:ext cx="66400" cy="69442"/>
            </a:xfrm>
            <a:custGeom>
              <a:rect b="b" l="l" r="r" t="t"/>
              <a:pathLst>
                <a:path extrusionOk="0" h="3128" w="2991">
                  <a:moveTo>
                    <a:pt x="2991" y="1"/>
                  </a:moveTo>
                  <a:cubicBezTo>
                    <a:pt x="2639" y="231"/>
                    <a:pt x="2220" y="353"/>
                    <a:pt x="1760" y="353"/>
                  </a:cubicBezTo>
                  <a:lnTo>
                    <a:pt x="0" y="353"/>
                  </a:lnTo>
                  <a:lnTo>
                    <a:pt x="0" y="2572"/>
                  </a:lnTo>
                  <a:cubicBezTo>
                    <a:pt x="0" y="2884"/>
                    <a:pt x="257" y="3128"/>
                    <a:pt x="554" y="3128"/>
                  </a:cubicBezTo>
                  <a:lnTo>
                    <a:pt x="2991" y="3128"/>
                  </a:lnTo>
                  <a:lnTo>
                    <a:pt x="29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6"/>
            <p:cNvSpPr/>
            <p:nvPr/>
          </p:nvSpPr>
          <p:spPr>
            <a:xfrm>
              <a:off x="6694588" y="2801190"/>
              <a:ext cx="66400" cy="112376"/>
            </a:xfrm>
            <a:custGeom>
              <a:rect b="b" l="l" r="r" t="t"/>
              <a:pathLst>
                <a:path extrusionOk="0" h="5062" w="2991">
                  <a:moveTo>
                    <a:pt x="2991" y="0"/>
                  </a:moveTo>
                  <a:cubicBezTo>
                    <a:pt x="2639" y="231"/>
                    <a:pt x="2220" y="352"/>
                    <a:pt x="1760" y="352"/>
                  </a:cubicBezTo>
                  <a:lnTo>
                    <a:pt x="0" y="352"/>
                  </a:lnTo>
                  <a:lnTo>
                    <a:pt x="0" y="4697"/>
                  </a:lnTo>
                  <a:lnTo>
                    <a:pt x="1760" y="4697"/>
                  </a:lnTo>
                  <a:cubicBezTo>
                    <a:pt x="2220" y="4697"/>
                    <a:pt x="2639" y="4832"/>
                    <a:pt x="2991" y="5062"/>
                  </a:cubicBezTo>
                  <a:lnTo>
                    <a:pt x="29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6"/>
            <p:cNvSpPr/>
            <p:nvPr/>
          </p:nvSpPr>
          <p:spPr>
            <a:xfrm>
              <a:off x="6785919" y="2644658"/>
              <a:ext cx="252703" cy="425463"/>
            </a:xfrm>
            <a:custGeom>
              <a:rect b="b" l="l" r="r" t="t"/>
              <a:pathLst>
                <a:path extrusionOk="0" h="19165" w="11383">
                  <a:moveTo>
                    <a:pt x="6037" y="3330"/>
                  </a:moveTo>
                  <a:cubicBezTo>
                    <a:pt x="6348" y="3330"/>
                    <a:pt x="6591" y="3573"/>
                    <a:pt x="6591" y="3884"/>
                  </a:cubicBezTo>
                  <a:cubicBezTo>
                    <a:pt x="6591" y="4196"/>
                    <a:pt x="6348" y="4452"/>
                    <a:pt x="6037" y="4452"/>
                  </a:cubicBezTo>
                  <a:lnTo>
                    <a:pt x="1841" y="4452"/>
                  </a:lnTo>
                  <a:cubicBezTo>
                    <a:pt x="1529" y="4452"/>
                    <a:pt x="1273" y="4196"/>
                    <a:pt x="1273" y="3884"/>
                  </a:cubicBezTo>
                  <a:cubicBezTo>
                    <a:pt x="1273" y="3573"/>
                    <a:pt x="1529" y="3330"/>
                    <a:pt x="1841" y="3330"/>
                  </a:cubicBezTo>
                  <a:close/>
                  <a:moveTo>
                    <a:pt x="5427" y="5725"/>
                  </a:moveTo>
                  <a:cubicBezTo>
                    <a:pt x="5739" y="5725"/>
                    <a:pt x="5996" y="5968"/>
                    <a:pt x="5996" y="6280"/>
                  </a:cubicBezTo>
                  <a:cubicBezTo>
                    <a:pt x="5996" y="6591"/>
                    <a:pt x="5739" y="6849"/>
                    <a:pt x="5427" y="6849"/>
                  </a:cubicBezTo>
                  <a:lnTo>
                    <a:pt x="2437" y="6849"/>
                  </a:lnTo>
                  <a:cubicBezTo>
                    <a:pt x="2125" y="6849"/>
                    <a:pt x="1881" y="6591"/>
                    <a:pt x="1881" y="6280"/>
                  </a:cubicBezTo>
                  <a:cubicBezTo>
                    <a:pt x="1881" y="5968"/>
                    <a:pt x="2125" y="5725"/>
                    <a:pt x="2437" y="5725"/>
                  </a:cubicBezTo>
                  <a:close/>
                  <a:moveTo>
                    <a:pt x="1" y="0"/>
                  </a:moveTo>
                  <a:lnTo>
                    <a:pt x="1" y="19165"/>
                  </a:lnTo>
                  <a:lnTo>
                    <a:pt x="6970" y="19165"/>
                  </a:lnTo>
                  <a:lnTo>
                    <a:pt x="6970" y="17066"/>
                  </a:lnTo>
                  <a:cubicBezTo>
                    <a:pt x="6970" y="16756"/>
                    <a:pt x="7228" y="16512"/>
                    <a:pt x="7526" y="16512"/>
                  </a:cubicBezTo>
                  <a:lnTo>
                    <a:pt x="8771" y="16512"/>
                  </a:lnTo>
                  <a:lnTo>
                    <a:pt x="8771" y="15267"/>
                  </a:lnTo>
                  <a:cubicBezTo>
                    <a:pt x="8771" y="14955"/>
                    <a:pt x="9014" y="14711"/>
                    <a:pt x="9325" y="14711"/>
                  </a:cubicBezTo>
                  <a:lnTo>
                    <a:pt x="11382" y="14711"/>
                  </a:lnTo>
                  <a:lnTo>
                    <a:pt x="11382" y="12506"/>
                  </a:lnTo>
                  <a:lnTo>
                    <a:pt x="9325" y="12506"/>
                  </a:lnTo>
                  <a:cubicBezTo>
                    <a:pt x="7715" y="12506"/>
                    <a:pt x="6402" y="11193"/>
                    <a:pt x="6402" y="9582"/>
                  </a:cubicBezTo>
                  <a:cubicBezTo>
                    <a:pt x="6402" y="7971"/>
                    <a:pt x="7715" y="6659"/>
                    <a:pt x="9325" y="6659"/>
                  </a:cubicBezTo>
                  <a:lnTo>
                    <a:pt x="11382" y="6659"/>
                  </a:lnTo>
                  <a:lnTo>
                    <a:pt x="11382" y="4452"/>
                  </a:lnTo>
                  <a:lnTo>
                    <a:pt x="9325" y="4452"/>
                  </a:lnTo>
                  <a:cubicBezTo>
                    <a:pt x="9014" y="4452"/>
                    <a:pt x="8771" y="4196"/>
                    <a:pt x="8771" y="3884"/>
                  </a:cubicBezTo>
                  <a:lnTo>
                    <a:pt x="8771" y="2653"/>
                  </a:lnTo>
                  <a:lnTo>
                    <a:pt x="7526" y="2653"/>
                  </a:lnTo>
                  <a:cubicBezTo>
                    <a:pt x="7228" y="2653"/>
                    <a:pt x="6970" y="2395"/>
                    <a:pt x="6970" y="2084"/>
                  </a:cubicBezTo>
                  <a:lnTo>
                    <a:pt x="69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6"/>
            <p:cNvSpPr/>
            <p:nvPr/>
          </p:nvSpPr>
          <p:spPr>
            <a:xfrm>
              <a:off x="6694588" y="2644658"/>
              <a:ext cx="66400" cy="69419"/>
            </a:xfrm>
            <a:custGeom>
              <a:rect b="b" l="l" r="r" t="t"/>
              <a:pathLst>
                <a:path extrusionOk="0" h="3127" w="2991">
                  <a:moveTo>
                    <a:pt x="554" y="0"/>
                  </a:moveTo>
                  <a:cubicBezTo>
                    <a:pt x="257" y="0"/>
                    <a:pt x="0" y="244"/>
                    <a:pt x="0" y="555"/>
                  </a:cubicBezTo>
                  <a:lnTo>
                    <a:pt x="0" y="2761"/>
                  </a:lnTo>
                  <a:lnTo>
                    <a:pt x="1760" y="2761"/>
                  </a:lnTo>
                  <a:cubicBezTo>
                    <a:pt x="2220" y="2761"/>
                    <a:pt x="2639" y="2897"/>
                    <a:pt x="2991" y="3126"/>
                  </a:cubicBezTo>
                  <a:lnTo>
                    <a:pt x="29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6"/>
            <p:cNvSpPr/>
            <p:nvPr/>
          </p:nvSpPr>
          <p:spPr>
            <a:xfrm>
              <a:off x="6965606" y="2996195"/>
              <a:ext cx="73016" cy="73926"/>
            </a:xfrm>
            <a:custGeom>
              <a:rect b="b" l="l" r="r" t="t"/>
              <a:pathLst>
                <a:path extrusionOk="0" h="3330" w="3289">
                  <a:moveTo>
                    <a:pt x="1800" y="0"/>
                  </a:moveTo>
                  <a:lnTo>
                    <a:pt x="1800" y="1231"/>
                  </a:lnTo>
                  <a:cubicBezTo>
                    <a:pt x="1800" y="1543"/>
                    <a:pt x="1543" y="1800"/>
                    <a:pt x="1231" y="1800"/>
                  </a:cubicBezTo>
                  <a:lnTo>
                    <a:pt x="0" y="1800"/>
                  </a:lnTo>
                  <a:lnTo>
                    <a:pt x="0" y="3330"/>
                  </a:lnTo>
                  <a:lnTo>
                    <a:pt x="2734" y="3330"/>
                  </a:lnTo>
                  <a:cubicBezTo>
                    <a:pt x="3045" y="3330"/>
                    <a:pt x="3288" y="3086"/>
                    <a:pt x="3288" y="2774"/>
                  </a:cubicBezTo>
                  <a:lnTo>
                    <a:pt x="32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6"/>
            <p:cNvSpPr/>
            <p:nvPr/>
          </p:nvSpPr>
          <p:spPr>
            <a:xfrm>
              <a:off x="6952974" y="2817396"/>
              <a:ext cx="106671" cy="79942"/>
            </a:xfrm>
            <a:custGeom>
              <a:rect b="b" l="l" r="r" t="t"/>
              <a:pathLst>
                <a:path extrusionOk="0" h="3601" w="4805">
                  <a:moveTo>
                    <a:pt x="1800" y="1233"/>
                  </a:moveTo>
                  <a:cubicBezTo>
                    <a:pt x="2112" y="1233"/>
                    <a:pt x="2369" y="1490"/>
                    <a:pt x="2369" y="1801"/>
                  </a:cubicBezTo>
                  <a:cubicBezTo>
                    <a:pt x="2369" y="2112"/>
                    <a:pt x="2112" y="2356"/>
                    <a:pt x="1800" y="2356"/>
                  </a:cubicBezTo>
                  <a:cubicBezTo>
                    <a:pt x="1489" y="2356"/>
                    <a:pt x="1246" y="2112"/>
                    <a:pt x="1246" y="1801"/>
                  </a:cubicBezTo>
                  <a:cubicBezTo>
                    <a:pt x="1246" y="1490"/>
                    <a:pt x="1489" y="1233"/>
                    <a:pt x="1800" y="1233"/>
                  </a:cubicBezTo>
                  <a:close/>
                  <a:moveTo>
                    <a:pt x="1800" y="1"/>
                  </a:moveTo>
                  <a:cubicBezTo>
                    <a:pt x="813" y="1"/>
                    <a:pt x="1" y="800"/>
                    <a:pt x="1" y="1801"/>
                  </a:cubicBezTo>
                  <a:cubicBezTo>
                    <a:pt x="1" y="2789"/>
                    <a:pt x="813" y="3601"/>
                    <a:pt x="1800" y="3601"/>
                  </a:cubicBezTo>
                  <a:lnTo>
                    <a:pt x="4236" y="3601"/>
                  </a:lnTo>
                  <a:cubicBezTo>
                    <a:pt x="4548" y="3601"/>
                    <a:pt x="4805" y="3344"/>
                    <a:pt x="4805" y="3033"/>
                  </a:cubicBezTo>
                  <a:lnTo>
                    <a:pt x="4805" y="569"/>
                  </a:lnTo>
                  <a:cubicBezTo>
                    <a:pt x="4805" y="259"/>
                    <a:pt x="4548" y="1"/>
                    <a:pt x="4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6"/>
            <p:cNvSpPr/>
            <p:nvPr/>
          </p:nvSpPr>
          <p:spPr>
            <a:xfrm>
              <a:off x="6687063" y="2730860"/>
              <a:ext cx="73327" cy="53236"/>
            </a:xfrm>
            <a:custGeom>
              <a:rect b="b" l="l" r="r" t="t"/>
              <a:pathLst>
                <a:path extrusionOk="0" h="2398" w="3303">
                  <a:moveTo>
                    <a:pt x="569" y="1"/>
                  </a:moveTo>
                  <a:cubicBezTo>
                    <a:pt x="258" y="1"/>
                    <a:pt x="0" y="259"/>
                    <a:pt x="0" y="569"/>
                  </a:cubicBezTo>
                  <a:lnTo>
                    <a:pt x="0" y="1842"/>
                  </a:lnTo>
                  <a:cubicBezTo>
                    <a:pt x="0" y="2153"/>
                    <a:pt x="258" y="2397"/>
                    <a:pt x="569" y="2397"/>
                  </a:cubicBezTo>
                  <a:lnTo>
                    <a:pt x="2099" y="2397"/>
                  </a:lnTo>
                  <a:cubicBezTo>
                    <a:pt x="2761" y="2397"/>
                    <a:pt x="3303" y="1869"/>
                    <a:pt x="3303" y="1206"/>
                  </a:cubicBezTo>
                  <a:cubicBezTo>
                    <a:pt x="3303" y="542"/>
                    <a:pt x="2761" y="1"/>
                    <a:pt x="20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6"/>
            <p:cNvSpPr/>
            <p:nvPr/>
          </p:nvSpPr>
          <p:spPr>
            <a:xfrm>
              <a:off x="6687063" y="2930372"/>
              <a:ext cx="73327" cy="53213"/>
            </a:xfrm>
            <a:custGeom>
              <a:rect b="b" l="l" r="r" t="t"/>
              <a:pathLst>
                <a:path extrusionOk="0" h="2397" w="3303">
                  <a:moveTo>
                    <a:pt x="569" y="1"/>
                  </a:moveTo>
                  <a:cubicBezTo>
                    <a:pt x="258" y="1"/>
                    <a:pt x="0" y="258"/>
                    <a:pt x="0" y="569"/>
                  </a:cubicBezTo>
                  <a:lnTo>
                    <a:pt x="0" y="1841"/>
                  </a:lnTo>
                  <a:cubicBezTo>
                    <a:pt x="0" y="2153"/>
                    <a:pt x="258" y="2397"/>
                    <a:pt x="569" y="2397"/>
                  </a:cubicBezTo>
                  <a:lnTo>
                    <a:pt x="2099" y="2397"/>
                  </a:lnTo>
                  <a:cubicBezTo>
                    <a:pt x="2761" y="2397"/>
                    <a:pt x="3303" y="1868"/>
                    <a:pt x="3303" y="1206"/>
                  </a:cubicBezTo>
                  <a:cubicBezTo>
                    <a:pt x="3303" y="542"/>
                    <a:pt x="2761" y="1"/>
                    <a:pt x="20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0" name="Google Shape;2070;p46"/>
          <p:cNvGrpSpPr/>
          <p:nvPr/>
        </p:nvGrpSpPr>
        <p:grpSpPr>
          <a:xfrm>
            <a:off x="7351997" y="2644658"/>
            <a:ext cx="357575" cy="425463"/>
            <a:chOff x="7351997" y="2644658"/>
            <a:chExt cx="357575" cy="425463"/>
          </a:xfrm>
        </p:grpSpPr>
        <p:sp>
          <p:nvSpPr>
            <p:cNvPr id="2071" name="Google Shape;2071;p46"/>
            <p:cNvSpPr/>
            <p:nvPr/>
          </p:nvSpPr>
          <p:spPr>
            <a:xfrm>
              <a:off x="7589648" y="2644658"/>
              <a:ext cx="41803" cy="53791"/>
            </a:xfrm>
            <a:custGeom>
              <a:rect b="b" l="l" r="r" t="t"/>
              <a:pathLst>
                <a:path extrusionOk="0" h="2423" w="1883">
                  <a:moveTo>
                    <a:pt x="0" y="0"/>
                  </a:moveTo>
                  <a:lnTo>
                    <a:pt x="0" y="2422"/>
                  </a:lnTo>
                  <a:lnTo>
                    <a:pt x="596" y="1949"/>
                  </a:lnTo>
                  <a:cubicBezTo>
                    <a:pt x="698" y="1868"/>
                    <a:pt x="819" y="1827"/>
                    <a:pt x="943" y="1827"/>
                  </a:cubicBezTo>
                  <a:cubicBezTo>
                    <a:pt x="1066" y="1827"/>
                    <a:pt x="1191" y="1868"/>
                    <a:pt x="1300" y="1949"/>
                  </a:cubicBezTo>
                  <a:lnTo>
                    <a:pt x="1882" y="2422"/>
                  </a:lnTo>
                  <a:lnTo>
                    <a:pt x="1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6"/>
            <p:cNvSpPr/>
            <p:nvPr/>
          </p:nvSpPr>
          <p:spPr>
            <a:xfrm>
              <a:off x="7351997" y="2644658"/>
              <a:ext cx="357575" cy="425463"/>
            </a:xfrm>
            <a:custGeom>
              <a:rect b="b" l="l" r="r" t="t"/>
              <a:pathLst>
                <a:path extrusionOk="0" h="19165" w="16107">
                  <a:moveTo>
                    <a:pt x="13778" y="5725"/>
                  </a:moveTo>
                  <a:cubicBezTo>
                    <a:pt x="14089" y="5725"/>
                    <a:pt x="14347" y="5968"/>
                    <a:pt x="14347" y="6280"/>
                  </a:cubicBezTo>
                  <a:lnTo>
                    <a:pt x="14347" y="9285"/>
                  </a:lnTo>
                  <a:cubicBezTo>
                    <a:pt x="14347" y="9595"/>
                    <a:pt x="14089" y="9839"/>
                    <a:pt x="13778" y="9839"/>
                  </a:cubicBezTo>
                  <a:lnTo>
                    <a:pt x="5914" y="9839"/>
                  </a:lnTo>
                  <a:cubicBezTo>
                    <a:pt x="5603" y="9839"/>
                    <a:pt x="5360" y="9595"/>
                    <a:pt x="5360" y="9285"/>
                  </a:cubicBezTo>
                  <a:lnTo>
                    <a:pt x="5360" y="6280"/>
                  </a:lnTo>
                  <a:cubicBezTo>
                    <a:pt x="5360" y="5968"/>
                    <a:pt x="5603" y="5725"/>
                    <a:pt x="5914" y="5725"/>
                  </a:cubicBezTo>
                  <a:close/>
                  <a:moveTo>
                    <a:pt x="12885" y="10814"/>
                  </a:moveTo>
                  <a:cubicBezTo>
                    <a:pt x="13196" y="10814"/>
                    <a:pt x="13439" y="11071"/>
                    <a:pt x="13439" y="11382"/>
                  </a:cubicBezTo>
                  <a:cubicBezTo>
                    <a:pt x="13439" y="11694"/>
                    <a:pt x="13196" y="11937"/>
                    <a:pt x="12885" y="11937"/>
                  </a:cubicBezTo>
                  <a:lnTo>
                    <a:pt x="6822" y="11937"/>
                  </a:lnTo>
                  <a:cubicBezTo>
                    <a:pt x="6510" y="11937"/>
                    <a:pt x="6253" y="11694"/>
                    <a:pt x="6253" y="11382"/>
                  </a:cubicBezTo>
                  <a:cubicBezTo>
                    <a:pt x="6253" y="11071"/>
                    <a:pt x="6510" y="10814"/>
                    <a:pt x="6822" y="10814"/>
                  </a:cubicBezTo>
                  <a:close/>
                  <a:moveTo>
                    <a:pt x="2057" y="0"/>
                  </a:moveTo>
                  <a:cubicBezTo>
                    <a:pt x="921" y="0"/>
                    <a:pt x="0" y="921"/>
                    <a:pt x="0" y="2057"/>
                  </a:cubicBezTo>
                  <a:lnTo>
                    <a:pt x="0" y="17093"/>
                  </a:lnTo>
                  <a:cubicBezTo>
                    <a:pt x="0" y="18230"/>
                    <a:pt x="934" y="19165"/>
                    <a:pt x="2085" y="19165"/>
                  </a:cubicBezTo>
                  <a:lnTo>
                    <a:pt x="15538" y="19165"/>
                  </a:lnTo>
                  <a:cubicBezTo>
                    <a:pt x="15848" y="19165"/>
                    <a:pt x="16106" y="18921"/>
                    <a:pt x="16106" y="18609"/>
                  </a:cubicBezTo>
                  <a:lnTo>
                    <a:pt x="16106" y="555"/>
                  </a:lnTo>
                  <a:cubicBezTo>
                    <a:pt x="16106" y="244"/>
                    <a:pt x="15848" y="0"/>
                    <a:pt x="15538" y="0"/>
                  </a:cubicBezTo>
                  <a:lnTo>
                    <a:pt x="13710" y="0"/>
                  </a:lnTo>
                  <a:lnTo>
                    <a:pt x="13710" y="3586"/>
                  </a:lnTo>
                  <a:cubicBezTo>
                    <a:pt x="13710" y="3924"/>
                    <a:pt x="13428" y="4152"/>
                    <a:pt x="13134" y="4152"/>
                  </a:cubicBezTo>
                  <a:cubicBezTo>
                    <a:pt x="13015" y="4152"/>
                    <a:pt x="12895" y="4115"/>
                    <a:pt x="12790" y="4033"/>
                  </a:cubicBezTo>
                  <a:lnTo>
                    <a:pt x="11653" y="3113"/>
                  </a:lnTo>
                  <a:lnTo>
                    <a:pt x="10503" y="4033"/>
                  </a:lnTo>
                  <a:cubicBezTo>
                    <a:pt x="10398" y="4115"/>
                    <a:pt x="10277" y="4152"/>
                    <a:pt x="10159" y="4152"/>
                  </a:cubicBezTo>
                  <a:cubicBezTo>
                    <a:pt x="9864" y="4152"/>
                    <a:pt x="9583" y="3924"/>
                    <a:pt x="9583" y="3586"/>
                  </a:cubicBezTo>
                  <a:lnTo>
                    <a:pt x="9583" y="0"/>
                  </a:lnTo>
                  <a:lnTo>
                    <a:pt x="3519" y="0"/>
                  </a:lnTo>
                  <a:lnTo>
                    <a:pt x="3519" y="16133"/>
                  </a:lnTo>
                  <a:lnTo>
                    <a:pt x="14982" y="16133"/>
                  </a:lnTo>
                  <a:lnTo>
                    <a:pt x="14982" y="18041"/>
                  </a:lnTo>
                  <a:lnTo>
                    <a:pt x="2085" y="18041"/>
                  </a:lnTo>
                  <a:cubicBezTo>
                    <a:pt x="1556" y="18041"/>
                    <a:pt x="1123" y="17608"/>
                    <a:pt x="1123" y="17093"/>
                  </a:cubicBezTo>
                  <a:cubicBezTo>
                    <a:pt x="1123" y="16566"/>
                    <a:pt x="1556" y="16133"/>
                    <a:pt x="2085" y="16133"/>
                  </a:cubicBezTo>
                  <a:lnTo>
                    <a:pt x="2395" y="16133"/>
                  </a:lnTo>
                  <a:lnTo>
                    <a:pt x="23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6"/>
            <p:cNvSpPr/>
            <p:nvPr/>
          </p:nvSpPr>
          <p:spPr>
            <a:xfrm>
              <a:off x="7495897" y="2796683"/>
              <a:ext cx="149650" cy="41492"/>
            </a:xfrm>
            <a:custGeom>
              <a:rect b="b" l="l" r="r" t="t"/>
              <a:pathLst>
                <a:path extrusionOk="0" h="1869" w="6741">
                  <a:moveTo>
                    <a:pt x="1" y="1"/>
                  </a:moveTo>
                  <a:lnTo>
                    <a:pt x="1" y="1868"/>
                  </a:lnTo>
                  <a:lnTo>
                    <a:pt x="6741" y="1868"/>
                  </a:lnTo>
                  <a:lnTo>
                    <a:pt x="67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4" name="Google Shape;2074;p46"/>
          <p:cNvGrpSpPr/>
          <p:nvPr/>
        </p:nvGrpSpPr>
        <p:grpSpPr>
          <a:xfrm>
            <a:off x="1448196" y="3363050"/>
            <a:ext cx="330847" cy="425774"/>
            <a:chOff x="1448196" y="3363050"/>
            <a:chExt cx="330847" cy="425774"/>
          </a:xfrm>
        </p:grpSpPr>
        <p:sp>
          <p:nvSpPr>
            <p:cNvPr id="2075" name="Google Shape;2075;p46"/>
            <p:cNvSpPr/>
            <p:nvPr/>
          </p:nvSpPr>
          <p:spPr>
            <a:xfrm>
              <a:off x="1599333" y="3495251"/>
              <a:ext cx="108203" cy="88667"/>
            </a:xfrm>
            <a:custGeom>
              <a:rect b="b" l="l" r="r" t="t"/>
              <a:pathLst>
                <a:path extrusionOk="0" h="3994" w="4874">
                  <a:moveTo>
                    <a:pt x="921" y="0"/>
                  </a:moveTo>
                  <a:cubicBezTo>
                    <a:pt x="420" y="0"/>
                    <a:pt x="1" y="406"/>
                    <a:pt x="1" y="921"/>
                  </a:cubicBezTo>
                  <a:cubicBezTo>
                    <a:pt x="1" y="1178"/>
                    <a:pt x="95" y="1422"/>
                    <a:pt x="271" y="1611"/>
                  </a:cubicBezTo>
                  <a:lnTo>
                    <a:pt x="2437" y="3993"/>
                  </a:lnTo>
                  <a:lnTo>
                    <a:pt x="4602" y="1611"/>
                  </a:lnTo>
                  <a:cubicBezTo>
                    <a:pt x="4778" y="1422"/>
                    <a:pt x="4873" y="1178"/>
                    <a:pt x="4873" y="921"/>
                  </a:cubicBezTo>
                  <a:cubicBezTo>
                    <a:pt x="4873" y="406"/>
                    <a:pt x="4467" y="0"/>
                    <a:pt x="3953" y="0"/>
                  </a:cubicBezTo>
                  <a:cubicBezTo>
                    <a:pt x="3709" y="0"/>
                    <a:pt x="3479" y="96"/>
                    <a:pt x="3303" y="271"/>
                  </a:cubicBezTo>
                  <a:lnTo>
                    <a:pt x="2843" y="731"/>
                  </a:lnTo>
                  <a:cubicBezTo>
                    <a:pt x="2728" y="839"/>
                    <a:pt x="2582" y="894"/>
                    <a:pt x="2438" y="894"/>
                  </a:cubicBezTo>
                  <a:cubicBezTo>
                    <a:pt x="2294" y="894"/>
                    <a:pt x="2152" y="839"/>
                    <a:pt x="2044" y="731"/>
                  </a:cubicBezTo>
                  <a:lnTo>
                    <a:pt x="1584" y="271"/>
                  </a:lnTo>
                  <a:cubicBezTo>
                    <a:pt x="1408" y="96"/>
                    <a:pt x="1178" y="0"/>
                    <a:pt x="9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6"/>
            <p:cNvSpPr/>
            <p:nvPr/>
          </p:nvSpPr>
          <p:spPr>
            <a:xfrm>
              <a:off x="1448196" y="3363050"/>
              <a:ext cx="330847" cy="425774"/>
            </a:xfrm>
            <a:custGeom>
              <a:rect b="b" l="l" r="r" t="t"/>
              <a:pathLst>
                <a:path extrusionOk="0" h="19179" w="14903">
                  <a:moveTo>
                    <a:pt x="10747" y="2436"/>
                  </a:moveTo>
                  <a:cubicBezTo>
                    <a:pt x="11059" y="2436"/>
                    <a:pt x="11302" y="2680"/>
                    <a:pt x="11302" y="2992"/>
                  </a:cubicBezTo>
                  <a:cubicBezTo>
                    <a:pt x="11302" y="3303"/>
                    <a:pt x="11059" y="3560"/>
                    <a:pt x="10747" y="3560"/>
                  </a:cubicBezTo>
                  <a:lnTo>
                    <a:pt x="7756" y="3560"/>
                  </a:lnTo>
                  <a:cubicBezTo>
                    <a:pt x="7444" y="3560"/>
                    <a:pt x="7188" y="3303"/>
                    <a:pt x="7188" y="2992"/>
                  </a:cubicBezTo>
                  <a:cubicBezTo>
                    <a:pt x="7188" y="2680"/>
                    <a:pt x="7444" y="2436"/>
                    <a:pt x="7756" y="2436"/>
                  </a:cubicBezTo>
                  <a:close/>
                  <a:moveTo>
                    <a:pt x="10761" y="4832"/>
                  </a:moveTo>
                  <a:cubicBezTo>
                    <a:pt x="11884" y="4832"/>
                    <a:pt x="12804" y="5753"/>
                    <a:pt x="12804" y="6876"/>
                  </a:cubicBezTo>
                  <a:cubicBezTo>
                    <a:pt x="12804" y="7417"/>
                    <a:pt x="12601" y="7931"/>
                    <a:pt x="12250" y="8324"/>
                  </a:cubicBezTo>
                  <a:lnTo>
                    <a:pt x="9664" y="11167"/>
                  </a:lnTo>
                  <a:cubicBezTo>
                    <a:pt x="9556" y="11288"/>
                    <a:pt x="9404" y="11349"/>
                    <a:pt x="9251" y="11349"/>
                  </a:cubicBezTo>
                  <a:cubicBezTo>
                    <a:pt x="9099" y="11349"/>
                    <a:pt x="8947" y="11288"/>
                    <a:pt x="8839" y="11167"/>
                  </a:cubicBezTo>
                  <a:lnTo>
                    <a:pt x="6253" y="8324"/>
                  </a:lnTo>
                  <a:cubicBezTo>
                    <a:pt x="5888" y="7931"/>
                    <a:pt x="5685" y="7417"/>
                    <a:pt x="5685" y="6876"/>
                  </a:cubicBezTo>
                  <a:cubicBezTo>
                    <a:pt x="5685" y="5753"/>
                    <a:pt x="6605" y="4832"/>
                    <a:pt x="7729" y="4832"/>
                  </a:cubicBezTo>
                  <a:cubicBezTo>
                    <a:pt x="8283" y="4832"/>
                    <a:pt x="8798" y="5049"/>
                    <a:pt x="9177" y="5428"/>
                  </a:cubicBezTo>
                  <a:lnTo>
                    <a:pt x="9245" y="5495"/>
                  </a:lnTo>
                  <a:lnTo>
                    <a:pt x="9312" y="5428"/>
                  </a:lnTo>
                  <a:cubicBezTo>
                    <a:pt x="9705" y="5049"/>
                    <a:pt x="10219" y="4832"/>
                    <a:pt x="10761" y="4832"/>
                  </a:cubicBezTo>
                  <a:close/>
                  <a:moveTo>
                    <a:pt x="11640" y="12614"/>
                  </a:moveTo>
                  <a:cubicBezTo>
                    <a:pt x="11952" y="12614"/>
                    <a:pt x="12208" y="12872"/>
                    <a:pt x="12208" y="13183"/>
                  </a:cubicBezTo>
                  <a:cubicBezTo>
                    <a:pt x="12208" y="13494"/>
                    <a:pt x="11952" y="13738"/>
                    <a:pt x="11640" y="13738"/>
                  </a:cubicBezTo>
                  <a:lnTo>
                    <a:pt x="6849" y="13738"/>
                  </a:lnTo>
                  <a:cubicBezTo>
                    <a:pt x="6538" y="13738"/>
                    <a:pt x="6294" y="13494"/>
                    <a:pt x="6294" y="13183"/>
                  </a:cubicBezTo>
                  <a:cubicBezTo>
                    <a:pt x="6294" y="12872"/>
                    <a:pt x="6538" y="12614"/>
                    <a:pt x="6849" y="12614"/>
                  </a:cubicBezTo>
                  <a:close/>
                  <a:moveTo>
                    <a:pt x="2058" y="0"/>
                  </a:moveTo>
                  <a:cubicBezTo>
                    <a:pt x="921" y="0"/>
                    <a:pt x="0" y="921"/>
                    <a:pt x="0" y="2057"/>
                  </a:cubicBezTo>
                  <a:lnTo>
                    <a:pt x="0" y="17095"/>
                  </a:lnTo>
                  <a:cubicBezTo>
                    <a:pt x="0" y="18244"/>
                    <a:pt x="935" y="19179"/>
                    <a:pt x="2072" y="19179"/>
                  </a:cubicBezTo>
                  <a:lnTo>
                    <a:pt x="14347" y="19179"/>
                  </a:lnTo>
                  <a:cubicBezTo>
                    <a:pt x="14645" y="19179"/>
                    <a:pt x="14902" y="18921"/>
                    <a:pt x="14902" y="18610"/>
                  </a:cubicBezTo>
                  <a:lnTo>
                    <a:pt x="14902" y="569"/>
                  </a:lnTo>
                  <a:cubicBezTo>
                    <a:pt x="14902" y="258"/>
                    <a:pt x="14645" y="0"/>
                    <a:pt x="14347" y="0"/>
                  </a:cubicBezTo>
                  <a:lnTo>
                    <a:pt x="3519" y="0"/>
                  </a:lnTo>
                  <a:lnTo>
                    <a:pt x="3519" y="16133"/>
                  </a:lnTo>
                  <a:lnTo>
                    <a:pt x="13778" y="16133"/>
                  </a:lnTo>
                  <a:lnTo>
                    <a:pt x="13778" y="18055"/>
                  </a:lnTo>
                  <a:lnTo>
                    <a:pt x="2072" y="18055"/>
                  </a:lnTo>
                  <a:cubicBezTo>
                    <a:pt x="1557" y="18055"/>
                    <a:pt x="1124" y="17622"/>
                    <a:pt x="1124" y="17095"/>
                  </a:cubicBezTo>
                  <a:cubicBezTo>
                    <a:pt x="1124" y="16566"/>
                    <a:pt x="1543" y="16133"/>
                    <a:pt x="2072" y="16133"/>
                  </a:cubicBezTo>
                  <a:lnTo>
                    <a:pt x="2397" y="16133"/>
                  </a:lnTo>
                  <a:lnTo>
                    <a:pt x="23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7" name="Google Shape;2077;p46"/>
          <p:cNvGrpSpPr/>
          <p:nvPr/>
        </p:nvGrpSpPr>
        <p:grpSpPr>
          <a:xfrm>
            <a:off x="2058141" y="3363050"/>
            <a:ext cx="425774" cy="425774"/>
            <a:chOff x="2058141" y="3363050"/>
            <a:chExt cx="425774" cy="425774"/>
          </a:xfrm>
        </p:grpSpPr>
        <p:sp>
          <p:nvSpPr>
            <p:cNvPr id="2078" name="Google Shape;2078;p46"/>
            <p:cNvSpPr/>
            <p:nvPr/>
          </p:nvSpPr>
          <p:spPr>
            <a:xfrm>
              <a:off x="2245620" y="3587492"/>
              <a:ext cx="50816" cy="20158"/>
            </a:xfrm>
            <a:custGeom>
              <a:rect b="b" l="l" r="r" t="t"/>
              <a:pathLst>
                <a:path extrusionOk="0" h="908" w="2289">
                  <a:moveTo>
                    <a:pt x="1144" y="0"/>
                  </a:moveTo>
                  <a:cubicBezTo>
                    <a:pt x="752" y="0"/>
                    <a:pt x="359" y="95"/>
                    <a:pt x="1" y="285"/>
                  </a:cubicBezTo>
                  <a:cubicBezTo>
                    <a:pt x="421" y="407"/>
                    <a:pt x="813" y="623"/>
                    <a:pt x="1152" y="907"/>
                  </a:cubicBezTo>
                  <a:cubicBezTo>
                    <a:pt x="1476" y="623"/>
                    <a:pt x="1868" y="407"/>
                    <a:pt x="2288" y="285"/>
                  </a:cubicBezTo>
                  <a:cubicBezTo>
                    <a:pt x="1929" y="95"/>
                    <a:pt x="1537"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6"/>
            <p:cNvSpPr/>
            <p:nvPr/>
          </p:nvSpPr>
          <p:spPr>
            <a:xfrm>
              <a:off x="2087289" y="3456179"/>
              <a:ext cx="367477" cy="159884"/>
            </a:xfrm>
            <a:custGeom>
              <a:rect b="b" l="l" r="r" t="t"/>
              <a:pathLst>
                <a:path extrusionOk="0" h="7202" w="16553">
                  <a:moveTo>
                    <a:pt x="8284" y="1"/>
                  </a:moveTo>
                  <a:cubicBezTo>
                    <a:pt x="4034" y="1"/>
                    <a:pt x="555" y="3155"/>
                    <a:pt x="1" y="7201"/>
                  </a:cubicBezTo>
                  <a:cubicBezTo>
                    <a:pt x="311" y="7053"/>
                    <a:pt x="650" y="6972"/>
                    <a:pt x="1015" y="6972"/>
                  </a:cubicBezTo>
                  <a:cubicBezTo>
                    <a:pt x="1300" y="6972"/>
                    <a:pt x="1598" y="6957"/>
                    <a:pt x="1881" y="6930"/>
                  </a:cubicBezTo>
                  <a:cubicBezTo>
                    <a:pt x="2531" y="3994"/>
                    <a:pt x="5157" y="1801"/>
                    <a:pt x="8284" y="1801"/>
                  </a:cubicBezTo>
                  <a:cubicBezTo>
                    <a:pt x="11409" y="1801"/>
                    <a:pt x="14022" y="3994"/>
                    <a:pt x="14672" y="6930"/>
                  </a:cubicBezTo>
                  <a:cubicBezTo>
                    <a:pt x="14969" y="6957"/>
                    <a:pt x="15253" y="6972"/>
                    <a:pt x="15538" y="6972"/>
                  </a:cubicBezTo>
                  <a:cubicBezTo>
                    <a:pt x="15903" y="6972"/>
                    <a:pt x="16242" y="7053"/>
                    <a:pt x="16552" y="7201"/>
                  </a:cubicBezTo>
                  <a:cubicBezTo>
                    <a:pt x="15998" y="3155"/>
                    <a:pt x="12533" y="1"/>
                    <a:pt x="82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6"/>
            <p:cNvSpPr/>
            <p:nvPr/>
          </p:nvSpPr>
          <p:spPr>
            <a:xfrm>
              <a:off x="2155488" y="3521092"/>
              <a:ext cx="231080" cy="85958"/>
            </a:xfrm>
            <a:custGeom>
              <a:rect b="b" l="l" r="r" t="t"/>
              <a:pathLst>
                <a:path extrusionOk="0" h="3872" w="10409">
                  <a:moveTo>
                    <a:pt x="5212" y="0"/>
                  </a:moveTo>
                  <a:cubicBezTo>
                    <a:pt x="2748" y="0"/>
                    <a:pt x="677" y="1624"/>
                    <a:pt x="0" y="3871"/>
                  </a:cubicBezTo>
                  <a:cubicBezTo>
                    <a:pt x="1327" y="3642"/>
                    <a:pt x="1990" y="3330"/>
                    <a:pt x="2409" y="3221"/>
                  </a:cubicBezTo>
                  <a:cubicBezTo>
                    <a:pt x="3128" y="2320"/>
                    <a:pt x="4170" y="1866"/>
                    <a:pt x="5211" y="1866"/>
                  </a:cubicBezTo>
                  <a:cubicBezTo>
                    <a:pt x="6247" y="1866"/>
                    <a:pt x="7284" y="2316"/>
                    <a:pt x="8000" y="3221"/>
                  </a:cubicBezTo>
                  <a:cubicBezTo>
                    <a:pt x="8433" y="3330"/>
                    <a:pt x="9082" y="3642"/>
                    <a:pt x="10409" y="3871"/>
                  </a:cubicBezTo>
                  <a:cubicBezTo>
                    <a:pt x="9732" y="1624"/>
                    <a:pt x="7661" y="0"/>
                    <a:pt x="52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6"/>
            <p:cNvSpPr/>
            <p:nvPr/>
          </p:nvSpPr>
          <p:spPr>
            <a:xfrm>
              <a:off x="2084892" y="3615752"/>
              <a:ext cx="372272" cy="81740"/>
            </a:xfrm>
            <a:custGeom>
              <a:rect b="b" l="l" r="r" t="t"/>
              <a:pathLst>
                <a:path extrusionOk="0" h="3682" w="16769">
                  <a:moveTo>
                    <a:pt x="6328" y="1"/>
                  </a:moveTo>
                  <a:cubicBezTo>
                    <a:pt x="6112" y="1"/>
                    <a:pt x="5891" y="35"/>
                    <a:pt x="5671" y="108"/>
                  </a:cubicBezTo>
                  <a:cubicBezTo>
                    <a:pt x="4900" y="365"/>
                    <a:pt x="4250" y="569"/>
                    <a:pt x="3261" y="731"/>
                  </a:cubicBezTo>
                  <a:cubicBezTo>
                    <a:pt x="2558" y="839"/>
                    <a:pt x="1841" y="906"/>
                    <a:pt x="1123" y="906"/>
                  </a:cubicBezTo>
                  <a:cubicBezTo>
                    <a:pt x="500" y="906"/>
                    <a:pt x="0" y="1408"/>
                    <a:pt x="0" y="2030"/>
                  </a:cubicBezTo>
                  <a:lnTo>
                    <a:pt x="0" y="3072"/>
                  </a:lnTo>
                  <a:lnTo>
                    <a:pt x="6212" y="3072"/>
                  </a:lnTo>
                  <a:cubicBezTo>
                    <a:pt x="6997" y="3072"/>
                    <a:pt x="7742" y="3288"/>
                    <a:pt x="8392" y="3681"/>
                  </a:cubicBezTo>
                  <a:cubicBezTo>
                    <a:pt x="9027" y="3288"/>
                    <a:pt x="9785" y="3072"/>
                    <a:pt x="10557" y="3072"/>
                  </a:cubicBezTo>
                  <a:lnTo>
                    <a:pt x="16769" y="3072"/>
                  </a:lnTo>
                  <a:lnTo>
                    <a:pt x="16769" y="2030"/>
                  </a:lnTo>
                  <a:cubicBezTo>
                    <a:pt x="16769" y="1408"/>
                    <a:pt x="16269" y="906"/>
                    <a:pt x="15646" y="906"/>
                  </a:cubicBezTo>
                  <a:cubicBezTo>
                    <a:pt x="14928" y="906"/>
                    <a:pt x="14211" y="839"/>
                    <a:pt x="13508" y="731"/>
                  </a:cubicBezTo>
                  <a:cubicBezTo>
                    <a:pt x="12479" y="554"/>
                    <a:pt x="11788" y="338"/>
                    <a:pt x="11098" y="108"/>
                  </a:cubicBezTo>
                  <a:cubicBezTo>
                    <a:pt x="10878" y="35"/>
                    <a:pt x="10658" y="1"/>
                    <a:pt x="10442" y="1"/>
                  </a:cubicBezTo>
                  <a:cubicBezTo>
                    <a:pt x="9346" y="1"/>
                    <a:pt x="8392" y="892"/>
                    <a:pt x="8392" y="2057"/>
                  </a:cubicBezTo>
                  <a:cubicBezTo>
                    <a:pt x="8392" y="892"/>
                    <a:pt x="7427" y="1"/>
                    <a:pt x="63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6"/>
            <p:cNvSpPr/>
            <p:nvPr/>
          </p:nvSpPr>
          <p:spPr>
            <a:xfrm>
              <a:off x="2058141" y="3708881"/>
              <a:ext cx="425774" cy="79942"/>
            </a:xfrm>
            <a:custGeom>
              <a:rect b="b" l="l" r="r" t="t"/>
              <a:pathLst>
                <a:path extrusionOk="0" h="3601" w="19179">
                  <a:moveTo>
                    <a:pt x="569" y="1"/>
                  </a:moveTo>
                  <a:cubicBezTo>
                    <a:pt x="258" y="1"/>
                    <a:pt x="0" y="257"/>
                    <a:pt x="0" y="555"/>
                  </a:cubicBezTo>
                  <a:lnTo>
                    <a:pt x="0" y="1502"/>
                  </a:lnTo>
                  <a:cubicBezTo>
                    <a:pt x="0" y="1814"/>
                    <a:pt x="258" y="2058"/>
                    <a:pt x="569" y="2058"/>
                  </a:cubicBezTo>
                  <a:lnTo>
                    <a:pt x="7729" y="2058"/>
                  </a:lnTo>
                  <a:cubicBezTo>
                    <a:pt x="7945" y="2058"/>
                    <a:pt x="8121" y="2206"/>
                    <a:pt x="8162" y="2423"/>
                  </a:cubicBezTo>
                  <a:cubicBezTo>
                    <a:pt x="8297" y="3100"/>
                    <a:pt x="8893" y="3601"/>
                    <a:pt x="9597" y="3601"/>
                  </a:cubicBezTo>
                  <a:cubicBezTo>
                    <a:pt x="10286" y="3601"/>
                    <a:pt x="10882" y="3100"/>
                    <a:pt x="11017" y="2423"/>
                  </a:cubicBezTo>
                  <a:cubicBezTo>
                    <a:pt x="11058" y="2206"/>
                    <a:pt x="11248" y="2058"/>
                    <a:pt x="11450" y="2058"/>
                  </a:cubicBezTo>
                  <a:lnTo>
                    <a:pt x="18610" y="2058"/>
                  </a:lnTo>
                  <a:cubicBezTo>
                    <a:pt x="18921" y="2058"/>
                    <a:pt x="19179" y="1814"/>
                    <a:pt x="19179" y="1502"/>
                  </a:cubicBezTo>
                  <a:lnTo>
                    <a:pt x="19179" y="555"/>
                  </a:lnTo>
                  <a:cubicBezTo>
                    <a:pt x="19179" y="257"/>
                    <a:pt x="18921" y="1"/>
                    <a:pt x="18610" y="1"/>
                  </a:cubicBezTo>
                  <a:lnTo>
                    <a:pt x="11762" y="1"/>
                  </a:lnTo>
                  <a:cubicBezTo>
                    <a:pt x="10950" y="1"/>
                    <a:pt x="10165" y="326"/>
                    <a:pt x="9597" y="894"/>
                  </a:cubicBezTo>
                  <a:cubicBezTo>
                    <a:pt x="9014" y="326"/>
                    <a:pt x="8229" y="1"/>
                    <a:pt x="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6"/>
            <p:cNvSpPr/>
            <p:nvPr/>
          </p:nvSpPr>
          <p:spPr>
            <a:xfrm>
              <a:off x="2058141" y="3363050"/>
              <a:ext cx="105783" cy="118992"/>
            </a:xfrm>
            <a:custGeom>
              <a:rect b="b" l="l" r="r" t="t"/>
              <a:pathLst>
                <a:path extrusionOk="0" h="5360" w="4765">
                  <a:moveTo>
                    <a:pt x="2396" y="0"/>
                  </a:moveTo>
                  <a:cubicBezTo>
                    <a:pt x="2139" y="0"/>
                    <a:pt x="1895" y="190"/>
                    <a:pt x="1855" y="460"/>
                  </a:cubicBezTo>
                  <a:cubicBezTo>
                    <a:pt x="1692" y="1272"/>
                    <a:pt x="1164" y="1868"/>
                    <a:pt x="460" y="2139"/>
                  </a:cubicBezTo>
                  <a:lnTo>
                    <a:pt x="366" y="2180"/>
                  </a:lnTo>
                  <a:cubicBezTo>
                    <a:pt x="150" y="2261"/>
                    <a:pt x="0" y="2463"/>
                    <a:pt x="0" y="2694"/>
                  </a:cubicBezTo>
                  <a:cubicBezTo>
                    <a:pt x="0" y="2924"/>
                    <a:pt x="150" y="3140"/>
                    <a:pt x="366" y="3221"/>
                  </a:cubicBezTo>
                  <a:lnTo>
                    <a:pt x="474" y="3262"/>
                  </a:lnTo>
                  <a:cubicBezTo>
                    <a:pt x="1191" y="3546"/>
                    <a:pt x="1705" y="4156"/>
                    <a:pt x="1855" y="4900"/>
                  </a:cubicBezTo>
                  <a:cubicBezTo>
                    <a:pt x="1909" y="5170"/>
                    <a:pt x="2139" y="5360"/>
                    <a:pt x="2396" y="5360"/>
                  </a:cubicBezTo>
                  <a:cubicBezTo>
                    <a:pt x="2667" y="5360"/>
                    <a:pt x="2896" y="5184"/>
                    <a:pt x="2951" y="4887"/>
                  </a:cubicBezTo>
                  <a:cubicBezTo>
                    <a:pt x="3100" y="4142"/>
                    <a:pt x="3614" y="3533"/>
                    <a:pt x="4318" y="3262"/>
                  </a:cubicBezTo>
                  <a:lnTo>
                    <a:pt x="4412" y="3221"/>
                  </a:lnTo>
                  <a:cubicBezTo>
                    <a:pt x="4616" y="3127"/>
                    <a:pt x="4764" y="2924"/>
                    <a:pt x="4764" y="2694"/>
                  </a:cubicBezTo>
                  <a:cubicBezTo>
                    <a:pt x="4764" y="2463"/>
                    <a:pt x="4616" y="2261"/>
                    <a:pt x="4412" y="2180"/>
                  </a:cubicBezTo>
                  <a:lnTo>
                    <a:pt x="4318" y="2139"/>
                  </a:lnTo>
                  <a:cubicBezTo>
                    <a:pt x="3614" y="1855"/>
                    <a:pt x="3113" y="1245"/>
                    <a:pt x="2965" y="501"/>
                  </a:cubicBezTo>
                  <a:lnTo>
                    <a:pt x="2951" y="460"/>
                  </a:lnTo>
                  <a:cubicBezTo>
                    <a:pt x="2896" y="190"/>
                    <a:pt x="2667" y="0"/>
                    <a:pt x="23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6"/>
            <p:cNvSpPr/>
            <p:nvPr/>
          </p:nvSpPr>
          <p:spPr>
            <a:xfrm>
              <a:off x="2378420" y="337625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46"/>
          <p:cNvGrpSpPr/>
          <p:nvPr/>
        </p:nvGrpSpPr>
        <p:grpSpPr>
          <a:xfrm>
            <a:off x="2715549" y="3363050"/>
            <a:ext cx="425774" cy="425774"/>
            <a:chOff x="2715549" y="3363050"/>
            <a:chExt cx="425774" cy="425774"/>
          </a:xfrm>
        </p:grpSpPr>
        <p:sp>
          <p:nvSpPr>
            <p:cNvPr id="2086" name="Google Shape;2086;p46"/>
            <p:cNvSpPr/>
            <p:nvPr/>
          </p:nvSpPr>
          <p:spPr>
            <a:xfrm>
              <a:off x="2715549" y="3668921"/>
              <a:ext cx="425774" cy="53213"/>
            </a:xfrm>
            <a:custGeom>
              <a:rect b="b" l="l" r="r" t="t"/>
              <a:pathLst>
                <a:path extrusionOk="0" h="2397" w="19179">
                  <a:moveTo>
                    <a:pt x="569" y="0"/>
                  </a:moveTo>
                  <a:cubicBezTo>
                    <a:pt x="258" y="0"/>
                    <a:pt x="0" y="258"/>
                    <a:pt x="0" y="569"/>
                  </a:cubicBezTo>
                  <a:lnTo>
                    <a:pt x="0" y="1841"/>
                  </a:lnTo>
                  <a:cubicBezTo>
                    <a:pt x="0" y="2153"/>
                    <a:pt x="258" y="2396"/>
                    <a:pt x="569" y="2396"/>
                  </a:cubicBezTo>
                  <a:lnTo>
                    <a:pt x="18624" y="2396"/>
                  </a:lnTo>
                  <a:cubicBezTo>
                    <a:pt x="18935" y="2396"/>
                    <a:pt x="19179" y="2153"/>
                    <a:pt x="19179" y="1841"/>
                  </a:cubicBezTo>
                  <a:lnTo>
                    <a:pt x="19179" y="569"/>
                  </a:lnTo>
                  <a:cubicBezTo>
                    <a:pt x="19179" y="258"/>
                    <a:pt x="18935" y="0"/>
                    <a:pt x="186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6"/>
            <p:cNvSpPr/>
            <p:nvPr/>
          </p:nvSpPr>
          <p:spPr>
            <a:xfrm>
              <a:off x="2769029" y="3747043"/>
              <a:ext cx="53213" cy="41780"/>
            </a:xfrm>
            <a:custGeom>
              <a:rect b="b" l="l" r="r" t="t"/>
              <a:pathLst>
                <a:path extrusionOk="0" h="1882" w="2397">
                  <a:moveTo>
                    <a:pt x="0" y="0"/>
                  </a:moveTo>
                  <a:lnTo>
                    <a:pt x="0" y="677"/>
                  </a:lnTo>
                  <a:cubicBezTo>
                    <a:pt x="0" y="1340"/>
                    <a:pt x="529" y="1882"/>
                    <a:pt x="1191" y="1882"/>
                  </a:cubicBezTo>
                  <a:cubicBezTo>
                    <a:pt x="1855" y="1882"/>
                    <a:pt x="2397" y="1340"/>
                    <a:pt x="2397" y="677"/>
                  </a:cubicBezTo>
                  <a:lnTo>
                    <a:pt x="23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6"/>
            <p:cNvSpPr/>
            <p:nvPr/>
          </p:nvSpPr>
          <p:spPr>
            <a:xfrm>
              <a:off x="3034941" y="3747043"/>
              <a:ext cx="53191" cy="41780"/>
            </a:xfrm>
            <a:custGeom>
              <a:rect b="b" l="l" r="r" t="t"/>
              <a:pathLst>
                <a:path extrusionOk="0" h="1882" w="2396">
                  <a:moveTo>
                    <a:pt x="1" y="0"/>
                  </a:moveTo>
                  <a:lnTo>
                    <a:pt x="1" y="677"/>
                  </a:lnTo>
                  <a:cubicBezTo>
                    <a:pt x="1" y="1340"/>
                    <a:pt x="542" y="1882"/>
                    <a:pt x="1192" y="1882"/>
                  </a:cubicBezTo>
                  <a:cubicBezTo>
                    <a:pt x="1854" y="1882"/>
                    <a:pt x="2396" y="1340"/>
                    <a:pt x="2396" y="677"/>
                  </a:cubicBezTo>
                  <a:lnTo>
                    <a:pt x="2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6"/>
            <p:cNvSpPr/>
            <p:nvPr/>
          </p:nvSpPr>
          <p:spPr>
            <a:xfrm>
              <a:off x="2782238" y="3363050"/>
              <a:ext cx="133156" cy="33988"/>
            </a:xfrm>
            <a:custGeom>
              <a:rect b="b" l="l" r="r" t="t"/>
              <a:pathLst>
                <a:path extrusionOk="0" h="1531" w="5998">
                  <a:moveTo>
                    <a:pt x="556" y="0"/>
                  </a:moveTo>
                  <a:cubicBezTo>
                    <a:pt x="245" y="0"/>
                    <a:pt x="1" y="258"/>
                    <a:pt x="1" y="569"/>
                  </a:cubicBezTo>
                  <a:lnTo>
                    <a:pt x="1" y="1530"/>
                  </a:lnTo>
                  <a:lnTo>
                    <a:pt x="5997" y="1530"/>
                  </a:lnTo>
                  <a:lnTo>
                    <a:pt x="5997" y="569"/>
                  </a:lnTo>
                  <a:cubicBezTo>
                    <a:pt x="5997" y="258"/>
                    <a:pt x="5739" y="0"/>
                    <a:pt x="54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6"/>
            <p:cNvSpPr/>
            <p:nvPr/>
          </p:nvSpPr>
          <p:spPr>
            <a:xfrm>
              <a:off x="2782238" y="3421924"/>
              <a:ext cx="133156" cy="161394"/>
            </a:xfrm>
            <a:custGeom>
              <a:rect b="b" l="l" r="r" t="t"/>
              <a:pathLst>
                <a:path extrusionOk="0" h="7270" w="5998">
                  <a:moveTo>
                    <a:pt x="3588" y="3074"/>
                  </a:moveTo>
                  <a:cubicBezTo>
                    <a:pt x="3899" y="3074"/>
                    <a:pt x="4156" y="3330"/>
                    <a:pt x="4156" y="3642"/>
                  </a:cubicBezTo>
                  <a:cubicBezTo>
                    <a:pt x="4156" y="3953"/>
                    <a:pt x="3899" y="4197"/>
                    <a:pt x="3588" y="4197"/>
                  </a:cubicBezTo>
                  <a:lnTo>
                    <a:pt x="2397" y="4197"/>
                  </a:lnTo>
                  <a:cubicBezTo>
                    <a:pt x="2085" y="4197"/>
                    <a:pt x="1829" y="3953"/>
                    <a:pt x="1829" y="3642"/>
                  </a:cubicBezTo>
                  <a:cubicBezTo>
                    <a:pt x="1829" y="3330"/>
                    <a:pt x="2085" y="3074"/>
                    <a:pt x="2397" y="3074"/>
                  </a:cubicBezTo>
                  <a:close/>
                  <a:moveTo>
                    <a:pt x="1" y="1"/>
                  </a:moveTo>
                  <a:lnTo>
                    <a:pt x="1" y="7269"/>
                  </a:lnTo>
                  <a:lnTo>
                    <a:pt x="2437" y="7269"/>
                  </a:lnTo>
                  <a:lnTo>
                    <a:pt x="2437" y="6633"/>
                  </a:lnTo>
                  <a:cubicBezTo>
                    <a:pt x="2437" y="6322"/>
                    <a:pt x="2681" y="6078"/>
                    <a:pt x="2993" y="6078"/>
                  </a:cubicBezTo>
                  <a:cubicBezTo>
                    <a:pt x="3303" y="6078"/>
                    <a:pt x="3561" y="6322"/>
                    <a:pt x="3561" y="6633"/>
                  </a:cubicBezTo>
                  <a:lnTo>
                    <a:pt x="3561" y="7269"/>
                  </a:lnTo>
                  <a:lnTo>
                    <a:pt x="5997" y="7269"/>
                  </a:lnTo>
                  <a:lnTo>
                    <a:pt x="5997" y="1"/>
                  </a:lnTo>
                  <a:lnTo>
                    <a:pt x="3561" y="1"/>
                  </a:lnTo>
                  <a:lnTo>
                    <a:pt x="3561" y="638"/>
                  </a:lnTo>
                  <a:cubicBezTo>
                    <a:pt x="3561" y="948"/>
                    <a:pt x="3303" y="1206"/>
                    <a:pt x="2993" y="1206"/>
                  </a:cubicBezTo>
                  <a:cubicBezTo>
                    <a:pt x="2681" y="1206"/>
                    <a:pt x="2437" y="948"/>
                    <a:pt x="2437" y="638"/>
                  </a:cubicBezTo>
                  <a:lnTo>
                    <a:pt x="24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6"/>
            <p:cNvSpPr/>
            <p:nvPr/>
          </p:nvSpPr>
          <p:spPr>
            <a:xfrm>
              <a:off x="2782238" y="3608227"/>
              <a:ext cx="133156" cy="35786"/>
            </a:xfrm>
            <a:custGeom>
              <a:rect b="b" l="l" r="r" t="t"/>
              <a:pathLst>
                <a:path extrusionOk="0" h="1612" w="5998">
                  <a:moveTo>
                    <a:pt x="1" y="0"/>
                  </a:moveTo>
                  <a:lnTo>
                    <a:pt x="1" y="1056"/>
                  </a:lnTo>
                  <a:cubicBezTo>
                    <a:pt x="1" y="1368"/>
                    <a:pt x="245" y="1611"/>
                    <a:pt x="556" y="1611"/>
                  </a:cubicBezTo>
                  <a:lnTo>
                    <a:pt x="5429" y="1611"/>
                  </a:lnTo>
                  <a:cubicBezTo>
                    <a:pt x="5739" y="1611"/>
                    <a:pt x="5997" y="1368"/>
                    <a:pt x="5997" y="1056"/>
                  </a:cubicBezTo>
                  <a:lnTo>
                    <a:pt x="59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6"/>
            <p:cNvSpPr/>
            <p:nvPr/>
          </p:nvSpPr>
          <p:spPr>
            <a:xfrm>
              <a:off x="2941812" y="3363050"/>
              <a:ext cx="133111" cy="33988"/>
            </a:xfrm>
            <a:custGeom>
              <a:rect b="b" l="l" r="r" t="t"/>
              <a:pathLst>
                <a:path extrusionOk="0" h="1531" w="5996">
                  <a:moveTo>
                    <a:pt x="569" y="0"/>
                  </a:moveTo>
                  <a:cubicBezTo>
                    <a:pt x="257" y="0"/>
                    <a:pt x="0" y="258"/>
                    <a:pt x="0" y="569"/>
                  </a:cubicBezTo>
                  <a:lnTo>
                    <a:pt x="0" y="1530"/>
                  </a:lnTo>
                  <a:lnTo>
                    <a:pt x="5995" y="1530"/>
                  </a:lnTo>
                  <a:lnTo>
                    <a:pt x="5995" y="569"/>
                  </a:lnTo>
                  <a:cubicBezTo>
                    <a:pt x="5995" y="258"/>
                    <a:pt x="5739" y="0"/>
                    <a:pt x="5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6"/>
            <p:cNvSpPr/>
            <p:nvPr/>
          </p:nvSpPr>
          <p:spPr>
            <a:xfrm>
              <a:off x="2941812" y="3421924"/>
              <a:ext cx="133111" cy="161394"/>
            </a:xfrm>
            <a:custGeom>
              <a:rect b="b" l="l" r="r" t="t"/>
              <a:pathLst>
                <a:path extrusionOk="0" h="7270" w="5996">
                  <a:moveTo>
                    <a:pt x="3600" y="1883"/>
                  </a:moveTo>
                  <a:cubicBezTo>
                    <a:pt x="3911" y="1883"/>
                    <a:pt x="4155" y="2126"/>
                    <a:pt x="4155" y="2437"/>
                  </a:cubicBezTo>
                  <a:cubicBezTo>
                    <a:pt x="4155" y="2749"/>
                    <a:pt x="3911" y="3006"/>
                    <a:pt x="3600" y="3006"/>
                  </a:cubicBezTo>
                  <a:lnTo>
                    <a:pt x="2395" y="3006"/>
                  </a:lnTo>
                  <a:cubicBezTo>
                    <a:pt x="2084" y="3006"/>
                    <a:pt x="1841" y="2749"/>
                    <a:pt x="1841" y="2437"/>
                  </a:cubicBezTo>
                  <a:cubicBezTo>
                    <a:pt x="1841" y="2126"/>
                    <a:pt x="2084" y="1883"/>
                    <a:pt x="2395" y="1883"/>
                  </a:cubicBezTo>
                  <a:close/>
                  <a:moveTo>
                    <a:pt x="3600" y="4278"/>
                  </a:moveTo>
                  <a:cubicBezTo>
                    <a:pt x="3911" y="4278"/>
                    <a:pt x="4155" y="4521"/>
                    <a:pt x="4155" y="4833"/>
                  </a:cubicBezTo>
                  <a:cubicBezTo>
                    <a:pt x="4155" y="5144"/>
                    <a:pt x="3911" y="5402"/>
                    <a:pt x="3600" y="5402"/>
                  </a:cubicBezTo>
                  <a:lnTo>
                    <a:pt x="2395" y="5402"/>
                  </a:lnTo>
                  <a:cubicBezTo>
                    <a:pt x="2084" y="5402"/>
                    <a:pt x="1841" y="5144"/>
                    <a:pt x="1841" y="4833"/>
                  </a:cubicBezTo>
                  <a:cubicBezTo>
                    <a:pt x="1841" y="4521"/>
                    <a:pt x="2084" y="4278"/>
                    <a:pt x="2395" y="4278"/>
                  </a:cubicBezTo>
                  <a:close/>
                  <a:moveTo>
                    <a:pt x="0" y="1"/>
                  </a:moveTo>
                  <a:lnTo>
                    <a:pt x="0" y="7269"/>
                  </a:lnTo>
                  <a:lnTo>
                    <a:pt x="5995" y="7269"/>
                  </a:lnTo>
                  <a:lnTo>
                    <a:pt x="59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6"/>
            <p:cNvSpPr/>
            <p:nvPr/>
          </p:nvSpPr>
          <p:spPr>
            <a:xfrm>
              <a:off x="2941812" y="3608227"/>
              <a:ext cx="133111" cy="35786"/>
            </a:xfrm>
            <a:custGeom>
              <a:rect b="b" l="l" r="r" t="t"/>
              <a:pathLst>
                <a:path extrusionOk="0" h="1612" w="5996">
                  <a:moveTo>
                    <a:pt x="0" y="0"/>
                  </a:moveTo>
                  <a:lnTo>
                    <a:pt x="0" y="1056"/>
                  </a:lnTo>
                  <a:cubicBezTo>
                    <a:pt x="0" y="1368"/>
                    <a:pt x="257" y="1611"/>
                    <a:pt x="569" y="1611"/>
                  </a:cubicBezTo>
                  <a:lnTo>
                    <a:pt x="5427" y="1611"/>
                  </a:lnTo>
                  <a:cubicBezTo>
                    <a:pt x="5739" y="1611"/>
                    <a:pt x="5995" y="1368"/>
                    <a:pt x="5995" y="1056"/>
                  </a:cubicBezTo>
                  <a:lnTo>
                    <a:pt x="59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5" name="Google Shape;2095;p46"/>
          <p:cNvGrpSpPr/>
          <p:nvPr/>
        </p:nvGrpSpPr>
        <p:grpSpPr>
          <a:xfrm>
            <a:off x="3407212" y="3363050"/>
            <a:ext cx="357575" cy="425774"/>
            <a:chOff x="3407212" y="3363050"/>
            <a:chExt cx="357575" cy="425774"/>
          </a:xfrm>
        </p:grpSpPr>
        <p:sp>
          <p:nvSpPr>
            <p:cNvPr id="2096" name="Google Shape;2096;p46"/>
            <p:cNvSpPr/>
            <p:nvPr/>
          </p:nvSpPr>
          <p:spPr>
            <a:xfrm>
              <a:off x="3544209" y="3555058"/>
              <a:ext cx="155378" cy="88045"/>
            </a:xfrm>
            <a:custGeom>
              <a:rect b="b" l="l" r="r" t="t"/>
              <a:pathLst>
                <a:path extrusionOk="0" h="3966" w="6999">
                  <a:moveTo>
                    <a:pt x="407" y="0"/>
                  </a:moveTo>
                  <a:cubicBezTo>
                    <a:pt x="1" y="2057"/>
                    <a:pt x="1612" y="3938"/>
                    <a:pt x="3628" y="3965"/>
                  </a:cubicBezTo>
                  <a:cubicBezTo>
                    <a:pt x="3646" y="3965"/>
                    <a:pt x="3663" y="3966"/>
                    <a:pt x="3680" y="3966"/>
                  </a:cubicBezTo>
                  <a:cubicBezTo>
                    <a:pt x="5457" y="3966"/>
                    <a:pt x="6878" y="2595"/>
                    <a:pt x="6999" y="906"/>
                  </a:cubicBezTo>
                  <a:lnTo>
                    <a:pt x="5023" y="906"/>
                  </a:lnTo>
                  <a:cubicBezTo>
                    <a:pt x="4427" y="906"/>
                    <a:pt x="3832" y="704"/>
                    <a:pt x="3345" y="338"/>
                  </a:cubicBezTo>
                  <a:cubicBezTo>
                    <a:pt x="3060" y="121"/>
                    <a:pt x="2695" y="0"/>
                    <a:pt x="23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6"/>
            <p:cNvSpPr/>
            <p:nvPr/>
          </p:nvSpPr>
          <p:spPr>
            <a:xfrm>
              <a:off x="3407212" y="3363050"/>
              <a:ext cx="357575" cy="425774"/>
            </a:xfrm>
            <a:custGeom>
              <a:rect b="b" l="l" r="r" t="t"/>
              <a:pathLst>
                <a:path extrusionOk="0" h="19179" w="16107">
                  <a:moveTo>
                    <a:pt x="5955" y="3627"/>
                  </a:moveTo>
                  <a:cubicBezTo>
                    <a:pt x="6267" y="3627"/>
                    <a:pt x="6524" y="3885"/>
                    <a:pt x="6524" y="4196"/>
                  </a:cubicBezTo>
                  <a:cubicBezTo>
                    <a:pt x="6524" y="4508"/>
                    <a:pt x="6267" y="4751"/>
                    <a:pt x="5955" y="4751"/>
                  </a:cubicBezTo>
                  <a:cubicBezTo>
                    <a:pt x="5645" y="4751"/>
                    <a:pt x="5401" y="4508"/>
                    <a:pt x="5401" y="4196"/>
                  </a:cubicBezTo>
                  <a:cubicBezTo>
                    <a:pt x="5401" y="3885"/>
                    <a:pt x="5645" y="3627"/>
                    <a:pt x="5955" y="3627"/>
                  </a:cubicBezTo>
                  <a:close/>
                  <a:moveTo>
                    <a:pt x="13751" y="3627"/>
                  </a:moveTo>
                  <a:cubicBezTo>
                    <a:pt x="14063" y="3627"/>
                    <a:pt x="14307" y="3885"/>
                    <a:pt x="14307" y="4196"/>
                  </a:cubicBezTo>
                  <a:cubicBezTo>
                    <a:pt x="14307" y="4508"/>
                    <a:pt x="14063" y="4751"/>
                    <a:pt x="13751" y="4751"/>
                  </a:cubicBezTo>
                  <a:cubicBezTo>
                    <a:pt x="13440" y="4751"/>
                    <a:pt x="13183" y="4508"/>
                    <a:pt x="13183" y="4196"/>
                  </a:cubicBezTo>
                  <a:cubicBezTo>
                    <a:pt x="13183" y="3885"/>
                    <a:pt x="13440" y="3627"/>
                    <a:pt x="13751" y="3627"/>
                  </a:cubicBezTo>
                  <a:close/>
                  <a:moveTo>
                    <a:pt x="11952" y="2436"/>
                  </a:moveTo>
                  <a:cubicBezTo>
                    <a:pt x="12262" y="2436"/>
                    <a:pt x="12506" y="2680"/>
                    <a:pt x="12506" y="2992"/>
                  </a:cubicBezTo>
                  <a:cubicBezTo>
                    <a:pt x="12506" y="3303"/>
                    <a:pt x="12262" y="3560"/>
                    <a:pt x="11952" y="3560"/>
                  </a:cubicBezTo>
                  <a:lnTo>
                    <a:pt x="11911" y="3560"/>
                  </a:lnTo>
                  <a:lnTo>
                    <a:pt x="11911" y="5008"/>
                  </a:lnTo>
                  <a:cubicBezTo>
                    <a:pt x="11911" y="5197"/>
                    <a:pt x="12019" y="5387"/>
                    <a:pt x="12181" y="5482"/>
                  </a:cubicBezTo>
                  <a:cubicBezTo>
                    <a:pt x="13413" y="6240"/>
                    <a:pt x="14184" y="7512"/>
                    <a:pt x="14293" y="8933"/>
                  </a:cubicBezTo>
                  <a:cubicBezTo>
                    <a:pt x="14507" y="11567"/>
                    <a:pt x="12409" y="13739"/>
                    <a:pt x="9879" y="13739"/>
                  </a:cubicBezTo>
                  <a:cubicBezTo>
                    <a:pt x="9848" y="13739"/>
                    <a:pt x="9817" y="13739"/>
                    <a:pt x="9786" y="13738"/>
                  </a:cubicBezTo>
                  <a:cubicBezTo>
                    <a:pt x="6849" y="13697"/>
                    <a:pt x="4710" y="10828"/>
                    <a:pt x="5591" y="7985"/>
                  </a:cubicBezTo>
                  <a:cubicBezTo>
                    <a:pt x="5807" y="7309"/>
                    <a:pt x="6632" y="6036"/>
                    <a:pt x="7540" y="5482"/>
                  </a:cubicBezTo>
                  <a:cubicBezTo>
                    <a:pt x="7688" y="5387"/>
                    <a:pt x="7796" y="5197"/>
                    <a:pt x="7796" y="5008"/>
                  </a:cubicBezTo>
                  <a:lnTo>
                    <a:pt x="7796" y="3560"/>
                  </a:lnTo>
                  <a:lnTo>
                    <a:pt x="7756" y="3560"/>
                  </a:lnTo>
                  <a:cubicBezTo>
                    <a:pt x="7444" y="3560"/>
                    <a:pt x="7188" y="3303"/>
                    <a:pt x="7188" y="2992"/>
                  </a:cubicBezTo>
                  <a:cubicBezTo>
                    <a:pt x="7188" y="2680"/>
                    <a:pt x="7444" y="2436"/>
                    <a:pt x="7756" y="2436"/>
                  </a:cubicBezTo>
                  <a:close/>
                  <a:moveTo>
                    <a:pt x="2058" y="0"/>
                  </a:moveTo>
                  <a:cubicBezTo>
                    <a:pt x="921" y="0"/>
                    <a:pt x="0" y="921"/>
                    <a:pt x="0" y="2057"/>
                  </a:cubicBezTo>
                  <a:lnTo>
                    <a:pt x="0" y="17108"/>
                  </a:lnTo>
                  <a:cubicBezTo>
                    <a:pt x="0" y="18244"/>
                    <a:pt x="921" y="19179"/>
                    <a:pt x="2058" y="19179"/>
                  </a:cubicBezTo>
                  <a:lnTo>
                    <a:pt x="15538" y="19179"/>
                  </a:lnTo>
                  <a:cubicBezTo>
                    <a:pt x="15850" y="19179"/>
                    <a:pt x="16106" y="18921"/>
                    <a:pt x="16106" y="18610"/>
                  </a:cubicBezTo>
                  <a:lnTo>
                    <a:pt x="16106" y="569"/>
                  </a:lnTo>
                  <a:cubicBezTo>
                    <a:pt x="16106" y="258"/>
                    <a:pt x="15850" y="0"/>
                    <a:pt x="15538" y="0"/>
                  </a:cubicBezTo>
                  <a:lnTo>
                    <a:pt x="3492" y="0"/>
                  </a:lnTo>
                  <a:lnTo>
                    <a:pt x="3492" y="16174"/>
                  </a:lnTo>
                  <a:lnTo>
                    <a:pt x="14983" y="16174"/>
                  </a:lnTo>
                  <a:lnTo>
                    <a:pt x="14983" y="18055"/>
                  </a:lnTo>
                  <a:lnTo>
                    <a:pt x="2058" y="18055"/>
                  </a:lnTo>
                  <a:cubicBezTo>
                    <a:pt x="1543" y="18055"/>
                    <a:pt x="1124" y="17636"/>
                    <a:pt x="1124" y="17108"/>
                  </a:cubicBezTo>
                  <a:cubicBezTo>
                    <a:pt x="1124" y="16593"/>
                    <a:pt x="1543" y="16174"/>
                    <a:pt x="2058" y="16174"/>
                  </a:cubicBezTo>
                  <a:lnTo>
                    <a:pt x="2396" y="16174"/>
                  </a:lnTo>
                  <a:lnTo>
                    <a:pt x="2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6"/>
            <p:cNvSpPr/>
            <p:nvPr/>
          </p:nvSpPr>
          <p:spPr>
            <a:xfrm>
              <a:off x="3563167" y="3442082"/>
              <a:ext cx="134310" cy="108181"/>
            </a:xfrm>
            <a:custGeom>
              <a:rect b="b" l="l" r="r" t="t"/>
              <a:pathLst>
                <a:path extrusionOk="0" h="4873" w="6050">
                  <a:moveTo>
                    <a:pt x="1895" y="0"/>
                  </a:moveTo>
                  <a:lnTo>
                    <a:pt x="1895" y="1448"/>
                  </a:lnTo>
                  <a:cubicBezTo>
                    <a:pt x="1895" y="2030"/>
                    <a:pt x="1583" y="2585"/>
                    <a:pt x="1096" y="2883"/>
                  </a:cubicBezTo>
                  <a:cubicBezTo>
                    <a:pt x="636" y="3153"/>
                    <a:pt x="271" y="3532"/>
                    <a:pt x="0" y="3965"/>
                  </a:cubicBezTo>
                  <a:lnTo>
                    <a:pt x="1475" y="3965"/>
                  </a:lnTo>
                  <a:cubicBezTo>
                    <a:pt x="2084" y="3965"/>
                    <a:pt x="2680" y="4169"/>
                    <a:pt x="3167" y="4534"/>
                  </a:cubicBezTo>
                  <a:cubicBezTo>
                    <a:pt x="3465" y="4750"/>
                    <a:pt x="3817" y="4873"/>
                    <a:pt x="4169" y="4873"/>
                  </a:cubicBezTo>
                  <a:lnTo>
                    <a:pt x="6050" y="4873"/>
                  </a:lnTo>
                  <a:cubicBezTo>
                    <a:pt x="5833" y="4046"/>
                    <a:pt x="5306" y="3343"/>
                    <a:pt x="4561" y="2883"/>
                  </a:cubicBezTo>
                  <a:cubicBezTo>
                    <a:pt x="4073" y="2585"/>
                    <a:pt x="3763" y="2030"/>
                    <a:pt x="3763" y="1448"/>
                  </a:cubicBezTo>
                  <a:lnTo>
                    <a:pt x="37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9" name="Google Shape;2099;p46"/>
          <p:cNvGrpSpPr/>
          <p:nvPr/>
        </p:nvGrpSpPr>
        <p:grpSpPr>
          <a:xfrm>
            <a:off x="4030677" y="3369643"/>
            <a:ext cx="425485" cy="412254"/>
            <a:chOff x="4030677" y="3369643"/>
            <a:chExt cx="425485" cy="412254"/>
          </a:xfrm>
        </p:grpSpPr>
        <p:sp>
          <p:nvSpPr>
            <p:cNvPr id="2100" name="Google Shape;2100;p46"/>
            <p:cNvSpPr/>
            <p:nvPr/>
          </p:nvSpPr>
          <p:spPr>
            <a:xfrm>
              <a:off x="4144541" y="3483529"/>
              <a:ext cx="78144" cy="78144"/>
            </a:xfrm>
            <a:custGeom>
              <a:rect b="b" l="l" r="r" t="t"/>
              <a:pathLst>
                <a:path extrusionOk="0" h="3520" w="3520">
                  <a:moveTo>
                    <a:pt x="1760" y="1"/>
                  </a:moveTo>
                  <a:cubicBezTo>
                    <a:pt x="1449" y="1"/>
                    <a:pt x="1192" y="258"/>
                    <a:pt x="1192" y="569"/>
                  </a:cubicBezTo>
                  <a:lnTo>
                    <a:pt x="1192" y="1205"/>
                  </a:lnTo>
                  <a:lnTo>
                    <a:pt x="556" y="1205"/>
                  </a:lnTo>
                  <a:cubicBezTo>
                    <a:pt x="244" y="1205"/>
                    <a:pt x="1" y="1449"/>
                    <a:pt x="1" y="1760"/>
                  </a:cubicBezTo>
                  <a:cubicBezTo>
                    <a:pt x="1" y="2071"/>
                    <a:pt x="244" y="2329"/>
                    <a:pt x="556" y="2329"/>
                  </a:cubicBezTo>
                  <a:lnTo>
                    <a:pt x="1192" y="2329"/>
                  </a:lnTo>
                  <a:lnTo>
                    <a:pt x="1192" y="2964"/>
                  </a:lnTo>
                  <a:cubicBezTo>
                    <a:pt x="1192" y="3276"/>
                    <a:pt x="1449" y="3520"/>
                    <a:pt x="1760" y="3520"/>
                  </a:cubicBezTo>
                  <a:cubicBezTo>
                    <a:pt x="2072" y="3520"/>
                    <a:pt x="2316" y="3276"/>
                    <a:pt x="2316" y="2964"/>
                  </a:cubicBezTo>
                  <a:lnTo>
                    <a:pt x="2316" y="2329"/>
                  </a:lnTo>
                  <a:lnTo>
                    <a:pt x="2951" y="2329"/>
                  </a:lnTo>
                  <a:cubicBezTo>
                    <a:pt x="3263" y="2329"/>
                    <a:pt x="3520" y="2071"/>
                    <a:pt x="3520" y="1760"/>
                  </a:cubicBezTo>
                  <a:cubicBezTo>
                    <a:pt x="3520" y="1449"/>
                    <a:pt x="3263" y="1205"/>
                    <a:pt x="2951" y="1205"/>
                  </a:cubicBezTo>
                  <a:lnTo>
                    <a:pt x="2316" y="1205"/>
                  </a:lnTo>
                  <a:lnTo>
                    <a:pt x="2316" y="569"/>
                  </a:lnTo>
                  <a:cubicBezTo>
                    <a:pt x="2316" y="258"/>
                    <a:pt x="2072"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6"/>
            <p:cNvSpPr/>
            <p:nvPr/>
          </p:nvSpPr>
          <p:spPr>
            <a:xfrm>
              <a:off x="4296278" y="3490145"/>
              <a:ext cx="73948" cy="71528"/>
            </a:xfrm>
            <a:custGeom>
              <a:rect b="b" l="l" r="r" t="t"/>
              <a:pathLst>
                <a:path extrusionOk="0" h="3222" w="3331">
                  <a:moveTo>
                    <a:pt x="617" y="1"/>
                  </a:moveTo>
                  <a:cubicBezTo>
                    <a:pt x="471" y="1"/>
                    <a:pt x="326" y="55"/>
                    <a:pt x="218" y="163"/>
                  </a:cubicBezTo>
                  <a:cubicBezTo>
                    <a:pt x="1" y="393"/>
                    <a:pt x="1" y="745"/>
                    <a:pt x="218" y="961"/>
                  </a:cubicBezTo>
                  <a:lnTo>
                    <a:pt x="867" y="1611"/>
                  </a:lnTo>
                  <a:lnTo>
                    <a:pt x="218" y="2260"/>
                  </a:lnTo>
                  <a:cubicBezTo>
                    <a:pt x="1" y="2491"/>
                    <a:pt x="1" y="2843"/>
                    <a:pt x="218" y="3059"/>
                  </a:cubicBezTo>
                  <a:cubicBezTo>
                    <a:pt x="326" y="3168"/>
                    <a:pt x="471" y="3222"/>
                    <a:pt x="617" y="3222"/>
                  </a:cubicBezTo>
                  <a:cubicBezTo>
                    <a:pt x="762" y="3222"/>
                    <a:pt x="907" y="3168"/>
                    <a:pt x="1016" y="3059"/>
                  </a:cubicBezTo>
                  <a:lnTo>
                    <a:pt x="1665" y="2410"/>
                  </a:lnTo>
                  <a:lnTo>
                    <a:pt x="2315" y="3059"/>
                  </a:lnTo>
                  <a:cubicBezTo>
                    <a:pt x="2423" y="3168"/>
                    <a:pt x="2569" y="3222"/>
                    <a:pt x="2714" y="3222"/>
                  </a:cubicBezTo>
                  <a:cubicBezTo>
                    <a:pt x="2860" y="3222"/>
                    <a:pt x="3006" y="3168"/>
                    <a:pt x="3114" y="3059"/>
                  </a:cubicBezTo>
                  <a:cubicBezTo>
                    <a:pt x="3330" y="2843"/>
                    <a:pt x="3330" y="2491"/>
                    <a:pt x="3114" y="2260"/>
                  </a:cubicBezTo>
                  <a:lnTo>
                    <a:pt x="2464" y="1611"/>
                  </a:lnTo>
                  <a:lnTo>
                    <a:pt x="3114" y="961"/>
                  </a:lnTo>
                  <a:cubicBezTo>
                    <a:pt x="3330" y="745"/>
                    <a:pt x="3330" y="393"/>
                    <a:pt x="3114" y="163"/>
                  </a:cubicBezTo>
                  <a:cubicBezTo>
                    <a:pt x="3006" y="55"/>
                    <a:pt x="2860" y="1"/>
                    <a:pt x="2714" y="1"/>
                  </a:cubicBezTo>
                  <a:cubicBezTo>
                    <a:pt x="2569" y="1"/>
                    <a:pt x="2423" y="55"/>
                    <a:pt x="2315" y="163"/>
                  </a:cubicBezTo>
                  <a:lnTo>
                    <a:pt x="1665" y="826"/>
                  </a:lnTo>
                  <a:lnTo>
                    <a:pt x="1016" y="163"/>
                  </a:lnTo>
                  <a:cubicBezTo>
                    <a:pt x="907" y="55"/>
                    <a:pt x="762" y="1"/>
                    <a:pt x="6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6"/>
            <p:cNvSpPr/>
            <p:nvPr/>
          </p:nvSpPr>
          <p:spPr>
            <a:xfrm>
              <a:off x="4076343" y="3430360"/>
              <a:ext cx="55012" cy="64979"/>
            </a:xfrm>
            <a:custGeom>
              <a:rect b="b" l="l" r="r" t="t"/>
              <a:pathLst>
                <a:path extrusionOk="0" h="2927" w="2478">
                  <a:moveTo>
                    <a:pt x="630" y="1"/>
                  </a:moveTo>
                  <a:cubicBezTo>
                    <a:pt x="525" y="1"/>
                    <a:pt x="419" y="31"/>
                    <a:pt x="326" y="95"/>
                  </a:cubicBezTo>
                  <a:cubicBezTo>
                    <a:pt x="68" y="271"/>
                    <a:pt x="1" y="622"/>
                    <a:pt x="176" y="880"/>
                  </a:cubicBezTo>
                  <a:lnTo>
                    <a:pt x="1367" y="2667"/>
                  </a:lnTo>
                  <a:cubicBezTo>
                    <a:pt x="1478" y="2836"/>
                    <a:pt x="1658" y="2926"/>
                    <a:pt x="1840" y="2926"/>
                  </a:cubicBezTo>
                  <a:cubicBezTo>
                    <a:pt x="1948" y="2926"/>
                    <a:pt x="2057" y="2894"/>
                    <a:pt x="2152" y="2829"/>
                  </a:cubicBezTo>
                  <a:cubicBezTo>
                    <a:pt x="2410" y="2653"/>
                    <a:pt x="2477" y="2301"/>
                    <a:pt x="2302" y="2044"/>
                  </a:cubicBezTo>
                  <a:lnTo>
                    <a:pt x="1111" y="258"/>
                  </a:lnTo>
                  <a:cubicBezTo>
                    <a:pt x="998" y="93"/>
                    <a:pt x="815" y="1"/>
                    <a:pt x="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6"/>
            <p:cNvSpPr/>
            <p:nvPr/>
          </p:nvSpPr>
          <p:spPr>
            <a:xfrm>
              <a:off x="4203149" y="3369643"/>
              <a:ext cx="81430" cy="79054"/>
            </a:xfrm>
            <a:custGeom>
              <a:rect b="b" l="l" r="r" t="t"/>
              <a:pathLst>
                <a:path extrusionOk="0" h="3561" w="3668">
                  <a:moveTo>
                    <a:pt x="3052" y="1"/>
                  </a:moveTo>
                  <a:cubicBezTo>
                    <a:pt x="2907" y="1"/>
                    <a:pt x="2761" y="55"/>
                    <a:pt x="2653" y="163"/>
                  </a:cubicBezTo>
                  <a:lnTo>
                    <a:pt x="217" y="2600"/>
                  </a:lnTo>
                  <a:cubicBezTo>
                    <a:pt x="0" y="2816"/>
                    <a:pt x="0" y="3182"/>
                    <a:pt x="217" y="3399"/>
                  </a:cubicBezTo>
                  <a:cubicBezTo>
                    <a:pt x="325" y="3507"/>
                    <a:pt x="471" y="3561"/>
                    <a:pt x="616" y="3561"/>
                  </a:cubicBezTo>
                  <a:cubicBezTo>
                    <a:pt x="761" y="3561"/>
                    <a:pt x="907" y="3507"/>
                    <a:pt x="1015" y="3399"/>
                  </a:cubicBezTo>
                  <a:lnTo>
                    <a:pt x="3451" y="962"/>
                  </a:lnTo>
                  <a:cubicBezTo>
                    <a:pt x="3668" y="746"/>
                    <a:pt x="3668" y="394"/>
                    <a:pt x="3451" y="163"/>
                  </a:cubicBezTo>
                  <a:cubicBezTo>
                    <a:pt x="3343" y="55"/>
                    <a:pt x="3197" y="1"/>
                    <a:pt x="30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6"/>
            <p:cNvSpPr/>
            <p:nvPr/>
          </p:nvSpPr>
          <p:spPr>
            <a:xfrm>
              <a:off x="4197732" y="3369643"/>
              <a:ext cx="24953" cy="24975"/>
            </a:xfrm>
            <a:custGeom>
              <a:rect b="b" l="l" r="r" t="t"/>
              <a:pathLst>
                <a:path extrusionOk="0" h="1125" w="1124">
                  <a:moveTo>
                    <a:pt x="569" y="1"/>
                  </a:moveTo>
                  <a:cubicBezTo>
                    <a:pt x="244" y="1"/>
                    <a:pt x="1" y="259"/>
                    <a:pt x="1" y="569"/>
                  </a:cubicBezTo>
                  <a:cubicBezTo>
                    <a:pt x="1" y="881"/>
                    <a:pt x="257" y="1125"/>
                    <a:pt x="569" y="1125"/>
                  </a:cubicBezTo>
                  <a:cubicBezTo>
                    <a:pt x="867" y="1125"/>
                    <a:pt x="1124" y="881"/>
                    <a:pt x="1124" y="569"/>
                  </a:cubicBezTo>
                  <a:cubicBezTo>
                    <a:pt x="1124" y="259"/>
                    <a:pt x="867" y="1"/>
                    <a:pt x="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6"/>
            <p:cNvSpPr/>
            <p:nvPr/>
          </p:nvSpPr>
          <p:spPr>
            <a:xfrm>
              <a:off x="4264132" y="3430338"/>
              <a:ext cx="24975" cy="24975"/>
            </a:xfrm>
            <a:custGeom>
              <a:rect b="b" l="l" r="r" t="t"/>
              <a:pathLst>
                <a:path extrusionOk="0" h="1125" w="1125">
                  <a:moveTo>
                    <a:pt x="569" y="1"/>
                  </a:moveTo>
                  <a:cubicBezTo>
                    <a:pt x="258" y="1"/>
                    <a:pt x="0" y="259"/>
                    <a:pt x="0" y="569"/>
                  </a:cubicBezTo>
                  <a:cubicBezTo>
                    <a:pt x="0" y="881"/>
                    <a:pt x="258" y="1125"/>
                    <a:pt x="569" y="1125"/>
                  </a:cubicBezTo>
                  <a:cubicBezTo>
                    <a:pt x="881" y="1125"/>
                    <a:pt x="1124" y="881"/>
                    <a:pt x="1124" y="569"/>
                  </a:cubicBezTo>
                  <a:cubicBezTo>
                    <a:pt x="1124" y="259"/>
                    <a:pt x="881" y="1"/>
                    <a:pt x="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6"/>
            <p:cNvSpPr/>
            <p:nvPr/>
          </p:nvSpPr>
          <p:spPr>
            <a:xfrm>
              <a:off x="4050191" y="3516874"/>
              <a:ext cx="54101" cy="78144"/>
            </a:xfrm>
            <a:custGeom>
              <a:rect b="b" l="l" r="r" t="t"/>
              <a:pathLst>
                <a:path extrusionOk="0" h="3520" w="2437">
                  <a:moveTo>
                    <a:pt x="617" y="1"/>
                  </a:moveTo>
                  <a:cubicBezTo>
                    <a:pt x="471" y="1"/>
                    <a:pt x="326" y="55"/>
                    <a:pt x="217" y="163"/>
                  </a:cubicBezTo>
                  <a:cubicBezTo>
                    <a:pt x="1" y="380"/>
                    <a:pt x="1" y="732"/>
                    <a:pt x="217" y="962"/>
                  </a:cubicBezTo>
                  <a:cubicBezTo>
                    <a:pt x="732" y="1462"/>
                    <a:pt x="1071" y="2112"/>
                    <a:pt x="1219" y="2816"/>
                  </a:cubicBezTo>
                  <a:lnTo>
                    <a:pt x="1260" y="3074"/>
                  </a:lnTo>
                  <a:cubicBezTo>
                    <a:pt x="1314" y="3330"/>
                    <a:pt x="1558" y="3520"/>
                    <a:pt x="1814" y="3520"/>
                  </a:cubicBezTo>
                  <a:cubicBezTo>
                    <a:pt x="2166" y="3520"/>
                    <a:pt x="2437" y="3195"/>
                    <a:pt x="2370" y="2843"/>
                  </a:cubicBezTo>
                  <a:lnTo>
                    <a:pt x="2316" y="2599"/>
                  </a:lnTo>
                  <a:cubicBezTo>
                    <a:pt x="2126" y="1666"/>
                    <a:pt x="1679" y="827"/>
                    <a:pt x="1016" y="163"/>
                  </a:cubicBezTo>
                  <a:cubicBezTo>
                    <a:pt x="908" y="55"/>
                    <a:pt x="763" y="1"/>
                    <a:pt x="6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6"/>
            <p:cNvSpPr/>
            <p:nvPr/>
          </p:nvSpPr>
          <p:spPr>
            <a:xfrm>
              <a:off x="4382503" y="3516874"/>
              <a:ext cx="54101" cy="78144"/>
            </a:xfrm>
            <a:custGeom>
              <a:rect b="b" l="l" r="r" t="t"/>
              <a:pathLst>
                <a:path extrusionOk="0" h="3520" w="2437">
                  <a:moveTo>
                    <a:pt x="1826" y="1"/>
                  </a:moveTo>
                  <a:cubicBezTo>
                    <a:pt x="1683" y="1"/>
                    <a:pt x="1537" y="55"/>
                    <a:pt x="1422" y="163"/>
                  </a:cubicBezTo>
                  <a:cubicBezTo>
                    <a:pt x="759" y="827"/>
                    <a:pt x="313" y="1666"/>
                    <a:pt x="123" y="2599"/>
                  </a:cubicBezTo>
                  <a:lnTo>
                    <a:pt x="82" y="2843"/>
                  </a:lnTo>
                  <a:cubicBezTo>
                    <a:pt x="1" y="3195"/>
                    <a:pt x="271" y="3520"/>
                    <a:pt x="623" y="3520"/>
                  </a:cubicBezTo>
                  <a:cubicBezTo>
                    <a:pt x="894" y="3520"/>
                    <a:pt x="1125" y="3330"/>
                    <a:pt x="1179" y="3074"/>
                  </a:cubicBezTo>
                  <a:lnTo>
                    <a:pt x="1233" y="2816"/>
                  </a:lnTo>
                  <a:cubicBezTo>
                    <a:pt x="1368" y="2112"/>
                    <a:pt x="1706" y="1462"/>
                    <a:pt x="2220" y="962"/>
                  </a:cubicBezTo>
                  <a:cubicBezTo>
                    <a:pt x="2437" y="732"/>
                    <a:pt x="2437" y="380"/>
                    <a:pt x="2220" y="163"/>
                  </a:cubicBezTo>
                  <a:cubicBezTo>
                    <a:pt x="2112" y="55"/>
                    <a:pt x="1970" y="1"/>
                    <a:pt x="18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6"/>
            <p:cNvSpPr/>
            <p:nvPr/>
          </p:nvSpPr>
          <p:spPr>
            <a:xfrm>
              <a:off x="4349469" y="3423745"/>
              <a:ext cx="40582" cy="38184"/>
            </a:xfrm>
            <a:custGeom>
              <a:rect b="b" l="l" r="r" t="t"/>
              <a:pathLst>
                <a:path extrusionOk="0" h="1720" w="1828">
                  <a:moveTo>
                    <a:pt x="1217" y="0"/>
                  </a:moveTo>
                  <a:cubicBezTo>
                    <a:pt x="1073" y="0"/>
                    <a:pt x="927" y="54"/>
                    <a:pt x="812" y="163"/>
                  </a:cubicBezTo>
                  <a:lnTo>
                    <a:pt x="217" y="758"/>
                  </a:lnTo>
                  <a:cubicBezTo>
                    <a:pt x="0" y="989"/>
                    <a:pt x="0" y="1341"/>
                    <a:pt x="217" y="1557"/>
                  </a:cubicBezTo>
                  <a:cubicBezTo>
                    <a:pt x="325" y="1665"/>
                    <a:pt x="470" y="1720"/>
                    <a:pt x="616" y="1720"/>
                  </a:cubicBezTo>
                  <a:cubicBezTo>
                    <a:pt x="762" y="1720"/>
                    <a:pt x="907" y="1665"/>
                    <a:pt x="1016" y="1557"/>
                  </a:cubicBezTo>
                  <a:lnTo>
                    <a:pt x="1611" y="962"/>
                  </a:lnTo>
                  <a:cubicBezTo>
                    <a:pt x="1828" y="745"/>
                    <a:pt x="1828" y="379"/>
                    <a:pt x="1611" y="163"/>
                  </a:cubicBezTo>
                  <a:cubicBezTo>
                    <a:pt x="1503" y="54"/>
                    <a:pt x="1361" y="0"/>
                    <a:pt x="12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6"/>
            <p:cNvSpPr/>
            <p:nvPr/>
          </p:nvSpPr>
          <p:spPr>
            <a:xfrm>
              <a:off x="4057117" y="3609137"/>
              <a:ext cx="372605" cy="81430"/>
            </a:xfrm>
            <a:custGeom>
              <a:rect b="b" l="l" r="r" t="t"/>
              <a:pathLst>
                <a:path extrusionOk="0" h="3668" w="16784">
                  <a:moveTo>
                    <a:pt x="6341" y="1"/>
                  </a:moveTo>
                  <a:cubicBezTo>
                    <a:pt x="6126" y="1"/>
                    <a:pt x="5905" y="35"/>
                    <a:pt x="5685" y="109"/>
                  </a:cubicBezTo>
                  <a:cubicBezTo>
                    <a:pt x="4900" y="365"/>
                    <a:pt x="4263" y="569"/>
                    <a:pt x="3276" y="731"/>
                  </a:cubicBezTo>
                  <a:cubicBezTo>
                    <a:pt x="2572" y="839"/>
                    <a:pt x="1854" y="894"/>
                    <a:pt x="1123" y="894"/>
                  </a:cubicBezTo>
                  <a:cubicBezTo>
                    <a:pt x="515" y="894"/>
                    <a:pt x="1" y="1408"/>
                    <a:pt x="1" y="2016"/>
                  </a:cubicBezTo>
                  <a:lnTo>
                    <a:pt x="1" y="3072"/>
                  </a:lnTo>
                  <a:lnTo>
                    <a:pt x="6226" y="3072"/>
                  </a:lnTo>
                  <a:cubicBezTo>
                    <a:pt x="6997" y="3072"/>
                    <a:pt x="7742" y="3276"/>
                    <a:pt x="8392" y="3668"/>
                  </a:cubicBezTo>
                  <a:cubicBezTo>
                    <a:pt x="9042" y="3276"/>
                    <a:pt x="9785" y="3072"/>
                    <a:pt x="10557" y="3072"/>
                  </a:cubicBezTo>
                  <a:lnTo>
                    <a:pt x="16783" y="3072"/>
                  </a:lnTo>
                  <a:lnTo>
                    <a:pt x="16783" y="2016"/>
                  </a:lnTo>
                  <a:cubicBezTo>
                    <a:pt x="16783" y="1408"/>
                    <a:pt x="16282" y="894"/>
                    <a:pt x="15659" y="894"/>
                  </a:cubicBezTo>
                  <a:cubicBezTo>
                    <a:pt x="14943" y="894"/>
                    <a:pt x="14225" y="839"/>
                    <a:pt x="13508" y="731"/>
                  </a:cubicBezTo>
                  <a:cubicBezTo>
                    <a:pt x="12492" y="555"/>
                    <a:pt x="11803" y="338"/>
                    <a:pt x="11112" y="109"/>
                  </a:cubicBezTo>
                  <a:cubicBezTo>
                    <a:pt x="10892" y="35"/>
                    <a:pt x="10671" y="1"/>
                    <a:pt x="10455" y="1"/>
                  </a:cubicBezTo>
                  <a:cubicBezTo>
                    <a:pt x="9356" y="1"/>
                    <a:pt x="8392" y="892"/>
                    <a:pt x="8392" y="2058"/>
                  </a:cubicBezTo>
                  <a:cubicBezTo>
                    <a:pt x="8392" y="892"/>
                    <a:pt x="7437" y="1"/>
                    <a:pt x="63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6"/>
            <p:cNvSpPr/>
            <p:nvPr/>
          </p:nvSpPr>
          <p:spPr>
            <a:xfrm>
              <a:off x="4030677" y="3702266"/>
              <a:ext cx="425485" cy="79631"/>
            </a:xfrm>
            <a:custGeom>
              <a:rect b="b" l="l" r="r" t="t"/>
              <a:pathLst>
                <a:path extrusionOk="0" h="3587" w="19166">
                  <a:moveTo>
                    <a:pt x="555" y="1"/>
                  </a:moveTo>
                  <a:cubicBezTo>
                    <a:pt x="244" y="1"/>
                    <a:pt x="1" y="245"/>
                    <a:pt x="1" y="555"/>
                  </a:cubicBezTo>
                  <a:lnTo>
                    <a:pt x="1" y="1503"/>
                  </a:lnTo>
                  <a:cubicBezTo>
                    <a:pt x="1" y="1800"/>
                    <a:pt x="244" y="2058"/>
                    <a:pt x="555" y="2058"/>
                  </a:cubicBezTo>
                  <a:lnTo>
                    <a:pt x="7715" y="2058"/>
                  </a:lnTo>
                  <a:cubicBezTo>
                    <a:pt x="7932" y="2058"/>
                    <a:pt x="8121" y="2207"/>
                    <a:pt x="8161" y="2423"/>
                  </a:cubicBezTo>
                  <a:cubicBezTo>
                    <a:pt x="8284" y="3100"/>
                    <a:pt x="8892" y="3587"/>
                    <a:pt x="9583" y="3587"/>
                  </a:cubicBezTo>
                  <a:cubicBezTo>
                    <a:pt x="10287" y="3587"/>
                    <a:pt x="10882" y="3100"/>
                    <a:pt x="11018" y="2423"/>
                  </a:cubicBezTo>
                  <a:cubicBezTo>
                    <a:pt x="11058" y="2207"/>
                    <a:pt x="11234" y="2058"/>
                    <a:pt x="11451" y="2058"/>
                  </a:cubicBezTo>
                  <a:lnTo>
                    <a:pt x="18610" y="2058"/>
                  </a:lnTo>
                  <a:cubicBezTo>
                    <a:pt x="18922" y="2058"/>
                    <a:pt x="19165" y="1800"/>
                    <a:pt x="19165" y="1503"/>
                  </a:cubicBezTo>
                  <a:lnTo>
                    <a:pt x="19165" y="555"/>
                  </a:lnTo>
                  <a:cubicBezTo>
                    <a:pt x="19165" y="245"/>
                    <a:pt x="18922" y="1"/>
                    <a:pt x="18610" y="1"/>
                  </a:cubicBezTo>
                  <a:lnTo>
                    <a:pt x="11748" y="1"/>
                  </a:lnTo>
                  <a:cubicBezTo>
                    <a:pt x="10936" y="1"/>
                    <a:pt x="10164" y="326"/>
                    <a:pt x="9583" y="894"/>
                  </a:cubicBezTo>
                  <a:cubicBezTo>
                    <a:pt x="9015" y="326"/>
                    <a:pt x="8230" y="1"/>
                    <a:pt x="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6"/>
          <p:cNvGrpSpPr/>
          <p:nvPr/>
        </p:nvGrpSpPr>
        <p:grpSpPr>
          <a:xfrm>
            <a:off x="4762012" y="3363050"/>
            <a:ext cx="277633" cy="425774"/>
            <a:chOff x="4762012" y="3363050"/>
            <a:chExt cx="277633" cy="425774"/>
          </a:xfrm>
        </p:grpSpPr>
        <p:sp>
          <p:nvSpPr>
            <p:cNvPr id="2112" name="Google Shape;2112;p46"/>
            <p:cNvSpPr/>
            <p:nvPr/>
          </p:nvSpPr>
          <p:spPr>
            <a:xfrm>
              <a:off x="4846727" y="3363050"/>
              <a:ext cx="108203" cy="33988"/>
            </a:xfrm>
            <a:custGeom>
              <a:rect b="b" l="l" r="r" t="t"/>
              <a:pathLst>
                <a:path extrusionOk="0" h="1531" w="4874">
                  <a:moveTo>
                    <a:pt x="1" y="0"/>
                  </a:moveTo>
                  <a:lnTo>
                    <a:pt x="1" y="975"/>
                  </a:lnTo>
                  <a:cubicBezTo>
                    <a:pt x="1" y="1286"/>
                    <a:pt x="258" y="1530"/>
                    <a:pt x="569" y="1530"/>
                  </a:cubicBezTo>
                  <a:lnTo>
                    <a:pt x="4318" y="1530"/>
                  </a:lnTo>
                  <a:cubicBezTo>
                    <a:pt x="4630" y="1530"/>
                    <a:pt x="4873" y="1286"/>
                    <a:pt x="4873" y="975"/>
                  </a:cubicBezTo>
                  <a:lnTo>
                    <a:pt x="48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6"/>
            <p:cNvSpPr/>
            <p:nvPr/>
          </p:nvSpPr>
          <p:spPr>
            <a:xfrm>
              <a:off x="4762012" y="3363050"/>
              <a:ext cx="277633" cy="425774"/>
            </a:xfrm>
            <a:custGeom>
              <a:rect b="b" l="l" r="r" t="t"/>
              <a:pathLst>
                <a:path extrusionOk="0" h="19179" w="12506">
                  <a:moveTo>
                    <a:pt x="10746" y="4832"/>
                  </a:moveTo>
                  <a:cubicBezTo>
                    <a:pt x="11057" y="4832"/>
                    <a:pt x="11315" y="5089"/>
                    <a:pt x="11315" y="5387"/>
                  </a:cubicBezTo>
                  <a:cubicBezTo>
                    <a:pt x="11315" y="5699"/>
                    <a:pt x="11057" y="5955"/>
                    <a:pt x="10746" y="5955"/>
                  </a:cubicBezTo>
                  <a:lnTo>
                    <a:pt x="6551" y="5955"/>
                  </a:lnTo>
                  <a:cubicBezTo>
                    <a:pt x="6253" y="5955"/>
                    <a:pt x="5995" y="5699"/>
                    <a:pt x="5995" y="5387"/>
                  </a:cubicBezTo>
                  <a:cubicBezTo>
                    <a:pt x="5995" y="5089"/>
                    <a:pt x="6253" y="4832"/>
                    <a:pt x="6551" y="4832"/>
                  </a:cubicBezTo>
                  <a:close/>
                  <a:moveTo>
                    <a:pt x="4155" y="4832"/>
                  </a:moveTo>
                  <a:cubicBezTo>
                    <a:pt x="4467" y="4832"/>
                    <a:pt x="4723" y="5089"/>
                    <a:pt x="4723" y="5387"/>
                  </a:cubicBezTo>
                  <a:cubicBezTo>
                    <a:pt x="4723" y="5699"/>
                    <a:pt x="4467" y="5955"/>
                    <a:pt x="4155" y="5955"/>
                  </a:cubicBezTo>
                  <a:lnTo>
                    <a:pt x="3519" y="5955"/>
                  </a:lnTo>
                  <a:lnTo>
                    <a:pt x="3519" y="7783"/>
                  </a:lnTo>
                  <a:cubicBezTo>
                    <a:pt x="3519" y="8094"/>
                    <a:pt x="3276" y="8351"/>
                    <a:pt x="2964" y="8351"/>
                  </a:cubicBezTo>
                  <a:cubicBezTo>
                    <a:pt x="2653" y="8351"/>
                    <a:pt x="2395" y="8094"/>
                    <a:pt x="2395" y="7783"/>
                  </a:cubicBezTo>
                  <a:lnTo>
                    <a:pt x="2395" y="5955"/>
                  </a:lnTo>
                  <a:lnTo>
                    <a:pt x="1760" y="5955"/>
                  </a:lnTo>
                  <a:cubicBezTo>
                    <a:pt x="1448" y="5955"/>
                    <a:pt x="1204" y="5699"/>
                    <a:pt x="1204" y="5387"/>
                  </a:cubicBezTo>
                  <a:cubicBezTo>
                    <a:pt x="1204" y="5089"/>
                    <a:pt x="1448" y="4832"/>
                    <a:pt x="1760" y="4832"/>
                  </a:cubicBezTo>
                  <a:close/>
                  <a:moveTo>
                    <a:pt x="10746" y="7228"/>
                  </a:moveTo>
                  <a:cubicBezTo>
                    <a:pt x="11057" y="7228"/>
                    <a:pt x="11315" y="7485"/>
                    <a:pt x="11315" y="7783"/>
                  </a:cubicBezTo>
                  <a:cubicBezTo>
                    <a:pt x="11315" y="8094"/>
                    <a:pt x="11057" y="8351"/>
                    <a:pt x="10746" y="8351"/>
                  </a:cubicBezTo>
                  <a:lnTo>
                    <a:pt x="6551" y="8351"/>
                  </a:lnTo>
                  <a:cubicBezTo>
                    <a:pt x="6253" y="8351"/>
                    <a:pt x="5995" y="8094"/>
                    <a:pt x="5995" y="7783"/>
                  </a:cubicBezTo>
                  <a:cubicBezTo>
                    <a:pt x="5995" y="7485"/>
                    <a:pt x="6253" y="7228"/>
                    <a:pt x="6551" y="7228"/>
                  </a:cubicBezTo>
                  <a:close/>
                  <a:moveTo>
                    <a:pt x="10746" y="9624"/>
                  </a:moveTo>
                  <a:cubicBezTo>
                    <a:pt x="11057" y="9624"/>
                    <a:pt x="11315" y="9880"/>
                    <a:pt x="11315" y="10192"/>
                  </a:cubicBezTo>
                  <a:cubicBezTo>
                    <a:pt x="11315" y="10490"/>
                    <a:pt x="11057" y="10746"/>
                    <a:pt x="10746" y="10746"/>
                  </a:cubicBezTo>
                  <a:lnTo>
                    <a:pt x="1760" y="10746"/>
                  </a:lnTo>
                  <a:cubicBezTo>
                    <a:pt x="1448" y="10746"/>
                    <a:pt x="1204" y="10490"/>
                    <a:pt x="1204" y="10192"/>
                  </a:cubicBezTo>
                  <a:cubicBezTo>
                    <a:pt x="1204" y="9880"/>
                    <a:pt x="1448" y="9624"/>
                    <a:pt x="1760" y="9624"/>
                  </a:cubicBezTo>
                  <a:close/>
                  <a:moveTo>
                    <a:pt x="10746" y="12019"/>
                  </a:moveTo>
                  <a:cubicBezTo>
                    <a:pt x="11057" y="12019"/>
                    <a:pt x="11315" y="12276"/>
                    <a:pt x="11315" y="12587"/>
                  </a:cubicBezTo>
                  <a:cubicBezTo>
                    <a:pt x="11315" y="12899"/>
                    <a:pt x="11057" y="13143"/>
                    <a:pt x="10746" y="13143"/>
                  </a:cubicBezTo>
                  <a:lnTo>
                    <a:pt x="1760" y="13143"/>
                  </a:lnTo>
                  <a:cubicBezTo>
                    <a:pt x="1448" y="13143"/>
                    <a:pt x="1204" y="12899"/>
                    <a:pt x="1204" y="12587"/>
                  </a:cubicBezTo>
                  <a:cubicBezTo>
                    <a:pt x="1204" y="12276"/>
                    <a:pt x="1448" y="12019"/>
                    <a:pt x="1760" y="12019"/>
                  </a:cubicBezTo>
                  <a:close/>
                  <a:moveTo>
                    <a:pt x="10746" y="14415"/>
                  </a:moveTo>
                  <a:cubicBezTo>
                    <a:pt x="11057" y="14415"/>
                    <a:pt x="11315" y="14671"/>
                    <a:pt x="11315" y="14983"/>
                  </a:cubicBezTo>
                  <a:cubicBezTo>
                    <a:pt x="11315" y="15294"/>
                    <a:pt x="11057" y="15538"/>
                    <a:pt x="10746" y="15538"/>
                  </a:cubicBezTo>
                  <a:lnTo>
                    <a:pt x="1760" y="15538"/>
                  </a:lnTo>
                  <a:cubicBezTo>
                    <a:pt x="1448" y="15538"/>
                    <a:pt x="1204" y="15294"/>
                    <a:pt x="1204" y="14983"/>
                  </a:cubicBezTo>
                  <a:cubicBezTo>
                    <a:pt x="1204" y="14671"/>
                    <a:pt x="1448" y="14415"/>
                    <a:pt x="1760" y="14415"/>
                  </a:cubicBezTo>
                  <a:close/>
                  <a:moveTo>
                    <a:pt x="2247" y="0"/>
                  </a:moveTo>
                  <a:cubicBezTo>
                    <a:pt x="1015" y="0"/>
                    <a:pt x="0" y="1002"/>
                    <a:pt x="0" y="2247"/>
                  </a:cubicBezTo>
                  <a:lnTo>
                    <a:pt x="0" y="16932"/>
                  </a:lnTo>
                  <a:cubicBezTo>
                    <a:pt x="0" y="18163"/>
                    <a:pt x="1015" y="19179"/>
                    <a:pt x="2247" y="19179"/>
                  </a:cubicBezTo>
                  <a:lnTo>
                    <a:pt x="10259" y="19179"/>
                  </a:lnTo>
                  <a:cubicBezTo>
                    <a:pt x="11504" y="19179"/>
                    <a:pt x="12506" y="18163"/>
                    <a:pt x="12506" y="16932"/>
                  </a:cubicBezTo>
                  <a:lnTo>
                    <a:pt x="12506" y="2247"/>
                  </a:lnTo>
                  <a:cubicBezTo>
                    <a:pt x="12506" y="1002"/>
                    <a:pt x="11504" y="0"/>
                    <a:pt x="10259" y="0"/>
                  </a:cubicBezTo>
                  <a:lnTo>
                    <a:pt x="9812" y="0"/>
                  </a:lnTo>
                  <a:lnTo>
                    <a:pt x="9812" y="975"/>
                  </a:lnTo>
                  <a:cubicBezTo>
                    <a:pt x="9812" y="1909"/>
                    <a:pt x="9054" y="2653"/>
                    <a:pt x="8134" y="2653"/>
                  </a:cubicBezTo>
                  <a:lnTo>
                    <a:pt x="4385" y="2653"/>
                  </a:lnTo>
                  <a:cubicBezTo>
                    <a:pt x="3451" y="2653"/>
                    <a:pt x="2693" y="1909"/>
                    <a:pt x="2693" y="975"/>
                  </a:cubicBezTo>
                  <a:lnTo>
                    <a:pt x="26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4" name="Google Shape;2114;p46"/>
          <p:cNvGrpSpPr/>
          <p:nvPr/>
        </p:nvGrpSpPr>
        <p:grpSpPr>
          <a:xfrm>
            <a:off x="5352110" y="3363050"/>
            <a:ext cx="412543" cy="425774"/>
            <a:chOff x="5352110" y="3363050"/>
            <a:chExt cx="412543" cy="425774"/>
          </a:xfrm>
        </p:grpSpPr>
        <p:sp>
          <p:nvSpPr>
            <p:cNvPr id="2115" name="Google Shape;2115;p46"/>
            <p:cNvSpPr/>
            <p:nvPr/>
          </p:nvSpPr>
          <p:spPr>
            <a:xfrm>
              <a:off x="5712949" y="3455291"/>
              <a:ext cx="51704" cy="333400"/>
            </a:xfrm>
            <a:custGeom>
              <a:rect b="b" l="l" r="r" t="t"/>
              <a:pathLst>
                <a:path extrusionOk="0" h="15018" w="2329">
                  <a:moveTo>
                    <a:pt x="1" y="1"/>
                  </a:moveTo>
                  <a:lnTo>
                    <a:pt x="1" y="13521"/>
                  </a:lnTo>
                  <a:cubicBezTo>
                    <a:pt x="1" y="13629"/>
                    <a:pt x="28" y="13738"/>
                    <a:pt x="96" y="13819"/>
                  </a:cubicBezTo>
                  <a:lnTo>
                    <a:pt x="692" y="14753"/>
                  </a:lnTo>
                  <a:cubicBezTo>
                    <a:pt x="800" y="14929"/>
                    <a:pt x="983" y="15017"/>
                    <a:pt x="1165" y="15017"/>
                  </a:cubicBezTo>
                  <a:cubicBezTo>
                    <a:pt x="1348" y="15017"/>
                    <a:pt x="1531" y="14929"/>
                    <a:pt x="1639" y="14753"/>
                  </a:cubicBezTo>
                  <a:lnTo>
                    <a:pt x="2235" y="13819"/>
                  </a:lnTo>
                  <a:cubicBezTo>
                    <a:pt x="2289" y="13738"/>
                    <a:pt x="2329" y="13629"/>
                    <a:pt x="2329" y="13521"/>
                  </a:cubicBezTo>
                  <a:lnTo>
                    <a:pt x="2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6"/>
            <p:cNvSpPr/>
            <p:nvPr/>
          </p:nvSpPr>
          <p:spPr>
            <a:xfrm>
              <a:off x="5712949" y="3363050"/>
              <a:ext cx="51704" cy="67310"/>
            </a:xfrm>
            <a:custGeom>
              <a:rect b="b" l="l" r="r" t="t"/>
              <a:pathLst>
                <a:path extrusionOk="0" h="3032" w="2329">
                  <a:moveTo>
                    <a:pt x="1165" y="0"/>
                  </a:moveTo>
                  <a:cubicBezTo>
                    <a:pt x="529" y="0"/>
                    <a:pt x="1" y="514"/>
                    <a:pt x="1" y="1164"/>
                  </a:cubicBezTo>
                  <a:lnTo>
                    <a:pt x="1" y="3032"/>
                  </a:lnTo>
                  <a:lnTo>
                    <a:pt x="2329" y="3032"/>
                  </a:lnTo>
                  <a:lnTo>
                    <a:pt x="2329" y="1164"/>
                  </a:lnTo>
                  <a:cubicBezTo>
                    <a:pt x="2329" y="514"/>
                    <a:pt x="1801" y="0"/>
                    <a:pt x="11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6"/>
            <p:cNvSpPr/>
            <p:nvPr/>
          </p:nvSpPr>
          <p:spPr>
            <a:xfrm>
              <a:off x="5352110" y="3363050"/>
              <a:ext cx="187213" cy="425774"/>
            </a:xfrm>
            <a:custGeom>
              <a:rect b="b" l="l" r="r" t="t"/>
              <a:pathLst>
                <a:path extrusionOk="0" h="19179" w="8433">
                  <a:moveTo>
                    <a:pt x="5996" y="2436"/>
                  </a:moveTo>
                  <a:cubicBezTo>
                    <a:pt x="6308" y="2436"/>
                    <a:pt x="6564" y="2680"/>
                    <a:pt x="6564" y="2992"/>
                  </a:cubicBezTo>
                  <a:cubicBezTo>
                    <a:pt x="6564" y="3303"/>
                    <a:pt x="6308" y="3560"/>
                    <a:pt x="5996" y="3560"/>
                  </a:cubicBezTo>
                  <a:lnTo>
                    <a:pt x="3005" y="3560"/>
                  </a:lnTo>
                  <a:cubicBezTo>
                    <a:pt x="2693" y="3560"/>
                    <a:pt x="2437" y="3303"/>
                    <a:pt x="2437" y="2992"/>
                  </a:cubicBezTo>
                  <a:cubicBezTo>
                    <a:pt x="2437" y="2680"/>
                    <a:pt x="2693" y="2436"/>
                    <a:pt x="3005" y="2436"/>
                  </a:cubicBezTo>
                  <a:close/>
                  <a:moveTo>
                    <a:pt x="4792" y="4832"/>
                  </a:moveTo>
                  <a:cubicBezTo>
                    <a:pt x="5103" y="4832"/>
                    <a:pt x="5360" y="5076"/>
                    <a:pt x="5360" y="5387"/>
                  </a:cubicBezTo>
                  <a:cubicBezTo>
                    <a:pt x="5360" y="5699"/>
                    <a:pt x="5103" y="5955"/>
                    <a:pt x="4792" y="5955"/>
                  </a:cubicBezTo>
                  <a:lnTo>
                    <a:pt x="3005" y="5955"/>
                  </a:lnTo>
                  <a:cubicBezTo>
                    <a:pt x="2693" y="5955"/>
                    <a:pt x="2437" y="5699"/>
                    <a:pt x="2437" y="5387"/>
                  </a:cubicBezTo>
                  <a:cubicBezTo>
                    <a:pt x="2437" y="5076"/>
                    <a:pt x="2693" y="4832"/>
                    <a:pt x="3005" y="4832"/>
                  </a:cubicBezTo>
                  <a:close/>
                  <a:moveTo>
                    <a:pt x="569" y="0"/>
                  </a:moveTo>
                  <a:cubicBezTo>
                    <a:pt x="257" y="0"/>
                    <a:pt x="1" y="258"/>
                    <a:pt x="1" y="569"/>
                  </a:cubicBezTo>
                  <a:lnTo>
                    <a:pt x="1" y="18610"/>
                  </a:lnTo>
                  <a:cubicBezTo>
                    <a:pt x="1" y="18921"/>
                    <a:pt x="257" y="19179"/>
                    <a:pt x="569" y="19179"/>
                  </a:cubicBezTo>
                  <a:lnTo>
                    <a:pt x="8432" y="19179"/>
                  </a:lnTo>
                  <a:lnTo>
                    <a:pt x="84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6"/>
            <p:cNvSpPr/>
            <p:nvPr/>
          </p:nvSpPr>
          <p:spPr>
            <a:xfrm>
              <a:off x="5564231" y="3363050"/>
              <a:ext cx="28283" cy="425774"/>
            </a:xfrm>
            <a:custGeom>
              <a:rect b="b" l="l" r="r" t="t"/>
              <a:pathLst>
                <a:path extrusionOk="0" h="19179" w="1274">
                  <a:moveTo>
                    <a:pt x="1" y="0"/>
                  </a:moveTo>
                  <a:lnTo>
                    <a:pt x="1" y="19179"/>
                  </a:lnTo>
                  <a:lnTo>
                    <a:pt x="1273" y="19179"/>
                  </a:lnTo>
                  <a:lnTo>
                    <a:pt x="12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6"/>
            <p:cNvSpPr/>
            <p:nvPr/>
          </p:nvSpPr>
          <p:spPr>
            <a:xfrm>
              <a:off x="5617400" y="3363050"/>
              <a:ext cx="53236" cy="425774"/>
            </a:xfrm>
            <a:custGeom>
              <a:rect b="b" l="l" r="r" t="t"/>
              <a:pathLst>
                <a:path extrusionOk="0" h="19179" w="2398">
                  <a:moveTo>
                    <a:pt x="1" y="0"/>
                  </a:moveTo>
                  <a:lnTo>
                    <a:pt x="1" y="19179"/>
                  </a:lnTo>
                  <a:lnTo>
                    <a:pt x="705" y="19179"/>
                  </a:lnTo>
                  <a:cubicBezTo>
                    <a:pt x="1639" y="19179"/>
                    <a:pt x="2397" y="18421"/>
                    <a:pt x="2397" y="17487"/>
                  </a:cubicBezTo>
                  <a:lnTo>
                    <a:pt x="2397" y="1693"/>
                  </a:lnTo>
                  <a:cubicBezTo>
                    <a:pt x="2397" y="758"/>
                    <a:pt x="1639" y="0"/>
                    <a:pt x="7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0" name="Google Shape;2120;p46"/>
          <p:cNvGrpSpPr/>
          <p:nvPr/>
        </p:nvGrpSpPr>
        <p:grpSpPr>
          <a:xfrm>
            <a:off x="6037158" y="3363050"/>
            <a:ext cx="357575" cy="425774"/>
            <a:chOff x="6037158" y="3363050"/>
            <a:chExt cx="357575" cy="425774"/>
          </a:xfrm>
        </p:grpSpPr>
        <p:sp>
          <p:nvSpPr>
            <p:cNvPr id="2121" name="Google Shape;2121;p46"/>
            <p:cNvSpPr/>
            <p:nvPr/>
          </p:nvSpPr>
          <p:spPr>
            <a:xfrm>
              <a:off x="6260712" y="3586892"/>
              <a:ext cx="28860" cy="16539"/>
            </a:xfrm>
            <a:custGeom>
              <a:rect b="b" l="l" r="r" t="t"/>
              <a:pathLst>
                <a:path extrusionOk="0" h="745" w="1300">
                  <a:moveTo>
                    <a:pt x="257" y="1"/>
                  </a:moveTo>
                  <a:lnTo>
                    <a:pt x="1" y="745"/>
                  </a:lnTo>
                  <a:lnTo>
                    <a:pt x="1300" y="745"/>
                  </a:lnTo>
                  <a:lnTo>
                    <a:pt x="2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6"/>
            <p:cNvSpPr/>
            <p:nvPr/>
          </p:nvSpPr>
          <p:spPr>
            <a:xfrm>
              <a:off x="6237268" y="3515986"/>
              <a:ext cx="27062" cy="31280"/>
            </a:xfrm>
            <a:custGeom>
              <a:rect b="b" l="l" r="r" t="t"/>
              <a:pathLst>
                <a:path extrusionOk="0" h="1409" w="1219">
                  <a:moveTo>
                    <a:pt x="1219" y="1"/>
                  </a:moveTo>
                  <a:lnTo>
                    <a:pt x="1" y="894"/>
                  </a:lnTo>
                  <a:lnTo>
                    <a:pt x="732" y="1408"/>
                  </a:lnTo>
                  <a:lnTo>
                    <a:pt x="12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6"/>
            <p:cNvSpPr/>
            <p:nvPr/>
          </p:nvSpPr>
          <p:spPr>
            <a:xfrm>
              <a:off x="6163365" y="3468700"/>
              <a:ext cx="104873" cy="51815"/>
            </a:xfrm>
            <a:custGeom>
              <a:rect b="b" l="l" r="r" t="t"/>
              <a:pathLst>
                <a:path extrusionOk="0" h="2334" w="4724">
                  <a:moveTo>
                    <a:pt x="2362" y="1"/>
                  </a:moveTo>
                  <a:cubicBezTo>
                    <a:pt x="1550" y="1"/>
                    <a:pt x="735" y="204"/>
                    <a:pt x="0" y="615"/>
                  </a:cubicBezTo>
                  <a:lnTo>
                    <a:pt x="2368" y="2333"/>
                  </a:lnTo>
                  <a:lnTo>
                    <a:pt x="4723" y="615"/>
                  </a:lnTo>
                  <a:cubicBezTo>
                    <a:pt x="3996" y="207"/>
                    <a:pt x="3180" y="1"/>
                    <a:pt x="2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6"/>
            <p:cNvSpPr/>
            <p:nvPr/>
          </p:nvSpPr>
          <p:spPr>
            <a:xfrm>
              <a:off x="6167250" y="3515986"/>
              <a:ext cx="27062" cy="31280"/>
            </a:xfrm>
            <a:custGeom>
              <a:rect b="b" l="l" r="r" t="t"/>
              <a:pathLst>
                <a:path extrusionOk="0" h="1409" w="1219">
                  <a:moveTo>
                    <a:pt x="1" y="1"/>
                  </a:moveTo>
                  <a:lnTo>
                    <a:pt x="488" y="1408"/>
                  </a:lnTo>
                  <a:lnTo>
                    <a:pt x="1219" y="89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6"/>
            <p:cNvSpPr/>
            <p:nvPr/>
          </p:nvSpPr>
          <p:spPr>
            <a:xfrm>
              <a:off x="6037158" y="3588380"/>
              <a:ext cx="357575" cy="200444"/>
            </a:xfrm>
            <a:custGeom>
              <a:rect b="b" l="l" r="r" t="t"/>
              <a:pathLst>
                <a:path extrusionOk="0" h="9029" w="16107">
                  <a:moveTo>
                    <a:pt x="1" y="1"/>
                  </a:moveTo>
                  <a:lnTo>
                    <a:pt x="1" y="3967"/>
                  </a:lnTo>
                  <a:lnTo>
                    <a:pt x="1760" y="3967"/>
                  </a:lnTo>
                  <a:cubicBezTo>
                    <a:pt x="2558" y="3967"/>
                    <a:pt x="3222" y="4617"/>
                    <a:pt x="3222" y="5429"/>
                  </a:cubicBezTo>
                  <a:cubicBezTo>
                    <a:pt x="3222" y="5618"/>
                    <a:pt x="3370" y="5767"/>
                    <a:pt x="3560" y="5767"/>
                  </a:cubicBezTo>
                  <a:cubicBezTo>
                    <a:pt x="4359" y="5767"/>
                    <a:pt x="5022" y="6416"/>
                    <a:pt x="5022" y="7228"/>
                  </a:cubicBezTo>
                  <a:lnTo>
                    <a:pt x="5022" y="9029"/>
                  </a:lnTo>
                  <a:lnTo>
                    <a:pt x="11085" y="9029"/>
                  </a:lnTo>
                  <a:lnTo>
                    <a:pt x="11085" y="7228"/>
                  </a:lnTo>
                  <a:cubicBezTo>
                    <a:pt x="11085" y="6416"/>
                    <a:pt x="11735" y="5767"/>
                    <a:pt x="12547" y="5767"/>
                  </a:cubicBezTo>
                  <a:cubicBezTo>
                    <a:pt x="12723" y="5767"/>
                    <a:pt x="12886" y="5618"/>
                    <a:pt x="12886" y="5429"/>
                  </a:cubicBezTo>
                  <a:cubicBezTo>
                    <a:pt x="12886" y="4617"/>
                    <a:pt x="13535" y="3967"/>
                    <a:pt x="14333" y="3967"/>
                  </a:cubicBezTo>
                  <a:lnTo>
                    <a:pt x="16107" y="3967"/>
                  </a:lnTo>
                  <a:lnTo>
                    <a:pt x="16107" y="1"/>
                  </a:lnTo>
                  <a:lnTo>
                    <a:pt x="13981" y="1"/>
                  </a:lnTo>
                  <a:cubicBezTo>
                    <a:pt x="13927" y="461"/>
                    <a:pt x="13819" y="975"/>
                    <a:pt x="13630" y="1517"/>
                  </a:cubicBezTo>
                  <a:cubicBezTo>
                    <a:pt x="12790" y="3778"/>
                    <a:pt x="10598" y="5388"/>
                    <a:pt x="8053" y="5388"/>
                  </a:cubicBezTo>
                  <a:cubicBezTo>
                    <a:pt x="5496" y="5388"/>
                    <a:pt x="3316" y="3778"/>
                    <a:pt x="2464" y="1517"/>
                  </a:cubicBezTo>
                  <a:cubicBezTo>
                    <a:pt x="2288" y="1044"/>
                    <a:pt x="2166" y="461"/>
                    <a:pt x="21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6"/>
            <p:cNvSpPr/>
            <p:nvPr/>
          </p:nvSpPr>
          <p:spPr>
            <a:xfrm>
              <a:off x="6037158" y="3363050"/>
              <a:ext cx="357575" cy="200444"/>
            </a:xfrm>
            <a:custGeom>
              <a:rect b="b" l="l" r="r" t="t"/>
              <a:pathLst>
                <a:path extrusionOk="0" h="9029" w="16107">
                  <a:moveTo>
                    <a:pt x="5022" y="0"/>
                  </a:moveTo>
                  <a:lnTo>
                    <a:pt x="5022" y="1801"/>
                  </a:lnTo>
                  <a:cubicBezTo>
                    <a:pt x="5022" y="2599"/>
                    <a:pt x="4359" y="3262"/>
                    <a:pt x="3560" y="3262"/>
                  </a:cubicBezTo>
                  <a:cubicBezTo>
                    <a:pt x="3370" y="3262"/>
                    <a:pt x="3222" y="3411"/>
                    <a:pt x="3222" y="3600"/>
                  </a:cubicBezTo>
                  <a:cubicBezTo>
                    <a:pt x="3222" y="4399"/>
                    <a:pt x="2558" y="5062"/>
                    <a:pt x="1760" y="5062"/>
                  </a:cubicBezTo>
                  <a:lnTo>
                    <a:pt x="1" y="5062"/>
                  </a:lnTo>
                  <a:lnTo>
                    <a:pt x="1" y="9028"/>
                  </a:lnTo>
                  <a:lnTo>
                    <a:pt x="2125" y="9028"/>
                  </a:lnTo>
                  <a:cubicBezTo>
                    <a:pt x="2410" y="6009"/>
                    <a:pt x="4955" y="3627"/>
                    <a:pt x="8053" y="3627"/>
                  </a:cubicBezTo>
                  <a:cubicBezTo>
                    <a:pt x="11139" y="3627"/>
                    <a:pt x="13698" y="6009"/>
                    <a:pt x="13981" y="9028"/>
                  </a:cubicBezTo>
                  <a:lnTo>
                    <a:pt x="16107" y="9028"/>
                  </a:lnTo>
                  <a:lnTo>
                    <a:pt x="16107" y="5062"/>
                  </a:lnTo>
                  <a:lnTo>
                    <a:pt x="14333" y="5062"/>
                  </a:lnTo>
                  <a:cubicBezTo>
                    <a:pt x="13535" y="5062"/>
                    <a:pt x="12886" y="4399"/>
                    <a:pt x="12886" y="3600"/>
                  </a:cubicBezTo>
                  <a:cubicBezTo>
                    <a:pt x="12886" y="3411"/>
                    <a:pt x="12723" y="3262"/>
                    <a:pt x="12547" y="3262"/>
                  </a:cubicBezTo>
                  <a:cubicBezTo>
                    <a:pt x="11735" y="3262"/>
                    <a:pt x="11085" y="2599"/>
                    <a:pt x="11085" y="1801"/>
                  </a:cubicBezTo>
                  <a:lnTo>
                    <a:pt x="110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6"/>
            <p:cNvSpPr/>
            <p:nvPr/>
          </p:nvSpPr>
          <p:spPr>
            <a:xfrm>
              <a:off x="6186475" y="3551128"/>
              <a:ext cx="58630" cy="52303"/>
            </a:xfrm>
            <a:custGeom>
              <a:rect b="b" l="l" r="r" t="t"/>
              <a:pathLst>
                <a:path extrusionOk="0" h="2356" w="2641">
                  <a:moveTo>
                    <a:pt x="1327" y="1"/>
                  </a:moveTo>
                  <a:lnTo>
                    <a:pt x="1" y="935"/>
                  </a:lnTo>
                  <a:lnTo>
                    <a:pt x="488" y="2356"/>
                  </a:lnTo>
                  <a:lnTo>
                    <a:pt x="2153" y="2356"/>
                  </a:lnTo>
                  <a:lnTo>
                    <a:pt x="2641" y="935"/>
                  </a:lnTo>
                  <a:lnTo>
                    <a:pt x="13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6"/>
            <p:cNvSpPr/>
            <p:nvPr/>
          </p:nvSpPr>
          <p:spPr>
            <a:xfrm>
              <a:off x="6206033" y="3628362"/>
              <a:ext cx="19847" cy="28860"/>
            </a:xfrm>
            <a:custGeom>
              <a:rect b="b" l="l" r="r" t="t"/>
              <a:pathLst>
                <a:path extrusionOk="0" h="1300" w="894">
                  <a:moveTo>
                    <a:pt x="0" y="1"/>
                  </a:moveTo>
                  <a:lnTo>
                    <a:pt x="446" y="1300"/>
                  </a:lnTo>
                  <a:lnTo>
                    <a:pt x="8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6"/>
            <p:cNvSpPr/>
            <p:nvPr/>
          </p:nvSpPr>
          <p:spPr>
            <a:xfrm>
              <a:off x="6104468" y="3503665"/>
              <a:ext cx="52303" cy="91664"/>
            </a:xfrm>
            <a:custGeom>
              <a:rect b="b" l="l" r="r" t="t"/>
              <a:pathLst>
                <a:path extrusionOk="0" h="4129" w="2356">
                  <a:moveTo>
                    <a:pt x="1448" y="0"/>
                  </a:moveTo>
                  <a:cubicBezTo>
                    <a:pt x="407" y="1151"/>
                    <a:pt x="1" y="2680"/>
                    <a:pt x="271" y="4129"/>
                  </a:cubicBezTo>
                  <a:lnTo>
                    <a:pt x="2356" y="2640"/>
                  </a:lnTo>
                  <a:lnTo>
                    <a:pt x="14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6"/>
            <p:cNvSpPr/>
            <p:nvPr/>
          </p:nvSpPr>
          <p:spPr>
            <a:xfrm>
              <a:off x="6037158" y="3363050"/>
              <a:ext cx="86558" cy="87468"/>
            </a:xfrm>
            <a:custGeom>
              <a:rect b="b" l="l" r="r" t="t"/>
              <a:pathLst>
                <a:path extrusionOk="0" h="3940" w="3899">
                  <a:moveTo>
                    <a:pt x="1679" y="0"/>
                  </a:moveTo>
                  <a:cubicBezTo>
                    <a:pt x="759" y="0"/>
                    <a:pt x="1" y="758"/>
                    <a:pt x="1" y="1693"/>
                  </a:cubicBezTo>
                  <a:lnTo>
                    <a:pt x="1" y="3939"/>
                  </a:lnTo>
                  <a:lnTo>
                    <a:pt x="1760" y="3939"/>
                  </a:lnTo>
                  <a:cubicBezTo>
                    <a:pt x="1950" y="3939"/>
                    <a:pt x="2098" y="3777"/>
                    <a:pt x="2098" y="3600"/>
                  </a:cubicBezTo>
                  <a:cubicBezTo>
                    <a:pt x="2098" y="2788"/>
                    <a:pt x="2748" y="2139"/>
                    <a:pt x="3560" y="2139"/>
                  </a:cubicBezTo>
                  <a:cubicBezTo>
                    <a:pt x="3736" y="2139"/>
                    <a:pt x="3899" y="1990"/>
                    <a:pt x="3899" y="1801"/>
                  </a:cubicBezTo>
                  <a:lnTo>
                    <a:pt x="38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6"/>
            <p:cNvSpPr/>
            <p:nvPr/>
          </p:nvSpPr>
          <p:spPr>
            <a:xfrm>
              <a:off x="6037158" y="3701356"/>
              <a:ext cx="86558" cy="87468"/>
            </a:xfrm>
            <a:custGeom>
              <a:rect b="b" l="l" r="r" t="t"/>
              <a:pathLst>
                <a:path extrusionOk="0" h="3940" w="3899">
                  <a:moveTo>
                    <a:pt x="1" y="1"/>
                  </a:moveTo>
                  <a:lnTo>
                    <a:pt x="1" y="2248"/>
                  </a:lnTo>
                  <a:cubicBezTo>
                    <a:pt x="1" y="3182"/>
                    <a:pt x="759" y="3940"/>
                    <a:pt x="1679" y="3940"/>
                  </a:cubicBezTo>
                  <a:lnTo>
                    <a:pt x="3899" y="3940"/>
                  </a:lnTo>
                  <a:lnTo>
                    <a:pt x="3899" y="2139"/>
                  </a:lnTo>
                  <a:cubicBezTo>
                    <a:pt x="3899" y="1950"/>
                    <a:pt x="3736" y="1801"/>
                    <a:pt x="3560" y="1801"/>
                  </a:cubicBezTo>
                  <a:cubicBezTo>
                    <a:pt x="2748" y="1801"/>
                    <a:pt x="2098" y="1138"/>
                    <a:pt x="2098" y="340"/>
                  </a:cubicBezTo>
                  <a:cubicBezTo>
                    <a:pt x="2098" y="150"/>
                    <a:pt x="1950"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6"/>
            <p:cNvSpPr/>
            <p:nvPr/>
          </p:nvSpPr>
          <p:spPr>
            <a:xfrm>
              <a:off x="6308175" y="3701356"/>
              <a:ext cx="86558" cy="87468"/>
            </a:xfrm>
            <a:custGeom>
              <a:rect b="b" l="l" r="r" t="t"/>
              <a:pathLst>
                <a:path extrusionOk="0" h="3940" w="3899">
                  <a:moveTo>
                    <a:pt x="2125" y="1"/>
                  </a:moveTo>
                  <a:cubicBezTo>
                    <a:pt x="1950" y="1"/>
                    <a:pt x="1800" y="150"/>
                    <a:pt x="1800" y="340"/>
                  </a:cubicBezTo>
                  <a:cubicBezTo>
                    <a:pt x="1800" y="1138"/>
                    <a:pt x="1138" y="1801"/>
                    <a:pt x="339" y="1801"/>
                  </a:cubicBezTo>
                  <a:cubicBezTo>
                    <a:pt x="149" y="1801"/>
                    <a:pt x="1" y="1950"/>
                    <a:pt x="1" y="2139"/>
                  </a:cubicBezTo>
                  <a:lnTo>
                    <a:pt x="1" y="3940"/>
                  </a:lnTo>
                  <a:lnTo>
                    <a:pt x="2206" y="3940"/>
                  </a:lnTo>
                  <a:cubicBezTo>
                    <a:pt x="3141" y="3940"/>
                    <a:pt x="3899" y="3182"/>
                    <a:pt x="3899" y="2248"/>
                  </a:cubicBezTo>
                  <a:lnTo>
                    <a:pt x="38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6"/>
            <p:cNvSpPr/>
            <p:nvPr/>
          </p:nvSpPr>
          <p:spPr>
            <a:xfrm>
              <a:off x="6308175" y="3363050"/>
              <a:ext cx="86558" cy="87468"/>
            </a:xfrm>
            <a:custGeom>
              <a:rect b="b" l="l" r="r" t="t"/>
              <a:pathLst>
                <a:path extrusionOk="0" h="3940" w="3899">
                  <a:moveTo>
                    <a:pt x="1" y="0"/>
                  </a:moveTo>
                  <a:lnTo>
                    <a:pt x="1" y="1801"/>
                  </a:lnTo>
                  <a:cubicBezTo>
                    <a:pt x="1" y="1990"/>
                    <a:pt x="149" y="2139"/>
                    <a:pt x="339" y="2139"/>
                  </a:cubicBezTo>
                  <a:cubicBezTo>
                    <a:pt x="1138" y="2139"/>
                    <a:pt x="1800" y="2788"/>
                    <a:pt x="1800" y="3600"/>
                  </a:cubicBezTo>
                  <a:cubicBezTo>
                    <a:pt x="1800" y="3777"/>
                    <a:pt x="1950" y="3939"/>
                    <a:pt x="2125" y="3939"/>
                  </a:cubicBezTo>
                  <a:lnTo>
                    <a:pt x="3899" y="3939"/>
                  </a:lnTo>
                  <a:lnTo>
                    <a:pt x="3899" y="1693"/>
                  </a:lnTo>
                  <a:cubicBezTo>
                    <a:pt x="3899" y="758"/>
                    <a:pt x="3141" y="0"/>
                    <a:pt x="2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6"/>
            <p:cNvSpPr/>
            <p:nvPr/>
          </p:nvSpPr>
          <p:spPr>
            <a:xfrm>
              <a:off x="6233961" y="3628362"/>
              <a:ext cx="75458" cy="53191"/>
            </a:xfrm>
            <a:custGeom>
              <a:rect b="b" l="l" r="r" t="t"/>
              <a:pathLst>
                <a:path extrusionOk="0" h="2396" w="3399">
                  <a:moveTo>
                    <a:pt x="827" y="1"/>
                  </a:moveTo>
                  <a:lnTo>
                    <a:pt x="0" y="2396"/>
                  </a:lnTo>
                  <a:cubicBezTo>
                    <a:pt x="1462" y="2152"/>
                    <a:pt x="2694" y="1246"/>
                    <a:pt x="3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6"/>
            <p:cNvSpPr/>
            <p:nvPr/>
          </p:nvSpPr>
          <p:spPr>
            <a:xfrm>
              <a:off x="6122184" y="3628362"/>
              <a:ext cx="75746" cy="53191"/>
            </a:xfrm>
            <a:custGeom>
              <a:rect b="b" l="l" r="r" t="t"/>
              <a:pathLst>
                <a:path extrusionOk="0" h="2396" w="3412">
                  <a:moveTo>
                    <a:pt x="1" y="1"/>
                  </a:moveTo>
                  <a:cubicBezTo>
                    <a:pt x="704" y="1246"/>
                    <a:pt x="1950" y="2152"/>
                    <a:pt x="3411" y="2396"/>
                  </a:cubicBezTo>
                  <a:lnTo>
                    <a:pt x="25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6"/>
            <p:cNvSpPr/>
            <p:nvPr/>
          </p:nvSpPr>
          <p:spPr>
            <a:xfrm>
              <a:off x="6142008" y="3586892"/>
              <a:ext cx="28882" cy="16539"/>
            </a:xfrm>
            <a:custGeom>
              <a:rect b="b" l="l" r="r" t="t"/>
              <a:pathLst>
                <a:path extrusionOk="0" h="745" w="1301">
                  <a:moveTo>
                    <a:pt x="1044" y="1"/>
                  </a:moveTo>
                  <a:lnTo>
                    <a:pt x="1" y="745"/>
                  </a:lnTo>
                  <a:lnTo>
                    <a:pt x="1300" y="745"/>
                  </a:lnTo>
                  <a:lnTo>
                    <a:pt x="10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6"/>
            <p:cNvSpPr/>
            <p:nvPr/>
          </p:nvSpPr>
          <p:spPr>
            <a:xfrm>
              <a:off x="6274831" y="3503665"/>
              <a:ext cx="52303" cy="91664"/>
            </a:xfrm>
            <a:custGeom>
              <a:rect b="b" l="l" r="r" t="t"/>
              <a:pathLst>
                <a:path extrusionOk="0" h="4129" w="2356">
                  <a:moveTo>
                    <a:pt x="907" y="0"/>
                  </a:moveTo>
                  <a:lnTo>
                    <a:pt x="0" y="2640"/>
                  </a:lnTo>
                  <a:lnTo>
                    <a:pt x="2098" y="4129"/>
                  </a:lnTo>
                  <a:cubicBezTo>
                    <a:pt x="2355" y="2680"/>
                    <a:pt x="1963" y="1151"/>
                    <a:pt x="9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8" name="Google Shape;2138;p46"/>
          <p:cNvGrpSpPr/>
          <p:nvPr/>
        </p:nvGrpSpPr>
        <p:grpSpPr>
          <a:xfrm>
            <a:off x="6714102" y="3363050"/>
            <a:ext cx="318503" cy="425641"/>
            <a:chOff x="6714102" y="3363050"/>
            <a:chExt cx="318503" cy="425641"/>
          </a:xfrm>
        </p:grpSpPr>
        <p:sp>
          <p:nvSpPr>
            <p:cNvPr id="2139" name="Google Shape;2139;p46"/>
            <p:cNvSpPr/>
            <p:nvPr/>
          </p:nvSpPr>
          <p:spPr>
            <a:xfrm>
              <a:off x="6760678" y="3753037"/>
              <a:ext cx="64935" cy="35653"/>
            </a:xfrm>
            <a:custGeom>
              <a:rect b="b" l="l" r="r" t="t"/>
              <a:pathLst>
                <a:path extrusionOk="0" h="1606" w="2925">
                  <a:moveTo>
                    <a:pt x="1" y="1"/>
                  </a:moveTo>
                  <a:lnTo>
                    <a:pt x="1" y="1043"/>
                  </a:lnTo>
                  <a:cubicBezTo>
                    <a:pt x="1" y="1366"/>
                    <a:pt x="266" y="1606"/>
                    <a:pt x="563" y="1606"/>
                  </a:cubicBezTo>
                  <a:cubicBezTo>
                    <a:pt x="628" y="1606"/>
                    <a:pt x="694" y="1595"/>
                    <a:pt x="759" y="1571"/>
                  </a:cubicBezTo>
                  <a:lnTo>
                    <a:pt x="1462" y="1300"/>
                  </a:lnTo>
                  <a:lnTo>
                    <a:pt x="2166" y="1571"/>
                  </a:lnTo>
                  <a:cubicBezTo>
                    <a:pt x="2229" y="1595"/>
                    <a:pt x="2293" y="1606"/>
                    <a:pt x="2356" y="1606"/>
                  </a:cubicBezTo>
                  <a:cubicBezTo>
                    <a:pt x="2650" y="1606"/>
                    <a:pt x="2924" y="1366"/>
                    <a:pt x="2924" y="1043"/>
                  </a:cubicBezTo>
                  <a:lnTo>
                    <a:pt x="29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6"/>
            <p:cNvSpPr/>
            <p:nvPr/>
          </p:nvSpPr>
          <p:spPr>
            <a:xfrm>
              <a:off x="6965895" y="3515986"/>
              <a:ext cx="66711" cy="53191"/>
            </a:xfrm>
            <a:custGeom>
              <a:rect b="b" l="l" r="r" t="t"/>
              <a:pathLst>
                <a:path extrusionOk="0" h="2396" w="3005">
                  <a:moveTo>
                    <a:pt x="1205" y="1"/>
                  </a:moveTo>
                  <a:cubicBezTo>
                    <a:pt x="541" y="1"/>
                    <a:pt x="0" y="542"/>
                    <a:pt x="0" y="1205"/>
                  </a:cubicBezTo>
                  <a:cubicBezTo>
                    <a:pt x="0" y="1868"/>
                    <a:pt x="541" y="2396"/>
                    <a:pt x="1205" y="2396"/>
                  </a:cubicBezTo>
                  <a:lnTo>
                    <a:pt x="2436" y="2396"/>
                  </a:lnTo>
                  <a:cubicBezTo>
                    <a:pt x="2748" y="2396"/>
                    <a:pt x="3005" y="2152"/>
                    <a:pt x="3005" y="1841"/>
                  </a:cubicBezTo>
                  <a:lnTo>
                    <a:pt x="3005" y="569"/>
                  </a:lnTo>
                  <a:cubicBezTo>
                    <a:pt x="3005" y="257"/>
                    <a:pt x="2748"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6"/>
            <p:cNvSpPr/>
            <p:nvPr/>
          </p:nvSpPr>
          <p:spPr>
            <a:xfrm>
              <a:off x="6812049" y="3435466"/>
              <a:ext cx="108181" cy="88645"/>
            </a:xfrm>
            <a:custGeom>
              <a:rect b="b" l="l" r="r" t="t"/>
              <a:pathLst>
                <a:path extrusionOk="0" h="3993" w="4873">
                  <a:moveTo>
                    <a:pt x="935" y="0"/>
                  </a:moveTo>
                  <a:cubicBezTo>
                    <a:pt x="421" y="0"/>
                    <a:pt x="0" y="407"/>
                    <a:pt x="0" y="921"/>
                  </a:cubicBezTo>
                  <a:cubicBezTo>
                    <a:pt x="0" y="1177"/>
                    <a:pt x="96" y="1421"/>
                    <a:pt x="271" y="1611"/>
                  </a:cubicBezTo>
                  <a:lnTo>
                    <a:pt x="2437" y="3993"/>
                  </a:lnTo>
                  <a:lnTo>
                    <a:pt x="4602" y="1611"/>
                  </a:lnTo>
                  <a:cubicBezTo>
                    <a:pt x="4779" y="1421"/>
                    <a:pt x="4873" y="1177"/>
                    <a:pt x="4873" y="921"/>
                  </a:cubicBezTo>
                  <a:cubicBezTo>
                    <a:pt x="4873" y="407"/>
                    <a:pt x="4467" y="0"/>
                    <a:pt x="3953" y="0"/>
                  </a:cubicBezTo>
                  <a:cubicBezTo>
                    <a:pt x="3709" y="0"/>
                    <a:pt x="3479" y="95"/>
                    <a:pt x="3303" y="271"/>
                  </a:cubicBezTo>
                  <a:lnTo>
                    <a:pt x="2843" y="731"/>
                  </a:lnTo>
                  <a:cubicBezTo>
                    <a:pt x="2728" y="840"/>
                    <a:pt x="2583" y="894"/>
                    <a:pt x="2439" y="894"/>
                  </a:cubicBezTo>
                  <a:cubicBezTo>
                    <a:pt x="2295" y="894"/>
                    <a:pt x="2153" y="840"/>
                    <a:pt x="2045" y="731"/>
                  </a:cubicBezTo>
                  <a:lnTo>
                    <a:pt x="1585" y="271"/>
                  </a:lnTo>
                  <a:cubicBezTo>
                    <a:pt x="1408" y="95"/>
                    <a:pt x="1179" y="0"/>
                    <a:pt x="9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6"/>
            <p:cNvSpPr/>
            <p:nvPr/>
          </p:nvSpPr>
          <p:spPr>
            <a:xfrm>
              <a:off x="6714102" y="3674915"/>
              <a:ext cx="304406" cy="53213"/>
            </a:xfrm>
            <a:custGeom>
              <a:rect b="b" l="l" r="r" t="t"/>
              <a:pathLst>
                <a:path extrusionOk="0" h="2397" w="13712">
                  <a:moveTo>
                    <a:pt x="0" y="1"/>
                  </a:moveTo>
                  <a:lnTo>
                    <a:pt x="0" y="1828"/>
                  </a:lnTo>
                  <a:cubicBezTo>
                    <a:pt x="0" y="2139"/>
                    <a:pt x="258" y="2397"/>
                    <a:pt x="569" y="2397"/>
                  </a:cubicBezTo>
                  <a:lnTo>
                    <a:pt x="11464" y="2397"/>
                  </a:lnTo>
                  <a:cubicBezTo>
                    <a:pt x="12696" y="2397"/>
                    <a:pt x="13711" y="1381"/>
                    <a:pt x="13711" y="150"/>
                  </a:cubicBezTo>
                  <a:lnTo>
                    <a:pt x="137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6"/>
            <p:cNvSpPr/>
            <p:nvPr/>
          </p:nvSpPr>
          <p:spPr>
            <a:xfrm>
              <a:off x="6714102" y="3363050"/>
              <a:ext cx="304406" cy="286957"/>
            </a:xfrm>
            <a:custGeom>
              <a:rect b="b" l="l" r="r" t="t"/>
              <a:pathLst>
                <a:path extrusionOk="0" h="12926" w="13712">
                  <a:moveTo>
                    <a:pt x="8365" y="2139"/>
                  </a:moveTo>
                  <a:cubicBezTo>
                    <a:pt x="9488" y="2139"/>
                    <a:pt x="10409" y="3046"/>
                    <a:pt x="10409" y="4183"/>
                  </a:cubicBezTo>
                  <a:cubicBezTo>
                    <a:pt x="10409" y="4710"/>
                    <a:pt x="10205" y="5224"/>
                    <a:pt x="9853" y="5630"/>
                  </a:cubicBezTo>
                  <a:lnTo>
                    <a:pt x="7269" y="8473"/>
                  </a:lnTo>
                  <a:cubicBezTo>
                    <a:pt x="7161" y="8594"/>
                    <a:pt x="7008" y="8655"/>
                    <a:pt x="6856" y="8655"/>
                  </a:cubicBezTo>
                  <a:cubicBezTo>
                    <a:pt x="6703" y="8655"/>
                    <a:pt x="6551" y="8594"/>
                    <a:pt x="6443" y="8473"/>
                  </a:cubicBezTo>
                  <a:lnTo>
                    <a:pt x="3858" y="5630"/>
                  </a:lnTo>
                  <a:cubicBezTo>
                    <a:pt x="3492" y="5224"/>
                    <a:pt x="3290" y="4710"/>
                    <a:pt x="3290" y="4183"/>
                  </a:cubicBezTo>
                  <a:cubicBezTo>
                    <a:pt x="3290" y="3046"/>
                    <a:pt x="4210" y="2139"/>
                    <a:pt x="5347" y="2139"/>
                  </a:cubicBezTo>
                  <a:cubicBezTo>
                    <a:pt x="5888" y="2139"/>
                    <a:pt x="6403" y="2342"/>
                    <a:pt x="6782" y="2734"/>
                  </a:cubicBezTo>
                  <a:lnTo>
                    <a:pt x="6849" y="2802"/>
                  </a:lnTo>
                  <a:lnTo>
                    <a:pt x="6917" y="2734"/>
                  </a:lnTo>
                  <a:cubicBezTo>
                    <a:pt x="7309" y="2342"/>
                    <a:pt x="7823" y="2139"/>
                    <a:pt x="8365" y="2139"/>
                  </a:cubicBezTo>
                  <a:close/>
                  <a:moveTo>
                    <a:pt x="8352" y="9921"/>
                  </a:moveTo>
                  <a:cubicBezTo>
                    <a:pt x="8662" y="9921"/>
                    <a:pt x="8906" y="10178"/>
                    <a:pt x="8906" y="10490"/>
                  </a:cubicBezTo>
                  <a:cubicBezTo>
                    <a:pt x="8906" y="10801"/>
                    <a:pt x="8662" y="11044"/>
                    <a:pt x="8352" y="11044"/>
                  </a:cubicBezTo>
                  <a:lnTo>
                    <a:pt x="5360" y="11044"/>
                  </a:lnTo>
                  <a:cubicBezTo>
                    <a:pt x="5049" y="11044"/>
                    <a:pt x="4791" y="10801"/>
                    <a:pt x="4791" y="10490"/>
                  </a:cubicBezTo>
                  <a:cubicBezTo>
                    <a:pt x="4791" y="10178"/>
                    <a:pt x="5049" y="9921"/>
                    <a:pt x="5360" y="9921"/>
                  </a:cubicBezTo>
                  <a:close/>
                  <a:moveTo>
                    <a:pt x="569" y="0"/>
                  </a:moveTo>
                  <a:cubicBezTo>
                    <a:pt x="258" y="0"/>
                    <a:pt x="0" y="258"/>
                    <a:pt x="0" y="569"/>
                  </a:cubicBezTo>
                  <a:lnTo>
                    <a:pt x="0" y="12926"/>
                  </a:lnTo>
                  <a:lnTo>
                    <a:pt x="13711" y="12926"/>
                  </a:lnTo>
                  <a:lnTo>
                    <a:pt x="13711" y="10409"/>
                  </a:lnTo>
                  <a:lnTo>
                    <a:pt x="12547" y="10409"/>
                  </a:lnTo>
                  <a:cubicBezTo>
                    <a:pt x="11261" y="10409"/>
                    <a:pt x="10219" y="9366"/>
                    <a:pt x="10219" y="8094"/>
                  </a:cubicBezTo>
                  <a:cubicBezTo>
                    <a:pt x="10219" y="6808"/>
                    <a:pt x="11261" y="5766"/>
                    <a:pt x="12547" y="5766"/>
                  </a:cubicBezTo>
                  <a:lnTo>
                    <a:pt x="13711" y="5766"/>
                  </a:lnTo>
                  <a:lnTo>
                    <a:pt x="13711" y="2247"/>
                  </a:lnTo>
                  <a:cubicBezTo>
                    <a:pt x="13711" y="1002"/>
                    <a:pt x="12696" y="0"/>
                    <a:pt x="1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4" name="Google Shape;2144;p46"/>
          <p:cNvGrpSpPr/>
          <p:nvPr/>
        </p:nvGrpSpPr>
        <p:grpSpPr>
          <a:xfrm>
            <a:off x="7358613" y="3363050"/>
            <a:ext cx="344344" cy="425774"/>
            <a:chOff x="7358613" y="3363050"/>
            <a:chExt cx="344344" cy="425774"/>
          </a:xfrm>
        </p:grpSpPr>
        <p:sp>
          <p:nvSpPr>
            <p:cNvPr id="2145" name="Google Shape;2145;p46"/>
            <p:cNvSpPr/>
            <p:nvPr/>
          </p:nvSpPr>
          <p:spPr>
            <a:xfrm>
              <a:off x="7462553" y="3461906"/>
              <a:ext cx="115706" cy="115684"/>
            </a:xfrm>
            <a:custGeom>
              <a:rect b="b" l="l" r="r" t="t"/>
              <a:pathLst>
                <a:path extrusionOk="0" h="5211" w="5212">
                  <a:moveTo>
                    <a:pt x="1" y="3966"/>
                  </a:moveTo>
                  <a:cubicBezTo>
                    <a:pt x="1" y="3966"/>
                    <a:pt x="1" y="3966"/>
                    <a:pt x="1" y="3966"/>
                  </a:cubicBezTo>
                  <a:lnTo>
                    <a:pt x="1" y="3966"/>
                  </a:lnTo>
                  <a:lnTo>
                    <a:pt x="1" y="3966"/>
                  </a:lnTo>
                  <a:close/>
                  <a:moveTo>
                    <a:pt x="4480" y="1"/>
                  </a:moveTo>
                  <a:cubicBezTo>
                    <a:pt x="4453" y="1"/>
                    <a:pt x="17" y="3966"/>
                    <a:pt x="1" y="3966"/>
                  </a:cubicBezTo>
                  <a:cubicBezTo>
                    <a:pt x="1" y="3966"/>
                    <a:pt x="1" y="3966"/>
                    <a:pt x="1" y="3966"/>
                  </a:cubicBezTo>
                  <a:lnTo>
                    <a:pt x="1" y="3966"/>
                  </a:lnTo>
                  <a:lnTo>
                    <a:pt x="1246" y="5211"/>
                  </a:lnTo>
                  <a:lnTo>
                    <a:pt x="5211" y="731"/>
                  </a:lnTo>
                  <a:lnTo>
                    <a:pt x="52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6"/>
            <p:cNvSpPr/>
            <p:nvPr/>
          </p:nvSpPr>
          <p:spPr>
            <a:xfrm>
              <a:off x="7483288" y="3461906"/>
              <a:ext cx="28571" cy="27350"/>
            </a:xfrm>
            <a:custGeom>
              <a:rect b="b" l="l" r="r" t="t"/>
              <a:pathLst>
                <a:path extrusionOk="0" h="1232" w="1287">
                  <a:moveTo>
                    <a:pt x="0" y="1"/>
                  </a:moveTo>
                  <a:lnTo>
                    <a:pt x="0" y="731"/>
                  </a:lnTo>
                  <a:lnTo>
                    <a:pt x="460" y="1232"/>
                  </a:lnTo>
                  <a:lnTo>
                    <a:pt x="1287" y="501"/>
                  </a:lnTo>
                  <a:lnTo>
                    <a:pt x="7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6"/>
            <p:cNvSpPr/>
            <p:nvPr/>
          </p:nvSpPr>
          <p:spPr>
            <a:xfrm>
              <a:off x="7547290" y="3524688"/>
              <a:ext cx="51704" cy="52903"/>
            </a:xfrm>
            <a:custGeom>
              <a:rect b="b" l="l" r="r" t="t"/>
              <a:pathLst>
                <a:path extrusionOk="0" h="2383" w="2329">
                  <a:moveTo>
                    <a:pt x="1042" y="1"/>
                  </a:moveTo>
                  <a:lnTo>
                    <a:pt x="1" y="1165"/>
                  </a:lnTo>
                  <a:lnTo>
                    <a:pt x="1083" y="2383"/>
                  </a:lnTo>
                  <a:lnTo>
                    <a:pt x="2328" y="1138"/>
                  </a:lnTo>
                  <a:lnTo>
                    <a:pt x="10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6"/>
            <p:cNvSpPr/>
            <p:nvPr/>
          </p:nvSpPr>
          <p:spPr>
            <a:xfrm>
              <a:off x="7358613" y="3363050"/>
              <a:ext cx="344344" cy="425774"/>
            </a:xfrm>
            <a:custGeom>
              <a:rect b="b" l="l" r="r" t="t"/>
              <a:pathLst>
                <a:path extrusionOk="0" h="19179" w="15511">
                  <a:moveTo>
                    <a:pt x="10449" y="3330"/>
                  </a:moveTo>
                  <a:cubicBezTo>
                    <a:pt x="10759" y="3330"/>
                    <a:pt x="11017" y="3587"/>
                    <a:pt x="11017" y="3898"/>
                  </a:cubicBezTo>
                  <a:lnTo>
                    <a:pt x="11017" y="5387"/>
                  </a:lnTo>
                  <a:cubicBezTo>
                    <a:pt x="11017" y="5536"/>
                    <a:pt x="10963" y="5658"/>
                    <a:pt x="10868" y="5766"/>
                  </a:cubicBezTo>
                  <a:lnTo>
                    <a:pt x="10286" y="6430"/>
                  </a:lnTo>
                  <a:lnTo>
                    <a:pt x="11640" y="7621"/>
                  </a:lnTo>
                  <a:cubicBezTo>
                    <a:pt x="11733" y="7556"/>
                    <a:pt x="11841" y="7525"/>
                    <a:pt x="11949" y="7525"/>
                  </a:cubicBezTo>
                  <a:cubicBezTo>
                    <a:pt x="12092" y="7525"/>
                    <a:pt x="12235" y="7580"/>
                    <a:pt x="12343" y="7688"/>
                  </a:cubicBezTo>
                  <a:cubicBezTo>
                    <a:pt x="12560" y="7904"/>
                    <a:pt x="12560" y="8270"/>
                    <a:pt x="12343" y="8487"/>
                  </a:cubicBezTo>
                  <a:lnTo>
                    <a:pt x="11396" y="9434"/>
                  </a:lnTo>
                  <a:lnTo>
                    <a:pt x="12641" y="10692"/>
                  </a:lnTo>
                  <a:cubicBezTo>
                    <a:pt x="12871" y="10909"/>
                    <a:pt x="12871" y="11261"/>
                    <a:pt x="12641" y="11477"/>
                  </a:cubicBezTo>
                  <a:cubicBezTo>
                    <a:pt x="12533" y="11593"/>
                    <a:pt x="12391" y="11650"/>
                    <a:pt x="12249" y="11650"/>
                  </a:cubicBezTo>
                  <a:cubicBezTo>
                    <a:pt x="12106" y="11650"/>
                    <a:pt x="11964" y="11593"/>
                    <a:pt x="11856" y="11477"/>
                  </a:cubicBezTo>
                  <a:lnTo>
                    <a:pt x="10597" y="10232"/>
                  </a:lnTo>
                  <a:lnTo>
                    <a:pt x="9649" y="11180"/>
                  </a:lnTo>
                  <a:cubicBezTo>
                    <a:pt x="9541" y="11288"/>
                    <a:pt x="9399" y="11342"/>
                    <a:pt x="9255" y="11342"/>
                  </a:cubicBezTo>
                  <a:cubicBezTo>
                    <a:pt x="9112" y="11342"/>
                    <a:pt x="8966" y="11288"/>
                    <a:pt x="8851" y="11180"/>
                  </a:cubicBezTo>
                  <a:cubicBezTo>
                    <a:pt x="8662" y="10990"/>
                    <a:pt x="8635" y="10692"/>
                    <a:pt x="8783" y="10463"/>
                  </a:cubicBezTo>
                  <a:lnTo>
                    <a:pt x="7755" y="9299"/>
                  </a:lnTo>
                  <a:lnTo>
                    <a:pt x="6726" y="10463"/>
                  </a:lnTo>
                  <a:cubicBezTo>
                    <a:pt x="6875" y="10692"/>
                    <a:pt x="6848" y="10990"/>
                    <a:pt x="6659" y="11180"/>
                  </a:cubicBezTo>
                  <a:cubicBezTo>
                    <a:pt x="6544" y="11288"/>
                    <a:pt x="6398" y="11342"/>
                    <a:pt x="6254" y="11342"/>
                  </a:cubicBezTo>
                  <a:cubicBezTo>
                    <a:pt x="6110" y="11342"/>
                    <a:pt x="5968" y="11288"/>
                    <a:pt x="5860" y="11180"/>
                  </a:cubicBezTo>
                  <a:lnTo>
                    <a:pt x="4912" y="10232"/>
                  </a:lnTo>
                  <a:lnTo>
                    <a:pt x="3654" y="11477"/>
                  </a:lnTo>
                  <a:cubicBezTo>
                    <a:pt x="3546" y="11593"/>
                    <a:pt x="3404" y="11650"/>
                    <a:pt x="3262" y="11650"/>
                  </a:cubicBezTo>
                  <a:cubicBezTo>
                    <a:pt x="3120" y="11650"/>
                    <a:pt x="2978" y="11593"/>
                    <a:pt x="2869" y="11477"/>
                  </a:cubicBezTo>
                  <a:cubicBezTo>
                    <a:pt x="2639" y="11261"/>
                    <a:pt x="2639" y="10909"/>
                    <a:pt x="2869" y="10692"/>
                  </a:cubicBezTo>
                  <a:lnTo>
                    <a:pt x="4114" y="9434"/>
                  </a:lnTo>
                  <a:lnTo>
                    <a:pt x="3167" y="8487"/>
                  </a:lnTo>
                  <a:cubicBezTo>
                    <a:pt x="2950" y="8270"/>
                    <a:pt x="2950" y="7904"/>
                    <a:pt x="3167" y="7688"/>
                  </a:cubicBezTo>
                  <a:cubicBezTo>
                    <a:pt x="3275" y="7580"/>
                    <a:pt x="3418" y="7525"/>
                    <a:pt x="3561" y="7525"/>
                  </a:cubicBezTo>
                  <a:cubicBezTo>
                    <a:pt x="3669" y="7525"/>
                    <a:pt x="3778" y="7556"/>
                    <a:pt x="3871" y="7621"/>
                  </a:cubicBezTo>
                  <a:lnTo>
                    <a:pt x="5224" y="6430"/>
                  </a:lnTo>
                  <a:lnTo>
                    <a:pt x="4642" y="5766"/>
                  </a:lnTo>
                  <a:cubicBezTo>
                    <a:pt x="4548" y="5658"/>
                    <a:pt x="4493" y="5536"/>
                    <a:pt x="4493" y="5387"/>
                  </a:cubicBezTo>
                  <a:lnTo>
                    <a:pt x="4493" y="3898"/>
                  </a:lnTo>
                  <a:cubicBezTo>
                    <a:pt x="4493" y="3587"/>
                    <a:pt x="4750" y="3330"/>
                    <a:pt x="5062" y="3330"/>
                  </a:cubicBezTo>
                  <a:lnTo>
                    <a:pt x="6551" y="3330"/>
                  </a:lnTo>
                  <a:cubicBezTo>
                    <a:pt x="6699" y="3330"/>
                    <a:pt x="6821" y="3384"/>
                    <a:pt x="6930" y="3479"/>
                  </a:cubicBezTo>
                  <a:lnTo>
                    <a:pt x="7755" y="4210"/>
                  </a:lnTo>
                  <a:lnTo>
                    <a:pt x="8581" y="3479"/>
                  </a:lnTo>
                  <a:cubicBezTo>
                    <a:pt x="8689" y="3384"/>
                    <a:pt x="8810" y="3330"/>
                    <a:pt x="8960" y="3330"/>
                  </a:cubicBezTo>
                  <a:close/>
                  <a:moveTo>
                    <a:pt x="9555" y="12614"/>
                  </a:moveTo>
                  <a:cubicBezTo>
                    <a:pt x="9866" y="12614"/>
                    <a:pt x="10110" y="12872"/>
                    <a:pt x="10110" y="13183"/>
                  </a:cubicBezTo>
                  <a:cubicBezTo>
                    <a:pt x="10110" y="13494"/>
                    <a:pt x="9866" y="13738"/>
                    <a:pt x="9555" y="13738"/>
                  </a:cubicBezTo>
                  <a:lnTo>
                    <a:pt x="5955" y="13738"/>
                  </a:lnTo>
                  <a:cubicBezTo>
                    <a:pt x="5643" y="13738"/>
                    <a:pt x="5400" y="13494"/>
                    <a:pt x="5400" y="13183"/>
                  </a:cubicBezTo>
                  <a:cubicBezTo>
                    <a:pt x="5400" y="12872"/>
                    <a:pt x="5643" y="12614"/>
                    <a:pt x="5955" y="12614"/>
                  </a:cubicBezTo>
                  <a:close/>
                  <a:moveTo>
                    <a:pt x="14386" y="16133"/>
                  </a:moveTo>
                  <a:lnTo>
                    <a:pt x="14386" y="18055"/>
                  </a:lnTo>
                  <a:lnTo>
                    <a:pt x="2084" y="18055"/>
                  </a:lnTo>
                  <a:cubicBezTo>
                    <a:pt x="1556" y="18055"/>
                    <a:pt x="1123" y="17622"/>
                    <a:pt x="1123" y="17095"/>
                  </a:cubicBezTo>
                  <a:cubicBezTo>
                    <a:pt x="1123" y="16566"/>
                    <a:pt x="1556" y="16133"/>
                    <a:pt x="2084" y="16133"/>
                  </a:cubicBezTo>
                  <a:close/>
                  <a:moveTo>
                    <a:pt x="2084" y="0"/>
                  </a:moveTo>
                  <a:cubicBezTo>
                    <a:pt x="933" y="0"/>
                    <a:pt x="0" y="935"/>
                    <a:pt x="0" y="2084"/>
                  </a:cubicBezTo>
                  <a:lnTo>
                    <a:pt x="0" y="17095"/>
                  </a:lnTo>
                  <a:cubicBezTo>
                    <a:pt x="0" y="18244"/>
                    <a:pt x="933" y="19179"/>
                    <a:pt x="2084" y="19179"/>
                  </a:cubicBezTo>
                  <a:lnTo>
                    <a:pt x="14942" y="19179"/>
                  </a:lnTo>
                  <a:cubicBezTo>
                    <a:pt x="15253" y="19179"/>
                    <a:pt x="15510" y="18921"/>
                    <a:pt x="15510" y="18610"/>
                  </a:cubicBezTo>
                  <a:lnTo>
                    <a:pt x="15510" y="569"/>
                  </a:lnTo>
                  <a:cubicBezTo>
                    <a:pt x="15510" y="258"/>
                    <a:pt x="15253" y="0"/>
                    <a:pt x="14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9" name="Google Shape;2149;p46"/>
          <p:cNvGrpSpPr/>
          <p:nvPr/>
        </p:nvGrpSpPr>
        <p:grpSpPr>
          <a:xfrm>
            <a:off x="1400732" y="4081464"/>
            <a:ext cx="425774" cy="425752"/>
            <a:chOff x="1400732" y="4081464"/>
            <a:chExt cx="425774" cy="425752"/>
          </a:xfrm>
        </p:grpSpPr>
        <p:sp>
          <p:nvSpPr>
            <p:cNvPr id="2150" name="Google Shape;2150;p46"/>
            <p:cNvSpPr/>
            <p:nvPr/>
          </p:nvSpPr>
          <p:spPr>
            <a:xfrm>
              <a:off x="1611055" y="4434200"/>
              <a:ext cx="215451" cy="39694"/>
            </a:xfrm>
            <a:custGeom>
              <a:rect b="b" l="l" r="r" t="t"/>
              <a:pathLst>
                <a:path extrusionOk="0" h="1788" w="9705">
                  <a:moveTo>
                    <a:pt x="0" y="1"/>
                  </a:moveTo>
                  <a:lnTo>
                    <a:pt x="0" y="1787"/>
                  </a:lnTo>
                  <a:lnTo>
                    <a:pt x="8797" y="1787"/>
                  </a:lnTo>
                  <a:cubicBezTo>
                    <a:pt x="9299" y="1787"/>
                    <a:pt x="9705" y="1394"/>
                    <a:pt x="9705" y="894"/>
                  </a:cubicBezTo>
                  <a:cubicBezTo>
                    <a:pt x="9705" y="393"/>
                    <a:pt x="9299" y="1"/>
                    <a:pt x="87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6"/>
            <p:cNvSpPr/>
            <p:nvPr/>
          </p:nvSpPr>
          <p:spPr>
            <a:xfrm>
              <a:off x="1400732" y="4274360"/>
              <a:ext cx="425774" cy="199534"/>
            </a:xfrm>
            <a:custGeom>
              <a:rect b="b" l="l" r="r" t="t"/>
              <a:pathLst>
                <a:path extrusionOk="0" h="8988" w="19179">
                  <a:moveTo>
                    <a:pt x="4493" y="0"/>
                  </a:moveTo>
                  <a:cubicBezTo>
                    <a:pt x="2017" y="0"/>
                    <a:pt x="0" y="2016"/>
                    <a:pt x="0" y="4494"/>
                  </a:cubicBezTo>
                  <a:cubicBezTo>
                    <a:pt x="0" y="6916"/>
                    <a:pt x="1909" y="8892"/>
                    <a:pt x="4304" y="8987"/>
                  </a:cubicBezTo>
                  <a:lnTo>
                    <a:pt x="4304" y="7201"/>
                  </a:lnTo>
                  <a:lnTo>
                    <a:pt x="4196" y="7201"/>
                  </a:lnTo>
                  <a:cubicBezTo>
                    <a:pt x="2707" y="7201"/>
                    <a:pt x="1503" y="5982"/>
                    <a:pt x="1503" y="4494"/>
                  </a:cubicBezTo>
                  <a:cubicBezTo>
                    <a:pt x="1503" y="3005"/>
                    <a:pt x="2707" y="1800"/>
                    <a:pt x="4196" y="1800"/>
                  </a:cubicBezTo>
                  <a:lnTo>
                    <a:pt x="18271" y="1800"/>
                  </a:lnTo>
                  <a:cubicBezTo>
                    <a:pt x="18773" y="1800"/>
                    <a:pt x="19179" y="1394"/>
                    <a:pt x="19179" y="907"/>
                  </a:cubicBezTo>
                  <a:cubicBezTo>
                    <a:pt x="19179" y="406"/>
                    <a:pt x="18773" y="0"/>
                    <a:pt x="182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6"/>
            <p:cNvSpPr/>
            <p:nvPr/>
          </p:nvSpPr>
          <p:spPr>
            <a:xfrm>
              <a:off x="1459007" y="4339250"/>
              <a:ext cx="340748" cy="70019"/>
            </a:xfrm>
            <a:custGeom>
              <a:rect b="b" l="l" r="r" t="t"/>
              <a:pathLst>
                <a:path extrusionOk="0" h="3154" w="15349">
                  <a:moveTo>
                    <a:pt x="1571" y="1"/>
                  </a:moveTo>
                  <a:cubicBezTo>
                    <a:pt x="704" y="1"/>
                    <a:pt x="1" y="704"/>
                    <a:pt x="1" y="1571"/>
                  </a:cubicBezTo>
                  <a:cubicBezTo>
                    <a:pt x="1" y="2437"/>
                    <a:pt x="704" y="3154"/>
                    <a:pt x="1571" y="3154"/>
                  </a:cubicBezTo>
                  <a:lnTo>
                    <a:pt x="1693" y="3154"/>
                  </a:lnTo>
                  <a:cubicBezTo>
                    <a:pt x="1814" y="2329"/>
                    <a:pt x="2518" y="1692"/>
                    <a:pt x="3371" y="1692"/>
                  </a:cubicBezTo>
                  <a:lnTo>
                    <a:pt x="5171" y="1692"/>
                  </a:lnTo>
                  <a:cubicBezTo>
                    <a:pt x="6024" y="1692"/>
                    <a:pt x="6728" y="2329"/>
                    <a:pt x="6836" y="3154"/>
                  </a:cubicBezTo>
                  <a:lnTo>
                    <a:pt x="15349" y="3154"/>
                  </a:lnTo>
                  <a:lnTo>
                    <a:pt x="153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6"/>
            <p:cNvSpPr/>
            <p:nvPr/>
          </p:nvSpPr>
          <p:spPr>
            <a:xfrm>
              <a:off x="1440692" y="4081464"/>
              <a:ext cx="345854" cy="173093"/>
            </a:xfrm>
            <a:custGeom>
              <a:rect b="b" l="l" r="r" t="t"/>
              <a:pathLst>
                <a:path extrusionOk="0" h="7797" w="15579">
                  <a:moveTo>
                    <a:pt x="744" y="0"/>
                  </a:moveTo>
                  <a:cubicBezTo>
                    <a:pt x="338" y="0"/>
                    <a:pt x="1" y="338"/>
                    <a:pt x="1" y="758"/>
                  </a:cubicBezTo>
                  <a:cubicBezTo>
                    <a:pt x="1" y="1164"/>
                    <a:pt x="338" y="1502"/>
                    <a:pt x="744" y="1502"/>
                  </a:cubicBezTo>
                  <a:lnTo>
                    <a:pt x="11532" y="1502"/>
                  </a:lnTo>
                  <a:cubicBezTo>
                    <a:pt x="12777" y="1502"/>
                    <a:pt x="13779" y="2504"/>
                    <a:pt x="13779" y="3749"/>
                  </a:cubicBezTo>
                  <a:cubicBezTo>
                    <a:pt x="13779" y="4994"/>
                    <a:pt x="12777" y="5995"/>
                    <a:pt x="11532" y="5995"/>
                  </a:cubicBezTo>
                  <a:lnTo>
                    <a:pt x="744" y="5995"/>
                  </a:lnTo>
                  <a:cubicBezTo>
                    <a:pt x="338" y="5995"/>
                    <a:pt x="1" y="6334"/>
                    <a:pt x="1" y="6740"/>
                  </a:cubicBezTo>
                  <a:lnTo>
                    <a:pt x="1" y="7051"/>
                  </a:lnTo>
                  <a:cubicBezTo>
                    <a:pt x="1" y="7457"/>
                    <a:pt x="338" y="7796"/>
                    <a:pt x="744" y="7796"/>
                  </a:cubicBezTo>
                  <a:lnTo>
                    <a:pt x="11680" y="7796"/>
                  </a:lnTo>
                  <a:cubicBezTo>
                    <a:pt x="13833" y="7796"/>
                    <a:pt x="15578" y="6050"/>
                    <a:pt x="15578" y="3898"/>
                  </a:cubicBezTo>
                  <a:cubicBezTo>
                    <a:pt x="15578" y="1760"/>
                    <a:pt x="13846" y="0"/>
                    <a:pt x="116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6"/>
            <p:cNvSpPr/>
            <p:nvPr/>
          </p:nvSpPr>
          <p:spPr>
            <a:xfrm>
              <a:off x="1474036" y="4139739"/>
              <a:ext cx="247597" cy="49906"/>
            </a:xfrm>
            <a:custGeom>
              <a:rect b="b" l="l" r="r" t="t"/>
              <a:pathLst>
                <a:path extrusionOk="0" h="2248" w="11153">
                  <a:moveTo>
                    <a:pt x="0" y="1"/>
                  </a:moveTo>
                  <a:lnTo>
                    <a:pt x="0" y="2248"/>
                  </a:lnTo>
                  <a:lnTo>
                    <a:pt x="10030" y="2248"/>
                  </a:lnTo>
                  <a:cubicBezTo>
                    <a:pt x="10652" y="2248"/>
                    <a:pt x="11153" y="1746"/>
                    <a:pt x="11153" y="1124"/>
                  </a:cubicBezTo>
                  <a:cubicBezTo>
                    <a:pt x="11153" y="501"/>
                    <a:pt x="10652" y="1"/>
                    <a:pt x="10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6"/>
            <p:cNvSpPr/>
            <p:nvPr/>
          </p:nvSpPr>
          <p:spPr>
            <a:xfrm>
              <a:off x="1521211" y="4401743"/>
              <a:ext cx="64935" cy="105472"/>
            </a:xfrm>
            <a:custGeom>
              <a:rect b="b" l="l" r="r" t="t"/>
              <a:pathLst>
                <a:path extrusionOk="0" h="4751" w="2925">
                  <a:moveTo>
                    <a:pt x="569" y="1"/>
                  </a:moveTo>
                  <a:cubicBezTo>
                    <a:pt x="257" y="1"/>
                    <a:pt x="1" y="244"/>
                    <a:pt x="1" y="555"/>
                  </a:cubicBezTo>
                  <a:lnTo>
                    <a:pt x="1" y="4182"/>
                  </a:lnTo>
                  <a:cubicBezTo>
                    <a:pt x="1" y="4521"/>
                    <a:pt x="272" y="4750"/>
                    <a:pt x="566" y="4750"/>
                  </a:cubicBezTo>
                  <a:cubicBezTo>
                    <a:pt x="672" y="4750"/>
                    <a:pt x="780" y="4721"/>
                    <a:pt x="880" y="4657"/>
                  </a:cubicBezTo>
                  <a:lnTo>
                    <a:pt x="1463" y="4264"/>
                  </a:lnTo>
                  <a:lnTo>
                    <a:pt x="2058" y="4657"/>
                  </a:lnTo>
                  <a:cubicBezTo>
                    <a:pt x="2154" y="4721"/>
                    <a:pt x="2260" y="4750"/>
                    <a:pt x="2363" y="4750"/>
                  </a:cubicBezTo>
                  <a:cubicBezTo>
                    <a:pt x="2652" y="4750"/>
                    <a:pt x="2924" y="4521"/>
                    <a:pt x="2924" y="4182"/>
                  </a:cubicBezTo>
                  <a:lnTo>
                    <a:pt x="2924" y="555"/>
                  </a:lnTo>
                  <a:cubicBezTo>
                    <a:pt x="2924" y="244"/>
                    <a:pt x="2681" y="1"/>
                    <a:pt x="2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6" name="Google Shape;2156;p46"/>
          <p:cNvGrpSpPr/>
          <p:nvPr/>
        </p:nvGrpSpPr>
        <p:grpSpPr>
          <a:xfrm>
            <a:off x="2058141" y="4081686"/>
            <a:ext cx="425774" cy="425530"/>
            <a:chOff x="2058141" y="4081686"/>
            <a:chExt cx="425774" cy="425530"/>
          </a:xfrm>
        </p:grpSpPr>
        <p:sp>
          <p:nvSpPr>
            <p:cNvPr id="2157" name="Google Shape;2157;p46"/>
            <p:cNvSpPr/>
            <p:nvPr/>
          </p:nvSpPr>
          <p:spPr>
            <a:xfrm>
              <a:off x="2058141" y="4484683"/>
              <a:ext cx="195915" cy="22533"/>
            </a:xfrm>
            <a:custGeom>
              <a:rect b="b" l="l" r="r" t="t"/>
              <a:pathLst>
                <a:path extrusionOk="0" h="1015" w="8825">
                  <a:moveTo>
                    <a:pt x="0" y="0"/>
                  </a:moveTo>
                  <a:lnTo>
                    <a:pt x="0" y="460"/>
                  </a:lnTo>
                  <a:cubicBezTo>
                    <a:pt x="0" y="758"/>
                    <a:pt x="258" y="1015"/>
                    <a:pt x="569" y="1015"/>
                  </a:cubicBezTo>
                  <a:lnTo>
                    <a:pt x="8825" y="1015"/>
                  </a:lnTo>
                  <a:cubicBezTo>
                    <a:pt x="8595" y="907"/>
                    <a:pt x="8391" y="731"/>
                    <a:pt x="8243" y="528"/>
                  </a:cubicBezTo>
                  <a:cubicBezTo>
                    <a:pt x="7999" y="203"/>
                    <a:pt x="7606" y="0"/>
                    <a:pt x="72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6"/>
            <p:cNvSpPr/>
            <p:nvPr/>
          </p:nvSpPr>
          <p:spPr>
            <a:xfrm>
              <a:off x="2287999" y="4484683"/>
              <a:ext cx="195915" cy="22533"/>
            </a:xfrm>
            <a:custGeom>
              <a:rect b="b" l="l" r="r" t="t"/>
              <a:pathLst>
                <a:path extrusionOk="0" h="1015" w="8825">
                  <a:moveTo>
                    <a:pt x="1638" y="0"/>
                  </a:moveTo>
                  <a:cubicBezTo>
                    <a:pt x="1219" y="0"/>
                    <a:pt x="826" y="203"/>
                    <a:pt x="582" y="528"/>
                  </a:cubicBezTo>
                  <a:cubicBezTo>
                    <a:pt x="434" y="731"/>
                    <a:pt x="230" y="907"/>
                    <a:pt x="0" y="1015"/>
                  </a:cubicBezTo>
                  <a:lnTo>
                    <a:pt x="8256" y="1015"/>
                  </a:lnTo>
                  <a:cubicBezTo>
                    <a:pt x="8567" y="1015"/>
                    <a:pt x="8825" y="758"/>
                    <a:pt x="8825" y="460"/>
                  </a:cubicBezTo>
                  <a:lnTo>
                    <a:pt x="88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6"/>
            <p:cNvSpPr/>
            <p:nvPr/>
          </p:nvSpPr>
          <p:spPr>
            <a:xfrm>
              <a:off x="2281983" y="4188712"/>
              <a:ext cx="201931" cy="289666"/>
            </a:xfrm>
            <a:custGeom>
              <a:rect b="b" l="l" r="r" t="t"/>
              <a:pathLst>
                <a:path extrusionOk="0" h="13048" w="9096">
                  <a:moveTo>
                    <a:pt x="5496" y="7498"/>
                  </a:moveTo>
                  <a:cubicBezTo>
                    <a:pt x="5806" y="7498"/>
                    <a:pt x="6064" y="7742"/>
                    <a:pt x="6064" y="8054"/>
                  </a:cubicBezTo>
                  <a:cubicBezTo>
                    <a:pt x="6064" y="8365"/>
                    <a:pt x="5806" y="8622"/>
                    <a:pt x="5496" y="8622"/>
                  </a:cubicBezTo>
                  <a:lnTo>
                    <a:pt x="1909" y="8622"/>
                  </a:lnTo>
                  <a:cubicBezTo>
                    <a:pt x="1598" y="8622"/>
                    <a:pt x="1340" y="8365"/>
                    <a:pt x="1340" y="8054"/>
                  </a:cubicBezTo>
                  <a:cubicBezTo>
                    <a:pt x="1340" y="7742"/>
                    <a:pt x="1598" y="7498"/>
                    <a:pt x="1909" y="7498"/>
                  </a:cubicBezTo>
                  <a:close/>
                  <a:moveTo>
                    <a:pt x="6254" y="0"/>
                  </a:moveTo>
                  <a:lnTo>
                    <a:pt x="5090" y="407"/>
                  </a:lnTo>
                  <a:lnTo>
                    <a:pt x="5090" y="2099"/>
                  </a:lnTo>
                  <a:lnTo>
                    <a:pt x="6104" y="2099"/>
                  </a:lnTo>
                  <a:cubicBezTo>
                    <a:pt x="6402" y="2099"/>
                    <a:pt x="6660" y="2355"/>
                    <a:pt x="6660" y="2667"/>
                  </a:cubicBezTo>
                  <a:cubicBezTo>
                    <a:pt x="6660" y="2978"/>
                    <a:pt x="6402" y="3222"/>
                    <a:pt x="6104" y="3222"/>
                  </a:cubicBezTo>
                  <a:lnTo>
                    <a:pt x="5090" y="3222"/>
                  </a:lnTo>
                  <a:lnTo>
                    <a:pt x="5090" y="3263"/>
                  </a:lnTo>
                  <a:cubicBezTo>
                    <a:pt x="5090" y="3925"/>
                    <a:pt x="4697" y="4535"/>
                    <a:pt x="4101" y="4806"/>
                  </a:cubicBezTo>
                  <a:lnTo>
                    <a:pt x="6104" y="4806"/>
                  </a:lnTo>
                  <a:cubicBezTo>
                    <a:pt x="6402" y="4806"/>
                    <a:pt x="6660" y="5049"/>
                    <a:pt x="6660" y="5360"/>
                  </a:cubicBezTo>
                  <a:cubicBezTo>
                    <a:pt x="6660" y="5672"/>
                    <a:pt x="6402" y="5929"/>
                    <a:pt x="6104" y="5929"/>
                  </a:cubicBezTo>
                  <a:lnTo>
                    <a:pt x="1178" y="5929"/>
                  </a:lnTo>
                  <a:cubicBezTo>
                    <a:pt x="1" y="6376"/>
                    <a:pt x="95" y="6335"/>
                    <a:pt x="68" y="6349"/>
                  </a:cubicBezTo>
                  <a:lnTo>
                    <a:pt x="68" y="13048"/>
                  </a:lnTo>
                  <a:cubicBezTo>
                    <a:pt x="528" y="12520"/>
                    <a:pt x="1205" y="12208"/>
                    <a:pt x="1909" y="12208"/>
                  </a:cubicBezTo>
                  <a:lnTo>
                    <a:pt x="8527" y="12208"/>
                  </a:lnTo>
                  <a:cubicBezTo>
                    <a:pt x="8838" y="12208"/>
                    <a:pt x="9096" y="11965"/>
                    <a:pt x="9096" y="11654"/>
                  </a:cubicBezTo>
                  <a:lnTo>
                    <a:pt x="9096" y="569"/>
                  </a:lnTo>
                  <a:cubicBezTo>
                    <a:pt x="9096" y="258"/>
                    <a:pt x="8838" y="0"/>
                    <a:pt x="85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6"/>
            <p:cNvSpPr/>
            <p:nvPr/>
          </p:nvSpPr>
          <p:spPr>
            <a:xfrm>
              <a:off x="2058141" y="4188712"/>
              <a:ext cx="201931" cy="289666"/>
            </a:xfrm>
            <a:custGeom>
              <a:rect b="b" l="l" r="r" t="t"/>
              <a:pathLst>
                <a:path extrusionOk="0" h="13048" w="9096">
                  <a:moveTo>
                    <a:pt x="7200" y="7498"/>
                  </a:moveTo>
                  <a:cubicBezTo>
                    <a:pt x="7498" y="7498"/>
                    <a:pt x="7756" y="7742"/>
                    <a:pt x="7756" y="8054"/>
                  </a:cubicBezTo>
                  <a:cubicBezTo>
                    <a:pt x="7756" y="8365"/>
                    <a:pt x="7498" y="8622"/>
                    <a:pt x="7200" y="8622"/>
                  </a:cubicBezTo>
                  <a:lnTo>
                    <a:pt x="3600" y="8622"/>
                  </a:lnTo>
                  <a:cubicBezTo>
                    <a:pt x="3290" y="8622"/>
                    <a:pt x="3032" y="8365"/>
                    <a:pt x="3032" y="8054"/>
                  </a:cubicBezTo>
                  <a:cubicBezTo>
                    <a:pt x="3032" y="7742"/>
                    <a:pt x="3290" y="7498"/>
                    <a:pt x="3600" y="7498"/>
                  </a:cubicBezTo>
                  <a:close/>
                  <a:moveTo>
                    <a:pt x="569" y="0"/>
                  </a:moveTo>
                  <a:cubicBezTo>
                    <a:pt x="258" y="0"/>
                    <a:pt x="0" y="258"/>
                    <a:pt x="0" y="569"/>
                  </a:cubicBezTo>
                  <a:lnTo>
                    <a:pt x="0" y="11654"/>
                  </a:lnTo>
                  <a:cubicBezTo>
                    <a:pt x="0" y="11965"/>
                    <a:pt x="258" y="12208"/>
                    <a:pt x="569" y="12208"/>
                  </a:cubicBezTo>
                  <a:lnTo>
                    <a:pt x="7200" y="12208"/>
                  </a:lnTo>
                  <a:cubicBezTo>
                    <a:pt x="7891" y="12208"/>
                    <a:pt x="8568" y="12520"/>
                    <a:pt x="9028" y="13048"/>
                  </a:cubicBezTo>
                  <a:lnTo>
                    <a:pt x="9028" y="6349"/>
                  </a:lnTo>
                  <a:cubicBezTo>
                    <a:pt x="9001" y="6335"/>
                    <a:pt x="9095" y="6376"/>
                    <a:pt x="7918" y="5929"/>
                  </a:cubicBezTo>
                  <a:lnTo>
                    <a:pt x="3005" y="5929"/>
                  </a:lnTo>
                  <a:cubicBezTo>
                    <a:pt x="2694" y="5929"/>
                    <a:pt x="2436" y="5672"/>
                    <a:pt x="2436" y="5360"/>
                  </a:cubicBezTo>
                  <a:cubicBezTo>
                    <a:pt x="2436" y="5049"/>
                    <a:pt x="2694" y="4806"/>
                    <a:pt x="3005" y="4806"/>
                  </a:cubicBezTo>
                  <a:lnTo>
                    <a:pt x="5008" y="4806"/>
                  </a:lnTo>
                  <a:cubicBezTo>
                    <a:pt x="4412" y="4535"/>
                    <a:pt x="4006" y="3925"/>
                    <a:pt x="4006" y="3263"/>
                  </a:cubicBezTo>
                  <a:lnTo>
                    <a:pt x="4006" y="3222"/>
                  </a:lnTo>
                  <a:lnTo>
                    <a:pt x="3005" y="3222"/>
                  </a:lnTo>
                  <a:cubicBezTo>
                    <a:pt x="2694" y="3222"/>
                    <a:pt x="2436" y="2978"/>
                    <a:pt x="2436" y="2667"/>
                  </a:cubicBezTo>
                  <a:cubicBezTo>
                    <a:pt x="2436" y="2355"/>
                    <a:pt x="2694" y="2099"/>
                    <a:pt x="3005" y="2099"/>
                  </a:cubicBezTo>
                  <a:lnTo>
                    <a:pt x="4006" y="2099"/>
                  </a:lnTo>
                  <a:lnTo>
                    <a:pt x="4006" y="407"/>
                  </a:lnTo>
                  <a:lnTo>
                    <a:pt x="28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6"/>
            <p:cNvSpPr/>
            <p:nvPr/>
          </p:nvSpPr>
          <p:spPr>
            <a:xfrm>
              <a:off x="2172027" y="4206450"/>
              <a:ext cx="198002" cy="100366"/>
            </a:xfrm>
            <a:custGeom>
              <a:rect b="b" l="l" r="r" t="t"/>
              <a:pathLst>
                <a:path extrusionOk="0" h="4521" w="8919">
                  <a:moveTo>
                    <a:pt x="0" y="1"/>
                  </a:moveTo>
                  <a:lnTo>
                    <a:pt x="0" y="2464"/>
                  </a:lnTo>
                  <a:cubicBezTo>
                    <a:pt x="0" y="2693"/>
                    <a:pt x="149" y="2910"/>
                    <a:pt x="365" y="2991"/>
                  </a:cubicBezTo>
                  <a:lnTo>
                    <a:pt x="4263" y="4480"/>
                  </a:lnTo>
                  <a:cubicBezTo>
                    <a:pt x="4324" y="4507"/>
                    <a:pt x="4392" y="4520"/>
                    <a:pt x="4461" y="4520"/>
                  </a:cubicBezTo>
                  <a:cubicBezTo>
                    <a:pt x="4530" y="4520"/>
                    <a:pt x="4601" y="4507"/>
                    <a:pt x="4669" y="4480"/>
                  </a:cubicBezTo>
                  <a:lnTo>
                    <a:pt x="8554" y="2991"/>
                  </a:lnTo>
                  <a:cubicBezTo>
                    <a:pt x="8770" y="2910"/>
                    <a:pt x="8919" y="2693"/>
                    <a:pt x="8919" y="2464"/>
                  </a:cubicBezTo>
                  <a:lnTo>
                    <a:pt x="8919" y="1"/>
                  </a:lnTo>
                  <a:lnTo>
                    <a:pt x="5021" y="1354"/>
                  </a:lnTo>
                  <a:cubicBezTo>
                    <a:pt x="4838" y="1422"/>
                    <a:pt x="4649" y="1455"/>
                    <a:pt x="4461" y="1455"/>
                  </a:cubicBezTo>
                  <a:cubicBezTo>
                    <a:pt x="4273" y="1455"/>
                    <a:pt x="4087" y="1422"/>
                    <a:pt x="3911" y="1354"/>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6"/>
            <p:cNvSpPr/>
            <p:nvPr/>
          </p:nvSpPr>
          <p:spPr>
            <a:xfrm>
              <a:off x="2105604" y="4081686"/>
              <a:ext cx="330847" cy="132068"/>
            </a:xfrm>
            <a:custGeom>
              <a:rect b="b" l="l" r="r" t="t"/>
              <a:pathLst>
                <a:path extrusionOk="0" h="5949" w="14903">
                  <a:moveTo>
                    <a:pt x="7456" y="0"/>
                  </a:moveTo>
                  <a:cubicBezTo>
                    <a:pt x="7394" y="0"/>
                    <a:pt x="7330" y="10"/>
                    <a:pt x="7269" y="30"/>
                  </a:cubicBezTo>
                  <a:lnTo>
                    <a:pt x="380" y="2467"/>
                  </a:lnTo>
                  <a:cubicBezTo>
                    <a:pt x="150" y="2548"/>
                    <a:pt x="1" y="2751"/>
                    <a:pt x="1" y="2995"/>
                  </a:cubicBezTo>
                  <a:cubicBezTo>
                    <a:pt x="1" y="3239"/>
                    <a:pt x="150" y="3441"/>
                    <a:pt x="380" y="3522"/>
                  </a:cubicBezTo>
                  <a:lnTo>
                    <a:pt x="7269" y="5918"/>
                  </a:lnTo>
                  <a:cubicBezTo>
                    <a:pt x="7330" y="5938"/>
                    <a:pt x="7391" y="5948"/>
                    <a:pt x="7451" y="5948"/>
                  </a:cubicBezTo>
                  <a:cubicBezTo>
                    <a:pt x="7512" y="5948"/>
                    <a:pt x="7573" y="5938"/>
                    <a:pt x="7634" y="5918"/>
                  </a:cubicBezTo>
                  <a:lnTo>
                    <a:pt x="14523" y="3522"/>
                  </a:lnTo>
                  <a:cubicBezTo>
                    <a:pt x="14753" y="3441"/>
                    <a:pt x="14902" y="3239"/>
                    <a:pt x="14902" y="2995"/>
                  </a:cubicBezTo>
                  <a:cubicBezTo>
                    <a:pt x="14902" y="2751"/>
                    <a:pt x="14753" y="2548"/>
                    <a:pt x="14536" y="2467"/>
                  </a:cubicBezTo>
                  <a:lnTo>
                    <a:pt x="7634" y="30"/>
                  </a:lnTo>
                  <a:cubicBezTo>
                    <a:pt x="7580" y="10"/>
                    <a:pt x="7519" y="0"/>
                    <a:pt x="74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3" name="Google Shape;2163;p46"/>
          <p:cNvGrpSpPr/>
          <p:nvPr/>
        </p:nvGrpSpPr>
        <p:grpSpPr>
          <a:xfrm>
            <a:off x="2715549" y="4115408"/>
            <a:ext cx="425774" cy="358153"/>
            <a:chOff x="2715549" y="4115408"/>
            <a:chExt cx="425774" cy="358153"/>
          </a:xfrm>
        </p:grpSpPr>
        <p:sp>
          <p:nvSpPr>
            <p:cNvPr id="2164" name="Google Shape;2164;p46"/>
            <p:cNvSpPr/>
            <p:nvPr/>
          </p:nvSpPr>
          <p:spPr>
            <a:xfrm>
              <a:off x="2940901" y="4115408"/>
              <a:ext cx="186302" cy="266822"/>
            </a:xfrm>
            <a:custGeom>
              <a:rect b="b" l="l" r="r" t="t"/>
              <a:pathLst>
                <a:path extrusionOk="0" h="12019" w="8392">
                  <a:moveTo>
                    <a:pt x="6036" y="1787"/>
                  </a:moveTo>
                  <a:cubicBezTo>
                    <a:pt x="6348" y="1787"/>
                    <a:pt x="6592" y="2044"/>
                    <a:pt x="6592" y="2355"/>
                  </a:cubicBezTo>
                  <a:cubicBezTo>
                    <a:pt x="6592" y="2667"/>
                    <a:pt x="6348" y="2911"/>
                    <a:pt x="6036" y="2911"/>
                  </a:cubicBezTo>
                  <a:lnTo>
                    <a:pt x="2436" y="2911"/>
                  </a:lnTo>
                  <a:cubicBezTo>
                    <a:pt x="2125" y="2911"/>
                    <a:pt x="1882" y="2667"/>
                    <a:pt x="1882" y="2355"/>
                  </a:cubicBezTo>
                  <a:cubicBezTo>
                    <a:pt x="1882" y="2044"/>
                    <a:pt x="2125" y="1787"/>
                    <a:pt x="2436" y="1787"/>
                  </a:cubicBezTo>
                  <a:close/>
                  <a:moveTo>
                    <a:pt x="6036" y="4183"/>
                  </a:moveTo>
                  <a:cubicBezTo>
                    <a:pt x="6348" y="4183"/>
                    <a:pt x="6592" y="4439"/>
                    <a:pt x="6592" y="4751"/>
                  </a:cubicBezTo>
                  <a:cubicBezTo>
                    <a:pt x="6592" y="5062"/>
                    <a:pt x="6348" y="5306"/>
                    <a:pt x="6036" y="5306"/>
                  </a:cubicBezTo>
                  <a:lnTo>
                    <a:pt x="2436" y="5306"/>
                  </a:lnTo>
                  <a:cubicBezTo>
                    <a:pt x="2125" y="5306"/>
                    <a:pt x="1882" y="5062"/>
                    <a:pt x="1882" y="4751"/>
                  </a:cubicBezTo>
                  <a:cubicBezTo>
                    <a:pt x="1882" y="4439"/>
                    <a:pt x="2125" y="4183"/>
                    <a:pt x="2436" y="4183"/>
                  </a:cubicBezTo>
                  <a:close/>
                  <a:moveTo>
                    <a:pt x="6036" y="6578"/>
                  </a:moveTo>
                  <a:cubicBezTo>
                    <a:pt x="6348" y="6578"/>
                    <a:pt x="6592" y="6835"/>
                    <a:pt x="6592" y="7146"/>
                  </a:cubicBezTo>
                  <a:cubicBezTo>
                    <a:pt x="6592" y="7458"/>
                    <a:pt x="6348" y="7702"/>
                    <a:pt x="6036" y="7702"/>
                  </a:cubicBezTo>
                  <a:lnTo>
                    <a:pt x="2436" y="7702"/>
                  </a:lnTo>
                  <a:cubicBezTo>
                    <a:pt x="2125" y="7702"/>
                    <a:pt x="1882" y="7458"/>
                    <a:pt x="1882" y="7146"/>
                  </a:cubicBezTo>
                  <a:cubicBezTo>
                    <a:pt x="1882" y="6835"/>
                    <a:pt x="2125" y="6578"/>
                    <a:pt x="2436" y="6578"/>
                  </a:cubicBezTo>
                  <a:close/>
                  <a:moveTo>
                    <a:pt x="6036" y="8987"/>
                  </a:moveTo>
                  <a:cubicBezTo>
                    <a:pt x="6348" y="8987"/>
                    <a:pt x="6592" y="9231"/>
                    <a:pt x="6592" y="9542"/>
                  </a:cubicBezTo>
                  <a:cubicBezTo>
                    <a:pt x="6592" y="9853"/>
                    <a:pt x="6348" y="10111"/>
                    <a:pt x="6036" y="10111"/>
                  </a:cubicBezTo>
                  <a:lnTo>
                    <a:pt x="2436" y="10111"/>
                  </a:lnTo>
                  <a:cubicBezTo>
                    <a:pt x="2125" y="10111"/>
                    <a:pt x="1882" y="9853"/>
                    <a:pt x="1882" y="9542"/>
                  </a:cubicBezTo>
                  <a:cubicBezTo>
                    <a:pt x="1882" y="9231"/>
                    <a:pt x="2125" y="8987"/>
                    <a:pt x="2436" y="8987"/>
                  </a:cubicBezTo>
                  <a:close/>
                  <a:moveTo>
                    <a:pt x="0" y="0"/>
                  </a:moveTo>
                  <a:lnTo>
                    <a:pt x="0" y="12019"/>
                  </a:lnTo>
                  <a:lnTo>
                    <a:pt x="8391" y="12019"/>
                  </a:lnTo>
                  <a:lnTo>
                    <a:pt x="8391" y="1678"/>
                  </a:lnTo>
                  <a:cubicBezTo>
                    <a:pt x="8391" y="745"/>
                    <a:pt x="7633" y="0"/>
                    <a:pt x="67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6"/>
            <p:cNvSpPr/>
            <p:nvPr/>
          </p:nvSpPr>
          <p:spPr>
            <a:xfrm>
              <a:off x="2729957" y="4115408"/>
              <a:ext cx="186036" cy="266822"/>
            </a:xfrm>
            <a:custGeom>
              <a:rect b="b" l="l" r="r" t="t"/>
              <a:pathLst>
                <a:path extrusionOk="0" h="12019" w="8380">
                  <a:moveTo>
                    <a:pt x="4157" y="1787"/>
                  </a:moveTo>
                  <a:cubicBezTo>
                    <a:pt x="4467" y="1787"/>
                    <a:pt x="4711" y="2044"/>
                    <a:pt x="4711" y="2355"/>
                  </a:cubicBezTo>
                  <a:cubicBezTo>
                    <a:pt x="4711" y="2667"/>
                    <a:pt x="4467" y="2911"/>
                    <a:pt x="4157" y="2911"/>
                  </a:cubicBezTo>
                  <a:lnTo>
                    <a:pt x="3818" y="2911"/>
                  </a:lnTo>
                  <a:lnTo>
                    <a:pt x="3818" y="4751"/>
                  </a:lnTo>
                  <a:cubicBezTo>
                    <a:pt x="3818" y="5062"/>
                    <a:pt x="3561" y="5306"/>
                    <a:pt x="3249" y="5306"/>
                  </a:cubicBezTo>
                  <a:cubicBezTo>
                    <a:pt x="2938" y="5306"/>
                    <a:pt x="2695" y="5062"/>
                    <a:pt x="2695" y="4751"/>
                  </a:cubicBezTo>
                  <a:lnTo>
                    <a:pt x="2695" y="2911"/>
                  </a:lnTo>
                  <a:lnTo>
                    <a:pt x="2356" y="2911"/>
                  </a:lnTo>
                  <a:cubicBezTo>
                    <a:pt x="2045" y="2911"/>
                    <a:pt x="1787" y="2667"/>
                    <a:pt x="1787" y="2355"/>
                  </a:cubicBezTo>
                  <a:cubicBezTo>
                    <a:pt x="1787" y="2044"/>
                    <a:pt x="2045" y="1787"/>
                    <a:pt x="2356" y="1787"/>
                  </a:cubicBezTo>
                  <a:close/>
                  <a:moveTo>
                    <a:pt x="5943" y="4183"/>
                  </a:moveTo>
                  <a:cubicBezTo>
                    <a:pt x="6254" y="4183"/>
                    <a:pt x="6511" y="4439"/>
                    <a:pt x="6511" y="4751"/>
                  </a:cubicBezTo>
                  <a:cubicBezTo>
                    <a:pt x="6511" y="5062"/>
                    <a:pt x="6254" y="5306"/>
                    <a:pt x="5943" y="5306"/>
                  </a:cubicBezTo>
                  <a:lnTo>
                    <a:pt x="5348" y="5306"/>
                  </a:lnTo>
                  <a:cubicBezTo>
                    <a:pt x="5036" y="5306"/>
                    <a:pt x="4792" y="5062"/>
                    <a:pt x="4792" y="4751"/>
                  </a:cubicBezTo>
                  <a:cubicBezTo>
                    <a:pt x="4792" y="4439"/>
                    <a:pt x="5036" y="4183"/>
                    <a:pt x="5348" y="4183"/>
                  </a:cubicBezTo>
                  <a:close/>
                  <a:moveTo>
                    <a:pt x="5943" y="6578"/>
                  </a:moveTo>
                  <a:cubicBezTo>
                    <a:pt x="6254" y="6578"/>
                    <a:pt x="6511" y="6835"/>
                    <a:pt x="6511" y="7146"/>
                  </a:cubicBezTo>
                  <a:cubicBezTo>
                    <a:pt x="6511" y="7458"/>
                    <a:pt x="6254" y="7702"/>
                    <a:pt x="5943" y="7702"/>
                  </a:cubicBezTo>
                  <a:lnTo>
                    <a:pt x="2356" y="7702"/>
                  </a:lnTo>
                  <a:cubicBezTo>
                    <a:pt x="2045" y="7702"/>
                    <a:pt x="1787" y="7458"/>
                    <a:pt x="1787" y="7146"/>
                  </a:cubicBezTo>
                  <a:cubicBezTo>
                    <a:pt x="1787" y="6835"/>
                    <a:pt x="2045" y="6578"/>
                    <a:pt x="2356" y="6578"/>
                  </a:cubicBezTo>
                  <a:close/>
                  <a:moveTo>
                    <a:pt x="5943" y="8987"/>
                  </a:moveTo>
                  <a:cubicBezTo>
                    <a:pt x="6254" y="8987"/>
                    <a:pt x="6511" y="9231"/>
                    <a:pt x="6511" y="9542"/>
                  </a:cubicBezTo>
                  <a:cubicBezTo>
                    <a:pt x="6511" y="9853"/>
                    <a:pt x="6254" y="10111"/>
                    <a:pt x="5943" y="10111"/>
                  </a:cubicBezTo>
                  <a:lnTo>
                    <a:pt x="2356" y="10111"/>
                  </a:lnTo>
                  <a:cubicBezTo>
                    <a:pt x="2045" y="10111"/>
                    <a:pt x="1787" y="9853"/>
                    <a:pt x="1787" y="9542"/>
                  </a:cubicBezTo>
                  <a:cubicBezTo>
                    <a:pt x="1787" y="9231"/>
                    <a:pt x="2045" y="8987"/>
                    <a:pt x="2356" y="8987"/>
                  </a:cubicBezTo>
                  <a:close/>
                  <a:moveTo>
                    <a:pt x="1679" y="0"/>
                  </a:moveTo>
                  <a:cubicBezTo>
                    <a:pt x="746" y="0"/>
                    <a:pt x="1" y="745"/>
                    <a:pt x="1" y="1678"/>
                  </a:cubicBezTo>
                  <a:lnTo>
                    <a:pt x="1" y="12019"/>
                  </a:lnTo>
                  <a:lnTo>
                    <a:pt x="8379" y="12019"/>
                  </a:lnTo>
                  <a:lnTo>
                    <a:pt x="83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6"/>
            <p:cNvSpPr/>
            <p:nvPr/>
          </p:nvSpPr>
          <p:spPr>
            <a:xfrm>
              <a:off x="2715549" y="4407160"/>
              <a:ext cx="425774" cy="66400"/>
            </a:xfrm>
            <a:custGeom>
              <a:rect b="b" l="l" r="r" t="t"/>
              <a:pathLst>
                <a:path extrusionOk="0" h="2991" w="19179">
                  <a:moveTo>
                    <a:pt x="569" y="0"/>
                  </a:moveTo>
                  <a:cubicBezTo>
                    <a:pt x="258" y="0"/>
                    <a:pt x="0" y="244"/>
                    <a:pt x="0" y="555"/>
                  </a:cubicBezTo>
                  <a:lnTo>
                    <a:pt x="0" y="1300"/>
                  </a:lnTo>
                  <a:cubicBezTo>
                    <a:pt x="0" y="2233"/>
                    <a:pt x="758" y="2991"/>
                    <a:pt x="1693" y="2991"/>
                  </a:cubicBezTo>
                  <a:lnTo>
                    <a:pt x="17501" y="2991"/>
                  </a:lnTo>
                  <a:cubicBezTo>
                    <a:pt x="18421" y="2991"/>
                    <a:pt x="19179" y="2233"/>
                    <a:pt x="19179" y="1300"/>
                  </a:cubicBezTo>
                  <a:lnTo>
                    <a:pt x="19179" y="555"/>
                  </a:lnTo>
                  <a:cubicBezTo>
                    <a:pt x="19179" y="244"/>
                    <a:pt x="18935" y="0"/>
                    <a:pt x="186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7" name="Google Shape;2167;p46"/>
          <p:cNvGrpSpPr/>
          <p:nvPr/>
        </p:nvGrpSpPr>
        <p:grpSpPr>
          <a:xfrm>
            <a:off x="3373269" y="4135543"/>
            <a:ext cx="425485" cy="317593"/>
            <a:chOff x="3373269" y="4135543"/>
            <a:chExt cx="425485" cy="317593"/>
          </a:xfrm>
        </p:grpSpPr>
        <p:sp>
          <p:nvSpPr>
            <p:cNvPr id="2168" name="Google Shape;2168;p46"/>
            <p:cNvSpPr/>
            <p:nvPr/>
          </p:nvSpPr>
          <p:spPr>
            <a:xfrm>
              <a:off x="3373269" y="4431491"/>
              <a:ext cx="194117" cy="21645"/>
            </a:xfrm>
            <a:custGeom>
              <a:rect b="b" l="l" r="r" t="t"/>
              <a:pathLst>
                <a:path extrusionOk="0" h="975" w="8744">
                  <a:moveTo>
                    <a:pt x="0" y="0"/>
                  </a:moveTo>
                  <a:lnTo>
                    <a:pt x="0" y="420"/>
                  </a:lnTo>
                  <a:cubicBezTo>
                    <a:pt x="0" y="731"/>
                    <a:pt x="244" y="975"/>
                    <a:pt x="555" y="975"/>
                  </a:cubicBezTo>
                  <a:lnTo>
                    <a:pt x="8744" y="975"/>
                  </a:lnTo>
                  <a:cubicBezTo>
                    <a:pt x="8540" y="866"/>
                    <a:pt x="8378" y="718"/>
                    <a:pt x="8229" y="529"/>
                  </a:cubicBezTo>
                  <a:cubicBezTo>
                    <a:pt x="7986" y="204"/>
                    <a:pt x="7593" y="0"/>
                    <a:pt x="7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6"/>
            <p:cNvSpPr/>
            <p:nvPr/>
          </p:nvSpPr>
          <p:spPr>
            <a:xfrm>
              <a:off x="3373269" y="4135543"/>
              <a:ext cx="200133" cy="289666"/>
            </a:xfrm>
            <a:custGeom>
              <a:rect b="b" l="l" r="r" t="t"/>
              <a:pathLst>
                <a:path extrusionOk="0" h="13048" w="9015">
                  <a:moveTo>
                    <a:pt x="6591" y="2707"/>
                  </a:moveTo>
                  <a:cubicBezTo>
                    <a:pt x="6903" y="2707"/>
                    <a:pt x="7147" y="2951"/>
                    <a:pt x="7147" y="3262"/>
                  </a:cubicBezTo>
                  <a:cubicBezTo>
                    <a:pt x="7147" y="3574"/>
                    <a:pt x="6903" y="3830"/>
                    <a:pt x="6591" y="3830"/>
                  </a:cubicBezTo>
                  <a:lnTo>
                    <a:pt x="2396" y="3830"/>
                  </a:lnTo>
                  <a:cubicBezTo>
                    <a:pt x="2085" y="3830"/>
                    <a:pt x="1827" y="3574"/>
                    <a:pt x="1827" y="3262"/>
                  </a:cubicBezTo>
                  <a:cubicBezTo>
                    <a:pt x="1827" y="2951"/>
                    <a:pt x="2085" y="2707"/>
                    <a:pt x="2396" y="2707"/>
                  </a:cubicBezTo>
                  <a:close/>
                  <a:moveTo>
                    <a:pt x="6591" y="5400"/>
                  </a:moveTo>
                  <a:cubicBezTo>
                    <a:pt x="6903" y="5400"/>
                    <a:pt x="7147" y="5644"/>
                    <a:pt x="7147" y="5956"/>
                  </a:cubicBezTo>
                  <a:cubicBezTo>
                    <a:pt x="7147" y="6266"/>
                    <a:pt x="6903" y="6524"/>
                    <a:pt x="6591" y="6524"/>
                  </a:cubicBezTo>
                  <a:lnTo>
                    <a:pt x="2396" y="6524"/>
                  </a:lnTo>
                  <a:cubicBezTo>
                    <a:pt x="2085" y="6524"/>
                    <a:pt x="1827" y="6266"/>
                    <a:pt x="1827" y="5956"/>
                  </a:cubicBezTo>
                  <a:cubicBezTo>
                    <a:pt x="1827" y="5644"/>
                    <a:pt x="2085" y="5400"/>
                    <a:pt x="2396" y="5400"/>
                  </a:cubicBezTo>
                  <a:close/>
                  <a:moveTo>
                    <a:pt x="5983" y="8094"/>
                  </a:moveTo>
                  <a:cubicBezTo>
                    <a:pt x="6293" y="8094"/>
                    <a:pt x="6551" y="8351"/>
                    <a:pt x="6551" y="8648"/>
                  </a:cubicBezTo>
                  <a:cubicBezTo>
                    <a:pt x="6551" y="8960"/>
                    <a:pt x="6293" y="9217"/>
                    <a:pt x="5983" y="9217"/>
                  </a:cubicBezTo>
                  <a:lnTo>
                    <a:pt x="2396" y="9217"/>
                  </a:lnTo>
                  <a:cubicBezTo>
                    <a:pt x="2085" y="9217"/>
                    <a:pt x="1827" y="8960"/>
                    <a:pt x="1827" y="8648"/>
                  </a:cubicBezTo>
                  <a:cubicBezTo>
                    <a:pt x="1827" y="8351"/>
                    <a:pt x="2085" y="8094"/>
                    <a:pt x="2396" y="8094"/>
                  </a:cubicBezTo>
                  <a:close/>
                  <a:moveTo>
                    <a:pt x="555" y="0"/>
                  </a:moveTo>
                  <a:cubicBezTo>
                    <a:pt x="244" y="0"/>
                    <a:pt x="0" y="257"/>
                    <a:pt x="0" y="569"/>
                  </a:cubicBezTo>
                  <a:lnTo>
                    <a:pt x="0" y="11653"/>
                  </a:lnTo>
                  <a:cubicBezTo>
                    <a:pt x="0" y="11965"/>
                    <a:pt x="244" y="12208"/>
                    <a:pt x="555" y="12208"/>
                  </a:cubicBezTo>
                  <a:lnTo>
                    <a:pt x="7187" y="12208"/>
                  </a:lnTo>
                  <a:cubicBezTo>
                    <a:pt x="7890" y="12208"/>
                    <a:pt x="8567" y="12519"/>
                    <a:pt x="9014" y="13048"/>
                  </a:cubicBezTo>
                  <a:lnTo>
                    <a:pt x="9014" y="1841"/>
                  </a:lnTo>
                  <a:cubicBezTo>
                    <a:pt x="9014" y="840"/>
                    <a:pt x="8215" y="13"/>
                    <a:pt x="72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6"/>
            <p:cNvSpPr/>
            <p:nvPr/>
          </p:nvSpPr>
          <p:spPr>
            <a:xfrm>
              <a:off x="3604615" y="4431491"/>
              <a:ext cx="194139" cy="21645"/>
            </a:xfrm>
            <a:custGeom>
              <a:rect b="b" l="l" r="r" t="t"/>
              <a:pathLst>
                <a:path extrusionOk="0" h="975" w="8745">
                  <a:moveTo>
                    <a:pt x="1557" y="0"/>
                  </a:moveTo>
                  <a:cubicBezTo>
                    <a:pt x="1151" y="0"/>
                    <a:pt x="759" y="204"/>
                    <a:pt x="515" y="529"/>
                  </a:cubicBezTo>
                  <a:cubicBezTo>
                    <a:pt x="366" y="718"/>
                    <a:pt x="190" y="866"/>
                    <a:pt x="1" y="975"/>
                  </a:cubicBezTo>
                  <a:lnTo>
                    <a:pt x="8189" y="975"/>
                  </a:lnTo>
                  <a:cubicBezTo>
                    <a:pt x="8501" y="975"/>
                    <a:pt x="8744" y="731"/>
                    <a:pt x="8744" y="420"/>
                  </a:cubicBezTo>
                  <a:lnTo>
                    <a:pt x="87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6"/>
            <p:cNvSpPr/>
            <p:nvPr/>
          </p:nvSpPr>
          <p:spPr>
            <a:xfrm>
              <a:off x="3598310" y="4135543"/>
              <a:ext cx="96481" cy="289666"/>
            </a:xfrm>
            <a:custGeom>
              <a:rect b="b" l="l" r="r" t="t"/>
              <a:pathLst>
                <a:path extrusionOk="0" h="13048" w="4346">
                  <a:moveTo>
                    <a:pt x="1841" y="0"/>
                  </a:moveTo>
                  <a:cubicBezTo>
                    <a:pt x="799" y="0"/>
                    <a:pt x="0" y="853"/>
                    <a:pt x="0" y="1841"/>
                  </a:cubicBezTo>
                  <a:lnTo>
                    <a:pt x="0" y="13048"/>
                  </a:lnTo>
                  <a:cubicBezTo>
                    <a:pt x="460" y="12519"/>
                    <a:pt x="1137" y="12208"/>
                    <a:pt x="1841" y="12208"/>
                  </a:cubicBezTo>
                  <a:lnTo>
                    <a:pt x="2586" y="12208"/>
                  </a:lnTo>
                  <a:lnTo>
                    <a:pt x="4345" y="10449"/>
                  </a:lnTo>
                  <a:lnTo>
                    <a:pt x="2938" y="9054"/>
                  </a:lnTo>
                  <a:cubicBezTo>
                    <a:pt x="2721" y="8838"/>
                    <a:pt x="2721" y="8473"/>
                    <a:pt x="2938" y="8256"/>
                  </a:cubicBezTo>
                  <a:lnTo>
                    <a:pt x="4047" y="7160"/>
                  </a:lnTo>
                  <a:lnTo>
                    <a:pt x="2938" y="6050"/>
                  </a:lnTo>
                  <a:cubicBezTo>
                    <a:pt x="2721" y="5833"/>
                    <a:pt x="2721" y="5481"/>
                    <a:pt x="2938" y="5265"/>
                  </a:cubicBezTo>
                  <a:lnTo>
                    <a:pt x="4047" y="4155"/>
                  </a:lnTo>
                  <a:lnTo>
                    <a:pt x="2938" y="3059"/>
                  </a:lnTo>
                  <a:cubicBezTo>
                    <a:pt x="2721" y="2843"/>
                    <a:pt x="2721" y="2491"/>
                    <a:pt x="2938" y="2260"/>
                  </a:cubicBezTo>
                  <a:lnTo>
                    <a:pt x="4047" y="1164"/>
                  </a:lnTo>
                  <a:lnTo>
                    <a:pt x="2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6"/>
            <p:cNvSpPr/>
            <p:nvPr/>
          </p:nvSpPr>
          <p:spPr>
            <a:xfrm>
              <a:off x="3689952" y="4135543"/>
              <a:ext cx="108802" cy="271040"/>
            </a:xfrm>
            <a:custGeom>
              <a:rect b="b" l="l" r="r" t="t"/>
              <a:pathLst>
                <a:path extrusionOk="0" h="12209" w="4901">
                  <a:moveTo>
                    <a:pt x="339" y="0"/>
                  </a:moveTo>
                  <a:lnTo>
                    <a:pt x="1111" y="771"/>
                  </a:lnTo>
                  <a:cubicBezTo>
                    <a:pt x="1327" y="988"/>
                    <a:pt x="1327" y="1340"/>
                    <a:pt x="1111" y="1556"/>
                  </a:cubicBezTo>
                  <a:lnTo>
                    <a:pt x="1" y="2666"/>
                  </a:lnTo>
                  <a:lnTo>
                    <a:pt x="1111" y="3763"/>
                  </a:lnTo>
                  <a:cubicBezTo>
                    <a:pt x="1327" y="3980"/>
                    <a:pt x="1327" y="4344"/>
                    <a:pt x="1111" y="4561"/>
                  </a:cubicBezTo>
                  <a:lnTo>
                    <a:pt x="1" y="5658"/>
                  </a:lnTo>
                  <a:lnTo>
                    <a:pt x="1111" y="6754"/>
                  </a:lnTo>
                  <a:cubicBezTo>
                    <a:pt x="1327" y="6984"/>
                    <a:pt x="1327" y="7336"/>
                    <a:pt x="1111" y="7553"/>
                  </a:cubicBezTo>
                  <a:lnTo>
                    <a:pt x="1" y="8648"/>
                  </a:lnTo>
                  <a:lnTo>
                    <a:pt x="1408" y="10056"/>
                  </a:lnTo>
                  <a:cubicBezTo>
                    <a:pt x="1625" y="10272"/>
                    <a:pt x="1625" y="10624"/>
                    <a:pt x="1408" y="10855"/>
                  </a:cubicBezTo>
                  <a:lnTo>
                    <a:pt x="41" y="12208"/>
                  </a:lnTo>
                  <a:lnTo>
                    <a:pt x="4345" y="12208"/>
                  </a:lnTo>
                  <a:cubicBezTo>
                    <a:pt x="4657" y="12208"/>
                    <a:pt x="4900" y="11965"/>
                    <a:pt x="4900" y="11653"/>
                  </a:cubicBezTo>
                  <a:lnTo>
                    <a:pt x="4900" y="569"/>
                  </a:lnTo>
                  <a:cubicBezTo>
                    <a:pt x="4900" y="257"/>
                    <a:pt x="4657" y="0"/>
                    <a:pt x="4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3" name="Google Shape;2173;p46"/>
          <p:cNvGrpSpPr/>
          <p:nvPr/>
        </p:nvGrpSpPr>
        <p:grpSpPr>
          <a:xfrm>
            <a:off x="4044796" y="4081575"/>
            <a:ext cx="397225" cy="425641"/>
            <a:chOff x="4044796" y="4081575"/>
            <a:chExt cx="397225" cy="425641"/>
          </a:xfrm>
        </p:grpSpPr>
        <p:sp>
          <p:nvSpPr>
            <p:cNvPr id="2174" name="Google Shape;2174;p46"/>
            <p:cNvSpPr/>
            <p:nvPr/>
          </p:nvSpPr>
          <p:spPr>
            <a:xfrm>
              <a:off x="4044796" y="4241903"/>
              <a:ext cx="397225" cy="231368"/>
            </a:xfrm>
            <a:custGeom>
              <a:rect b="b" l="l" r="r" t="t"/>
              <a:pathLst>
                <a:path extrusionOk="0" h="10422" w="17893">
                  <a:moveTo>
                    <a:pt x="3600" y="1462"/>
                  </a:moveTo>
                  <a:cubicBezTo>
                    <a:pt x="3898" y="1462"/>
                    <a:pt x="4156" y="1719"/>
                    <a:pt x="4156" y="2031"/>
                  </a:cubicBezTo>
                  <a:cubicBezTo>
                    <a:pt x="4156" y="2341"/>
                    <a:pt x="3898" y="2585"/>
                    <a:pt x="3600" y="2585"/>
                  </a:cubicBezTo>
                  <a:lnTo>
                    <a:pt x="1801" y="2585"/>
                  </a:lnTo>
                  <a:cubicBezTo>
                    <a:pt x="1489" y="2585"/>
                    <a:pt x="1232" y="2341"/>
                    <a:pt x="1232" y="2031"/>
                  </a:cubicBezTo>
                  <a:cubicBezTo>
                    <a:pt x="1232" y="1719"/>
                    <a:pt x="1489" y="1462"/>
                    <a:pt x="1801" y="1462"/>
                  </a:cubicBezTo>
                  <a:close/>
                  <a:moveTo>
                    <a:pt x="4791" y="3857"/>
                  </a:moveTo>
                  <a:cubicBezTo>
                    <a:pt x="5103" y="3857"/>
                    <a:pt x="5360" y="4115"/>
                    <a:pt x="5360" y="4426"/>
                  </a:cubicBezTo>
                  <a:cubicBezTo>
                    <a:pt x="5360" y="4738"/>
                    <a:pt x="5103" y="4981"/>
                    <a:pt x="4791" y="4981"/>
                  </a:cubicBezTo>
                  <a:lnTo>
                    <a:pt x="1801" y="4981"/>
                  </a:lnTo>
                  <a:cubicBezTo>
                    <a:pt x="1489" y="4981"/>
                    <a:pt x="1232" y="4738"/>
                    <a:pt x="1232" y="4426"/>
                  </a:cubicBezTo>
                  <a:cubicBezTo>
                    <a:pt x="1232" y="4115"/>
                    <a:pt x="1489" y="3857"/>
                    <a:pt x="1801" y="3857"/>
                  </a:cubicBezTo>
                  <a:close/>
                  <a:moveTo>
                    <a:pt x="1124" y="1"/>
                  </a:moveTo>
                  <a:cubicBezTo>
                    <a:pt x="502" y="1"/>
                    <a:pt x="0" y="515"/>
                    <a:pt x="0" y="1123"/>
                  </a:cubicBezTo>
                  <a:lnTo>
                    <a:pt x="0" y="9298"/>
                  </a:lnTo>
                  <a:cubicBezTo>
                    <a:pt x="0" y="9908"/>
                    <a:pt x="502" y="10422"/>
                    <a:pt x="1124" y="10422"/>
                  </a:cubicBezTo>
                  <a:lnTo>
                    <a:pt x="1543" y="10422"/>
                  </a:lnTo>
                  <a:cubicBezTo>
                    <a:pt x="1395" y="8717"/>
                    <a:pt x="2734" y="7228"/>
                    <a:pt x="4454" y="7228"/>
                  </a:cubicBezTo>
                  <a:cubicBezTo>
                    <a:pt x="6172" y="7228"/>
                    <a:pt x="7525" y="8717"/>
                    <a:pt x="7363" y="10422"/>
                  </a:cubicBezTo>
                  <a:lnTo>
                    <a:pt x="10530" y="10422"/>
                  </a:lnTo>
                  <a:cubicBezTo>
                    <a:pt x="10382" y="8717"/>
                    <a:pt x="11721" y="7228"/>
                    <a:pt x="13440" y="7228"/>
                  </a:cubicBezTo>
                  <a:cubicBezTo>
                    <a:pt x="15159" y="7228"/>
                    <a:pt x="16512" y="8717"/>
                    <a:pt x="16350" y="10422"/>
                  </a:cubicBezTo>
                  <a:lnTo>
                    <a:pt x="16770" y="10422"/>
                  </a:lnTo>
                  <a:cubicBezTo>
                    <a:pt x="17392" y="10422"/>
                    <a:pt x="17893" y="9908"/>
                    <a:pt x="17893" y="9298"/>
                  </a:cubicBezTo>
                  <a:lnTo>
                    <a:pt x="17893" y="5929"/>
                  </a:lnTo>
                  <a:lnTo>
                    <a:pt x="10746" y="5929"/>
                  </a:lnTo>
                  <a:cubicBezTo>
                    <a:pt x="10436" y="5929"/>
                    <a:pt x="10178" y="5671"/>
                    <a:pt x="10178" y="5360"/>
                  </a:cubicBezTo>
                  <a:lnTo>
                    <a:pt x="10178" y="68"/>
                  </a:lnTo>
                  <a:lnTo>
                    <a:pt x="7904" y="1219"/>
                  </a:lnTo>
                  <a:cubicBezTo>
                    <a:pt x="7674" y="1333"/>
                    <a:pt x="7417" y="1391"/>
                    <a:pt x="7158" y="1391"/>
                  </a:cubicBezTo>
                  <a:cubicBezTo>
                    <a:pt x="6899" y="1391"/>
                    <a:pt x="6639" y="1333"/>
                    <a:pt x="6402" y="1219"/>
                  </a:cubicBezTo>
                  <a:lnTo>
                    <a:pt x="39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6"/>
            <p:cNvSpPr/>
            <p:nvPr/>
          </p:nvSpPr>
          <p:spPr>
            <a:xfrm>
              <a:off x="4295679" y="4241903"/>
              <a:ext cx="140926" cy="106671"/>
            </a:xfrm>
            <a:custGeom>
              <a:rect b="b" l="l" r="r" t="t"/>
              <a:pathLst>
                <a:path extrusionOk="0" h="4805" w="6348">
                  <a:moveTo>
                    <a:pt x="1" y="1"/>
                  </a:moveTo>
                  <a:lnTo>
                    <a:pt x="1" y="4805"/>
                  </a:lnTo>
                  <a:lnTo>
                    <a:pt x="6348" y="4805"/>
                  </a:lnTo>
                  <a:lnTo>
                    <a:pt x="3520" y="271"/>
                  </a:lnTo>
                  <a:cubicBezTo>
                    <a:pt x="3412" y="109"/>
                    <a:pt x="3235" y="1"/>
                    <a:pt x="3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6"/>
            <p:cNvSpPr/>
            <p:nvPr/>
          </p:nvSpPr>
          <p:spPr>
            <a:xfrm>
              <a:off x="4103671" y="4427273"/>
              <a:ext cx="79964" cy="79942"/>
            </a:xfrm>
            <a:custGeom>
              <a:rect b="b" l="l" r="r" t="t"/>
              <a:pathLst>
                <a:path extrusionOk="0" h="3601" w="3602">
                  <a:moveTo>
                    <a:pt x="1802" y="1"/>
                  </a:moveTo>
                  <a:cubicBezTo>
                    <a:pt x="813" y="1"/>
                    <a:pt x="1" y="813"/>
                    <a:pt x="1" y="1801"/>
                  </a:cubicBezTo>
                  <a:cubicBezTo>
                    <a:pt x="1" y="2803"/>
                    <a:pt x="813" y="3601"/>
                    <a:pt x="1802" y="3601"/>
                  </a:cubicBezTo>
                  <a:cubicBezTo>
                    <a:pt x="2789" y="3601"/>
                    <a:pt x="3601" y="2803"/>
                    <a:pt x="3601" y="1801"/>
                  </a:cubicBezTo>
                  <a:cubicBezTo>
                    <a:pt x="3601" y="813"/>
                    <a:pt x="2789" y="1"/>
                    <a:pt x="18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6"/>
            <p:cNvSpPr/>
            <p:nvPr/>
          </p:nvSpPr>
          <p:spPr>
            <a:xfrm>
              <a:off x="4303182" y="4427273"/>
              <a:ext cx="79942" cy="79942"/>
            </a:xfrm>
            <a:custGeom>
              <a:rect b="b" l="l" r="r" t="t"/>
              <a:pathLst>
                <a:path extrusionOk="0" h="3601" w="3601">
                  <a:moveTo>
                    <a:pt x="1801" y="1"/>
                  </a:moveTo>
                  <a:cubicBezTo>
                    <a:pt x="813" y="1"/>
                    <a:pt x="1" y="813"/>
                    <a:pt x="1" y="1801"/>
                  </a:cubicBezTo>
                  <a:cubicBezTo>
                    <a:pt x="1" y="2803"/>
                    <a:pt x="813" y="3601"/>
                    <a:pt x="1801" y="3601"/>
                  </a:cubicBezTo>
                  <a:cubicBezTo>
                    <a:pt x="2789" y="3601"/>
                    <a:pt x="3601" y="2803"/>
                    <a:pt x="3601" y="1801"/>
                  </a:cubicBezTo>
                  <a:cubicBezTo>
                    <a:pt x="3601" y="813"/>
                    <a:pt x="2789"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6"/>
            <p:cNvSpPr/>
            <p:nvPr/>
          </p:nvSpPr>
          <p:spPr>
            <a:xfrm>
              <a:off x="4111197" y="4081575"/>
              <a:ext cx="184504" cy="166189"/>
            </a:xfrm>
            <a:custGeom>
              <a:rect b="b" l="l" r="r" t="t"/>
              <a:pathLst>
                <a:path extrusionOk="0" h="7486" w="8311">
                  <a:moveTo>
                    <a:pt x="568" y="1"/>
                  </a:moveTo>
                  <a:cubicBezTo>
                    <a:pt x="270" y="1"/>
                    <a:pt x="1" y="237"/>
                    <a:pt x="1" y="564"/>
                  </a:cubicBezTo>
                  <a:lnTo>
                    <a:pt x="1" y="5138"/>
                  </a:lnTo>
                  <a:cubicBezTo>
                    <a:pt x="1" y="5341"/>
                    <a:pt x="122" y="5544"/>
                    <a:pt x="312" y="5639"/>
                  </a:cubicBezTo>
                  <a:lnTo>
                    <a:pt x="3912" y="7425"/>
                  </a:lnTo>
                  <a:cubicBezTo>
                    <a:pt x="3986" y="7466"/>
                    <a:pt x="4071" y="7486"/>
                    <a:pt x="4158" y="7486"/>
                  </a:cubicBezTo>
                  <a:cubicBezTo>
                    <a:pt x="4244" y="7486"/>
                    <a:pt x="4332" y="7466"/>
                    <a:pt x="4413" y="7425"/>
                  </a:cubicBezTo>
                  <a:lnTo>
                    <a:pt x="7999" y="5639"/>
                  </a:lnTo>
                  <a:cubicBezTo>
                    <a:pt x="8203" y="5544"/>
                    <a:pt x="8311" y="5341"/>
                    <a:pt x="8311" y="5138"/>
                  </a:cubicBezTo>
                  <a:lnTo>
                    <a:pt x="8311" y="564"/>
                  </a:lnTo>
                  <a:cubicBezTo>
                    <a:pt x="8311" y="237"/>
                    <a:pt x="8049" y="1"/>
                    <a:pt x="7755" y="1"/>
                  </a:cubicBezTo>
                  <a:cubicBezTo>
                    <a:pt x="7670" y="1"/>
                    <a:pt x="7583" y="20"/>
                    <a:pt x="7499" y="62"/>
                  </a:cubicBezTo>
                  <a:lnTo>
                    <a:pt x="4155" y="1768"/>
                  </a:lnTo>
                  <a:lnTo>
                    <a:pt x="826" y="62"/>
                  </a:lnTo>
                  <a:cubicBezTo>
                    <a:pt x="742" y="20"/>
                    <a:pt x="654" y="1"/>
                    <a:pt x="5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9" name="Google Shape;2179;p46"/>
          <p:cNvGrpSpPr/>
          <p:nvPr/>
        </p:nvGrpSpPr>
        <p:grpSpPr>
          <a:xfrm>
            <a:off x="4725027" y="4081464"/>
            <a:ext cx="357287" cy="425752"/>
            <a:chOff x="4725027" y="4081464"/>
            <a:chExt cx="357287" cy="425752"/>
          </a:xfrm>
        </p:grpSpPr>
        <p:sp>
          <p:nvSpPr>
            <p:cNvPr id="2180" name="Google Shape;2180;p46"/>
            <p:cNvSpPr/>
            <p:nvPr/>
          </p:nvSpPr>
          <p:spPr>
            <a:xfrm>
              <a:off x="4725027" y="4135543"/>
              <a:ext cx="304406" cy="371672"/>
            </a:xfrm>
            <a:custGeom>
              <a:rect b="b" l="l" r="r" t="t"/>
              <a:pathLst>
                <a:path extrusionOk="0" h="16742" w="13712">
                  <a:moveTo>
                    <a:pt x="1760" y="0"/>
                  </a:moveTo>
                  <a:cubicBezTo>
                    <a:pt x="786" y="0"/>
                    <a:pt x="1" y="798"/>
                    <a:pt x="1" y="1760"/>
                  </a:cubicBezTo>
                  <a:lnTo>
                    <a:pt x="1" y="14969"/>
                  </a:lnTo>
                  <a:cubicBezTo>
                    <a:pt x="1" y="15944"/>
                    <a:pt x="800" y="16742"/>
                    <a:pt x="1787" y="16742"/>
                  </a:cubicBezTo>
                  <a:lnTo>
                    <a:pt x="13143" y="16742"/>
                  </a:lnTo>
                  <a:cubicBezTo>
                    <a:pt x="13454" y="16742"/>
                    <a:pt x="13712" y="16485"/>
                    <a:pt x="13712" y="16187"/>
                  </a:cubicBezTo>
                  <a:lnTo>
                    <a:pt x="13712" y="11884"/>
                  </a:lnTo>
                  <a:lnTo>
                    <a:pt x="11289" y="14306"/>
                  </a:lnTo>
                  <a:lnTo>
                    <a:pt x="12588" y="14306"/>
                  </a:lnTo>
                  <a:lnTo>
                    <a:pt x="12588" y="15619"/>
                  </a:lnTo>
                  <a:lnTo>
                    <a:pt x="1787" y="15619"/>
                  </a:lnTo>
                  <a:cubicBezTo>
                    <a:pt x="1423" y="15619"/>
                    <a:pt x="1125" y="15321"/>
                    <a:pt x="1125" y="14969"/>
                  </a:cubicBezTo>
                  <a:cubicBezTo>
                    <a:pt x="1125" y="14603"/>
                    <a:pt x="1423" y="14306"/>
                    <a:pt x="1787" y="14306"/>
                  </a:cubicBezTo>
                  <a:lnTo>
                    <a:pt x="9692" y="14306"/>
                  </a:lnTo>
                  <a:lnTo>
                    <a:pt x="13712" y="10300"/>
                  </a:lnTo>
                  <a:lnTo>
                    <a:pt x="13712" y="5847"/>
                  </a:lnTo>
                  <a:cubicBezTo>
                    <a:pt x="13213" y="6292"/>
                    <a:pt x="12583" y="6519"/>
                    <a:pt x="11951" y="6519"/>
                  </a:cubicBezTo>
                  <a:cubicBezTo>
                    <a:pt x="11314" y="6519"/>
                    <a:pt x="10675" y="6289"/>
                    <a:pt x="10166" y="5820"/>
                  </a:cubicBezTo>
                  <a:cubicBezTo>
                    <a:pt x="9489" y="5793"/>
                    <a:pt x="8839" y="5508"/>
                    <a:pt x="8379" y="5021"/>
                  </a:cubicBezTo>
                  <a:lnTo>
                    <a:pt x="5658" y="5021"/>
                  </a:lnTo>
                  <a:cubicBezTo>
                    <a:pt x="5348" y="5021"/>
                    <a:pt x="5090" y="4765"/>
                    <a:pt x="5090" y="4467"/>
                  </a:cubicBezTo>
                  <a:cubicBezTo>
                    <a:pt x="5090" y="4155"/>
                    <a:pt x="5348" y="3898"/>
                    <a:pt x="5658" y="3898"/>
                  </a:cubicBezTo>
                  <a:lnTo>
                    <a:pt x="7730" y="3898"/>
                  </a:lnTo>
                  <a:cubicBezTo>
                    <a:pt x="7675" y="3695"/>
                    <a:pt x="7648" y="3492"/>
                    <a:pt x="7634" y="3289"/>
                  </a:cubicBezTo>
                  <a:cubicBezTo>
                    <a:pt x="7445" y="3099"/>
                    <a:pt x="7297" y="2870"/>
                    <a:pt x="7188" y="2626"/>
                  </a:cubicBezTo>
                  <a:lnTo>
                    <a:pt x="4157" y="2626"/>
                  </a:lnTo>
                  <a:cubicBezTo>
                    <a:pt x="3845" y="2626"/>
                    <a:pt x="3601" y="2368"/>
                    <a:pt x="3601" y="2058"/>
                  </a:cubicBezTo>
                  <a:cubicBezTo>
                    <a:pt x="3601" y="1760"/>
                    <a:pt x="3845" y="1502"/>
                    <a:pt x="4157" y="1502"/>
                  </a:cubicBezTo>
                  <a:lnTo>
                    <a:pt x="6931" y="1502"/>
                  </a:lnTo>
                  <a:cubicBezTo>
                    <a:pt x="6931" y="988"/>
                    <a:pt x="7093" y="461"/>
                    <a:pt x="7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6"/>
            <p:cNvSpPr/>
            <p:nvPr/>
          </p:nvSpPr>
          <p:spPr>
            <a:xfrm>
              <a:off x="4898098" y="4081464"/>
              <a:ext cx="184216" cy="173826"/>
            </a:xfrm>
            <a:custGeom>
              <a:rect b="b" l="l" r="r" t="t"/>
              <a:pathLst>
                <a:path extrusionOk="0" h="7830" w="8298">
                  <a:moveTo>
                    <a:pt x="2951" y="2179"/>
                  </a:moveTo>
                  <a:cubicBezTo>
                    <a:pt x="3263" y="2179"/>
                    <a:pt x="3520" y="2436"/>
                    <a:pt x="3520" y="2734"/>
                  </a:cubicBezTo>
                  <a:cubicBezTo>
                    <a:pt x="3520" y="3045"/>
                    <a:pt x="3263" y="3303"/>
                    <a:pt x="2951" y="3303"/>
                  </a:cubicBezTo>
                  <a:cubicBezTo>
                    <a:pt x="2640" y="3303"/>
                    <a:pt x="2397" y="3045"/>
                    <a:pt x="2397" y="2734"/>
                  </a:cubicBezTo>
                  <a:cubicBezTo>
                    <a:pt x="2397" y="2436"/>
                    <a:pt x="2640" y="2179"/>
                    <a:pt x="2951" y="2179"/>
                  </a:cubicBezTo>
                  <a:close/>
                  <a:moveTo>
                    <a:pt x="5049" y="2477"/>
                  </a:moveTo>
                  <a:cubicBezTo>
                    <a:pt x="5191" y="2477"/>
                    <a:pt x="5333" y="2531"/>
                    <a:pt x="5442" y="2639"/>
                  </a:cubicBezTo>
                  <a:cubicBezTo>
                    <a:pt x="5672" y="2855"/>
                    <a:pt x="5672" y="3221"/>
                    <a:pt x="5442" y="3438"/>
                  </a:cubicBezTo>
                  <a:lnTo>
                    <a:pt x="3655" y="5238"/>
                  </a:lnTo>
                  <a:cubicBezTo>
                    <a:pt x="3540" y="5346"/>
                    <a:pt x="3395" y="5400"/>
                    <a:pt x="3251" y="5400"/>
                  </a:cubicBezTo>
                  <a:cubicBezTo>
                    <a:pt x="3107" y="5400"/>
                    <a:pt x="2965" y="5346"/>
                    <a:pt x="2857" y="5238"/>
                  </a:cubicBezTo>
                  <a:cubicBezTo>
                    <a:pt x="2640" y="5021"/>
                    <a:pt x="2640" y="4656"/>
                    <a:pt x="2857" y="4440"/>
                  </a:cubicBezTo>
                  <a:lnTo>
                    <a:pt x="4657" y="2639"/>
                  </a:lnTo>
                  <a:cubicBezTo>
                    <a:pt x="4765" y="2531"/>
                    <a:pt x="4907" y="2477"/>
                    <a:pt x="5049" y="2477"/>
                  </a:cubicBezTo>
                  <a:close/>
                  <a:moveTo>
                    <a:pt x="5347" y="4575"/>
                  </a:moveTo>
                  <a:cubicBezTo>
                    <a:pt x="5658" y="4575"/>
                    <a:pt x="5916" y="4831"/>
                    <a:pt x="5916" y="5143"/>
                  </a:cubicBezTo>
                  <a:cubicBezTo>
                    <a:pt x="5916" y="5441"/>
                    <a:pt x="5658" y="5698"/>
                    <a:pt x="5347" y="5698"/>
                  </a:cubicBezTo>
                  <a:cubicBezTo>
                    <a:pt x="5036" y="5698"/>
                    <a:pt x="4792" y="5441"/>
                    <a:pt x="4792" y="5143"/>
                  </a:cubicBezTo>
                  <a:cubicBezTo>
                    <a:pt x="4792" y="4831"/>
                    <a:pt x="5036" y="4575"/>
                    <a:pt x="5347" y="4575"/>
                  </a:cubicBezTo>
                  <a:close/>
                  <a:moveTo>
                    <a:pt x="4196" y="0"/>
                  </a:moveTo>
                  <a:cubicBezTo>
                    <a:pt x="3628" y="0"/>
                    <a:pt x="3114" y="338"/>
                    <a:pt x="2857" y="798"/>
                  </a:cubicBezTo>
                  <a:cubicBezTo>
                    <a:pt x="2722" y="763"/>
                    <a:pt x="2589" y="746"/>
                    <a:pt x="2459" y="746"/>
                  </a:cubicBezTo>
                  <a:cubicBezTo>
                    <a:pt x="1506" y="746"/>
                    <a:pt x="742" y="1651"/>
                    <a:pt x="1016" y="2639"/>
                  </a:cubicBezTo>
                  <a:cubicBezTo>
                    <a:pt x="1" y="3221"/>
                    <a:pt x="15" y="4669"/>
                    <a:pt x="1016" y="5238"/>
                  </a:cubicBezTo>
                  <a:cubicBezTo>
                    <a:pt x="742" y="6215"/>
                    <a:pt x="1508" y="7130"/>
                    <a:pt x="2462" y="7130"/>
                  </a:cubicBezTo>
                  <a:cubicBezTo>
                    <a:pt x="2591" y="7130"/>
                    <a:pt x="2723" y="7114"/>
                    <a:pt x="2857" y="7078"/>
                  </a:cubicBezTo>
                  <a:cubicBezTo>
                    <a:pt x="3141" y="7579"/>
                    <a:pt x="3645" y="7829"/>
                    <a:pt x="4151" y="7829"/>
                  </a:cubicBezTo>
                  <a:cubicBezTo>
                    <a:pt x="4657" y="7829"/>
                    <a:pt x="5164" y="7579"/>
                    <a:pt x="5456" y="7078"/>
                  </a:cubicBezTo>
                  <a:cubicBezTo>
                    <a:pt x="5589" y="7114"/>
                    <a:pt x="5721" y="7131"/>
                    <a:pt x="5850" y="7131"/>
                  </a:cubicBezTo>
                  <a:cubicBezTo>
                    <a:pt x="6793" y="7131"/>
                    <a:pt x="7558" y="6226"/>
                    <a:pt x="7296" y="5238"/>
                  </a:cubicBezTo>
                  <a:cubicBezTo>
                    <a:pt x="8298" y="4656"/>
                    <a:pt x="8298" y="3207"/>
                    <a:pt x="7296" y="2639"/>
                  </a:cubicBezTo>
                  <a:cubicBezTo>
                    <a:pt x="7558" y="1664"/>
                    <a:pt x="6807" y="743"/>
                    <a:pt x="5859" y="743"/>
                  </a:cubicBezTo>
                  <a:cubicBezTo>
                    <a:pt x="5728" y="743"/>
                    <a:pt x="5593" y="760"/>
                    <a:pt x="5456" y="798"/>
                  </a:cubicBezTo>
                  <a:cubicBezTo>
                    <a:pt x="5198" y="352"/>
                    <a:pt x="4738" y="13"/>
                    <a:pt x="41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46"/>
          <p:cNvGrpSpPr/>
          <p:nvPr/>
        </p:nvGrpSpPr>
        <p:grpSpPr>
          <a:xfrm>
            <a:off x="5386365" y="4081464"/>
            <a:ext cx="344033" cy="425752"/>
            <a:chOff x="5386365" y="4081464"/>
            <a:chExt cx="344033" cy="425752"/>
          </a:xfrm>
        </p:grpSpPr>
        <p:sp>
          <p:nvSpPr>
            <p:cNvPr id="2183" name="Google Shape;2183;p46"/>
            <p:cNvSpPr/>
            <p:nvPr/>
          </p:nvSpPr>
          <p:spPr>
            <a:xfrm>
              <a:off x="5464486" y="4300201"/>
              <a:ext cx="37274" cy="54989"/>
            </a:xfrm>
            <a:custGeom>
              <a:rect b="b" l="l" r="r" t="t"/>
              <a:pathLst>
                <a:path extrusionOk="0" h="2477" w="1679">
                  <a:moveTo>
                    <a:pt x="1" y="0"/>
                  </a:moveTo>
                  <a:lnTo>
                    <a:pt x="1" y="2476"/>
                  </a:lnTo>
                  <a:lnTo>
                    <a:pt x="1679" y="2476"/>
                  </a:lnTo>
                  <a:cubicBezTo>
                    <a:pt x="1529" y="1664"/>
                    <a:pt x="1529" y="812"/>
                    <a:pt x="16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6"/>
            <p:cNvSpPr/>
            <p:nvPr/>
          </p:nvSpPr>
          <p:spPr>
            <a:xfrm>
              <a:off x="5669082" y="4445899"/>
              <a:ext cx="61316" cy="61316"/>
            </a:xfrm>
            <a:custGeom>
              <a:rect b="b" l="l" r="r" t="t"/>
              <a:pathLst>
                <a:path extrusionOk="0" h="2762" w="2762">
                  <a:moveTo>
                    <a:pt x="2762" y="1"/>
                  </a:moveTo>
                  <a:lnTo>
                    <a:pt x="1" y="2762"/>
                  </a:lnTo>
                  <a:lnTo>
                    <a:pt x="2207" y="2762"/>
                  </a:lnTo>
                  <a:cubicBezTo>
                    <a:pt x="2518" y="2762"/>
                    <a:pt x="2762" y="2505"/>
                    <a:pt x="2762" y="2207"/>
                  </a:cubicBezTo>
                  <a:lnTo>
                    <a:pt x="2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6"/>
            <p:cNvSpPr/>
            <p:nvPr/>
          </p:nvSpPr>
          <p:spPr>
            <a:xfrm>
              <a:off x="5464486" y="4380121"/>
              <a:ext cx="265912" cy="127095"/>
            </a:xfrm>
            <a:custGeom>
              <a:rect b="b" l="l" r="r" t="t"/>
              <a:pathLst>
                <a:path extrusionOk="0" h="5725" w="11978">
                  <a:moveTo>
                    <a:pt x="1" y="0"/>
                  </a:moveTo>
                  <a:lnTo>
                    <a:pt x="1" y="5725"/>
                  </a:lnTo>
                  <a:lnTo>
                    <a:pt x="7634" y="5725"/>
                  </a:lnTo>
                  <a:lnTo>
                    <a:pt x="11978" y="1367"/>
                  </a:lnTo>
                  <a:lnTo>
                    <a:pt x="11978" y="0"/>
                  </a:lnTo>
                  <a:lnTo>
                    <a:pt x="10083" y="0"/>
                  </a:lnTo>
                  <a:cubicBezTo>
                    <a:pt x="9867" y="582"/>
                    <a:pt x="9583" y="1110"/>
                    <a:pt x="9231" y="1583"/>
                  </a:cubicBezTo>
                  <a:cubicBezTo>
                    <a:pt x="8356" y="2722"/>
                    <a:pt x="7190" y="3294"/>
                    <a:pt x="6024" y="3294"/>
                  </a:cubicBezTo>
                  <a:cubicBezTo>
                    <a:pt x="4862" y="3294"/>
                    <a:pt x="3701" y="2726"/>
                    <a:pt x="2829" y="1583"/>
                  </a:cubicBezTo>
                  <a:cubicBezTo>
                    <a:pt x="2464" y="1110"/>
                    <a:pt x="2179" y="582"/>
                    <a:pt x="1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6"/>
            <p:cNvSpPr/>
            <p:nvPr/>
          </p:nvSpPr>
          <p:spPr>
            <a:xfrm>
              <a:off x="5524271" y="4227163"/>
              <a:ext cx="148163" cy="201043"/>
            </a:xfrm>
            <a:custGeom>
              <a:rect b="b" l="l" r="r" t="t"/>
              <a:pathLst>
                <a:path extrusionOk="0" h="9056" w="6674">
                  <a:moveTo>
                    <a:pt x="3330" y="1273"/>
                  </a:moveTo>
                  <a:cubicBezTo>
                    <a:pt x="3642" y="1273"/>
                    <a:pt x="3898" y="1517"/>
                    <a:pt x="3898" y="1829"/>
                  </a:cubicBezTo>
                  <a:lnTo>
                    <a:pt x="3898" y="2031"/>
                  </a:lnTo>
                  <a:cubicBezTo>
                    <a:pt x="4102" y="2085"/>
                    <a:pt x="4304" y="2180"/>
                    <a:pt x="4494" y="2343"/>
                  </a:cubicBezTo>
                  <a:cubicBezTo>
                    <a:pt x="4737" y="2532"/>
                    <a:pt x="4778" y="2884"/>
                    <a:pt x="4589" y="3128"/>
                  </a:cubicBezTo>
                  <a:cubicBezTo>
                    <a:pt x="4480" y="3268"/>
                    <a:pt x="4311" y="3341"/>
                    <a:pt x="4145" y="3341"/>
                  </a:cubicBezTo>
                  <a:cubicBezTo>
                    <a:pt x="4023" y="3341"/>
                    <a:pt x="3901" y="3302"/>
                    <a:pt x="3804" y="3222"/>
                  </a:cubicBezTo>
                  <a:cubicBezTo>
                    <a:pt x="3657" y="3107"/>
                    <a:pt x="3489" y="3079"/>
                    <a:pt x="3363" y="3079"/>
                  </a:cubicBezTo>
                  <a:cubicBezTo>
                    <a:pt x="3269" y="3079"/>
                    <a:pt x="3199" y="3095"/>
                    <a:pt x="3181" y="3101"/>
                  </a:cubicBezTo>
                  <a:cubicBezTo>
                    <a:pt x="3181" y="3107"/>
                    <a:pt x="3181" y="3107"/>
                    <a:pt x="3180" y="3107"/>
                  </a:cubicBezTo>
                  <a:cubicBezTo>
                    <a:pt x="3178" y="3107"/>
                    <a:pt x="3174" y="3107"/>
                    <a:pt x="3167" y="3114"/>
                  </a:cubicBezTo>
                  <a:cubicBezTo>
                    <a:pt x="3019" y="3155"/>
                    <a:pt x="2978" y="3303"/>
                    <a:pt x="2965" y="3357"/>
                  </a:cubicBezTo>
                  <a:cubicBezTo>
                    <a:pt x="2951" y="3453"/>
                    <a:pt x="2978" y="3520"/>
                    <a:pt x="2992" y="3534"/>
                  </a:cubicBezTo>
                  <a:cubicBezTo>
                    <a:pt x="3208" y="3696"/>
                    <a:pt x="3600" y="3845"/>
                    <a:pt x="3952" y="3967"/>
                  </a:cubicBezTo>
                  <a:cubicBezTo>
                    <a:pt x="4697" y="4238"/>
                    <a:pt x="5103" y="4914"/>
                    <a:pt x="4968" y="5672"/>
                  </a:cubicBezTo>
                  <a:cubicBezTo>
                    <a:pt x="4873" y="6281"/>
                    <a:pt x="4454" y="6755"/>
                    <a:pt x="3898" y="6958"/>
                  </a:cubicBezTo>
                  <a:lnTo>
                    <a:pt x="3898" y="7228"/>
                  </a:lnTo>
                  <a:cubicBezTo>
                    <a:pt x="3898" y="7540"/>
                    <a:pt x="3642" y="7784"/>
                    <a:pt x="3330" y="7784"/>
                  </a:cubicBezTo>
                  <a:cubicBezTo>
                    <a:pt x="3019" y="7784"/>
                    <a:pt x="2775" y="7540"/>
                    <a:pt x="2775" y="7228"/>
                  </a:cubicBezTo>
                  <a:lnTo>
                    <a:pt x="2775" y="7026"/>
                  </a:lnTo>
                  <a:cubicBezTo>
                    <a:pt x="2518" y="6972"/>
                    <a:pt x="2274" y="6876"/>
                    <a:pt x="1976" y="6687"/>
                  </a:cubicBezTo>
                  <a:cubicBezTo>
                    <a:pt x="1720" y="6511"/>
                    <a:pt x="1651" y="6160"/>
                    <a:pt x="1814" y="5902"/>
                  </a:cubicBezTo>
                  <a:cubicBezTo>
                    <a:pt x="1926" y="5739"/>
                    <a:pt x="2104" y="5652"/>
                    <a:pt x="2287" y="5652"/>
                  </a:cubicBezTo>
                  <a:cubicBezTo>
                    <a:pt x="2393" y="5652"/>
                    <a:pt x="2500" y="5680"/>
                    <a:pt x="2599" y="5739"/>
                  </a:cubicBezTo>
                  <a:cubicBezTo>
                    <a:pt x="2823" y="5896"/>
                    <a:pt x="2917" y="5933"/>
                    <a:pt x="3158" y="5933"/>
                  </a:cubicBezTo>
                  <a:cubicBezTo>
                    <a:pt x="3208" y="5933"/>
                    <a:pt x="3264" y="5931"/>
                    <a:pt x="3330" y="5929"/>
                  </a:cubicBezTo>
                  <a:cubicBezTo>
                    <a:pt x="3696" y="5929"/>
                    <a:pt x="3831" y="5645"/>
                    <a:pt x="3858" y="5483"/>
                  </a:cubicBezTo>
                  <a:cubicBezTo>
                    <a:pt x="3885" y="5333"/>
                    <a:pt x="3858" y="5131"/>
                    <a:pt x="3587" y="5036"/>
                  </a:cubicBezTo>
                  <a:cubicBezTo>
                    <a:pt x="3113" y="4873"/>
                    <a:pt x="2640" y="4684"/>
                    <a:pt x="2301" y="4413"/>
                  </a:cubicBezTo>
                  <a:cubicBezTo>
                    <a:pt x="1530" y="3805"/>
                    <a:pt x="1760" y="2424"/>
                    <a:pt x="2775" y="2058"/>
                  </a:cubicBezTo>
                  <a:lnTo>
                    <a:pt x="2775" y="1829"/>
                  </a:lnTo>
                  <a:cubicBezTo>
                    <a:pt x="2775" y="1517"/>
                    <a:pt x="3019" y="1273"/>
                    <a:pt x="3330" y="1273"/>
                  </a:cubicBezTo>
                  <a:close/>
                  <a:moveTo>
                    <a:pt x="3330" y="1"/>
                  </a:moveTo>
                  <a:cubicBezTo>
                    <a:pt x="1814" y="1"/>
                    <a:pt x="677" y="1368"/>
                    <a:pt x="244" y="2843"/>
                  </a:cubicBezTo>
                  <a:cubicBezTo>
                    <a:pt x="217" y="2951"/>
                    <a:pt x="0" y="3574"/>
                    <a:pt x="0" y="4521"/>
                  </a:cubicBezTo>
                  <a:cubicBezTo>
                    <a:pt x="0" y="5483"/>
                    <a:pt x="217" y="6132"/>
                    <a:pt x="244" y="6200"/>
                  </a:cubicBezTo>
                  <a:cubicBezTo>
                    <a:pt x="677" y="7688"/>
                    <a:pt x="1801" y="9056"/>
                    <a:pt x="3330" y="9056"/>
                  </a:cubicBezTo>
                  <a:cubicBezTo>
                    <a:pt x="4860" y="9056"/>
                    <a:pt x="5997" y="7688"/>
                    <a:pt x="6430" y="6200"/>
                  </a:cubicBezTo>
                  <a:cubicBezTo>
                    <a:pt x="6457" y="6105"/>
                    <a:pt x="6673" y="5469"/>
                    <a:pt x="6673" y="4521"/>
                  </a:cubicBezTo>
                  <a:cubicBezTo>
                    <a:pt x="6673" y="3574"/>
                    <a:pt x="6443" y="2924"/>
                    <a:pt x="6430" y="2843"/>
                  </a:cubicBezTo>
                  <a:cubicBezTo>
                    <a:pt x="5997" y="1368"/>
                    <a:pt x="4860" y="1"/>
                    <a:pt x="3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6"/>
            <p:cNvSpPr/>
            <p:nvPr/>
          </p:nvSpPr>
          <p:spPr>
            <a:xfrm>
              <a:off x="5386365" y="4081464"/>
              <a:ext cx="344033" cy="425752"/>
            </a:xfrm>
            <a:custGeom>
              <a:rect b="b" l="l" r="r" t="t"/>
              <a:pathLst>
                <a:path extrusionOk="0" h="19178" w="15497">
                  <a:moveTo>
                    <a:pt x="2071" y="0"/>
                  </a:moveTo>
                  <a:cubicBezTo>
                    <a:pt x="934" y="0"/>
                    <a:pt x="1" y="934"/>
                    <a:pt x="1" y="2085"/>
                  </a:cubicBezTo>
                  <a:lnTo>
                    <a:pt x="1" y="17121"/>
                  </a:lnTo>
                  <a:cubicBezTo>
                    <a:pt x="1" y="18258"/>
                    <a:pt x="921" y="19178"/>
                    <a:pt x="2058" y="19178"/>
                  </a:cubicBezTo>
                  <a:lnTo>
                    <a:pt x="2396" y="19178"/>
                  </a:lnTo>
                  <a:lnTo>
                    <a:pt x="2396" y="3045"/>
                  </a:lnTo>
                  <a:lnTo>
                    <a:pt x="2071" y="3045"/>
                  </a:lnTo>
                  <a:cubicBezTo>
                    <a:pt x="1543" y="3045"/>
                    <a:pt x="1123" y="2612"/>
                    <a:pt x="1123" y="2085"/>
                  </a:cubicBezTo>
                  <a:cubicBezTo>
                    <a:pt x="1123" y="1556"/>
                    <a:pt x="1543" y="1123"/>
                    <a:pt x="2071" y="1123"/>
                  </a:cubicBezTo>
                  <a:lnTo>
                    <a:pt x="14374" y="1123"/>
                  </a:lnTo>
                  <a:lnTo>
                    <a:pt x="14374" y="3045"/>
                  </a:lnTo>
                  <a:lnTo>
                    <a:pt x="12979" y="3045"/>
                  </a:lnTo>
                  <a:lnTo>
                    <a:pt x="15497" y="5698"/>
                  </a:lnTo>
                  <a:lnTo>
                    <a:pt x="15497" y="569"/>
                  </a:lnTo>
                  <a:cubicBezTo>
                    <a:pt x="15497" y="257"/>
                    <a:pt x="15253" y="0"/>
                    <a:pt x="14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6"/>
            <p:cNvSpPr/>
            <p:nvPr/>
          </p:nvSpPr>
          <p:spPr>
            <a:xfrm>
              <a:off x="5464486" y="4149041"/>
              <a:ext cx="265912" cy="126229"/>
            </a:xfrm>
            <a:custGeom>
              <a:rect b="b" l="l" r="r" t="t"/>
              <a:pathLst>
                <a:path extrusionOk="0" h="5686" w="11978">
                  <a:moveTo>
                    <a:pt x="1" y="1"/>
                  </a:moveTo>
                  <a:lnTo>
                    <a:pt x="1" y="5685"/>
                  </a:lnTo>
                  <a:lnTo>
                    <a:pt x="1977" y="5685"/>
                  </a:lnTo>
                  <a:cubicBezTo>
                    <a:pt x="2626" y="3886"/>
                    <a:pt x="4101" y="2397"/>
                    <a:pt x="6023" y="2397"/>
                  </a:cubicBezTo>
                  <a:cubicBezTo>
                    <a:pt x="7959" y="2397"/>
                    <a:pt x="9433" y="3886"/>
                    <a:pt x="10083" y="5685"/>
                  </a:cubicBezTo>
                  <a:lnTo>
                    <a:pt x="11978" y="5685"/>
                  </a:lnTo>
                  <a:lnTo>
                    <a:pt x="11978" y="4278"/>
                  </a:lnTo>
                  <a:lnTo>
                    <a:pt x="79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6"/>
            <p:cNvSpPr/>
            <p:nvPr/>
          </p:nvSpPr>
          <p:spPr>
            <a:xfrm>
              <a:off x="5694922" y="4300201"/>
              <a:ext cx="35476" cy="54989"/>
            </a:xfrm>
            <a:custGeom>
              <a:rect b="b" l="l" r="r" t="t"/>
              <a:pathLst>
                <a:path extrusionOk="0" h="2477" w="1598">
                  <a:moveTo>
                    <a:pt x="1" y="0"/>
                  </a:moveTo>
                  <a:cubicBezTo>
                    <a:pt x="136" y="812"/>
                    <a:pt x="136" y="1664"/>
                    <a:pt x="1" y="2476"/>
                  </a:cubicBezTo>
                  <a:lnTo>
                    <a:pt x="1598" y="2476"/>
                  </a:lnTo>
                  <a:lnTo>
                    <a:pt x="15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46"/>
          <p:cNvGrpSpPr/>
          <p:nvPr/>
        </p:nvGrpSpPr>
        <p:grpSpPr>
          <a:xfrm>
            <a:off x="6037158" y="4081464"/>
            <a:ext cx="357575" cy="425685"/>
            <a:chOff x="6037158" y="4081464"/>
            <a:chExt cx="357575" cy="425685"/>
          </a:xfrm>
        </p:grpSpPr>
        <p:sp>
          <p:nvSpPr>
            <p:cNvPr id="2191" name="Google Shape;2191;p46"/>
            <p:cNvSpPr/>
            <p:nvPr/>
          </p:nvSpPr>
          <p:spPr>
            <a:xfrm>
              <a:off x="6340632" y="4081464"/>
              <a:ext cx="54101" cy="371672"/>
            </a:xfrm>
            <a:custGeom>
              <a:rect b="b" l="l" r="r" t="t"/>
              <a:pathLst>
                <a:path extrusionOk="0" h="16742" w="2437">
                  <a:moveTo>
                    <a:pt x="1" y="0"/>
                  </a:moveTo>
                  <a:lnTo>
                    <a:pt x="1" y="16742"/>
                  </a:lnTo>
                  <a:lnTo>
                    <a:pt x="176" y="16742"/>
                  </a:lnTo>
                  <a:cubicBezTo>
                    <a:pt x="1421" y="16742"/>
                    <a:pt x="2437" y="15740"/>
                    <a:pt x="2437" y="14495"/>
                  </a:cubicBezTo>
                  <a:lnTo>
                    <a:pt x="2437" y="2247"/>
                  </a:lnTo>
                  <a:cubicBezTo>
                    <a:pt x="2437" y="1015"/>
                    <a:pt x="1421" y="0"/>
                    <a:pt x="1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6"/>
            <p:cNvSpPr/>
            <p:nvPr/>
          </p:nvSpPr>
          <p:spPr>
            <a:xfrm>
              <a:off x="6076230" y="4081464"/>
              <a:ext cx="186302" cy="371672"/>
            </a:xfrm>
            <a:custGeom>
              <a:rect b="b" l="l" r="r" t="t"/>
              <a:pathLst>
                <a:path extrusionOk="0" h="16742" w="8392">
                  <a:moveTo>
                    <a:pt x="6551" y="2436"/>
                  </a:moveTo>
                  <a:cubicBezTo>
                    <a:pt x="6862" y="2436"/>
                    <a:pt x="7119" y="2693"/>
                    <a:pt x="7119" y="3005"/>
                  </a:cubicBezTo>
                  <a:cubicBezTo>
                    <a:pt x="7119" y="3316"/>
                    <a:pt x="6862" y="3559"/>
                    <a:pt x="6551" y="3559"/>
                  </a:cubicBezTo>
                  <a:lnTo>
                    <a:pt x="4155" y="3559"/>
                  </a:lnTo>
                  <a:cubicBezTo>
                    <a:pt x="3844" y="3559"/>
                    <a:pt x="3586" y="3316"/>
                    <a:pt x="3586" y="3005"/>
                  </a:cubicBezTo>
                  <a:cubicBezTo>
                    <a:pt x="3586" y="2693"/>
                    <a:pt x="3844" y="2436"/>
                    <a:pt x="4155" y="2436"/>
                  </a:cubicBezTo>
                  <a:close/>
                  <a:moveTo>
                    <a:pt x="5346" y="4831"/>
                  </a:moveTo>
                  <a:cubicBezTo>
                    <a:pt x="5658" y="4831"/>
                    <a:pt x="5914" y="5089"/>
                    <a:pt x="5914" y="5400"/>
                  </a:cubicBezTo>
                  <a:cubicBezTo>
                    <a:pt x="5914" y="5712"/>
                    <a:pt x="5658" y="5955"/>
                    <a:pt x="5346" y="5955"/>
                  </a:cubicBezTo>
                  <a:lnTo>
                    <a:pt x="4155" y="5955"/>
                  </a:lnTo>
                  <a:cubicBezTo>
                    <a:pt x="3844" y="5955"/>
                    <a:pt x="3586" y="5712"/>
                    <a:pt x="3586" y="5400"/>
                  </a:cubicBezTo>
                  <a:cubicBezTo>
                    <a:pt x="3586" y="5089"/>
                    <a:pt x="3844" y="4831"/>
                    <a:pt x="4155" y="4831"/>
                  </a:cubicBezTo>
                  <a:close/>
                  <a:moveTo>
                    <a:pt x="1679" y="0"/>
                  </a:moveTo>
                  <a:cubicBezTo>
                    <a:pt x="758" y="0"/>
                    <a:pt x="0" y="758"/>
                    <a:pt x="0" y="1692"/>
                  </a:cubicBezTo>
                  <a:lnTo>
                    <a:pt x="0" y="2436"/>
                  </a:lnTo>
                  <a:lnTo>
                    <a:pt x="1191" y="2436"/>
                  </a:lnTo>
                  <a:cubicBezTo>
                    <a:pt x="1502" y="2436"/>
                    <a:pt x="1760" y="2693"/>
                    <a:pt x="1760" y="3005"/>
                  </a:cubicBezTo>
                  <a:cubicBezTo>
                    <a:pt x="1760" y="3316"/>
                    <a:pt x="1502" y="3559"/>
                    <a:pt x="1191" y="3559"/>
                  </a:cubicBezTo>
                  <a:lnTo>
                    <a:pt x="0" y="3559"/>
                  </a:lnTo>
                  <a:lnTo>
                    <a:pt x="0" y="6037"/>
                  </a:lnTo>
                  <a:lnTo>
                    <a:pt x="1191" y="6037"/>
                  </a:lnTo>
                  <a:cubicBezTo>
                    <a:pt x="1502" y="6037"/>
                    <a:pt x="1760" y="6280"/>
                    <a:pt x="1760" y="6591"/>
                  </a:cubicBezTo>
                  <a:cubicBezTo>
                    <a:pt x="1760" y="6903"/>
                    <a:pt x="1502" y="7159"/>
                    <a:pt x="1191" y="7159"/>
                  </a:cubicBezTo>
                  <a:lnTo>
                    <a:pt x="0" y="7159"/>
                  </a:lnTo>
                  <a:lnTo>
                    <a:pt x="0" y="9637"/>
                  </a:lnTo>
                  <a:lnTo>
                    <a:pt x="1191" y="9637"/>
                  </a:lnTo>
                  <a:cubicBezTo>
                    <a:pt x="1502" y="9637"/>
                    <a:pt x="1760" y="9880"/>
                    <a:pt x="1760" y="10191"/>
                  </a:cubicBezTo>
                  <a:cubicBezTo>
                    <a:pt x="1760" y="10503"/>
                    <a:pt x="1502" y="10760"/>
                    <a:pt x="1191" y="10760"/>
                  </a:cubicBezTo>
                  <a:lnTo>
                    <a:pt x="0" y="10760"/>
                  </a:lnTo>
                  <a:lnTo>
                    <a:pt x="0" y="13223"/>
                  </a:lnTo>
                  <a:lnTo>
                    <a:pt x="1191" y="13223"/>
                  </a:lnTo>
                  <a:cubicBezTo>
                    <a:pt x="1502" y="13223"/>
                    <a:pt x="1760" y="13480"/>
                    <a:pt x="1760" y="13791"/>
                  </a:cubicBezTo>
                  <a:cubicBezTo>
                    <a:pt x="1760" y="14103"/>
                    <a:pt x="1502" y="14347"/>
                    <a:pt x="1191" y="14347"/>
                  </a:cubicBezTo>
                  <a:lnTo>
                    <a:pt x="0" y="14347"/>
                  </a:lnTo>
                  <a:lnTo>
                    <a:pt x="0" y="15063"/>
                  </a:lnTo>
                  <a:cubicBezTo>
                    <a:pt x="0" y="15984"/>
                    <a:pt x="758" y="16742"/>
                    <a:pt x="1679" y="16742"/>
                  </a:cubicBezTo>
                  <a:lnTo>
                    <a:pt x="8392" y="16742"/>
                  </a:lnTo>
                  <a:lnTo>
                    <a:pt x="83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6"/>
            <p:cNvSpPr/>
            <p:nvPr/>
          </p:nvSpPr>
          <p:spPr>
            <a:xfrm>
              <a:off x="6287440" y="4081464"/>
              <a:ext cx="28261" cy="371672"/>
            </a:xfrm>
            <a:custGeom>
              <a:rect b="b" l="l" r="r" t="t"/>
              <a:pathLst>
                <a:path extrusionOk="0" h="16742" w="1273">
                  <a:moveTo>
                    <a:pt x="1" y="0"/>
                  </a:moveTo>
                  <a:lnTo>
                    <a:pt x="1" y="16742"/>
                  </a:lnTo>
                  <a:lnTo>
                    <a:pt x="1273" y="16742"/>
                  </a:lnTo>
                  <a:lnTo>
                    <a:pt x="12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6"/>
            <p:cNvSpPr/>
            <p:nvPr/>
          </p:nvSpPr>
          <p:spPr>
            <a:xfrm>
              <a:off x="6129399" y="4478067"/>
              <a:ext cx="78144" cy="29082"/>
            </a:xfrm>
            <a:custGeom>
              <a:rect b="b" l="l" r="r" t="t"/>
              <a:pathLst>
                <a:path extrusionOk="0" h="1310" w="3520">
                  <a:moveTo>
                    <a:pt x="0" y="1"/>
                  </a:moveTo>
                  <a:lnTo>
                    <a:pt x="0" y="758"/>
                  </a:lnTo>
                  <a:cubicBezTo>
                    <a:pt x="0" y="1068"/>
                    <a:pt x="254" y="1310"/>
                    <a:pt x="554" y="1310"/>
                  </a:cubicBezTo>
                  <a:cubicBezTo>
                    <a:pt x="608" y="1310"/>
                    <a:pt x="663" y="1302"/>
                    <a:pt x="718" y="1286"/>
                  </a:cubicBezTo>
                  <a:lnTo>
                    <a:pt x="1760" y="1002"/>
                  </a:lnTo>
                  <a:lnTo>
                    <a:pt x="2803" y="1286"/>
                  </a:lnTo>
                  <a:cubicBezTo>
                    <a:pt x="2856" y="1302"/>
                    <a:pt x="2910" y="1310"/>
                    <a:pt x="2962" y="1310"/>
                  </a:cubicBezTo>
                  <a:cubicBezTo>
                    <a:pt x="3257" y="1310"/>
                    <a:pt x="3519" y="1068"/>
                    <a:pt x="3519" y="758"/>
                  </a:cubicBezTo>
                  <a:lnTo>
                    <a:pt x="35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6"/>
            <p:cNvSpPr/>
            <p:nvPr/>
          </p:nvSpPr>
          <p:spPr>
            <a:xfrm>
              <a:off x="6037158" y="4135543"/>
              <a:ext cx="39094" cy="24953"/>
            </a:xfrm>
            <a:custGeom>
              <a:rect b="b" l="l" r="r" t="t"/>
              <a:pathLst>
                <a:path extrusionOk="0" h="1124" w="1761">
                  <a:moveTo>
                    <a:pt x="555" y="0"/>
                  </a:moveTo>
                  <a:cubicBezTo>
                    <a:pt x="245" y="0"/>
                    <a:pt x="1" y="257"/>
                    <a:pt x="1" y="569"/>
                  </a:cubicBezTo>
                  <a:cubicBezTo>
                    <a:pt x="1" y="880"/>
                    <a:pt x="245" y="1123"/>
                    <a:pt x="555" y="1123"/>
                  </a:cubicBezTo>
                  <a:lnTo>
                    <a:pt x="1760" y="1123"/>
                  </a:lnTo>
                  <a:lnTo>
                    <a:pt x="17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6"/>
            <p:cNvSpPr/>
            <p:nvPr/>
          </p:nvSpPr>
          <p:spPr>
            <a:xfrm>
              <a:off x="6037158" y="4215463"/>
              <a:ext cx="39094" cy="24953"/>
            </a:xfrm>
            <a:custGeom>
              <a:rect b="b" l="l" r="r" t="t"/>
              <a:pathLst>
                <a:path extrusionOk="0" h="1124" w="1761">
                  <a:moveTo>
                    <a:pt x="555" y="1"/>
                  </a:moveTo>
                  <a:cubicBezTo>
                    <a:pt x="245" y="1"/>
                    <a:pt x="1" y="244"/>
                    <a:pt x="1" y="555"/>
                  </a:cubicBezTo>
                  <a:cubicBezTo>
                    <a:pt x="1" y="867"/>
                    <a:pt x="245" y="1123"/>
                    <a:pt x="555" y="1123"/>
                  </a:cubicBezTo>
                  <a:lnTo>
                    <a:pt x="1760" y="1123"/>
                  </a:lnTo>
                  <a:lnTo>
                    <a:pt x="1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6"/>
            <p:cNvSpPr/>
            <p:nvPr/>
          </p:nvSpPr>
          <p:spPr>
            <a:xfrm>
              <a:off x="6037158" y="4295383"/>
              <a:ext cx="39094" cy="24953"/>
            </a:xfrm>
            <a:custGeom>
              <a:rect b="b" l="l" r="r" t="t"/>
              <a:pathLst>
                <a:path extrusionOk="0" h="1124" w="1761">
                  <a:moveTo>
                    <a:pt x="555" y="1"/>
                  </a:moveTo>
                  <a:cubicBezTo>
                    <a:pt x="245" y="1"/>
                    <a:pt x="1" y="244"/>
                    <a:pt x="1" y="555"/>
                  </a:cubicBezTo>
                  <a:cubicBezTo>
                    <a:pt x="1" y="867"/>
                    <a:pt x="245" y="1124"/>
                    <a:pt x="555" y="1124"/>
                  </a:cubicBezTo>
                  <a:lnTo>
                    <a:pt x="1760" y="1124"/>
                  </a:lnTo>
                  <a:lnTo>
                    <a:pt x="1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6037158" y="4374992"/>
              <a:ext cx="39094" cy="24975"/>
            </a:xfrm>
            <a:custGeom>
              <a:rect b="b" l="l" r="r" t="t"/>
              <a:pathLst>
                <a:path extrusionOk="0" h="1125" w="1761">
                  <a:moveTo>
                    <a:pt x="555" y="1"/>
                  </a:moveTo>
                  <a:cubicBezTo>
                    <a:pt x="245" y="1"/>
                    <a:pt x="1" y="258"/>
                    <a:pt x="1" y="569"/>
                  </a:cubicBezTo>
                  <a:cubicBezTo>
                    <a:pt x="1" y="881"/>
                    <a:pt x="245" y="1125"/>
                    <a:pt x="555" y="1125"/>
                  </a:cubicBezTo>
                  <a:lnTo>
                    <a:pt x="1760" y="1125"/>
                  </a:lnTo>
                  <a:lnTo>
                    <a:pt x="1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a:off x="6694588" y="4081464"/>
            <a:ext cx="357553" cy="425752"/>
            <a:chOff x="6694588" y="4081464"/>
            <a:chExt cx="357553" cy="425752"/>
          </a:xfrm>
        </p:grpSpPr>
        <p:sp>
          <p:nvSpPr>
            <p:cNvPr id="2200" name="Google Shape;2200;p46"/>
            <p:cNvSpPr/>
            <p:nvPr/>
          </p:nvSpPr>
          <p:spPr>
            <a:xfrm>
              <a:off x="6839088" y="4193685"/>
              <a:ext cx="117815" cy="134776"/>
            </a:xfrm>
            <a:custGeom>
              <a:rect b="b" l="l" r="r" t="t"/>
              <a:pathLst>
                <a:path extrusionOk="0" h="6071" w="5307">
                  <a:moveTo>
                    <a:pt x="3038" y="1"/>
                  </a:moveTo>
                  <a:cubicBezTo>
                    <a:pt x="1400" y="1"/>
                    <a:pt x="1" y="1336"/>
                    <a:pt x="1" y="3039"/>
                  </a:cubicBezTo>
                  <a:cubicBezTo>
                    <a:pt x="1" y="4717"/>
                    <a:pt x="1368" y="6070"/>
                    <a:pt x="3032" y="6070"/>
                  </a:cubicBezTo>
                  <a:cubicBezTo>
                    <a:pt x="3940" y="6070"/>
                    <a:pt x="4738" y="5677"/>
                    <a:pt x="5306" y="5055"/>
                  </a:cubicBezTo>
                  <a:lnTo>
                    <a:pt x="5306" y="5055"/>
                  </a:lnTo>
                  <a:cubicBezTo>
                    <a:pt x="5145" y="5084"/>
                    <a:pt x="4984" y="5099"/>
                    <a:pt x="4827" y="5099"/>
                  </a:cubicBezTo>
                  <a:cubicBezTo>
                    <a:pt x="3398" y="5099"/>
                    <a:pt x="2180" y="3930"/>
                    <a:pt x="2180" y="2443"/>
                  </a:cubicBezTo>
                  <a:cubicBezTo>
                    <a:pt x="2180" y="1401"/>
                    <a:pt x="2776" y="507"/>
                    <a:pt x="3642" y="61"/>
                  </a:cubicBezTo>
                  <a:cubicBezTo>
                    <a:pt x="3438" y="20"/>
                    <a:pt x="3236" y="1"/>
                    <a:pt x="3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6694588" y="4081464"/>
              <a:ext cx="357553" cy="425752"/>
            </a:xfrm>
            <a:custGeom>
              <a:rect b="b" l="l" r="r" t="t"/>
              <a:pathLst>
                <a:path extrusionOk="0" h="19178" w="16106">
                  <a:moveTo>
                    <a:pt x="2057" y="0"/>
                  </a:moveTo>
                  <a:cubicBezTo>
                    <a:pt x="920" y="0"/>
                    <a:pt x="0" y="934"/>
                    <a:pt x="0" y="2070"/>
                  </a:cubicBezTo>
                  <a:lnTo>
                    <a:pt x="0" y="17121"/>
                  </a:lnTo>
                  <a:cubicBezTo>
                    <a:pt x="13" y="18258"/>
                    <a:pt x="933" y="19178"/>
                    <a:pt x="2084" y="19178"/>
                  </a:cubicBezTo>
                  <a:lnTo>
                    <a:pt x="15538" y="19178"/>
                  </a:lnTo>
                  <a:cubicBezTo>
                    <a:pt x="15848" y="19178"/>
                    <a:pt x="16106" y="18921"/>
                    <a:pt x="16106" y="18623"/>
                  </a:cubicBezTo>
                  <a:lnTo>
                    <a:pt x="16106" y="13156"/>
                  </a:lnTo>
                  <a:lnTo>
                    <a:pt x="14793" y="13156"/>
                  </a:lnTo>
                  <a:cubicBezTo>
                    <a:pt x="14684" y="13156"/>
                    <a:pt x="14603" y="13237"/>
                    <a:pt x="14603" y="13331"/>
                  </a:cubicBezTo>
                  <a:cubicBezTo>
                    <a:pt x="14603" y="14062"/>
                    <a:pt x="14022" y="14644"/>
                    <a:pt x="13291" y="14644"/>
                  </a:cubicBezTo>
                  <a:cubicBezTo>
                    <a:pt x="13196" y="14644"/>
                    <a:pt x="13101" y="14726"/>
                    <a:pt x="13101" y="14834"/>
                  </a:cubicBezTo>
                  <a:lnTo>
                    <a:pt x="13101" y="16146"/>
                  </a:lnTo>
                  <a:lnTo>
                    <a:pt x="14982" y="16146"/>
                  </a:lnTo>
                  <a:lnTo>
                    <a:pt x="14982" y="18055"/>
                  </a:lnTo>
                  <a:lnTo>
                    <a:pt x="2084" y="18055"/>
                  </a:lnTo>
                  <a:cubicBezTo>
                    <a:pt x="1556" y="18055"/>
                    <a:pt x="1137" y="17635"/>
                    <a:pt x="1123" y="17121"/>
                  </a:cubicBezTo>
                  <a:cubicBezTo>
                    <a:pt x="1123" y="16552"/>
                    <a:pt x="1570" y="16146"/>
                    <a:pt x="2084" y="16146"/>
                  </a:cubicBezTo>
                  <a:lnTo>
                    <a:pt x="2395" y="16146"/>
                  </a:lnTo>
                  <a:lnTo>
                    <a:pt x="23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6912393" y="4213621"/>
              <a:ext cx="63448" cy="68265"/>
            </a:xfrm>
            <a:custGeom>
              <a:rect b="b" l="l" r="r" t="t"/>
              <a:pathLst>
                <a:path extrusionOk="0" h="3075" w="2858">
                  <a:moveTo>
                    <a:pt x="1529" y="0"/>
                  </a:moveTo>
                  <a:cubicBezTo>
                    <a:pt x="711" y="0"/>
                    <a:pt x="1" y="673"/>
                    <a:pt x="1" y="1545"/>
                  </a:cubicBezTo>
                  <a:cubicBezTo>
                    <a:pt x="1" y="2384"/>
                    <a:pt x="692" y="3074"/>
                    <a:pt x="1531" y="3074"/>
                  </a:cubicBezTo>
                  <a:cubicBezTo>
                    <a:pt x="2018" y="3074"/>
                    <a:pt x="2464" y="2858"/>
                    <a:pt x="2749" y="2479"/>
                  </a:cubicBezTo>
                  <a:cubicBezTo>
                    <a:pt x="2857" y="1558"/>
                    <a:pt x="2532" y="692"/>
                    <a:pt x="1937" y="57"/>
                  </a:cubicBezTo>
                  <a:cubicBezTo>
                    <a:pt x="1800" y="18"/>
                    <a:pt x="1663"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6985431" y="4081464"/>
              <a:ext cx="66711" cy="68198"/>
            </a:xfrm>
            <a:custGeom>
              <a:rect b="b" l="l" r="r" t="t"/>
              <a:pathLst>
                <a:path extrusionOk="0" h="3072" w="3005">
                  <a:moveTo>
                    <a:pt x="0" y="0"/>
                  </a:moveTo>
                  <a:lnTo>
                    <a:pt x="0" y="1394"/>
                  </a:lnTo>
                  <a:cubicBezTo>
                    <a:pt x="0" y="1489"/>
                    <a:pt x="95" y="1583"/>
                    <a:pt x="190" y="1583"/>
                  </a:cubicBezTo>
                  <a:cubicBezTo>
                    <a:pt x="921" y="1583"/>
                    <a:pt x="1502" y="2166"/>
                    <a:pt x="1502" y="2883"/>
                  </a:cubicBezTo>
                  <a:cubicBezTo>
                    <a:pt x="1502" y="2991"/>
                    <a:pt x="1583" y="3072"/>
                    <a:pt x="1692" y="3072"/>
                  </a:cubicBezTo>
                  <a:lnTo>
                    <a:pt x="3005" y="3072"/>
                  </a:lnTo>
                  <a:lnTo>
                    <a:pt x="3005" y="569"/>
                  </a:lnTo>
                  <a:cubicBezTo>
                    <a:pt x="3005" y="257"/>
                    <a:pt x="2747" y="0"/>
                    <a:pt x="24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6772710" y="4081464"/>
              <a:ext cx="279431" cy="358463"/>
            </a:xfrm>
            <a:custGeom>
              <a:rect b="b" l="l" r="r" t="t"/>
              <a:pathLst>
                <a:path extrusionOk="0" h="16147" w="12587">
                  <a:moveTo>
                    <a:pt x="2138" y="2436"/>
                  </a:moveTo>
                  <a:cubicBezTo>
                    <a:pt x="2449" y="2436"/>
                    <a:pt x="2693" y="2693"/>
                    <a:pt x="2693" y="3005"/>
                  </a:cubicBezTo>
                  <a:cubicBezTo>
                    <a:pt x="2693" y="3316"/>
                    <a:pt x="2449" y="3559"/>
                    <a:pt x="2138" y="3559"/>
                  </a:cubicBezTo>
                  <a:cubicBezTo>
                    <a:pt x="1827" y="3559"/>
                    <a:pt x="1570" y="3316"/>
                    <a:pt x="1570" y="3005"/>
                  </a:cubicBezTo>
                  <a:cubicBezTo>
                    <a:pt x="1570" y="2693"/>
                    <a:pt x="1827" y="2436"/>
                    <a:pt x="2138" y="2436"/>
                  </a:cubicBezTo>
                  <a:close/>
                  <a:moveTo>
                    <a:pt x="6022" y="3938"/>
                  </a:moveTo>
                  <a:cubicBezTo>
                    <a:pt x="7146" y="3938"/>
                    <a:pt x="8161" y="4385"/>
                    <a:pt x="8906" y="5102"/>
                  </a:cubicBezTo>
                  <a:cubicBezTo>
                    <a:pt x="8933" y="5116"/>
                    <a:pt x="8946" y="5129"/>
                    <a:pt x="8960" y="5156"/>
                  </a:cubicBezTo>
                  <a:cubicBezTo>
                    <a:pt x="9893" y="6077"/>
                    <a:pt x="10340" y="7390"/>
                    <a:pt x="10137" y="8743"/>
                  </a:cubicBezTo>
                  <a:cubicBezTo>
                    <a:pt x="9785" y="10841"/>
                    <a:pt x="8012" y="12248"/>
                    <a:pt x="6022" y="12248"/>
                  </a:cubicBezTo>
                  <a:cubicBezTo>
                    <a:pt x="3736" y="12248"/>
                    <a:pt x="1868" y="10381"/>
                    <a:pt x="1868" y="8094"/>
                  </a:cubicBezTo>
                  <a:cubicBezTo>
                    <a:pt x="1868" y="5806"/>
                    <a:pt x="3736" y="3938"/>
                    <a:pt x="6022" y="3938"/>
                  </a:cubicBezTo>
                  <a:close/>
                  <a:moveTo>
                    <a:pt x="2138" y="12627"/>
                  </a:moveTo>
                  <a:cubicBezTo>
                    <a:pt x="2449" y="12627"/>
                    <a:pt x="2693" y="12885"/>
                    <a:pt x="2693" y="13183"/>
                  </a:cubicBezTo>
                  <a:cubicBezTo>
                    <a:pt x="2693" y="13493"/>
                    <a:pt x="2449" y="13751"/>
                    <a:pt x="2138" y="13751"/>
                  </a:cubicBezTo>
                  <a:cubicBezTo>
                    <a:pt x="1827" y="13751"/>
                    <a:pt x="1570" y="13493"/>
                    <a:pt x="1570" y="13183"/>
                  </a:cubicBezTo>
                  <a:cubicBezTo>
                    <a:pt x="1570" y="12871"/>
                    <a:pt x="1827" y="12627"/>
                    <a:pt x="2138" y="12627"/>
                  </a:cubicBezTo>
                  <a:close/>
                  <a:moveTo>
                    <a:pt x="0" y="0"/>
                  </a:moveTo>
                  <a:lnTo>
                    <a:pt x="0" y="16146"/>
                  </a:lnTo>
                  <a:lnTo>
                    <a:pt x="8458" y="16146"/>
                  </a:lnTo>
                  <a:lnTo>
                    <a:pt x="8458" y="14834"/>
                  </a:lnTo>
                  <a:cubicBezTo>
                    <a:pt x="8458" y="14116"/>
                    <a:pt x="9054" y="13521"/>
                    <a:pt x="9772" y="13521"/>
                  </a:cubicBezTo>
                  <a:cubicBezTo>
                    <a:pt x="9880" y="13521"/>
                    <a:pt x="9961" y="13439"/>
                    <a:pt x="9961" y="13331"/>
                  </a:cubicBezTo>
                  <a:cubicBezTo>
                    <a:pt x="9961" y="12614"/>
                    <a:pt x="10543" y="12032"/>
                    <a:pt x="11274" y="12032"/>
                  </a:cubicBezTo>
                  <a:lnTo>
                    <a:pt x="12587" y="12032"/>
                  </a:lnTo>
                  <a:lnTo>
                    <a:pt x="12587" y="4196"/>
                  </a:lnTo>
                  <a:lnTo>
                    <a:pt x="11274" y="4196"/>
                  </a:lnTo>
                  <a:cubicBezTo>
                    <a:pt x="10543" y="4196"/>
                    <a:pt x="9961" y="3613"/>
                    <a:pt x="9961" y="2883"/>
                  </a:cubicBezTo>
                  <a:cubicBezTo>
                    <a:pt x="9961" y="2788"/>
                    <a:pt x="9880" y="2707"/>
                    <a:pt x="9772" y="2707"/>
                  </a:cubicBezTo>
                  <a:cubicBezTo>
                    <a:pt x="9054" y="2707"/>
                    <a:pt x="8458" y="2112"/>
                    <a:pt x="8458" y="1394"/>
                  </a:cubicBezTo>
                  <a:lnTo>
                    <a:pt x="8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5" name="Google Shape;2205;p46"/>
          <p:cNvGrpSpPr/>
          <p:nvPr/>
        </p:nvGrpSpPr>
        <p:grpSpPr>
          <a:xfrm>
            <a:off x="7318031" y="4081597"/>
            <a:ext cx="425463" cy="425552"/>
            <a:chOff x="7318031" y="4081597"/>
            <a:chExt cx="425463" cy="425552"/>
          </a:xfrm>
        </p:grpSpPr>
        <p:sp>
          <p:nvSpPr>
            <p:cNvPr id="2206" name="Google Shape;2206;p46"/>
            <p:cNvSpPr/>
            <p:nvPr/>
          </p:nvSpPr>
          <p:spPr>
            <a:xfrm>
              <a:off x="7318031" y="4301089"/>
              <a:ext cx="425463" cy="179398"/>
            </a:xfrm>
            <a:custGeom>
              <a:rect b="b" l="l" r="r" t="t"/>
              <a:pathLst>
                <a:path extrusionOk="0" h="8081" w="19165">
                  <a:moveTo>
                    <a:pt x="4048" y="0"/>
                  </a:moveTo>
                  <a:cubicBezTo>
                    <a:pt x="1801" y="0"/>
                    <a:pt x="0" y="1814"/>
                    <a:pt x="0" y="4048"/>
                  </a:cubicBezTo>
                  <a:cubicBezTo>
                    <a:pt x="0" y="6267"/>
                    <a:pt x="1787" y="8067"/>
                    <a:pt x="4006" y="8081"/>
                  </a:cubicBezTo>
                  <a:lnTo>
                    <a:pt x="4006" y="6294"/>
                  </a:lnTo>
                  <a:cubicBezTo>
                    <a:pt x="2775" y="6267"/>
                    <a:pt x="1801" y="5266"/>
                    <a:pt x="1801" y="4048"/>
                  </a:cubicBezTo>
                  <a:cubicBezTo>
                    <a:pt x="1801" y="2802"/>
                    <a:pt x="2802" y="1801"/>
                    <a:pt x="4048" y="1801"/>
                  </a:cubicBezTo>
                  <a:lnTo>
                    <a:pt x="18272" y="1801"/>
                  </a:lnTo>
                  <a:cubicBezTo>
                    <a:pt x="18773" y="1801"/>
                    <a:pt x="19165" y="1395"/>
                    <a:pt x="19165" y="894"/>
                  </a:cubicBezTo>
                  <a:cubicBezTo>
                    <a:pt x="19165" y="406"/>
                    <a:pt x="18773" y="0"/>
                    <a:pt x="18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7534969" y="4440815"/>
              <a:ext cx="208236" cy="39671"/>
            </a:xfrm>
            <a:custGeom>
              <a:rect b="b" l="l" r="r" t="t"/>
              <a:pathLst>
                <a:path extrusionOk="0" h="1787" w="9380">
                  <a:moveTo>
                    <a:pt x="0" y="0"/>
                  </a:moveTo>
                  <a:lnTo>
                    <a:pt x="0" y="1787"/>
                  </a:lnTo>
                  <a:lnTo>
                    <a:pt x="8473" y="1787"/>
                  </a:lnTo>
                  <a:cubicBezTo>
                    <a:pt x="8974" y="1787"/>
                    <a:pt x="9380" y="1394"/>
                    <a:pt x="9380" y="894"/>
                  </a:cubicBezTo>
                  <a:cubicBezTo>
                    <a:pt x="9380" y="392"/>
                    <a:pt x="8974" y="0"/>
                    <a:pt x="84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7382922" y="4365979"/>
              <a:ext cx="333244" cy="49906"/>
            </a:xfrm>
            <a:custGeom>
              <a:rect b="b" l="l" r="r" t="t"/>
              <a:pathLst>
                <a:path extrusionOk="0" h="2248" w="15011">
                  <a:moveTo>
                    <a:pt x="1125" y="1"/>
                  </a:moveTo>
                  <a:cubicBezTo>
                    <a:pt x="502" y="1"/>
                    <a:pt x="1" y="502"/>
                    <a:pt x="1" y="1125"/>
                  </a:cubicBezTo>
                  <a:cubicBezTo>
                    <a:pt x="1" y="1733"/>
                    <a:pt x="502" y="2247"/>
                    <a:pt x="1125" y="2247"/>
                  </a:cubicBezTo>
                  <a:lnTo>
                    <a:pt x="1273" y="2247"/>
                  </a:lnTo>
                  <a:cubicBezTo>
                    <a:pt x="1558" y="1706"/>
                    <a:pt x="2126" y="1341"/>
                    <a:pt x="2762" y="1341"/>
                  </a:cubicBezTo>
                  <a:lnTo>
                    <a:pt x="5158" y="1341"/>
                  </a:lnTo>
                  <a:cubicBezTo>
                    <a:pt x="5808" y="1341"/>
                    <a:pt x="6376" y="1706"/>
                    <a:pt x="6647" y="2247"/>
                  </a:cubicBezTo>
                  <a:lnTo>
                    <a:pt x="15011" y="2247"/>
                  </a:lnTo>
                  <a:lnTo>
                    <a:pt x="15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7431917" y="4420658"/>
              <a:ext cx="78144" cy="86491"/>
            </a:xfrm>
            <a:custGeom>
              <a:rect b="b" l="l" r="r" t="t"/>
              <a:pathLst>
                <a:path extrusionOk="0" h="3896" w="3520">
                  <a:moveTo>
                    <a:pt x="555" y="1"/>
                  </a:moveTo>
                  <a:cubicBezTo>
                    <a:pt x="244" y="1"/>
                    <a:pt x="0" y="259"/>
                    <a:pt x="0" y="569"/>
                  </a:cubicBezTo>
                  <a:lnTo>
                    <a:pt x="0" y="3330"/>
                  </a:lnTo>
                  <a:cubicBezTo>
                    <a:pt x="0" y="3668"/>
                    <a:pt x="275" y="3896"/>
                    <a:pt x="566" y="3896"/>
                  </a:cubicBezTo>
                  <a:cubicBezTo>
                    <a:pt x="683" y="3896"/>
                    <a:pt x="802" y="3859"/>
                    <a:pt x="907" y="3778"/>
                  </a:cubicBezTo>
                  <a:lnTo>
                    <a:pt x="1760" y="3114"/>
                  </a:lnTo>
                  <a:lnTo>
                    <a:pt x="2612" y="3778"/>
                  </a:lnTo>
                  <a:cubicBezTo>
                    <a:pt x="2717" y="3859"/>
                    <a:pt x="2837" y="3896"/>
                    <a:pt x="2954" y="3896"/>
                  </a:cubicBezTo>
                  <a:cubicBezTo>
                    <a:pt x="3244" y="3896"/>
                    <a:pt x="3519" y="3668"/>
                    <a:pt x="3519" y="3330"/>
                  </a:cubicBezTo>
                  <a:lnTo>
                    <a:pt x="3519" y="569"/>
                  </a:lnTo>
                  <a:cubicBezTo>
                    <a:pt x="3519" y="259"/>
                    <a:pt x="3262" y="1"/>
                    <a:pt x="29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7436113" y="4081597"/>
              <a:ext cx="189011" cy="192785"/>
            </a:xfrm>
            <a:custGeom>
              <a:rect b="b" l="l" r="r" t="t"/>
              <a:pathLst>
                <a:path extrusionOk="0" h="8684" w="8514">
                  <a:moveTo>
                    <a:pt x="5468" y="1"/>
                  </a:moveTo>
                  <a:cubicBezTo>
                    <a:pt x="5322" y="1"/>
                    <a:pt x="5174" y="58"/>
                    <a:pt x="5063" y="170"/>
                  </a:cubicBezTo>
                  <a:lnTo>
                    <a:pt x="4900" y="332"/>
                  </a:lnTo>
                  <a:cubicBezTo>
                    <a:pt x="4399" y="846"/>
                    <a:pt x="4047" y="1483"/>
                    <a:pt x="3858" y="2160"/>
                  </a:cubicBezTo>
                  <a:cubicBezTo>
                    <a:pt x="3479" y="1740"/>
                    <a:pt x="2924" y="1496"/>
                    <a:pt x="2356" y="1496"/>
                  </a:cubicBezTo>
                  <a:cubicBezTo>
                    <a:pt x="1381" y="1496"/>
                    <a:pt x="542" y="2200"/>
                    <a:pt x="366" y="3161"/>
                  </a:cubicBezTo>
                  <a:cubicBezTo>
                    <a:pt x="366" y="3201"/>
                    <a:pt x="1" y="4650"/>
                    <a:pt x="772" y="6301"/>
                  </a:cubicBezTo>
                  <a:lnTo>
                    <a:pt x="1571" y="8034"/>
                  </a:lnTo>
                  <a:cubicBezTo>
                    <a:pt x="1746" y="8426"/>
                    <a:pt x="2152" y="8683"/>
                    <a:pt x="2585" y="8683"/>
                  </a:cubicBezTo>
                  <a:lnTo>
                    <a:pt x="5942" y="8683"/>
                  </a:lnTo>
                  <a:cubicBezTo>
                    <a:pt x="6375" y="8683"/>
                    <a:pt x="6781" y="8426"/>
                    <a:pt x="6958" y="8034"/>
                  </a:cubicBezTo>
                  <a:lnTo>
                    <a:pt x="7756" y="6301"/>
                  </a:lnTo>
                  <a:cubicBezTo>
                    <a:pt x="8513" y="4677"/>
                    <a:pt x="8162" y="3201"/>
                    <a:pt x="8162" y="3161"/>
                  </a:cubicBezTo>
                  <a:cubicBezTo>
                    <a:pt x="7979" y="2155"/>
                    <a:pt x="7109" y="1500"/>
                    <a:pt x="6177" y="1500"/>
                  </a:cubicBezTo>
                  <a:cubicBezTo>
                    <a:pt x="5868" y="1500"/>
                    <a:pt x="5552" y="1572"/>
                    <a:pt x="5252" y="1727"/>
                  </a:cubicBezTo>
                  <a:cubicBezTo>
                    <a:pt x="5455" y="1361"/>
                    <a:pt x="5658" y="1158"/>
                    <a:pt x="5861" y="955"/>
                  </a:cubicBezTo>
                  <a:cubicBezTo>
                    <a:pt x="6077" y="725"/>
                    <a:pt x="6077" y="373"/>
                    <a:pt x="5848" y="157"/>
                  </a:cubicBezTo>
                  <a:cubicBezTo>
                    <a:pt x="5743" y="52"/>
                    <a:pt x="5606" y="1"/>
                    <a:pt x="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214" name="Shape 2214"/>
        <p:cNvGrpSpPr/>
        <p:nvPr/>
      </p:nvGrpSpPr>
      <p:grpSpPr>
        <a:xfrm>
          <a:off x="0" y="0"/>
          <a:ext cx="0" cy="0"/>
          <a:chOff x="0" y="0"/>
          <a:chExt cx="0" cy="0"/>
        </a:xfrm>
      </p:grpSpPr>
      <p:sp>
        <p:nvSpPr>
          <p:cNvPr id="2215" name="Google Shape;2215;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In order to use this template, you must credit </a:t>
            </a:r>
            <a:r>
              <a:rPr b="1" lang="en" sz="1100" u="sng">
                <a:solidFill>
                  <a:srgbClr val="869FB2"/>
                </a:solidFill>
                <a:hlinkClick r:id="rId3">
                  <a:extLst>
                    <a:ext uri="{A12FA001-AC4F-418D-AE19-62706E023703}">
                      <ahyp:hlinkCl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2216" name="Google Shape;2216;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2217" name="Google Shape;2217;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221" name="Shape 2221"/>
        <p:cNvGrpSpPr/>
        <p:nvPr/>
      </p:nvGrpSpPr>
      <p:grpSpPr>
        <a:xfrm>
          <a:off x="0" y="0"/>
          <a:ext cx="0" cy="0"/>
          <a:chOff x="0" y="0"/>
          <a:chExt cx="0" cy="0"/>
        </a:xfrm>
      </p:grpSpPr>
      <p:sp>
        <p:nvSpPr>
          <p:cNvPr id="2222" name="Google Shape;2222;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2223" name="Google Shape;2223;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100">
                <a:solidFill>
                  <a:schemeClr val="lt1"/>
                </a:solidFill>
              </a:rPr>
              <a:t>As a Premium user, you can use this template without attributing </a:t>
            </a:r>
            <a:r>
              <a:rPr b="1" lang="en" sz="1000" u="sng">
                <a:solidFill>
                  <a:schemeClr val="hlink"/>
                </a:solidFill>
              </a:rPr>
              <a:t>S</a:t>
            </a:r>
            <a:r>
              <a:rPr b="1" lang="en" sz="1100" u="sng">
                <a:solidFill>
                  <a:schemeClr val="hlink"/>
                </a:solidFill>
                <a:hlinkClick r:id="rId3"/>
              </a:rPr>
              <a:t>lidesgo</a:t>
            </a:r>
            <a:r>
              <a:rPr lang="en" sz="1100">
                <a:solidFill>
                  <a:schemeClr val="lt1"/>
                </a:solidFill>
              </a:rPr>
              <a:t> or keeping the "Thanks" slide.</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2224" name="Google Shape;2224;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228" name="Shape 2228"/>
        <p:cNvGrpSpPr/>
        <p:nvPr/>
      </p:nvGrpSpPr>
      <p:grpSpPr>
        <a:xfrm>
          <a:off x="0" y="0"/>
          <a:ext cx="0" cy="0"/>
          <a:chOff x="0" y="0"/>
          <a:chExt cx="0" cy="0"/>
        </a:xfrm>
      </p:grpSpPr>
      <p:sp>
        <p:nvSpPr>
          <p:cNvPr id="2229" name="Google Shape;2229;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230" name="Google Shape;2230;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2231" name="Google Shape;2231;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2232" name="Google Shape;2232;p49"/>
          <p:cNvGrpSpPr/>
          <p:nvPr/>
        </p:nvGrpSpPr>
        <p:grpSpPr>
          <a:xfrm>
            <a:off x="6874322" y="1571957"/>
            <a:ext cx="1446116" cy="2863897"/>
            <a:chOff x="6529419" y="1724307"/>
            <a:chExt cx="1480463" cy="2931917"/>
          </a:xfrm>
        </p:grpSpPr>
        <p:grpSp>
          <p:nvGrpSpPr>
            <p:cNvPr id="2233" name="Google Shape;2233;p49"/>
            <p:cNvGrpSpPr/>
            <p:nvPr/>
          </p:nvGrpSpPr>
          <p:grpSpPr>
            <a:xfrm>
              <a:off x="6556827" y="1724307"/>
              <a:ext cx="956596" cy="944294"/>
              <a:chOff x="3800349" y="1238762"/>
              <a:chExt cx="1098904" cy="1084772"/>
            </a:xfrm>
          </p:grpSpPr>
          <p:grpSp>
            <p:nvGrpSpPr>
              <p:cNvPr id="2234" name="Google Shape;2234;p49"/>
              <p:cNvGrpSpPr/>
              <p:nvPr/>
            </p:nvGrpSpPr>
            <p:grpSpPr>
              <a:xfrm>
                <a:off x="3800349" y="1238762"/>
                <a:ext cx="1098904" cy="1084772"/>
                <a:chOff x="3800349" y="1238762"/>
                <a:chExt cx="1098904" cy="1084772"/>
              </a:xfrm>
            </p:grpSpPr>
            <p:sp>
              <p:nvSpPr>
                <p:cNvPr id="2235" name="Google Shape;2235;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7" name="Google Shape;2237;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8" name="Google Shape;2238;p49"/>
            <p:cNvGrpSpPr/>
            <p:nvPr/>
          </p:nvGrpSpPr>
          <p:grpSpPr>
            <a:xfrm>
              <a:off x="7053286" y="2227254"/>
              <a:ext cx="956596" cy="944252"/>
              <a:chOff x="4370663" y="1816530"/>
              <a:chExt cx="1098904" cy="1084724"/>
            </a:xfrm>
          </p:grpSpPr>
          <p:grpSp>
            <p:nvGrpSpPr>
              <p:cNvPr id="2239" name="Google Shape;2239;p49"/>
              <p:cNvGrpSpPr/>
              <p:nvPr/>
            </p:nvGrpSpPr>
            <p:grpSpPr>
              <a:xfrm>
                <a:off x="4370663" y="1816530"/>
                <a:ext cx="1098904" cy="1084724"/>
                <a:chOff x="4370663" y="1816530"/>
                <a:chExt cx="1098904" cy="1084724"/>
              </a:xfrm>
            </p:grpSpPr>
            <p:sp>
              <p:nvSpPr>
                <p:cNvPr id="2240" name="Google Shape;2240;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2" name="Google Shape;2242;p49"/>
              <p:cNvGrpSpPr/>
              <p:nvPr/>
            </p:nvGrpSpPr>
            <p:grpSpPr>
              <a:xfrm>
                <a:off x="4732628" y="2171596"/>
                <a:ext cx="374986" cy="374572"/>
                <a:chOff x="3303268" y="3817349"/>
                <a:chExt cx="346056" cy="345674"/>
              </a:xfrm>
            </p:grpSpPr>
            <p:sp>
              <p:nvSpPr>
                <p:cNvPr id="2243" name="Google Shape;2243;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47" name="Google Shape;2247;p49"/>
            <p:cNvGrpSpPr/>
            <p:nvPr/>
          </p:nvGrpSpPr>
          <p:grpSpPr>
            <a:xfrm>
              <a:off x="6547098" y="2715744"/>
              <a:ext cx="956596" cy="944315"/>
              <a:chOff x="3789173" y="2377690"/>
              <a:chExt cx="1098904" cy="1084796"/>
            </a:xfrm>
          </p:grpSpPr>
          <p:grpSp>
            <p:nvGrpSpPr>
              <p:cNvPr id="2248" name="Google Shape;2248;p49"/>
              <p:cNvGrpSpPr/>
              <p:nvPr/>
            </p:nvGrpSpPr>
            <p:grpSpPr>
              <a:xfrm>
                <a:off x="3789173" y="2377690"/>
                <a:ext cx="1098904" cy="1084796"/>
                <a:chOff x="3789173" y="2377690"/>
                <a:chExt cx="1098904" cy="1084796"/>
              </a:xfrm>
            </p:grpSpPr>
            <p:sp>
              <p:nvSpPr>
                <p:cNvPr id="2249" name="Google Shape;2249;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49"/>
              <p:cNvGrpSpPr/>
              <p:nvPr/>
            </p:nvGrpSpPr>
            <p:grpSpPr>
              <a:xfrm>
                <a:off x="4151137" y="2732796"/>
                <a:ext cx="374986" cy="374572"/>
                <a:chOff x="3752358" y="3817349"/>
                <a:chExt cx="346056" cy="345674"/>
              </a:xfrm>
            </p:grpSpPr>
            <p:sp>
              <p:nvSpPr>
                <p:cNvPr id="2252" name="Google Shape;2252;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56" name="Google Shape;2256;p49"/>
            <p:cNvGrpSpPr/>
            <p:nvPr/>
          </p:nvGrpSpPr>
          <p:grpSpPr>
            <a:xfrm>
              <a:off x="7034853" y="3222917"/>
              <a:ext cx="956596" cy="944252"/>
              <a:chOff x="4349489" y="2960313"/>
              <a:chExt cx="1098904" cy="1084724"/>
            </a:xfrm>
          </p:grpSpPr>
          <p:grpSp>
            <p:nvGrpSpPr>
              <p:cNvPr id="2257" name="Google Shape;2257;p49"/>
              <p:cNvGrpSpPr/>
              <p:nvPr/>
            </p:nvGrpSpPr>
            <p:grpSpPr>
              <a:xfrm>
                <a:off x="4349489" y="2960313"/>
                <a:ext cx="1098904" cy="1084724"/>
                <a:chOff x="4349489" y="2960313"/>
                <a:chExt cx="1098904" cy="1084724"/>
              </a:xfrm>
            </p:grpSpPr>
            <p:sp>
              <p:nvSpPr>
                <p:cNvPr id="2258" name="Google Shape;2258;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0" name="Google Shape;2260;p49"/>
              <p:cNvGrpSpPr/>
              <p:nvPr/>
            </p:nvGrpSpPr>
            <p:grpSpPr>
              <a:xfrm>
                <a:off x="4732657" y="3315384"/>
                <a:ext cx="374952" cy="374572"/>
                <a:chOff x="4201447" y="3817349"/>
                <a:chExt cx="346024" cy="345674"/>
              </a:xfrm>
            </p:grpSpPr>
            <p:sp>
              <p:nvSpPr>
                <p:cNvPr id="2261" name="Google Shape;2261;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63" name="Google Shape;2263;p49"/>
            <p:cNvGrpSpPr/>
            <p:nvPr/>
          </p:nvGrpSpPr>
          <p:grpSpPr>
            <a:xfrm>
              <a:off x="6529419" y="3711909"/>
              <a:ext cx="956596" cy="944315"/>
              <a:chOff x="3768864" y="3522050"/>
              <a:chExt cx="1098904" cy="1084796"/>
            </a:xfrm>
          </p:grpSpPr>
          <p:grpSp>
            <p:nvGrpSpPr>
              <p:cNvPr id="2264" name="Google Shape;2264;p49"/>
              <p:cNvGrpSpPr/>
              <p:nvPr/>
            </p:nvGrpSpPr>
            <p:grpSpPr>
              <a:xfrm>
                <a:off x="3768864" y="3522050"/>
                <a:ext cx="1098904" cy="1084796"/>
                <a:chOff x="3768864" y="3522050"/>
                <a:chExt cx="1098904" cy="1084796"/>
              </a:xfrm>
            </p:grpSpPr>
            <p:sp>
              <p:nvSpPr>
                <p:cNvPr id="2265" name="Google Shape;2265;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7" name="Google Shape;2267;p49"/>
              <p:cNvGrpSpPr/>
              <p:nvPr/>
            </p:nvGrpSpPr>
            <p:grpSpPr>
              <a:xfrm>
                <a:off x="4139616" y="3871555"/>
                <a:ext cx="357419" cy="357005"/>
                <a:chOff x="7482229" y="3351230"/>
                <a:chExt cx="357419" cy="357005"/>
              </a:xfrm>
            </p:grpSpPr>
            <p:sp>
              <p:nvSpPr>
                <p:cNvPr id="2268" name="Google Shape;2268;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cxnSp>
        <p:nvCxnSpPr>
          <p:cNvPr id="105" name="Google Shape;105;p18"/>
          <p:cNvCxnSpPr/>
          <p:nvPr/>
        </p:nvCxnSpPr>
        <p:spPr>
          <a:xfrm rot="10800000">
            <a:off x="3668175" y="2954475"/>
            <a:ext cx="1500" cy="748800"/>
          </a:xfrm>
          <a:prstGeom prst="straightConnector1">
            <a:avLst/>
          </a:prstGeom>
          <a:noFill/>
          <a:ln cap="flat" cmpd="sng" w="9525">
            <a:solidFill>
              <a:schemeClr val="accent3"/>
            </a:solidFill>
            <a:prstDash val="solid"/>
            <a:round/>
            <a:headEnd len="med" w="med" type="none"/>
            <a:tailEnd len="med" w="med" type="none"/>
          </a:ln>
        </p:spPr>
      </p:cxnSp>
      <p:cxnSp>
        <p:nvCxnSpPr>
          <p:cNvPr id="106" name="Google Shape;106;p18"/>
          <p:cNvCxnSpPr/>
          <p:nvPr/>
        </p:nvCxnSpPr>
        <p:spPr>
          <a:xfrm rot="10800000">
            <a:off x="7277375" y="2954475"/>
            <a:ext cx="1500" cy="748800"/>
          </a:xfrm>
          <a:prstGeom prst="straightConnector1">
            <a:avLst/>
          </a:prstGeom>
          <a:noFill/>
          <a:ln cap="flat" cmpd="sng" w="9525">
            <a:solidFill>
              <a:schemeClr val="accent3"/>
            </a:solidFill>
            <a:prstDash val="solid"/>
            <a:round/>
            <a:headEnd len="med" w="med" type="none"/>
            <a:tailEnd len="med" w="med" type="none"/>
          </a:ln>
        </p:spPr>
      </p:cxnSp>
      <p:sp>
        <p:nvSpPr>
          <p:cNvPr id="107" name="Google Shape;107;p18"/>
          <p:cNvSpPr/>
          <p:nvPr/>
        </p:nvSpPr>
        <p:spPr>
          <a:xfrm rot="-248808">
            <a:off x="6267165" y="1114596"/>
            <a:ext cx="2108178" cy="1155473"/>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flipH="1" rot="-10551192">
            <a:off x="4420190" y="3575834"/>
            <a:ext cx="2108178" cy="1155473"/>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248808">
            <a:off x="2615590" y="1114596"/>
            <a:ext cx="2108178" cy="1155473"/>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flipH="1" rot="-10551192">
            <a:off x="817152" y="3575834"/>
            <a:ext cx="2108178" cy="1155473"/>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8"/>
          <p:cNvCxnSpPr/>
          <p:nvPr/>
        </p:nvCxnSpPr>
        <p:spPr>
          <a:xfrm rot="10800000">
            <a:off x="5472800" y="2009688"/>
            <a:ext cx="1500" cy="748500"/>
          </a:xfrm>
          <a:prstGeom prst="straightConnector1">
            <a:avLst/>
          </a:prstGeom>
          <a:noFill/>
          <a:ln cap="flat" cmpd="sng" w="9525">
            <a:solidFill>
              <a:schemeClr val="accent3"/>
            </a:solidFill>
            <a:prstDash val="solid"/>
            <a:round/>
            <a:headEnd len="med" w="med" type="none"/>
            <a:tailEnd len="med" w="med" type="none"/>
          </a:ln>
        </p:spPr>
      </p:cxnSp>
      <p:cxnSp>
        <p:nvCxnSpPr>
          <p:cNvPr id="112" name="Google Shape;112;p18"/>
          <p:cNvCxnSpPr/>
          <p:nvPr/>
        </p:nvCxnSpPr>
        <p:spPr>
          <a:xfrm rot="10800000">
            <a:off x="1865100" y="2009388"/>
            <a:ext cx="0" cy="748800"/>
          </a:xfrm>
          <a:prstGeom prst="straightConnector1">
            <a:avLst/>
          </a:prstGeom>
          <a:noFill/>
          <a:ln cap="flat" cmpd="sng" w="9525">
            <a:solidFill>
              <a:schemeClr val="accent3"/>
            </a:solidFill>
            <a:prstDash val="solid"/>
            <a:round/>
            <a:headEnd len="med" w="med" type="none"/>
            <a:tailEnd len="med" w="med" type="none"/>
          </a:ln>
        </p:spPr>
      </p:cxnSp>
      <p:sp>
        <p:nvSpPr>
          <p:cNvPr id="113" name="Google Shape;113;p18"/>
          <p:cNvSpPr/>
          <p:nvPr/>
        </p:nvSpPr>
        <p:spPr>
          <a:xfrm rot="59896">
            <a:off x="724818" y="2763730"/>
            <a:ext cx="7703436" cy="380207"/>
          </a:xfrm>
          <a:custGeom>
            <a:rect b="b" l="l" r="r" t="t"/>
            <a:pathLst>
              <a:path extrusionOk="0" h="15209" w="312117">
                <a:moveTo>
                  <a:pt x="0" y="15209"/>
                </a:moveTo>
                <a:cubicBezTo>
                  <a:pt x="4432" y="14722"/>
                  <a:pt x="16171" y="14234"/>
                  <a:pt x="26594" y="12286"/>
                </a:cubicBezTo>
                <a:cubicBezTo>
                  <a:pt x="37017" y="10338"/>
                  <a:pt x="51289" y="3763"/>
                  <a:pt x="62540" y="3519"/>
                </a:cubicBezTo>
                <a:cubicBezTo>
                  <a:pt x="73791" y="3276"/>
                  <a:pt x="80220" y="10582"/>
                  <a:pt x="94102" y="10825"/>
                </a:cubicBezTo>
                <a:cubicBezTo>
                  <a:pt x="107984" y="11069"/>
                  <a:pt x="130195" y="5467"/>
                  <a:pt x="145830" y="4980"/>
                </a:cubicBezTo>
                <a:cubicBezTo>
                  <a:pt x="161465" y="4493"/>
                  <a:pt x="174860" y="8731"/>
                  <a:pt x="187913" y="7903"/>
                </a:cubicBezTo>
                <a:cubicBezTo>
                  <a:pt x="200967" y="7075"/>
                  <a:pt x="211536" y="-85"/>
                  <a:pt x="224151" y="12"/>
                </a:cubicBezTo>
                <a:cubicBezTo>
                  <a:pt x="236766" y="109"/>
                  <a:pt x="252207" y="7026"/>
                  <a:pt x="263604" y="8487"/>
                </a:cubicBezTo>
                <a:cubicBezTo>
                  <a:pt x="275002" y="9948"/>
                  <a:pt x="284451" y="9852"/>
                  <a:pt x="292536" y="8780"/>
                </a:cubicBezTo>
                <a:cubicBezTo>
                  <a:pt x="300622" y="7709"/>
                  <a:pt x="308854" y="3178"/>
                  <a:pt x="312117" y="2058"/>
                </a:cubicBezTo>
              </a:path>
            </a:pathLst>
          </a:custGeom>
          <a:noFill/>
          <a:ln cap="flat" cmpd="sng" w="9525">
            <a:solidFill>
              <a:schemeClr val="accent3"/>
            </a:solidFill>
            <a:prstDash val="solid"/>
            <a:round/>
            <a:headEnd len="med" w="med" type="none"/>
            <a:tailEnd len="med" w="med" type="none"/>
          </a:ln>
        </p:spPr>
      </p:sp>
      <p:sp>
        <p:nvSpPr>
          <p:cNvPr id="114" name="Google Shape;11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15" name="Google Shape;115;p18"/>
          <p:cNvSpPr txBox="1"/>
          <p:nvPr/>
        </p:nvSpPr>
        <p:spPr>
          <a:xfrm>
            <a:off x="987451" y="3591437"/>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Neptune</a:t>
            </a:r>
            <a:endParaRPr sz="2200">
              <a:solidFill>
                <a:srgbClr val="87725D"/>
              </a:solidFill>
              <a:latin typeface="Palanquin Dark"/>
              <a:ea typeface="Palanquin Dark"/>
              <a:cs typeface="Palanquin Dark"/>
              <a:sym typeface="Palanquin Dark"/>
            </a:endParaRPr>
          </a:p>
        </p:txBody>
      </p:sp>
      <p:sp>
        <p:nvSpPr>
          <p:cNvPr id="116" name="Google Shape;116;p18"/>
          <p:cNvSpPr txBox="1"/>
          <p:nvPr/>
        </p:nvSpPr>
        <p:spPr>
          <a:xfrm>
            <a:off x="987451" y="4011324"/>
            <a:ext cx="17553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It’s the farthest planet from the Sun</a:t>
            </a:r>
            <a:endParaRPr>
              <a:solidFill>
                <a:srgbClr val="87725D"/>
              </a:solidFill>
              <a:latin typeface="Cabin"/>
              <a:ea typeface="Cabin"/>
              <a:cs typeface="Cabin"/>
              <a:sym typeface="Cabin"/>
            </a:endParaRPr>
          </a:p>
        </p:txBody>
      </p:sp>
      <p:sp>
        <p:nvSpPr>
          <p:cNvPr id="117" name="Google Shape;117;p18"/>
          <p:cNvSpPr txBox="1"/>
          <p:nvPr/>
        </p:nvSpPr>
        <p:spPr>
          <a:xfrm>
            <a:off x="2792051" y="1187800"/>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Mercury</a:t>
            </a:r>
            <a:endParaRPr sz="2200">
              <a:solidFill>
                <a:srgbClr val="87725D"/>
              </a:solidFill>
              <a:latin typeface="Palanquin Dark"/>
              <a:ea typeface="Palanquin Dark"/>
              <a:cs typeface="Palanquin Dark"/>
              <a:sym typeface="Palanquin Dark"/>
            </a:endParaRPr>
          </a:p>
        </p:txBody>
      </p:sp>
      <p:sp>
        <p:nvSpPr>
          <p:cNvPr id="118" name="Google Shape;118;p18"/>
          <p:cNvSpPr txBox="1"/>
          <p:nvPr/>
        </p:nvSpPr>
        <p:spPr>
          <a:xfrm>
            <a:off x="2792051" y="1607687"/>
            <a:ext cx="17553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It’s the closest planet to the Sun</a:t>
            </a:r>
            <a:endParaRPr>
              <a:solidFill>
                <a:srgbClr val="87725D"/>
              </a:solidFill>
              <a:latin typeface="Cabin"/>
              <a:ea typeface="Cabin"/>
              <a:cs typeface="Cabin"/>
              <a:sym typeface="Cabin"/>
            </a:endParaRPr>
          </a:p>
        </p:txBody>
      </p:sp>
      <p:sp>
        <p:nvSpPr>
          <p:cNvPr id="119" name="Google Shape;119;p18"/>
          <p:cNvSpPr txBox="1"/>
          <p:nvPr/>
        </p:nvSpPr>
        <p:spPr>
          <a:xfrm>
            <a:off x="4596651" y="3591437"/>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Venus</a:t>
            </a:r>
            <a:endParaRPr sz="2200">
              <a:solidFill>
                <a:srgbClr val="87725D"/>
              </a:solidFill>
              <a:latin typeface="Palanquin Dark"/>
              <a:ea typeface="Palanquin Dark"/>
              <a:cs typeface="Palanquin Dark"/>
              <a:sym typeface="Palanquin Dark"/>
            </a:endParaRPr>
          </a:p>
        </p:txBody>
      </p:sp>
      <p:sp>
        <p:nvSpPr>
          <p:cNvPr id="120" name="Google Shape;120;p18"/>
          <p:cNvSpPr txBox="1"/>
          <p:nvPr/>
        </p:nvSpPr>
        <p:spPr>
          <a:xfrm>
            <a:off x="4596651" y="4011324"/>
            <a:ext cx="17553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It has a beautiful name</a:t>
            </a:r>
            <a:endParaRPr>
              <a:solidFill>
                <a:srgbClr val="87725D"/>
              </a:solidFill>
              <a:latin typeface="Cabin"/>
              <a:ea typeface="Cabin"/>
              <a:cs typeface="Cabin"/>
              <a:sym typeface="Cabin"/>
            </a:endParaRPr>
          </a:p>
        </p:txBody>
      </p:sp>
      <p:sp>
        <p:nvSpPr>
          <p:cNvPr id="121" name="Google Shape;121;p18"/>
          <p:cNvSpPr txBox="1"/>
          <p:nvPr/>
        </p:nvSpPr>
        <p:spPr>
          <a:xfrm>
            <a:off x="6401251" y="1187800"/>
            <a:ext cx="1755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Mars</a:t>
            </a:r>
            <a:endParaRPr sz="2200">
              <a:solidFill>
                <a:srgbClr val="87725D"/>
              </a:solidFill>
              <a:latin typeface="Palanquin Dark"/>
              <a:ea typeface="Palanquin Dark"/>
              <a:cs typeface="Palanquin Dark"/>
              <a:sym typeface="Palanquin Dark"/>
            </a:endParaRPr>
          </a:p>
        </p:txBody>
      </p:sp>
      <p:sp>
        <p:nvSpPr>
          <p:cNvPr id="122" name="Google Shape;122;p18"/>
          <p:cNvSpPr txBox="1"/>
          <p:nvPr/>
        </p:nvSpPr>
        <p:spPr>
          <a:xfrm>
            <a:off x="6401251" y="1607687"/>
            <a:ext cx="17553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Despite being red, it is actually cold</a:t>
            </a:r>
            <a:endParaRPr>
              <a:solidFill>
                <a:srgbClr val="87725D"/>
              </a:solidFill>
              <a:latin typeface="Cabin"/>
              <a:ea typeface="Cabin"/>
              <a:cs typeface="Cabin"/>
              <a:sym typeface="Cabin"/>
            </a:endParaRPr>
          </a:p>
        </p:txBody>
      </p:sp>
      <p:sp>
        <p:nvSpPr>
          <p:cNvPr id="123" name="Google Shape;123;p18"/>
          <p:cNvSpPr/>
          <p:nvPr/>
        </p:nvSpPr>
        <p:spPr>
          <a:xfrm>
            <a:off x="1353003" y="1252151"/>
            <a:ext cx="1024141" cy="88038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24" name="Google Shape;124;p18"/>
          <p:cNvSpPr txBox="1"/>
          <p:nvPr/>
        </p:nvSpPr>
        <p:spPr>
          <a:xfrm>
            <a:off x="1426030" y="1387581"/>
            <a:ext cx="878100" cy="62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rgbClr val="F7BCAF"/>
                </a:solidFill>
                <a:latin typeface="Palanquin Dark"/>
                <a:ea typeface="Palanquin Dark"/>
                <a:cs typeface="Palanquin Dark"/>
                <a:sym typeface="Palanquin Dark"/>
              </a:rPr>
              <a:t>01</a:t>
            </a:r>
            <a:endParaRPr sz="3500">
              <a:solidFill>
                <a:srgbClr val="F7BCAF"/>
              </a:solidFill>
              <a:latin typeface="Palanquin Dark"/>
              <a:ea typeface="Palanquin Dark"/>
              <a:cs typeface="Palanquin Dark"/>
              <a:sym typeface="Palanquin Dark"/>
            </a:endParaRPr>
          </a:p>
        </p:txBody>
      </p:sp>
      <p:sp>
        <p:nvSpPr>
          <p:cNvPr id="125" name="Google Shape;125;p18"/>
          <p:cNvSpPr/>
          <p:nvPr/>
        </p:nvSpPr>
        <p:spPr>
          <a:xfrm>
            <a:off x="3157603" y="3661289"/>
            <a:ext cx="1024141" cy="88038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26" name="Google Shape;126;p18"/>
          <p:cNvSpPr txBox="1"/>
          <p:nvPr/>
        </p:nvSpPr>
        <p:spPr>
          <a:xfrm>
            <a:off x="3230630" y="3796718"/>
            <a:ext cx="878100" cy="62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rgbClr val="F7BCAF"/>
                </a:solidFill>
                <a:latin typeface="Palanquin Dark"/>
                <a:ea typeface="Palanquin Dark"/>
                <a:cs typeface="Palanquin Dark"/>
                <a:sym typeface="Palanquin Dark"/>
              </a:rPr>
              <a:t>02</a:t>
            </a:r>
            <a:endParaRPr sz="3500">
              <a:solidFill>
                <a:srgbClr val="F7BCAF"/>
              </a:solidFill>
              <a:latin typeface="Palanquin Dark"/>
              <a:ea typeface="Palanquin Dark"/>
              <a:cs typeface="Palanquin Dark"/>
              <a:sym typeface="Palanquin Dark"/>
            </a:endParaRPr>
          </a:p>
        </p:txBody>
      </p:sp>
      <p:sp>
        <p:nvSpPr>
          <p:cNvPr id="127" name="Google Shape;127;p18"/>
          <p:cNvSpPr/>
          <p:nvPr/>
        </p:nvSpPr>
        <p:spPr>
          <a:xfrm>
            <a:off x="4962203" y="1252151"/>
            <a:ext cx="1024141" cy="88038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28" name="Google Shape;128;p18"/>
          <p:cNvSpPr txBox="1"/>
          <p:nvPr/>
        </p:nvSpPr>
        <p:spPr>
          <a:xfrm>
            <a:off x="5035230" y="1387581"/>
            <a:ext cx="878100" cy="62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rgbClr val="F7BCAF"/>
                </a:solidFill>
                <a:latin typeface="Palanquin Dark"/>
                <a:ea typeface="Palanquin Dark"/>
                <a:cs typeface="Palanquin Dark"/>
                <a:sym typeface="Palanquin Dark"/>
              </a:rPr>
              <a:t>03</a:t>
            </a:r>
            <a:endParaRPr sz="3500">
              <a:solidFill>
                <a:srgbClr val="F7BCAF"/>
              </a:solidFill>
              <a:latin typeface="Palanquin Dark"/>
              <a:ea typeface="Palanquin Dark"/>
              <a:cs typeface="Palanquin Dark"/>
              <a:sym typeface="Palanquin Dark"/>
            </a:endParaRPr>
          </a:p>
        </p:txBody>
      </p:sp>
      <p:sp>
        <p:nvSpPr>
          <p:cNvPr id="129" name="Google Shape;129;p18"/>
          <p:cNvSpPr/>
          <p:nvPr/>
        </p:nvSpPr>
        <p:spPr>
          <a:xfrm>
            <a:off x="6766803" y="3661289"/>
            <a:ext cx="1024141" cy="88038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30" name="Google Shape;130;p18"/>
          <p:cNvSpPr txBox="1"/>
          <p:nvPr/>
        </p:nvSpPr>
        <p:spPr>
          <a:xfrm>
            <a:off x="6839830" y="3796718"/>
            <a:ext cx="878100" cy="62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rgbClr val="F7BCAF"/>
                </a:solidFill>
                <a:latin typeface="Palanquin Dark"/>
                <a:ea typeface="Palanquin Dark"/>
                <a:cs typeface="Palanquin Dark"/>
                <a:sym typeface="Palanquin Dark"/>
              </a:rPr>
              <a:t>04</a:t>
            </a:r>
            <a:endParaRPr sz="3500">
              <a:solidFill>
                <a:srgbClr val="F7BCAF"/>
              </a:solidFill>
              <a:latin typeface="Palanquin Dark"/>
              <a:ea typeface="Palanquin Dark"/>
              <a:cs typeface="Palanquin Dark"/>
              <a:sym typeface="Palanquin Dark"/>
            </a:endParaRPr>
          </a:p>
        </p:txBody>
      </p:sp>
      <p:sp>
        <p:nvSpPr>
          <p:cNvPr id="131" name="Google Shape;131;p18"/>
          <p:cNvSpPr/>
          <p:nvPr/>
        </p:nvSpPr>
        <p:spPr>
          <a:xfrm>
            <a:off x="1522288" y="2593900"/>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32" name="Google Shape;132;p18"/>
          <p:cNvSpPr/>
          <p:nvPr/>
        </p:nvSpPr>
        <p:spPr>
          <a:xfrm>
            <a:off x="3326923" y="2659359"/>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33" name="Google Shape;133;p18"/>
          <p:cNvSpPr/>
          <p:nvPr/>
        </p:nvSpPr>
        <p:spPr>
          <a:xfrm>
            <a:off x="5131488" y="2593900"/>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134" name="Google Shape;134;p18"/>
          <p:cNvSpPr/>
          <p:nvPr/>
        </p:nvSpPr>
        <p:spPr>
          <a:xfrm>
            <a:off x="6936048" y="2659359"/>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grpSp>
        <p:nvGrpSpPr>
          <p:cNvPr id="135" name="Google Shape;135;p18"/>
          <p:cNvGrpSpPr/>
          <p:nvPr/>
        </p:nvGrpSpPr>
        <p:grpSpPr>
          <a:xfrm>
            <a:off x="1724608" y="2748143"/>
            <a:ext cx="280926" cy="280720"/>
            <a:chOff x="1400732" y="1207541"/>
            <a:chExt cx="425774" cy="425463"/>
          </a:xfrm>
        </p:grpSpPr>
        <p:sp>
          <p:nvSpPr>
            <p:cNvPr id="136" name="Google Shape;136;p18"/>
            <p:cNvSpPr/>
            <p:nvPr/>
          </p:nvSpPr>
          <p:spPr>
            <a:xfrm>
              <a:off x="1501387" y="1584031"/>
              <a:ext cx="224464" cy="48973"/>
            </a:xfrm>
            <a:custGeom>
              <a:rect b="b" l="l" r="r" t="t"/>
              <a:pathLst>
                <a:path extrusionOk="0" h="2206" w="10111">
                  <a:moveTo>
                    <a:pt x="2166" y="0"/>
                  </a:moveTo>
                  <a:cubicBezTo>
                    <a:pt x="2058" y="379"/>
                    <a:pt x="1908" y="744"/>
                    <a:pt x="1733" y="1083"/>
                  </a:cubicBezTo>
                  <a:lnTo>
                    <a:pt x="555" y="1083"/>
                  </a:lnTo>
                  <a:cubicBezTo>
                    <a:pt x="257" y="1083"/>
                    <a:pt x="1" y="1339"/>
                    <a:pt x="1" y="1651"/>
                  </a:cubicBezTo>
                  <a:cubicBezTo>
                    <a:pt x="1" y="1962"/>
                    <a:pt x="257" y="2206"/>
                    <a:pt x="555" y="2206"/>
                  </a:cubicBezTo>
                  <a:lnTo>
                    <a:pt x="9542" y="2206"/>
                  </a:lnTo>
                  <a:cubicBezTo>
                    <a:pt x="9854" y="2206"/>
                    <a:pt x="10110" y="1962"/>
                    <a:pt x="10110" y="1651"/>
                  </a:cubicBezTo>
                  <a:cubicBezTo>
                    <a:pt x="10110" y="1339"/>
                    <a:pt x="9854" y="1083"/>
                    <a:pt x="9542" y="1083"/>
                  </a:cubicBezTo>
                  <a:lnTo>
                    <a:pt x="8378" y="1083"/>
                  </a:lnTo>
                  <a:cubicBezTo>
                    <a:pt x="8202" y="744"/>
                    <a:pt x="8053" y="379"/>
                    <a:pt x="79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1400732" y="1207541"/>
              <a:ext cx="200422" cy="280031"/>
            </a:xfrm>
            <a:custGeom>
              <a:rect b="b" l="l" r="r" t="t"/>
              <a:pathLst>
                <a:path extrusionOk="0" h="12614" w="9028">
                  <a:moveTo>
                    <a:pt x="4196" y="2125"/>
                  </a:moveTo>
                  <a:cubicBezTo>
                    <a:pt x="4507" y="2125"/>
                    <a:pt x="4764" y="2382"/>
                    <a:pt x="4764" y="2694"/>
                  </a:cubicBezTo>
                  <a:cubicBezTo>
                    <a:pt x="4764" y="3005"/>
                    <a:pt x="4507" y="3248"/>
                    <a:pt x="4196" y="3248"/>
                  </a:cubicBezTo>
                  <a:lnTo>
                    <a:pt x="3858" y="3248"/>
                  </a:lnTo>
                  <a:lnTo>
                    <a:pt x="3858" y="5089"/>
                  </a:lnTo>
                  <a:cubicBezTo>
                    <a:pt x="3858" y="5401"/>
                    <a:pt x="3614" y="5644"/>
                    <a:pt x="3302" y="5644"/>
                  </a:cubicBezTo>
                  <a:cubicBezTo>
                    <a:pt x="2992" y="5644"/>
                    <a:pt x="2734" y="5401"/>
                    <a:pt x="2734" y="5089"/>
                  </a:cubicBezTo>
                  <a:lnTo>
                    <a:pt x="2734" y="3248"/>
                  </a:lnTo>
                  <a:lnTo>
                    <a:pt x="2396" y="3248"/>
                  </a:lnTo>
                  <a:cubicBezTo>
                    <a:pt x="2084" y="3248"/>
                    <a:pt x="1841" y="3005"/>
                    <a:pt x="1841" y="2694"/>
                  </a:cubicBezTo>
                  <a:cubicBezTo>
                    <a:pt x="1841" y="2382"/>
                    <a:pt x="2084" y="2125"/>
                    <a:pt x="2396" y="2125"/>
                  </a:cubicBezTo>
                  <a:close/>
                  <a:moveTo>
                    <a:pt x="6592" y="4520"/>
                  </a:moveTo>
                  <a:cubicBezTo>
                    <a:pt x="6903" y="4520"/>
                    <a:pt x="7160" y="4778"/>
                    <a:pt x="7160" y="5089"/>
                  </a:cubicBezTo>
                  <a:cubicBezTo>
                    <a:pt x="7160" y="5401"/>
                    <a:pt x="6903" y="5644"/>
                    <a:pt x="6592" y="5644"/>
                  </a:cubicBezTo>
                  <a:lnTo>
                    <a:pt x="5401" y="5644"/>
                  </a:lnTo>
                  <a:cubicBezTo>
                    <a:pt x="5089" y="5644"/>
                    <a:pt x="4832" y="5401"/>
                    <a:pt x="4832" y="5089"/>
                  </a:cubicBezTo>
                  <a:cubicBezTo>
                    <a:pt x="4832" y="4778"/>
                    <a:pt x="5089" y="4520"/>
                    <a:pt x="5401" y="4520"/>
                  </a:cubicBezTo>
                  <a:close/>
                  <a:moveTo>
                    <a:pt x="6592" y="6930"/>
                  </a:moveTo>
                  <a:cubicBezTo>
                    <a:pt x="6903" y="6930"/>
                    <a:pt x="7160" y="7173"/>
                    <a:pt x="7160" y="7485"/>
                  </a:cubicBezTo>
                  <a:cubicBezTo>
                    <a:pt x="7160" y="7796"/>
                    <a:pt x="6903" y="8053"/>
                    <a:pt x="6592" y="8053"/>
                  </a:cubicBezTo>
                  <a:lnTo>
                    <a:pt x="2396" y="8053"/>
                  </a:lnTo>
                  <a:cubicBezTo>
                    <a:pt x="2084" y="8053"/>
                    <a:pt x="1841" y="7796"/>
                    <a:pt x="1841" y="7485"/>
                  </a:cubicBezTo>
                  <a:cubicBezTo>
                    <a:pt x="1841" y="7173"/>
                    <a:pt x="2084" y="6930"/>
                    <a:pt x="2396" y="6930"/>
                  </a:cubicBezTo>
                  <a:close/>
                  <a:moveTo>
                    <a:pt x="6592" y="9326"/>
                  </a:moveTo>
                  <a:cubicBezTo>
                    <a:pt x="6903" y="9326"/>
                    <a:pt x="7160" y="9569"/>
                    <a:pt x="7160" y="9880"/>
                  </a:cubicBezTo>
                  <a:cubicBezTo>
                    <a:pt x="7160" y="10192"/>
                    <a:pt x="6903" y="10448"/>
                    <a:pt x="6592" y="10448"/>
                  </a:cubicBezTo>
                  <a:lnTo>
                    <a:pt x="2396" y="10448"/>
                  </a:lnTo>
                  <a:cubicBezTo>
                    <a:pt x="2084" y="10448"/>
                    <a:pt x="1841" y="10192"/>
                    <a:pt x="1841" y="9880"/>
                  </a:cubicBezTo>
                  <a:cubicBezTo>
                    <a:pt x="1841" y="9569"/>
                    <a:pt x="2084" y="9326"/>
                    <a:pt x="2396" y="9326"/>
                  </a:cubicBezTo>
                  <a:close/>
                  <a:moveTo>
                    <a:pt x="1124" y="0"/>
                  </a:moveTo>
                  <a:cubicBezTo>
                    <a:pt x="501" y="0"/>
                    <a:pt x="0" y="501"/>
                    <a:pt x="0" y="1124"/>
                  </a:cubicBezTo>
                  <a:lnTo>
                    <a:pt x="0" y="12614"/>
                  </a:lnTo>
                  <a:lnTo>
                    <a:pt x="9028" y="12614"/>
                  </a:lnTo>
                  <a:lnTo>
                    <a:pt x="90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1626062" y="1207541"/>
              <a:ext cx="200444" cy="280031"/>
            </a:xfrm>
            <a:custGeom>
              <a:rect b="b" l="l" r="r" t="t"/>
              <a:pathLst>
                <a:path extrusionOk="0" h="12614" w="9029">
                  <a:moveTo>
                    <a:pt x="6633" y="2125"/>
                  </a:moveTo>
                  <a:cubicBezTo>
                    <a:pt x="6944" y="2125"/>
                    <a:pt x="7188" y="2382"/>
                    <a:pt x="7188" y="2694"/>
                  </a:cubicBezTo>
                  <a:cubicBezTo>
                    <a:pt x="7188" y="3005"/>
                    <a:pt x="6944" y="3248"/>
                    <a:pt x="6633" y="3248"/>
                  </a:cubicBezTo>
                  <a:lnTo>
                    <a:pt x="2437" y="3248"/>
                  </a:lnTo>
                  <a:cubicBezTo>
                    <a:pt x="2126" y="3248"/>
                    <a:pt x="1868" y="3005"/>
                    <a:pt x="1868" y="2694"/>
                  </a:cubicBezTo>
                  <a:cubicBezTo>
                    <a:pt x="1868" y="2382"/>
                    <a:pt x="2126" y="2125"/>
                    <a:pt x="2437" y="2125"/>
                  </a:cubicBezTo>
                  <a:close/>
                  <a:moveTo>
                    <a:pt x="6633" y="4520"/>
                  </a:moveTo>
                  <a:cubicBezTo>
                    <a:pt x="6944" y="4520"/>
                    <a:pt x="7188" y="4778"/>
                    <a:pt x="7188" y="5089"/>
                  </a:cubicBezTo>
                  <a:cubicBezTo>
                    <a:pt x="7188" y="5401"/>
                    <a:pt x="6944" y="5644"/>
                    <a:pt x="6633" y="5644"/>
                  </a:cubicBezTo>
                  <a:lnTo>
                    <a:pt x="2437" y="5644"/>
                  </a:lnTo>
                  <a:cubicBezTo>
                    <a:pt x="2126" y="5644"/>
                    <a:pt x="1868" y="5401"/>
                    <a:pt x="1868" y="5089"/>
                  </a:cubicBezTo>
                  <a:cubicBezTo>
                    <a:pt x="1868" y="4778"/>
                    <a:pt x="2126" y="4520"/>
                    <a:pt x="2437" y="4520"/>
                  </a:cubicBezTo>
                  <a:close/>
                  <a:moveTo>
                    <a:pt x="6633" y="6930"/>
                  </a:moveTo>
                  <a:cubicBezTo>
                    <a:pt x="6944" y="6930"/>
                    <a:pt x="7188" y="7173"/>
                    <a:pt x="7188" y="7485"/>
                  </a:cubicBezTo>
                  <a:cubicBezTo>
                    <a:pt x="7188" y="7796"/>
                    <a:pt x="6944" y="8053"/>
                    <a:pt x="6633" y="8053"/>
                  </a:cubicBezTo>
                  <a:lnTo>
                    <a:pt x="2437" y="8053"/>
                  </a:lnTo>
                  <a:cubicBezTo>
                    <a:pt x="2126" y="8053"/>
                    <a:pt x="1868" y="7796"/>
                    <a:pt x="1868" y="7485"/>
                  </a:cubicBezTo>
                  <a:cubicBezTo>
                    <a:pt x="1868" y="7173"/>
                    <a:pt x="2126" y="6930"/>
                    <a:pt x="2437" y="6930"/>
                  </a:cubicBezTo>
                  <a:close/>
                  <a:moveTo>
                    <a:pt x="5429" y="9326"/>
                  </a:moveTo>
                  <a:cubicBezTo>
                    <a:pt x="5739" y="9326"/>
                    <a:pt x="5997" y="9569"/>
                    <a:pt x="5997" y="9880"/>
                  </a:cubicBezTo>
                  <a:cubicBezTo>
                    <a:pt x="5997" y="10192"/>
                    <a:pt x="5739" y="10448"/>
                    <a:pt x="5429" y="10448"/>
                  </a:cubicBezTo>
                  <a:lnTo>
                    <a:pt x="2437" y="10448"/>
                  </a:lnTo>
                  <a:cubicBezTo>
                    <a:pt x="2126" y="10448"/>
                    <a:pt x="1868" y="10192"/>
                    <a:pt x="1868" y="9880"/>
                  </a:cubicBezTo>
                  <a:cubicBezTo>
                    <a:pt x="1868" y="9569"/>
                    <a:pt x="2126" y="9326"/>
                    <a:pt x="2437" y="9326"/>
                  </a:cubicBezTo>
                  <a:close/>
                  <a:moveTo>
                    <a:pt x="1" y="0"/>
                  </a:moveTo>
                  <a:lnTo>
                    <a:pt x="1" y="12614"/>
                  </a:lnTo>
                  <a:lnTo>
                    <a:pt x="9029" y="12614"/>
                  </a:lnTo>
                  <a:lnTo>
                    <a:pt x="9029" y="1124"/>
                  </a:lnTo>
                  <a:cubicBezTo>
                    <a:pt x="9029" y="501"/>
                    <a:pt x="8527" y="0"/>
                    <a:pt x="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400732" y="1512502"/>
              <a:ext cx="425774" cy="46598"/>
            </a:xfrm>
            <a:custGeom>
              <a:rect b="b" l="l" r="r" t="t"/>
              <a:pathLst>
                <a:path extrusionOk="0" h="2099" w="19179">
                  <a:moveTo>
                    <a:pt x="0" y="1"/>
                  </a:moveTo>
                  <a:lnTo>
                    <a:pt x="0" y="975"/>
                  </a:lnTo>
                  <a:cubicBezTo>
                    <a:pt x="0" y="1598"/>
                    <a:pt x="501" y="2098"/>
                    <a:pt x="1124" y="2098"/>
                  </a:cubicBezTo>
                  <a:lnTo>
                    <a:pt x="18055" y="2098"/>
                  </a:lnTo>
                  <a:cubicBezTo>
                    <a:pt x="18677" y="2098"/>
                    <a:pt x="19179" y="1598"/>
                    <a:pt x="19179" y="975"/>
                  </a:cubicBezTo>
                  <a:lnTo>
                    <a:pt x="191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8"/>
          <p:cNvGrpSpPr/>
          <p:nvPr/>
        </p:nvGrpSpPr>
        <p:grpSpPr>
          <a:xfrm>
            <a:off x="3529208" y="2813502"/>
            <a:ext cx="280926" cy="280911"/>
            <a:chOff x="1400732" y="1925955"/>
            <a:chExt cx="425774" cy="425752"/>
          </a:xfrm>
        </p:grpSpPr>
        <p:sp>
          <p:nvSpPr>
            <p:cNvPr id="141" name="Google Shape;141;p18"/>
            <p:cNvSpPr/>
            <p:nvPr/>
          </p:nvSpPr>
          <p:spPr>
            <a:xfrm>
              <a:off x="1400732" y="2216198"/>
              <a:ext cx="98568" cy="28261"/>
            </a:xfrm>
            <a:custGeom>
              <a:rect b="b" l="l" r="r" t="t"/>
              <a:pathLst>
                <a:path extrusionOk="0" h="1273" w="4440">
                  <a:moveTo>
                    <a:pt x="0" y="0"/>
                  </a:moveTo>
                  <a:lnTo>
                    <a:pt x="0" y="704"/>
                  </a:lnTo>
                  <a:cubicBezTo>
                    <a:pt x="0" y="1015"/>
                    <a:pt x="258" y="1272"/>
                    <a:pt x="568" y="1272"/>
                  </a:cubicBezTo>
                  <a:lnTo>
                    <a:pt x="4439" y="1272"/>
                  </a:lnTo>
                  <a:cubicBezTo>
                    <a:pt x="4331" y="825"/>
                    <a:pt x="4304" y="365"/>
                    <a:pt x="4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1727938" y="2216198"/>
              <a:ext cx="98568" cy="28261"/>
            </a:xfrm>
            <a:custGeom>
              <a:rect b="b" l="l" r="r" t="t"/>
              <a:pathLst>
                <a:path extrusionOk="0" h="1273" w="4440">
                  <a:moveTo>
                    <a:pt x="122" y="0"/>
                  </a:moveTo>
                  <a:cubicBezTo>
                    <a:pt x="136" y="365"/>
                    <a:pt x="95" y="825"/>
                    <a:pt x="0" y="1272"/>
                  </a:cubicBezTo>
                  <a:lnTo>
                    <a:pt x="3871" y="1272"/>
                  </a:lnTo>
                  <a:cubicBezTo>
                    <a:pt x="4182" y="1272"/>
                    <a:pt x="4440" y="1015"/>
                    <a:pt x="4440" y="704"/>
                  </a:cubicBezTo>
                  <a:lnTo>
                    <a:pt x="4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1626062" y="1925955"/>
              <a:ext cx="200444" cy="265312"/>
            </a:xfrm>
            <a:custGeom>
              <a:rect b="b" l="l" r="r" t="t"/>
              <a:pathLst>
                <a:path extrusionOk="0" h="11951" w="9029">
                  <a:moveTo>
                    <a:pt x="6633" y="2179"/>
                  </a:moveTo>
                  <a:cubicBezTo>
                    <a:pt x="6944" y="2179"/>
                    <a:pt x="7188" y="2422"/>
                    <a:pt x="7188" y="2734"/>
                  </a:cubicBezTo>
                  <a:cubicBezTo>
                    <a:pt x="7188" y="3045"/>
                    <a:pt x="6944" y="3302"/>
                    <a:pt x="6633" y="3302"/>
                  </a:cubicBezTo>
                  <a:lnTo>
                    <a:pt x="2437" y="3302"/>
                  </a:lnTo>
                  <a:cubicBezTo>
                    <a:pt x="2126" y="3302"/>
                    <a:pt x="1868" y="3045"/>
                    <a:pt x="1868" y="2734"/>
                  </a:cubicBezTo>
                  <a:cubicBezTo>
                    <a:pt x="1868" y="2422"/>
                    <a:pt x="2126" y="2179"/>
                    <a:pt x="2437" y="2179"/>
                  </a:cubicBezTo>
                  <a:close/>
                  <a:moveTo>
                    <a:pt x="6633" y="4872"/>
                  </a:moveTo>
                  <a:cubicBezTo>
                    <a:pt x="6944" y="4872"/>
                    <a:pt x="7188" y="5116"/>
                    <a:pt x="7188" y="5427"/>
                  </a:cubicBezTo>
                  <a:cubicBezTo>
                    <a:pt x="7188" y="5739"/>
                    <a:pt x="6944" y="5995"/>
                    <a:pt x="6633" y="5995"/>
                  </a:cubicBezTo>
                  <a:lnTo>
                    <a:pt x="2437" y="5995"/>
                  </a:lnTo>
                  <a:cubicBezTo>
                    <a:pt x="2126" y="5995"/>
                    <a:pt x="1868" y="5739"/>
                    <a:pt x="1868" y="5427"/>
                  </a:cubicBezTo>
                  <a:cubicBezTo>
                    <a:pt x="1868" y="5116"/>
                    <a:pt x="2126" y="4872"/>
                    <a:pt x="2437" y="4872"/>
                  </a:cubicBezTo>
                  <a:close/>
                  <a:moveTo>
                    <a:pt x="6633" y="7525"/>
                  </a:moveTo>
                  <a:cubicBezTo>
                    <a:pt x="6944" y="7525"/>
                    <a:pt x="7188" y="7782"/>
                    <a:pt x="7188" y="8094"/>
                  </a:cubicBezTo>
                  <a:cubicBezTo>
                    <a:pt x="7188" y="8404"/>
                    <a:pt x="6944" y="8648"/>
                    <a:pt x="6633" y="8648"/>
                  </a:cubicBezTo>
                  <a:lnTo>
                    <a:pt x="4833" y="8648"/>
                  </a:lnTo>
                  <a:cubicBezTo>
                    <a:pt x="4521" y="8648"/>
                    <a:pt x="4265" y="8404"/>
                    <a:pt x="4265" y="8094"/>
                  </a:cubicBezTo>
                  <a:cubicBezTo>
                    <a:pt x="4265" y="7782"/>
                    <a:pt x="4521" y="7525"/>
                    <a:pt x="4833" y="7525"/>
                  </a:cubicBezTo>
                  <a:close/>
                  <a:moveTo>
                    <a:pt x="1814" y="0"/>
                  </a:moveTo>
                  <a:cubicBezTo>
                    <a:pt x="813" y="13"/>
                    <a:pt x="1" y="839"/>
                    <a:pt x="1" y="1841"/>
                  </a:cubicBezTo>
                  <a:lnTo>
                    <a:pt x="1" y="7931"/>
                  </a:lnTo>
                  <a:cubicBezTo>
                    <a:pt x="2234" y="8175"/>
                    <a:pt x="4061" y="9812"/>
                    <a:pt x="4575" y="11950"/>
                  </a:cubicBezTo>
                  <a:lnTo>
                    <a:pt x="8460" y="11950"/>
                  </a:lnTo>
                  <a:cubicBezTo>
                    <a:pt x="8771" y="11950"/>
                    <a:pt x="9029" y="11694"/>
                    <a:pt x="9029" y="11382"/>
                  </a:cubicBezTo>
                  <a:lnTo>
                    <a:pt x="9029" y="569"/>
                  </a:lnTo>
                  <a:cubicBezTo>
                    <a:pt x="9029" y="257"/>
                    <a:pt x="8771" y="0"/>
                    <a:pt x="84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1400732" y="1925955"/>
              <a:ext cx="200422" cy="265312"/>
            </a:xfrm>
            <a:custGeom>
              <a:rect b="b" l="l" r="r" t="t"/>
              <a:pathLst>
                <a:path extrusionOk="0" h="11951" w="9028">
                  <a:moveTo>
                    <a:pt x="6592" y="2179"/>
                  </a:moveTo>
                  <a:cubicBezTo>
                    <a:pt x="6903" y="2179"/>
                    <a:pt x="7160" y="2422"/>
                    <a:pt x="7160" y="2734"/>
                  </a:cubicBezTo>
                  <a:cubicBezTo>
                    <a:pt x="7160" y="3045"/>
                    <a:pt x="6903" y="3302"/>
                    <a:pt x="6592" y="3302"/>
                  </a:cubicBezTo>
                  <a:lnTo>
                    <a:pt x="2396" y="3302"/>
                  </a:lnTo>
                  <a:cubicBezTo>
                    <a:pt x="2084" y="3302"/>
                    <a:pt x="1841" y="3045"/>
                    <a:pt x="1841" y="2734"/>
                  </a:cubicBezTo>
                  <a:cubicBezTo>
                    <a:pt x="1841" y="2422"/>
                    <a:pt x="2084" y="2179"/>
                    <a:pt x="2396" y="2179"/>
                  </a:cubicBezTo>
                  <a:close/>
                  <a:moveTo>
                    <a:pt x="6592" y="4872"/>
                  </a:moveTo>
                  <a:cubicBezTo>
                    <a:pt x="6903" y="4872"/>
                    <a:pt x="7160" y="5116"/>
                    <a:pt x="7160" y="5427"/>
                  </a:cubicBezTo>
                  <a:cubicBezTo>
                    <a:pt x="7160" y="5739"/>
                    <a:pt x="6903" y="5995"/>
                    <a:pt x="6592" y="5995"/>
                  </a:cubicBezTo>
                  <a:lnTo>
                    <a:pt x="2396" y="5995"/>
                  </a:lnTo>
                  <a:cubicBezTo>
                    <a:pt x="2084" y="5995"/>
                    <a:pt x="1841" y="5739"/>
                    <a:pt x="1841" y="5427"/>
                  </a:cubicBezTo>
                  <a:cubicBezTo>
                    <a:pt x="1841" y="5116"/>
                    <a:pt x="2084" y="4872"/>
                    <a:pt x="2396" y="4872"/>
                  </a:cubicBezTo>
                  <a:close/>
                  <a:moveTo>
                    <a:pt x="4196" y="7525"/>
                  </a:moveTo>
                  <a:cubicBezTo>
                    <a:pt x="4507" y="7525"/>
                    <a:pt x="4764" y="7782"/>
                    <a:pt x="4764" y="8094"/>
                  </a:cubicBezTo>
                  <a:cubicBezTo>
                    <a:pt x="4764" y="8404"/>
                    <a:pt x="4507" y="8648"/>
                    <a:pt x="4196" y="8648"/>
                  </a:cubicBezTo>
                  <a:lnTo>
                    <a:pt x="2396" y="8648"/>
                  </a:lnTo>
                  <a:cubicBezTo>
                    <a:pt x="2084" y="8648"/>
                    <a:pt x="1841" y="8404"/>
                    <a:pt x="1841" y="8094"/>
                  </a:cubicBezTo>
                  <a:cubicBezTo>
                    <a:pt x="1841" y="7782"/>
                    <a:pt x="2084" y="7525"/>
                    <a:pt x="2396" y="7525"/>
                  </a:cubicBezTo>
                  <a:close/>
                  <a:moveTo>
                    <a:pt x="568" y="0"/>
                  </a:moveTo>
                  <a:cubicBezTo>
                    <a:pt x="258" y="0"/>
                    <a:pt x="0" y="257"/>
                    <a:pt x="0" y="569"/>
                  </a:cubicBezTo>
                  <a:lnTo>
                    <a:pt x="0" y="11382"/>
                  </a:lnTo>
                  <a:cubicBezTo>
                    <a:pt x="0" y="11694"/>
                    <a:pt x="258" y="11950"/>
                    <a:pt x="568" y="11950"/>
                  </a:cubicBezTo>
                  <a:lnTo>
                    <a:pt x="4453" y="11950"/>
                  </a:lnTo>
                  <a:cubicBezTo>
                    <a:pt x="4968" y="9812"/>
                    <a:pt x="6794" y="8175"/>
                    <a:pt x="9028" y="7931"/>
                  </a:cubicBezTo>
                  <a:lnTo>
                    <a:pt x="9028" y="1841"/>
                  </a:lnTo>
                  <a:cubicBezTo>
                    <a:pt x="9028" y="839"/>
                    <a:pt x="8216" y="0"/>
                    <a:pt x="7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1521211" y="2126332"/>
              <a:ext cx="226573" cy="225374"/>
            </a:xfrm>
            <a:custGeom>
              <a:rect b="b" l="l" r="r" t="t"/>
              <a:pathLst>
                <a:path extrusionOk="0" h="10152" w="10206">
                  <a:moveTo>
                    <a:pt x="4155" y="1125"/>
                  </a:moveTo>
                  <a:cubicBezTo>
                    <a:pt x="5834" y="1125"/>
                    <a:pt x="7201" y="2478"/>
                    <a:pt x="7201" y="4157"/>
                  </a:cubicBezTo>
                  <a:cubicBezTo>
                    <a:pt x="7201" y="5821"/>
                    <a:pt x="5834" y="7188"/>
                    <a:pt x="4155" y="7188"/>
                  </a:cubicBezTo>
                  <a:cubicBezTo>
                    <a:pt x="2491" y="7188"/>
                    <a:pt x="1124" y="5835"/>
                    <a:pt x="1124" y="4157"/>
                  </a:cubicBezTo>
                  <a:cubicBezTo>
                    <a:pt x="1124" y="2478"/>
                    <a:pt x="2491" y="1125"/>
                    <a:pt x="4155" y="1125"/>
                  </a:cubicBezTo>
                  <a:close/>
                  <a:moveTo>
                    <a:pt x="4155" y="1"/>
                  </a:moveTo>
                  <a:cubicBezTo>
                    <a:pt x="1869" y="1"/>
                    <a:pt x="1" y="1869"/>
                    <a:pt x="1" y="4157"/>
                  </a:cubicBezTo>
                  <a:cubicBezTo>
                    <a:pt x="1" y="6443"/>
                    <a:pt x="1869" y="8311"/>
                    <a:pt x="4155" y="8311"/>
                  </a:cubicBezTo>
                  <a:cubicBezTo>
                    <a:pt x="5103" y="8311"/>
                    <a:pt x="5983" y="8000"/>
                    <a:pt x="6673" y="7459"/>
                  </a:cubicBezTo>
                  <a:lnTo>
                    <a:pt x="9190" y="9989"/>
                  </a:lnTo>
                  <a:cubicBezTo>
                    <a:pt x="9298" y="10098"/>
                    <a:pt x="9444" y="10152"/>
                    <a:pt x="9590" y="10152"/>
                  </a:cubicBezTo>
                  <a:cubicBezTo>
                    <a:pt x="9735" y="10152"/>
                    <a:pt x="9881" y="10098"/>
                    <a:pt x="9989" y="9989"/>
                  </a:cubicBezTo>
                  <a:cubicBezTo>
                    <a:pt x="10206" y="9760"/>
                    <a:pt x="10206" y="9408"/>
                    <a:pt x="9989" y="9191"/>
                  </a:cubicBezTo>
                  <a:lnTo>
                    <a:pt x="7472" y="6674"/>
                  </a:lnTo>
                  <a:cubicBezTo>
                    <a:pt x="7999" y="5970"/>
                    <a:pt x="8324" y="5104"/>
                    <a:pt x="8324" y="4157"/>
                  </a:cubicBezTo>
                  <a:cubicBezTo>
                    <a:pt x="8324" y="1869"/>
                    <a:pt x="6456" y="1"/>
                    <a:pt x="4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8"/>
          <p:cNvGrpSpPr/>
          <p:nvPr/>
        </p:nvGrpSpPr>
        <p:grpSpPr>
          <a:xfrm>
            <a:off x="5333808" y="2748343"/>
            <a:ext cx="280926" cy="280325"/>
            <a:chOff x="1400732" y="2644946"/>
            <a:chExt cx="425774" cy="424864"/>
          </a:xfrm>
        </p:grpSpPr>
        <p:sp>
          <p:nvSpPr>
            <p:cNvPr id="147" name="Google Shape;147;p18"/>
            <p:cNvSpPr/>
            <p:nvPr/>
          </p:nvSpPr>
          <p:spPr>
            <a:xfrm>
              <a:off x="1487245" y="2764516"/>
              <a:ext cx="252725" cy="305294"/>
            </a:xfrm>
            <a:custGeom>
              <a:rect b="b" l="l" r="r" t="t"/>
              <a:pathLst>
                <a:path extrusionOk="0" h="13752" w="11384">
                  <a:moveTo>
                    <a:pt x="4187" y="3301"/>
                  </a:moveTo>
                  <a:cubicBezTo>
                    <a:pt x="4285" y="3301"/>
                    <a:pt x="4386" y="3327"/>
                    <a:pt x="4481" y="3384"/>
                  </a:cubicBezTo>
                  <a:lnTo>
                    <a:pt x="7472" y="5185"/>
                  </a:lnTo>
                  <a:cubicBezTo>
                    <a:pt x="7838" y="5402"/>
                    <a:pt x="7838" y="5929"/>
                    <a:pt x="7472" y="6145"/>
                  </a:cubicBezTo>
                  <a:lnTo>
                    <a:pt x="4481" y="7946"/>
                  </a:lnTo>
                  <a:cubicBezTo>
                    <a:pt x="4393" y="7998"/>
                    <a:pt x="4297" y="8022"/>
                    <a:pt x="4203" y="8022"/>
                  </a:cubicBezTo>
                  <a:cubicBezTo>
                    <a:pt x="3908" y="8022"/>
                    <a:pt x="3628" y="7787"/>
                    <a:pt x="3628" y="7459"/>
                  </a:cubicBezTo>
                  <a:lnTo>
                    <a:pt x="3628" y="3859"/>
                  </a:lnTo>
                  <a:cubicBezTo>
                    <a:pt x="3628" y="3534"/>
                    <a:pt x="3894" y="3301"/>
                    <a:pt x="4187" y="3301"/>
                  </a:cubicBezTo>
                  <a:close/>
                  <a:moveTo>
                    <a:pt x="1760" y="1"/>
                  </a:moveTo>
                  <a:cubicBezTo>
                    <a:pt x="786" y="1"/>
                    <a:pt x="1" y="800"/>
                    <a:pt x="1" y="1760"/>
                  </a:cubicBezTo>
                  <a:lnTo>
                    <a:pt x="1" y="11965"/>
                  </a:lnTo>
                  <a:cubicBezTo>
                    <a:pt x="1" y="12954"/>
                    <a:pt x="800" y="13752"/>
                    <a:pt x="1774" y="13752"/>
                  </a:cubicBezTo>
                  <a:lnTo>
                    <a:pt x="10815" y="13752"/>
                  </a:lnTo>
                  <a:cubicBezTo>
                    <a:pt x="11126" y="13752"/>
                    <a:pt x="11384" y="13495"/>
                    <a:pt x="11384" y="13183"/>
                  </a:cubicBezTo>
                  <a:lnTo>
                    <a:pt x="11384" y="9814"/>
                  </a:lnTo>
                  <a:cubicBezTo>
                    <a:pt x="10572" y="9841"/>
                    <a:pt x="9908" y="10503"/>
                    <a:pt x="9881" y="11316"/>
                  </a:cubicBezTo>
                  <a:lnTo>
                    <a:pt x="10260" y="11316"/>
                  </a:lnTo>
                  <a:lnTo>
                    <a:pt x="10260" y="12629"/>
                  </a:lnTo>
                  <a:lnTo>
                    <a:pt x="1774" y="12629"/>
                  </a:lnTo>
                  <a:cubicBezTo>
                    <a:pt x="1423" y="12629"/>
                    <a:pt x="1125" y="12331"/>
                    <a:pt x="1125" y="11965"/>
                  </a:cubicBezTo>
                  <a:cubicBezTo>
                    <a:pt x="1125" y="11613"/>
                    <a:pt x="1423" y="11316"/>
                    <a:pt x="1774" y="11316"/>
                  </a:cubicBezTo>
                  <a:lnTo>
                    <a:pt x="8758" y="11316"/>
                  </a:lnTo>
                  <a:cubicBezTo>
                    <a:pt x="8785" y="9881"/>
                    <a:pt x="9949" y="8717"/>
                    <a:pt x="11384" y="8690"/>
                  </a:cubicBezTo>
                  <a:lnTo>
                    <a:pt x="11384" y="2626"/>
                  </a:lnTo>
                  <a:cubicBezTo>
                    <a:pt x="9949" y="2613"/>
                    <a:pt x="8785" y="1435"/>
                    <a:pt x="8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706581" y="2764516"/>
              <a:ext cx="33389" cy="33389"/>
            </a:xfrm>
            <a:custGeom>
              <a:rect b="b" l="l" r="r" t="t"/>
              <a:pathLst>
                <a:path extrusionOk="0" h="1504" w="1504">
                  <a:moveTo>
                    <a:pt x="1" y="1"/>
                  </a:moveTo>
                  <a:cubicBezTo>
                    <a:pt x="28" y="827"/>
                    <a:pt x="692" y="1490"/>
                    <a:pt x="1504" y="1504"/>
                  </a:cubicBezTo>
                  <a:lnTo>
                    <a:pt x="1504" y="569"/>
                  </a:lnTo>
                  <a:cubicBezTo>
                    <a:pt x="1504" y="259"/>
                    <a:pt x="1246"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592718" y="2872408"/>
              <a:ext cx="29770" cy="35764"/>
            </a:xfrm>
            <a:custGeom>
              <a:rect b="b" l="l" r="r" t="t"/>
              <a:pathLst>
                <a:path extrusionOk="0" h="1611" w="1341">
                  <a:moveTo>
                    <a:pt x="1" y="0"/>
                  </a:moveTo>
                  <a:lnTo>
                    <a:pt x="1" y="1610"/>
                  </a:lnTo>
                  <a:lnTo>
                    <a:pt x="1340" y="79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400732" y="2644946"/>
              <a:ext cx="425774" cy="317615"/>
            </a:xfrm>
            <a:custGeom>
              <a:rect b="b" l="l" r="r" t="t"/>
              <a:pathLst>
                <a:path extrusionOk="0" h="14307" w="19179">
                  <a:moveTo>
                    <a:pt x="9582" y="0"/>
                  </a:moveTo>
                  <a:cubicBezTo>
                    <a:pt x="4683" y="0"/>
                    <a:pt x="704" y="3804"/>
                    <a:pt x="366" y="8568"/>
                  </a:cubicBezTo>
                  <a:cubicBezTo>
                    <a:pt x="162" y="8906"/>
                    <a:pt x="0" y="9312"/>
                    <a:pt x="0" y="9732"/>
                  </a:cubicBezTo>
                  <a:lnTo>
                    <a:pt x="0" y="12060"/>
                  </a:lnTo>
                  <a:cubicBezTo>
                    <a:pt x="0" y="13291"/>
                    <a:pt x="1043" y="14306"/>
                    <a:pt x="2288" y="14306"/>
                  </a:cubicBezTo>
                  <a:cubicBezTo>
                    <a:pt x="2559" y="14306"/>
                    <a:pt x="2775" y="14090"/>
                    <a:pt x="2775" y="13819"/>
                  </a:cubicBezTo>
                  <a:lnTo>
                    <a:pt x="2775" y="7972"/>
                  </a:lnTo>
                  <a:cubicBezTo>
                    <a:pt x="2775" y="7702"/>
                    <a:pt x="2559" y="7485"/>
                    <a:pt x="2288" y="7485"/>
                  </a:cubicBezTo>
                  <a:cubicBezTo>
                    <a:pt x="2291" y="7485"/>
                    <a:pt x="2279" y="7485"/>
                    <a:pt x="2257" y="7485"/>
                  </a:cubicBezTo>
                  <a:cubicBezTo>
                    <a:pt x="2171" y="7485"/>
                    <a:pt x="1917" y="7493"/>
                    <a:pt x="1638" y="7579"/>
                  </a:cubicBezTo>
                  <a:cubicBezTo>
                    <a:pt x="2409" y="3898"/>
                    <a:pt x="5684" y="1124"/>
                    <a:pt x="9582" y="1124"/>
                  </a:cubicBezTo>
                  <a:cubicBezTo>
                    <a:pt x="13494" y="1124"/>
                    <a:pt x="16770" y="3898"/>
                    <a:pt x="17541" y="7579"/>
                  </a:cubicBezTo>
                  <a:cubicBezTo>
                    <a:pt x="17261" y="7493"/>
                    <a:pt x="17008" y="7485"/>
                    <a:pt x="16922" y="7485"/>
                  </a:cubicBezTo>
                  <a:cubicBezTo>
                    <a:pt x="16899" y="7485"/>
                    <a:pt x="16888" y="7485"/>
                    <a:pt x="16891" y="7485"/>
                  </a:cubicBezTo>
                  <a:cubicBezTo>
                    <a:pt x="16620" y="7485"/>
                    <a:pt x="16404" y="7702"/>
                    <a:pt x="16404" y="7972"/>
                  </a:cubicBezTo>
                  <a:lnTo>
                    <a:pt x="16404" y="13819"/>
                  </a:lnTo>
                  <a:cubicBezTo>
                    <a:pt x="16404" y="14090"/>
                    <a:pt x="16620" y="14306"/>
                    <a:pt x="16891" y="14306"/>
                  </a:cubicBezTo>
                  <a:cubicBezTo>
                    <a:pt x="18123" y="14306"/>
                    <a:pt x="19179" y="13305"/>
                    <a:pt x="19179" y="12060"/>
                  </a:cubicBezTo>
                  <a:lnTo>
                    <a:pt x="19179" y="9732"/>
                  </a:lnTo>
                  <a:cubicBezTo>
                    <a:pt x="19179" y="9312"/>
                    <a:pt x="19016" y="8906"/>
                    <a:pt x="18813" y="8568"/>
                  </a:cubicBezTo>
                  <a:cubicBezTo>
                    <a:pt x="18475" y="3804"/>
                    <a:pt x="14496" y="0"/>
                    <a:pt x="9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8"/>
          <p:cNvGrpSpPr/>
          <p:nvPr/>
        </p:nvGrpSpPr>
        <p:grpSpPr>
          <a:xfrm>
            <a:off x="7169762" y="2813510"/>
            <a:ext cx="218293" cy="280926"/>
            <a:chOff x="1448196" y="3363050"/>
            <a:chExt cx="330847" cy="425774"/>
          </a:xfrm>
        </p:grpSpPr>
        <p:sp>
          <p:nvSpPr>
            <p:cNvPr id="152" name="Google Shape;152;p18"/>
            <p:cNvSpPr/>
            <p:nvPr/>
          </p:nvSpPr>
          <p:spPr>
            <a:xfrm>
              <a:off x="1599333" y="3495251"/>
              <a:ext cx="108203" cy="88667"/>
            </a:xfrm>
            <a:custGeom>
              <a:rect b="b" l="l" r="r" t="t"/>
              <a:pathLst>
                <a:path extrusionOk="0" h="3994" w="4874">
                  <a:moveTo>
                    <a:pt x="921" y="0"/>
                  </a:moveTo>
                  <a:cubicBezTo>
                    <a:pt x="420" y="0"/>
                    <a:pt x="1" y="406"/>
                    <a:pt x="1" y="921"/>
                  </a:cubicBezTo>
                  <a:cubicBezTo>
                    <a:pt x="1" y="1178"/>
                    <a:pt x="95" y="1422"/>
                    <a:pt x="271" y="1611"/>
                  </a:cubicBezTo>
                  <a:lnTo>
                    <a:pt x="2437" y="3993"/>
                  </a:lnTo>
                  <a:lnTo>
                    <a:pt x="4602" y="1611"/>
                  </a:lnTo>
                  <a:cubicBezTo>
                    <a:pt x="4778" y="1422"/>
                    <a:pt x="4873" y="1178"/>
                    <a:pt x="4873" y="921"/>
                  </a:cubicBezTo>
                  <a:cubicBezTo>
                    <a:pt x="4873" y="406"/>
                    <a:pt x="4467" y="0"/>
                    <a:pt x="3953" y="0"/>
                  </a:cubicBezTo>
                  <a:cubicBezTo>
                    <a:pt x="3709" y="0"/>
                    <a:pt x="3479" y="96"/>
                    <a:pt x="3303" y="271"/>
                  </a:cubicBezTo>
                  <a:lnTo>
                    <a:pt x="2843" y="731"/>
                  </a:lnTo>
                  <a:cubicBezTo>
                    <a:pt x="2728" y="839"/>
                    <a:pt x="2582" y="894"/>
                    <a:pt x="2438" y="894"/>
                  </a:cubicBezTo>
                  <a:cubicBezTo>
                    <a:pt x="2294" y="894"/>
                    <a:pt x="2152" y="839"/>
                    <a:pt x="2044" y="731"/>
                  </a:cubicBezTo>
                  <a:lnTo>
                    <a:pt x="1584" y="271"/>
                  </a:lnTo>
                  <a:cubicBezTo>
                    <a:pt x="1408" y="96"/>
                    <a:pt x="1178" y="0"/>
                    <a:pt x="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448196" y="3363050"/>
              <a:ext cx="330847" cy="425774"/>
            </a:xfrm>
            <a:custGeom>
              <a:rect b="b" l="l" r="r" t="t"/>
              <a:pathLst>
                <a:path extrusionOk="0" h="19179" w="14903">
                  <a:moveTo>
                    <a:pt x="10747" y="2436"/>
                  </a:moveTo>
                  <a:cubicBezTo>
                    <a:pt x="11059" y="2436"/>
                    <a:pt x="11302" y="2680"/>
                    <a:pt x="11302" y="2992"/>
                  </a:cubicBezTo>
                  <a:cubicBezTo>
                    <a:pt x="11302" y="3303"/>
                    <a:pt x="11059" y="3560"/>
                    <a:pt x="10747" y="3560"/>
                  </a:cubicBezTo>
                  <a:lnTo>
                    <a:pt x="7756" y="3560"/>
                  </a:lnTo>
                  <a:cubicBezTo>
                    <a:pt x="7444" y="3560"/>
                    <a:pt x="7188" y="3303"/>
                    <a:pt x="7188" y="2992"/>
                  </a:cubicBezTo>
                  <a:cubicBezTo>
                    <a:pt x="7188" y="2680"/>
                    <a:pt x="7444" y="2436"/>
                    <a:pt x="7756" y="2436"/>
                  </a:cubicBezTo>
                  <a:close/>
                  <a:moveTo>
                    <a:pt x="10761" y="4832"/>
                  </a:moveTo>
                  <a:cubicBezTo>
                    <a:pt x="11884" y="4832"/>
                    <a:pt x="12804" y="5753"/>
                    <a:pt x="12804" y="6876"/>
                  </a:cubicBezTo>
                  <a:cubicBezTo>
                    <a:pt x="12804" y="7417"/>
                    <a:pt x="12601" y="7931"/>
                    <a:pt x="12250" y="8324"/>
                  </a:cubicBezTo>
                  <a:lnTo>
                    <a:pt x="9664" y="11167"/>
                  </a:lnTo>
                  <a:cubicBezTo>
                    <a:pt x="9556" y="11288"/>
                    <a:pt x="9404" y="11349"/>
                    <a:pt x="9251" y="11349"/>
                  </a:cubicBezTo>
                  <a:cubicBezTo>
                    <a:pt x="9099" y="11349"/>
                    <a:pt x="8947" y="11288"/>
                    <a:pt x="8839" y="11167"/>
                  </a:cubicBezTo>
                  <a:lnTo>
                    <a:pt x="6253" y="8324"/>
                  </a:lnTo>
                  <a:cubicBezTo>
                    <a:pt x="5888" y="7931"/>
                    <a:pt x="5685" y="7417"/>
                    <a:pt x="5685" y="6876"/>
                  </a:cubicBezTo>
                  <a:cubicBezTo>
                    <a:pt x="5685" y="5753"/>
                    <a:pt x="6605" y="4832"/>
                    <a:pt x="7729" y="4832"/>
                  </a:cubicBezTo>
                  <a:cubicBezTo>
                    <a:pt x="8283" y="4832"/>
                    <a:pt x="8798" y="5049"/>
                    <a:pt x="9177" y="5428"/>
                  </a:cubicBezTo>
                  <a:lnTo>
                    <a:pt x="9245" y="5495"/>
                  </a:lnTo>
                  <a:lnTo>
                    <a:pt x="9312" y="5428"/>
                  </a:lnTo>
                  <a:cubicBezTo>
                    <a:pt x="9705" y="5049"/>
                    <a:pt x="10219" y="4832"/>
                    <a:pt x="10761" y="4832"/>
                  </a:cubicBezTo>
                  <a:close/>
                  <a:moveTo>
                    <a:pt x="11640" y="12614"/>
                  </a:moveTo>
                  <a:cubicBezTo>
                    <a:pt x="11952" y="12614"/>
                    <a:pt x="12208" y="12872"/>
                    <a:pt x="12208" y="13183"/>
                  </a:cubicBezTo>
                  <a:cubicBezTo>
                    <a:pt x="12208" y="13494"/>
                    <a:pt x="11952" y="13738"/>
                    <a:pt x="11640" y="13738"/>
                  </a:cubicBezTo>
                  <a:lnTo>
                    <a:pt x="6849" y="13738"/>
                  </a:lnTo>
                  <a:cubicBezTo>
                    <a:pt x="6538" y="13738"/>
                    <a:pt x="6294" y="13494"/>
                    <a:pt x="6294" y="13183"/>
                  </a:cubicBezTo>
                  <a:cubicBezTo>
                    <a:pt x="6294" y="12872"/>
                    <a:pt x="6538" y="12614"/>
                    <a:pt x="6849" y="12614"/>
                  </a:cubicBezTo>
                  <a:close/>
                  <a:moveTo>
                    <a:pt x="2058" y="0"/>
                  </a:moveTo>
                  <a:cubicBezTo>
                    <a:pt x="921" y="0"/>
                    <a:pt x="0" y="921"/>
                    <a:pt x="0" y="2057"/>
                  </a:cubicBezTo>
                  <a:lnTo>
                    <a:pt x="0" y="17095"/>
                  </a:lnTo>
                  <a:cubicBezTo>
                    <a:pt x="0" y="18244"/>
                    <a:pt x="935" y="19179"/>
                    <a:pt x="2072" y="19179"/>
                  </a:cubicBezTo>
                  <a:lnTo>
                    <a:pt x="14347" y="19179"/>
                  </a:lnTo>
                  <a:cubicBezTo>
                    <a:pt x="14645" y="19179"/>
                    <a:pt x="14902" y="18921"/>
                    <a:pt x="14902" y="18610"/>
                  </a:cubicBezTo>
                  <a:lnTo>
                    <a:pt x="14902" y="569"/>
                  </a:lnTo>
                  <a:cubicBezTo>
                    <a:pt x="14902" y="258"/>
                    <a:pt x="14645" y="0"/>
                    <a:pt x="14347" y="0"/>
                  </a:cubicBezTo>
                  <a:lnTo>
                    <a:pt x="3519" y="0"/>
                  </a:lnTo>
                  <a:lnTo>
                    <a:pt x="3519" y="16133"/>
                  </a:lnTo>
                  <a:lnTo>
                    <a:pt x="13778" y="16133"/>
                  </a:lnTo>
                  <a:lnTo>
                    <a:pt x="13778" y="18055"/>
                  </a:lnTo>
                  <a:lnTo>
                    <a:pt x="2072" y="18055"/>
                  </a:lnTo>
                  <a:cubicBezTo>
                    <a:pt x="1557" y="18055"/>
                    <a:pt x="1124" y="17622"/>
                    <a:pt x="1124" y="17095"/>
                  </a:cubicBezTo>
                  <a:cubicBezTo>
                    <a:pt x="1124" y="16566"/>
                    <a:pt x="1543" y="16133"/>
                    <a:pt x="2072" y="16133"/>
                  </a:cubicBezTo>
                  <a:lnTo>
                    <a:pt x="2397" y="16133"/>
                  </a:lnTo>
                  <a:lnTo>
                    <a:pt x="23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cxnSp>
        <p:nvCxnSpPr>
          <p:cNvPr id="158" name="Google Shape;158;p19"/>
          <p:cNvCxnSpPr>
            <a:stCxn id="159" idx="3"/>
            <a:endCxn id="160" idx="1"/>
          </p:cNvCxnSpPr>
          <p:nvPr/>
        </p:nvCxnSpPr>
        <p:spPr>
          <a:xfrm flipH="1" rot="10800000">
            <a:off x="2732912" y="1882049"/>
            <a:ext cx="989700" cy="1239300"/>
          </a:xfrm>
          <a:prstGeom prst="curvedConnector3">
            <a:avLst>
              <a:gd fmla="val 50002" name="adj1"/>
            </a:avLst>
          </a:prstGeom>
          <a:noFill/>
          <a:ln cap="flat" cmpd="sng" w="9525">
            <a:solidFill>
              <a:schemeClr val="accent3"/>
            </a:solidFill>
            <a:prstDash val="solid"/>
            <a:round/>
            <a:headEnd len="med" w="med" type="none"/>
            <a:tailEnd len="med" w="med" type="none"/>
          </a:ln>
        </p:spPr>
      </p:cxnSp>
      <p:cxnSp>
        <p:nvCxnSpPr>
          <p:cNvPr id="161" name="Google Shape;161;p19"/>
          <p:cNvCxnSpPr>
            <a:stCxn id="159" idx="3"/>
            <a:endCxn id="162" idx="1"/>
          </p:cNvCxnSpPr>
          <p:nvPr/>
        </p:nvCxnSpPr>
        <p:spPr>
          <a:xfrm flipH="1" rot="10800000">
            <a:off x="2732912" y="2890349"/>
            <a:ext cx="989700" cy="231000"/>
          </a:xfrm>
          <a:prstGeom prst="curvedConnector3">
            <a:avLst>
              <a:gd fmla="val 50002" name="adj1"/>
            </a:avLst>
          </a:prstGeom>
          <a:noFill/>
          <a:ln cap="flat" cmpd="sng" w="9525">
            <a:solidFill>
              <a:schemeClr val="accent3"/>
            </a:solidFill>
            <a:prstDash val="solid"/>
            <a:round/>
            <a:headEnd len="med" w="med" type="none"/>
            <a:tailEnd len="med" w="med" type="none"/>
          </a:ln>
        </p:spPr>
      </p:cxnSp>
      <p:cxnSp>
        <p:nvCxnSpPr>
          <p:cNvPr id="163" name="Google Shape;163;p19"/>
          <p:cNvCxnSpPr>
            <a:stCxn id="159" idx="3"/>
            <a:endCxn id="164" idx="1"/>
          </p:cNvCxnSpPr>
          <p:nvPr/>
        </p:nvCxnSpPr>
        <p:spPr>
          <a:xfrm>
            <a:off x="2732912" y="3121349"/>
            <a:ext cx="989700" cy="809700"/>
          </a:xfrm>
          <a:prstGeom prst="curvedConnector3">
            <a:avLst>
              <a:gd fmla="val 50002" name="adj1"/>
            </a:avLst>
          </a:prstGeom>
          <a:noFill/>
          <a:ln cap="flat" cmpd="sng" w="9525">
            <a:solidFill>
              <a:schemeClr val="accent3"/>
            </a:solidFill>
            <a:prstDash val="solid"/>
            <a:round/>
            <a:headEnd len="med" w="med" type="none"/>
            <a:tailEnd len="med" w="med" type="none"/>
          </a:ln>
        </p:spPr>
      </p:cxnSp>
      <p:sp>
        <p:nvSpPr>
          <p:cNvPr id="165" name="Google Shape;16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66" name="Google Shape;166;p19"/>
          <p:cNvSpPr/>
          <p:nvPr/>
        </p:nvSpPr>
        <p:spPr>
          <a:xfrm rot="-5400000">
            <a:off x="1558503" y="21871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59" name="Google Shape;159;p19"/>
          <p:cNvSpPr txBox="1"/>
          <p:nvPr/>
        </p:nvSpPr>
        <p:spPr>
          <a:xfrm>
            <a:off x="977612" y="2857199"/>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Book A</a:t>
            </a:r>
            <a:endParaRPr sz="2200">
              <a:solidFill>
                <a:srgbClr val="87725D"/>
              </a:solidFill>
              <a:latin typeface="Palanquin Dark"/>
              <a:ea typeface="Palanquin Dark"/>
              <a:cs typeface="Palanquin Dark"/>
              <a:sym typeface="Palanquin Dark"/>
            </a:endParaRPr>
          </a:p>
        </p:txBody>
      </p:sp>
      <p:sp>
        <p:nvSpPr>
          <p:cNvPr id="167" name="Google Shape;167;p19"/>
          <p:cNvSpPr txBox="1"/>
          <p:nvPr/>
        </p:nvSpPr>
        <p:spPr>
          <a:xfrm>
            <a:off x="977613" y="3497849"/>
            <a:ext cx="17553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Neptune is </a:t>
            </a:r>
            <a:r>
              <a:rPr lang="en">
                <a:solidFill>
                  <a:srgbClr val="87725D"/>
                </a:solidFill>
                <a:latin typeface="Cabin"/>
                <a:ea typeface="Cabin"/>
                <a:cs typeface="Cabin"/>
                <a:sym typeface="Cabin"/>
              </a:rPr>
              <a:t>the farthest planet</a:t>
            </a:r>
            <a:endParaRPr>
              <a:solidFill>
                <a:srgbClr val="87725D"/>
              </a:solidFill>
              <a:latin typeface="Cabin"/>
              <a:ea typeface="Cabin"/>
              <a:cs typeface="Cabin"/>
              <a:sym typeface="Cabin"/>
            </a:endParaRPr>
          </a:p>
        </p:txBody>
      </p:sp>
      <p:sp>
        <p:nvSpPr>
          <p:cNvPr id="168" name="Google Shape;168;p19"/>
          <p:cNvSpPr/>
          <p:nvPr/>
        </p:nvSpPr>
        <p:spPr>
          <a:xfrm rot="-5400000">
            <a:off x="5173028" y="98038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69" name="Google Shape;169;p19"/>
          <p:cNvSpPr txBox="1"/>
          <p:nvPr/>
        </p:nvSpPr>
        <p:spPr>
          <a:xfrm>
            <a:off x="4592137" y="165046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Chapter</a:t>
            </a:r>
            <a:r>
              <a:rPr lang="en" sz="2200">
                <a:solidFill>
                  <a:srgbClr val="87725D"/>
                </a:solidFill>
                <a:latin typeface="Palanquin Dark"/>
                <a:ea typeface="Palanquin Dark"/>
                <a:cs typeface="Palanquin Dark"/>
                <a:sym typeface="Palanquin Dark"/>
              </a:rPr>
              <a:t> A</a:t>
            </a:r>
            <a:endParaRPr sz="2200">
              <a:solidFill>
                <a:srgbClr val="87725D"/>
              </a:solidFill>
              <a:latin typeface="Palanquin Dark"/>
              <a:ea typeface="Palanquin Dark"/>
              <a:cs typeface="Palanquin Dark"/>
              <a:sym typeface="Palanquin Dark"/>
            </a:endParaRPr>
          </a:p>
        </p:txBody>
      </p:sp>
      <p:sp>
        <p:nvSpPr>
          <p:cNvPr id="170" name="Google Shape;170;p19"/>
          <p:cNvSpPr/>
          <p:nvPr/>
        </p:nvSpPr>
        <p:spPr>
          <a:xfrm rot="-5400000">
            <a:off x="5173028" y="1988597"/>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1" name="Google Shape;171;p19"/>
          <p:cNvSpPr txBox="1"/>
          <p:nvPr/>
        </p:nvSpPr>
        <p:spPr>
          <a:xfrm>
            <a:off x="4592137" y="2674980"/>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Chapter B</a:t>
            </a:r>
            <a:endParaRPr sz="2200">
              <a:solidFill>
                <a:srgbClr val="87725D"/>
              </a:solidFill>
              <a:latin typeface="Palanquin Dark"/>
              <a:ea typeface="Palanquin Dark"/>
              <a:cs typeface="Palanquin Dark"/>
              <a:sym typeface="Palanquin Dark"/>
            </a:endParaRPr>
          </a:p>
        </p:txBody>
      </p:sp>
      <p:sp>
        <p:nvSpPr>
          <p:cNvPr id="172" name="Google Shape;172;p19"/>
          <p:cNvSpPr/>
          <p:nvPr/>
        </p:nvSpPr>
        <p:spPr>
          <a:xfrm rot="-5400000">
            <a:off x="5173028" y="3029422"/>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73" name="Google Shape;173;p19"/>
          <p:cNvSpPr txBox="1"/>
          <p:nvPr/>
        </p:nvSpPr>
        <p:spPr>
          <a:xfrm>
            <a:off x="4592137" y="3699499"/>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Chapter C</a:t>
            </a:r>
            <a:endParaRPr sz="2200">
              <a:solidFill>
                <a:srgbClr val="87725D"/>
              </a:solidFill>
              <a:latin typeface="Palanquin Dark"/>
              <a:ea typeface="Palanquin Dark"/>
              <a:cs typeface="Palanquin Dark"/>
              <a:sym typeface="Palanquin Dark"/>
            </a:endParaRPr>
          </a:p>
        </p:txBody>
      </p:sp>
      <p:sp>
        <p:nvSpPr>
          <p:cNvPr id="174" name="Google Shape;174;p19"/>
          <p:cNvSpPr txBox="1"/>
          <p:nvPr/>
        </p:nvSpPr>
        <p:spPr>
          <a:xfrm>
            <a:off x="6467688" y="1620012"/>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Mercury is is the smallest planet </a:t>
            </a:r>
            <a:endParaRPr>
              <a:solidFill>
                <a:srgbClr val="87725D"/>
              </a:solidFill>
              <a:latin typeface="Cabin"/>
              <a:ea typeface="Cabin"/>
              <a:cs typeface="Cabin"/>
              <a:sym typeface="Cabin"/>
            </a:endParaRPr>
          </a:p>
        </p:txBody>
      </p:sp>
      <p:sp>
        <p:nvSpPr>
          <p:cNvPr id="175" name="Google Shape;175;p19"/>
          <p:cNvSpPr txBox="1"/>
          <p:nvPr/>
        </p:nvSpPr>
        <p:spPr>
          <a:xfrm>
            <a:off x="6467688" y="2644537"/>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Despite being red, Mars is actually cold</a:t>
            </a:r>
            <a:endParaRPr>
              <a:solidFill>
                <a:srgbClr val="87725D"/>
              </a:solidFill>
              <a:latin typeface="Cabin"/>
              <a:ea typeface="Cabin"/>
              <a:cs typeface="Cabin"/>
              <a:sym typeface="Cabin"/>
            </a:endParaRPr>
          </a:p>
        </p:txBody>
      </p:sp>
      <p:sp>
        <p:nvSpPr>
          <p:cNvPr id="176" name="Google Shape;176;p19"/>
          <p:cNvSpPr txBox="1"/>
          <p:nvPr/>
        </p:nvSpPr>
        <p:spPr>
          <a:xfrm>
            <a:off x="6467688" y="3669062"/>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Jupiter is the biggest planet of them all</a:t>
            </a:r>
            <a:endParaRPr>
              <a:solidFill>
                <a:srgbClr val="87725D"/>
              </a:solidFill>
              <a:latin typeface="Cabin"/>
              <a:ea typeface="Cabin"/>
              <a:cs typeface="Cabin"/>
              <a:sym typeface="Cabin"/>
            </a:endParaRPr>
          </a:p>
        </p:txBody>
      </p:sp>
      <p:sp>
        <p:nvSpPr>
          <p:cNvPr id="177" name="Google Shape;177;p19"/>
          <p:cNvSpPr/>
          <p:nvPr/>
        </p:nvSpPr>
        <p:spPr>
          <a:xfrm>
            <a:off x="1339965" y="1758614"/>
            <a:ext cx="1024141" cy="880383"/>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78" name="Google Shape;178;p19"/>
          <p:cNvSpPr/>
          <p:nvPr/>
        </p:nvSpPr>
        <p:spPr>
          <a:xfrm>
            <a:off x="3662138" y="161786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79" name="Google Shape;179;p19"/>
          <p:cNvSpPr/>
          <p:nvPr/>
        </p:nvSpPr>
        <p:spPr>
          <a:xfrm>
            <a:off x="3662138" y="2626089"/>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80" name="Google Shape;180;p19"/>
          <p:cNvSpPr/>
          <p:nvPr/>
        </p:nvSpPr>
        <p:spPr>
          <a:xfrm>
            <a:off x="3662138" y="3666914"/>
            <a:ext cx="690416" cy="593470"/>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rgbClr val="FFFFFF"/>
          </a:solidFill>
          <a:ln>
            <a:noFill/>
          </a:ln>
        </p:spPr>
      </p:sp>
      <p:sp>
        <p:nvSpPr>
          <p:cNvPr id="160" name="Google Shape;160;p19"/>
          <p:cNvSpPr txBox="1"/>
          <p:nvPr/>
        </p:nvSpPr>
        <p:spPr>
          <a:xfrm>
            <a:off x="3722654" y="1617875"/>
            <a:ext cx="557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2"/>
                </a:solidFill>
                <a:latin typeface="Palanquin Dark"/>
                <a:ea typeface="Palanquin Dark"/>
                <a:cs typeface="Palanquin Dark"/>
                <a:sym typeface="Palanquin Dark"/>
              </a:rPr>
              <a:t>01</a:t>
            </a:r>
            <a:endParaRPr sz="2500">
              <a:solidFill>
                <a:schemeClr val="lt2"/>
              </a:solidFill>
              <a:latin typeface="Palanquin Dark"/>
              <a:ea typeface="Palanquin Dark"/>
              <a:cs typeface="Palanquin Dark"/>
              <a:sym typeface="Palanquin Dark"/>
            </a:endParaRPr>
          </a:p>
        </p:txBody>
      </p:sp>
      <p:sp>
        <p:nvSpPr>
          <p:cNvPr id="162" name="Google Shape;162;p19"/>
          <p:cNvSpPr txBox="1"/>
          <p:nvPr/>
        </p:nvSpPr>
        <p:spPr>
          <a:xfrm>
            <a:off x="3722654" y="2626092"/>
            <a:ext cx="557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2"/>
                </a:solidFill>
                <a:latin typeface="Palanquin Dark"/>
                <a:ea typeface="Palanquin Dark"/>
                <a:cs typeface="Palanquin Dark"/>
                <a:sym typeface="Palanquin Dark"/>
              </a:rPr>
              <a:t>02</a:t>
            </a:r>
            <a:endParaRPr sz="2500">
              <a:solidFill>
                <a:schemeClr val="lt2"/>
              </a:solidFill>
              <a:latin typeface="Palanquin Dark"/>
              <a:ea typeface="Palanquin Dark"/>
              <a:cs typeface="Palanquin Dark"/>
              <a:sym typeface="Palanquin Dark"/>
            </a:endParaRPr>
          </a:p>
        </p:txBody>
      </p:sp>
      <p:sp>
        <p:nvSpPr>
          <p:cNvPr id="164" name="Google Shape;164;p19"/>
          <p:cNvSpPr txBox="1"/>
          <p:nvPr/>
        </p:nvSpPr>
        <p:spPr>
          <a:xfrm>
            <a:off x="3722654" y="3666922"/>
            <a:ext cx="5577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2"/>
                </a:solidFill>
                <a:latin typeface="Palanquin Dark"/>
                <a:ea typeface="Palanquin Dark"/>
                <a:cs typeface="Palanquin Dark"/>
                <a:sym typeface="Palanquin Dark"/>
              </a:rPr>
              <a:t>03</a:t>
            </a:r>
            <a:endParaRPr sz="2500">
              <a:solidFill>
                <a:schemeClr val="lt2"/>
              </a:solidFill>
              <a:latin typeface="Palanquin Dark"/>
              <a:ea typeface="Palanquin Dark"/>
              <a:cs typeface="Palanquin Dark"/>
              <a:sym typeface="Palanquin Dark"/>
            </a:endParaRPr>
          </a:p>
        </p:txBody>
      </p:sp>
      <p:grpSp>
        <p:nvGrpSpPr>
          <p:cNvPr id="181" name="Google Shape;181;p19"/>
          <p:cNvGrpSpPr/>
          <p:nvPr/>
        </p:nvGrpSpPr>
        <p:grpSpPr>
          <a:xfrm>
            <a:off x="1599842" y="2008358"/>
            <a:ext cx="510716" cy="380953"/>
            <a:chOff x="2058141" y="1980034"/>
            <a:chExt cx="425774" cy="317593"/>
          </a:xfrm>
        </p:grpSpPr>
        <p:sp>
          <p:nvSpPr>
            <p:cNvPr id="182" name="Google Shape;182;p19"/>
            <p:cNvSpPr/>
            <p:nvPr/>
          </p:nvSpPr>
          <p:spPr>
            <a:xfrm>
              <a:off x="2058141" y="2006474"/>
              <a:ext cx="194428" cy="291153"/>
            </a:xfrm>
            <a:custGeom>
              <a:rect b="b" l="l" r="r" t="t"/>
              <a:pathLst>
                <a:path extrusionOk="0" h="13115" w="8758">
                  <a:moveTo>
                    <a:pt x="569" y="0"/>
                  </a:moveTo>
                  <a:cubicBezTo>
                    <a:pt x="258" y="0"/>
                    <a:pt x="0" y="257"/>
                    <a:pt x="0" y="569"/>
                  </a:cubicBezTo>
                  <a:lnTo>
                    <a:pt x="0" y="12546"/>
                  </a:lnTo>
                  <a:cubicBezTo>
                    <a:pt x="0" y="12858"/>
                    <a:pt x="258" y="13114"/>
                    <a:pt x="569" y="13114"/>
                  </a:cubicBezTo>
                  <a:lnTo>
                    <a:pt x="8757" y="13114"/>
                  </a:lnTo>
                  <a:cubicBezTo>
                    <a:pt x="8500" y="12966"/>
                    <a:pt x="8297" y="12763"/>
                    <a:pt x="8148" y="12519"/>
                  </a:cubicBezTo>
                  <a:cubicBezTo>
                    <a:pt x="7891" y="12100"/>
                    <a:pt x="7431" y="11842"/>
                    <a:pt x="6944" y="11842"/>
                  </a:cubicBezTo>
                  <a:lnTo>
                    <a:pt x="3005" y="11842"/>
                  </a:lnTo>
                  <a:cubicBezTo>
                    <a:pt x="2071" y="11842"/>
                    <a:pt x="1314" y="11084"/>
                    <a:pt x="1314" y="10151"/>
                  </a:cubicBezTo>
                  <a:lnTo>
                    <a:pt x="1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2289798" y="2006474"/>
              <a:ext cx="194117" cy="291153"/>
            </a:xfrm>
            <a:custGeom>
              <a:rect b="b" l="l" r="r" t="t"/>
              <a:pathLst>
                <a:path extrusionOk="0" h="13115" w="8744">
                  <a:moveTo>
                    <a:pt x="7430" y="0"/>
                  </a:moveTo>
                  <a:lnTo>
                    <a:pt x="7430" y="10151"/>
                  </a:lnTo>
                  <a:cubicBezTo>
                    <a:pt x="7430" y="11084"/>
                    <a:pt x="6673" y="11842"/>
                    <a:pt x="5752" y="11842"/>
                  </a:cubicBezTo>
                  <a:lnTo>
                    <a:pt x="1800" y="11842"/>
                  </a:lnTo>
                  <a:cubicBezTo>
                    <a:pt x="1313" y="11842"/>
                    <a:pt x="853" y="12100"/>
                    <a:pt x="596" y="12519"/>
                  </a:cubicBezTo>
                  <a:cubicBezTo>
                    <a:pt x="447" y="12763"/>
                    <a:pt x="244" y="12966"/>
                    <a:pt x="1" y="13114"/>
                  </a:cubicBezTo>
                  <a:lnTo>
                    <a:pt x="8175" y="13114"/>
                  </a:lnTo>
                  <a:cubicBezTo>
                    <a:pt x="8486" y="13114"/>
                    <a:pt x="8744" y="12858"/>
                    <a:pt x="8744" y="12546"/>
                  </a:cubicBezTo>
                  <a:lnTo>
                    <a:pt x="8744" y="569"/>
                  </a:lnTo>
                  <a:cubicBezTo>
                    <a:pt x="8744" y="257"/>
                    <a:pt x="8486" y="0"/>
                    <a:pt x="8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2112220" y="1980034"/>
              <a:ext cx="146365" cy="288755"/>
            </a:xfrm>
            <a:custGeom>
              <a:rect b="b" l="l" r="r" t="t"/>
              <a:pathLst>
                <a:path extrusionOk="0" h="13007" w="6593">
                  <a:moveTo>
                    <a:pt x="4156" y="2693"/>
                  </a:moveTo>
                  <a:cubicBezTo>
                    <a:pt x="4467" y="2693"/>
                    <a:pt x="4724" y="2951"/>
                    <a:pt x="4724" y="3261"/>
                  </a:cubicBezTo>
                  <a:cubicBezTo>
                    <a:pt x="4724" y="3573"/>
                    <a:pt x="4467" y="3817"/>
                    <a:pt x="4156" y="3817"/>
                  </a:cubicBezTo>
                  <a:lnTo>
                    <a:pt x="2355" y="3817"/>
                  </a:lnTo>
                  <a:cubicBezTo>
                    <a:pt x="2058" y="3817"/>
                    <a:pt x="1801" y="3573"/>
                    <a:pt x="1801" y="3261"/>
                  </a:cubicBezTo>
                  <a:cubicBezTo>
                    <a:pt x="1801" y="2951"/>
                    <a:pt x="2058" y="2693"/>
                    <a:pt x="2355" y="2693"/>
                  </a:cubicBezTo>
                  <a:close/>
                  <a:moveTo>
                    <a:pt x="4156" y="5089"/>
                  </a:moveTo>
                  <a:cubicBezTo>
                    <a:pt x="4467" y="5089"/>
                    <a:pt x="4724" y="5346"/>
                    <a:pt x="4724" y="5658"/>
                  </a:cubicBezTo>
                  <a:cubicBezTo>
                    <a:pt x="4724" y="5968"/>
                    <a:pt x="4467" y="6212"/>
                    <a:pt x="4156" y="6212"/>
                  </a:cubicBezTo>
                  <a:lnTo>
                    <a:pt x="2355" y="6212"/>
                  </a:lnTo>
                  <a:cubicBezTo>
                    <a:pt x="2058" y="6212"/>
                    <a:pt x="1801" y="5968"/>
                    <a:pt x="1801" y="5658"/>
                  </a:cubicBezTo>
                  <a:cubicBezTo>
                    <a:pt x="1801" y="5346"/>
                    <a:pt x="2058" y="5089"/>
                    <a:pt x="2355" y="5089"/>
                  </a:cubicBezTo>
                  <a:close/>
                  <a:moveTo>
                    <a:pt x="4156" y="7484"/>
                  </a:moveTo>
                  <a:cubicBezTo>
                    <a:pt x="4467" y="7484"/>
                    <a:pt x="4724" y="7742"/>
                    <a:pt x="4724" y="8053"/>
                  </a:cubicBezTo>
                  <a:cubicBezTo>
                    <a:pt x="4724" y="8364"/>
                    <a:pt x="4467" y="8608"/>
                    <a:pt x="4156" y="8608"/>
                  </a:cubicBezTo>
                  <a:lnTo>
                    <a:pt x="2355" y="8608"/>
                  </a:lnTo>
                  <a:cubicBezTo>
                    <a:pt x="2058" y="8608"/>
                    <a:pt x="1801" y="8364"/>
                    <a:pt x="1801" y="8053"/>
                  </a:cubicBezTo>
                  <a:cubicBezTo>
                    <a:pt x="1801" y="7742"/>
                    <a:pt x="2058" y="7484"/>
                    <a:pt x="2355" y="7484"/>
                  </a:cubicBezTo>
                  <a:close/>
                  <a:moveTo>
                    <a:pt x="569" y="0"/>
                  </a:moveTo>
                  <a:cubicBezTo>
                    <a:pt x="258" y="0"/>
                    <a:pt x="0" y="257"/>
                    <a:pt x="0" y="555"/>
                  </a:cubicBezTo>
                  <a:lnTo>
                    <a:pt x="0" y="11342"/>
                  </a:lnTo>
                  <a:cubicBezTo>
                    <a:pt x="0" y="11653"/>
                    <a:pt x="258" y="11910"/>
                    <a:pt x="569" y="11910"/>
                  </a:cubicBezTo>
                  <a:lnTo>
                    <a:pt x="4508" y="11910"/>
                  </a:lnTo>
                  <a:cubicBezTo>
                    <a:pt x="5347" y="11910"/>
                    <a:pt x="6132" y="12329"/>
                    <a:pt x="6592" y="13006"/>
                  </a:cubicBezTo>
                  <a:lnTo>
                    <a:pt x="6592" y="1841"/>
                  </a:lnTo>
                  <a:cubicBezTo>
                    <a:pt x="6592" y="839"/>
                    <a:pt x="5780" y="0"/>
                    <a:pt x="4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2283471" y="1980034"/>
              <a:ext cx="146365" cy="288755"/>
            </a:xfrm>
            <a:custGeom>
              <a:rect b="b" l="l" r="r" t="t"/>
              <a:pathLst>
                <a:path extrusionOk="0" h="13007" w="6593">
                  <a:moveTo>
                    <a:pt x="4238" y="2693"/>
                  </a:moveTo>
                  <a:cubicBezTo>
                    <a:pt x="4548" y="2693"/>
                    <a:pt x="4792" y="2951"/>
                    <a:pt x="4792" y="3261"/>
                  </a:cubicBezTo>
                  <a:cubicBezTo>
                    <a:pt x="4792" y="3573"/>
                    <a:pt x="4548" y="3817"/>
                    <a:pt x="4238" y="3817"/>
                  </a:cubicBezTo>
                  <a:lnTo>
                    <a:pt x="2437" y="3817"/>
                  </a:lnTo>
                  <a:cubicBezTo>
                    <a:pt x="2126" y="3817"/>
                    <a:pt x="1869" y="3573"/>
                    <a:pt x="1869" y="3261"/>
                  </a:cubicBezTo>
                  <a:cubicBezTo>
                    <a:pt x="1869" y="2951"/>
                    <a:pt x="2126" y="2693"/>
                    <a:pt x="2437" y="2693"/>
                  </a:cubicBezTo>
                  <a:close/>
                  <a:moveTo>
                    <a:pt x="4238" y="5089"/>
                  </a:moveTo>
                  <a:cubicBezTo>
                    <a:pt x="4548" y="5089"/>
                    <a:pt x="4792" y="5346"/>
                    <a:pt x="4792" y="5658"/>
                  </a:cubicBezTo>
                  <a:cubicBezTo>
                    <a:pt x="4792" y="5968"/>
                    <a:pt x="4548" y="6212"/>
                    <a:pt x="4238" y="6212"/>
                  </a:cubicBezTo>
                  <a:lnTo>
                    <a:pt x="2437" y="6212"/>
                  </a:lnTo>
                  <a:cubicBezTo>
                    <a:pt x="2126" y="6212"/>
                    <a:pt x="1869" y="5968"/>
                    <a:pt x="1869" y="5658"/>
                  </a:cubicBezTo>
                  <a:cubicBezTo>
                    <a:pt x="1869" y="5346"/>
                    <a:pt x="2126" y="5089"/>
                    <a:pt x="2437" y="5089"/>
                  </a:cubicBezTo>
                  <a:close/>
                  <a:moveTo>
                    <a:pt x="4238" y="7484"/>
                  </a:moveTo>
                  <a:cubicBezTo>
                    <a:pt x="4548" y="7484"/>
                    <a:pt x="4792" y="7742"/>
                    <a:pt x="4792" y="8053"/>
                  </a:cubicBezTo>
                  <a:cubicBezTo>
                    <a:pt x="4792" y="8364"/>
                    <a:pt x="4548" y="8608"/>
                    <a:pt x="4238" y="8608"/>
                  </a:cubicBezTo>
                  <a:lnTo>
                    <a:pt x="2437" y="8608"/>
                  </a:lnTo>
                  <a:cubicBezTo>
                    <a:pt x="2126" y="8608"/>
                    <a:pt x="1869" y="8364"/>
                    <a:pt x="1869" y="8053"/>
                  </a:cubicBezTo>
                  <a:cubicBezTo>
                    <a:pt x="1869" y="7742"/>
                    <a:pt x="2126" y="7484"/>
                    <a:pt x="2437" y="7484"/>
                  </a:cubicBezTo>
                  <a:close/>
                  <a:moveTo>
                    <a:pt x="1814" y="0"/>
                  </a:moveTo>
                  <a:cubicBezTo>
                    <a:pt x="813" y="0"/>
                    <a:pt x="1" y="839"/>
                    <a:pt x="1" y="1841"/>
                  </a:cubicBezTo>
                  <a:lnTo>
                    <a:pt x="1" y="13006"/>
                  </a:lnTo>
                  <a:cubicBezTo>
                    <a:pt x="475" y="12329"/>
                    <a:pt x="1260" y="11910"/>
                    <a:pt x="2085" y="11910"/>
                  </a:cubicBezTo>
                  <a:lnTo>
                    <a:pt x="6037" y="11910"/>
                  </a:lnTo>
                  <a:cubicBezTo>
                    <a:pt x="6335" y="11910"/>
                    <a:pt x="6593" y="11653"/>
                    <a:pt x="6593" y="11342"/>
                  </a:cubicBezTo>
                  <a:lnTo>
                    <a:pt x="6593" y="555"/>
                  </a:lnTo>
                  <a:cubicBezTo>
                    <a:pt x="6593" y="257"/>
                    <a:pt x="6335" y="0"/>
                    <a:pt x="60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191" name="Google Shape;191;p20"/>
          <p:cNvSpPr/>
          <p:nvPr/>
        </p:nvSpPr>
        <p:spPr>
          <a:xfrm rot="-5400000">
            <a:off x="1995991" y="3335350"/>
            <a:ext cx="583884"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92" name="Google Shape;192;p20"/>
          <p:cNvSpPr/>
          <p:nvPr/>
        </p:nvSpPr>
        <p:spPr>
          <a:xfrm rot="-5400000">
            <a:off x="1995991" y="2666206"/>
            <a:ext cx="583884"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93" name="Google Shape;193;p20"/>
          <p:cNvSpPr/>
          <p:nvPr/>
        </p:nvSpPr>
        <p:spPr>
          <a:xfrm rot="-5400000">
            <a:off x="1995991" y="1997063"/>
            <a:ext cx="583884"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94" name="Google Shape;194;p20"/>
          <p:cNvSpPr/>
          <p:nvPr/>
        </p:nvSpPr>
        <p:spPr>
          <a:xfrm rot="-5400000">
            <a:off x="1995991" y="1327920"/>
            <a:ext cx="583884"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95" name="Google Shape;195;p20"/>
          <p:cNvSpPr/>
          <p:nvPr/>
        </p:nvSpPr>
        <p:spPr>
          <a:xfrm rot="-5400000">
            <a:off x="1991191" y="652609"/>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96" name="Google Shape;196;p20"/>
          <p:cNvSpPr/>
          <p:nvPr/>
        </p:nvSpPr>
        <p:spPr>
          <a:xfrm rot="-5400000">
            <a:off x="5292433" y="2063659"/>
            <a:ext cx="583884" cy="4411848"/>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97" name="Google Shape;197;p20"/>
          <p:cNvSpPr/>
          <p:nvPr/>
        </p:nvSpPr>
        <p:spPr>
          <a:xfrm rot="-5400000">
            <a:off x="5292433" y="1394516"/>
            <a:ext cx="583884" cy="4411848"/>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98" name="Google Shape;198;p20"/>
          <p:cNvSpPr/>
          <p:nvPr/>
        </p:nvSpPr>
        <p:spPr>
          <a:xfrm rot="-5400000">
            <a:off x="5292433" y="725372"/>
            <a:ext cx="583884" cy="4411848"/>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199" name="Google Shape;199;p20"/>
          <p:cNvSpPr/>
          <p:nvPr/>
        </p:nvSpPr>
        <p:spPr>
          <a:xfrm rot="-5400000">
            <a:off x="5292433" y="56229"/>
            <a:ext cx="583884" cy="4411848"/>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sp>
        <p:nvSpPr>
          <p:cNvPr id="200" name="Google Shape;200;p20"/>
          <p:cNvSpPr/>
          <p:nvPr/>
        </p:nvSpPr>
        <p:spPr>
          <a:xfrm rot="-5400000">
            <a:off x="5287632" y="-619082"/>
            <a:ext cx="593485" cy="4411848"/>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rgbClr val="FFFFFF"/>
          </a:solidFill>
          <a:ln>
            <a:noFill/>
          </a:ln>
        </p:spPr>
      </p:sp>
      <p:graphicFrame>
        <p:nvGraphicFramePr>
          <p:cNvPr id="201" name="Google Shape;201;p20"/>
          <p:cNvGraphicFramePr/>
          <p:nvPr/>
        </p:nvGraphicFramePr>
        <p:xfrm>
          <a:off x="1353700" y="1290100"/>
          <a:ext cx="3000000" cy="3000000"/>
        </p:xfrm>
        <a:graphic>
          <a:graphicData uri="http://schemas.openxmlformats.org/drawingml/2006/table">
            <a:tbl>
              <a:tblPr>
                <a:noFill/>
                <a:tableStyleId>{73C0987B-DC8A-4BC6-8E6F-D828491975C0}</a:tableStyleId>
              </a:tblPr>
              <a:tblGrid>
                <a:gridCol w="1868475"/>
                <a:gridCol w="706175"/>
                <a:gridCol w="1287325"/>
                <a:gridCol w="1287325"/>
                <a:gridCol w="1287325"/>
              </a:tblGrid>
              <a:tr h="580700">
                <a:tc>
                  <a:txBody>
                    <a:bodyPr/>
                    <a:lstStyle/>
                    <a:p>
                      <a:pPr indent="0" lvl="0" marL="0" rtl="0" algn="ctr">
                        <a:spcBef>
                          <a:spcPts val="0"/>
                        </a:spcBef>
                        <a:spcAft>
                          <a:spcPts val="0"/>
                        </a:spcAft>
                        <a:buNone/>
                      </a:pPr>
                      <a:r>
                        <a:rPr lang="en" sz="2200">
                          <a:solidFill>
                            <a:srgbClr val="87725D"/>
                          </a:solidFill>
                          <a:latin typeface="Palanquin Dark"/>
                          <a:ea typeface="Palanquin Dark"/>
                          <a:cs typeface="Palanquin Dark"/>
                          <a:sym typeface="Palanquin Dark"/>
                        </a:rPr>
                        <a:t>Book</a:t>
                      </a:r>
                      <a:endParaRPr sz="2200">
                        <a:solidFill>
                          <a:srgbClr val="87725D"/>
                        </a:solidFill>
                        <a:latin typeface="Palanquin Dark"/>
                        <a:ea typeface="Palanquin Dark"/>
                        <a:cs typeface="Palanquin Dark"/>
                        <a:sym typeface="Palanquin Dark"/>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4">
                  <a:txBody>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Summary</a:t>
                      </a:r>
                      <a:endParaRPr/>
                    </a:p>
                  </a:txBody>
                  <a:tcPr marT="91425" marB="91425" marR="91425" marL="91425" anchor="ctr">
                    <a:lnL cap="flat" cmpd="sng" w="9525">
                      <a:solidFill>
                        <a:srgbClr val="87725D">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c hMerge="1"/>
              </a:tr>
              <a:tr h="683175">
                <a:tc>
                  <a:txBody>
                    <a:bodyPr/>
                    <a:lstStyle/>
                    <a:p>
                      <a:pPr indent="0" lvl="0" marL="0" rtl="0" algn="ctr">
                        <a:spcBef>
                          <a:spcPts val="0"/>
                        </a:spcBef>
                        <a:spcAft>
                          <a:spcPts val="0"/>
                        </a:spcAft>
                        <a:buNone/>
                      </a:pPr>
                      <a:r>
                        <a:rPr lang="en" sz="1600">
                          <a:solidFill>
                            <a:srgbClr val="87725D"/>
                          </a:solidFill>
                          <a:latin typeface="Cabin"/>
                          <a:ea typeface="Cabin"/>
                          <a:cs typeface="Cabin"/>
                          <a:sym typeface="Cabin"/>
                        </a:rPr>
                        <a:t>Book A</a:t>
                      </a:r>
                      <a:endParaRPr sz="1600">
                        <a:solidFill>
                          <a:srgbClr val="87725D"/>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4">
                  <a:txBody>
                    <a:bodyPr/>
                    <a:lstStyle/>
                    <a:p>
                      <a:pPr indent="0" lvl="0" marL="0" rtl="0" algn="ctr">
                        <a:spcBef>
                          <a:spcPts val="0"/>
                        </a:spcBef>
                        <a:spcAft>
                          <a:spcPts val="0"/>
                        </a:spcAft>
                        <a:buNone/>
                      </a:pPr>
                      <a:r>
                        <a:rPr lang="en">
                          <a:solidFill>
                            <a:srgbClr val="87725D"/>
                          </a:solidFill>
                          <a:latin typeface="Cabin"/>
                          <a:ea typeface="Cabin"/>
                          <a:cs typeface="Cabin"/>
                          <a:sym typeface="Cabin"/>
                        </a:rPr>
                        <a:t>Mercury is the closest planet to the Sun</a:t>
                      </a:r>
                      <a:endParaRPr>
                        <a:solidFill>
                          <a:srgbClr val="87725D"/>
                        </a:solidFill>
                        <a:latin typeface="Cabin"/>
                        <a:ea typeface="Cabin"/>
                        <a:cs typeface="Cabin"/>
                        <a:sym typeface="Cabin"/>
                      </a:endParaRPr>
                    </a:p>
                  </a:txBody>
                  <a:tcPr marT="91425" marB="91425" marR="91425" marL="91425" anchor="ctr">
                    <a:lnL cap="flat" cmpd="sng" w="9525">
                      <a:solidFill>
                        <a:srgbClr val="87725D">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c hMerge="1"/>
              </a:tr>
              <a:tr h="683175">
                <a:tc>
                  <a:txBody>
                    <a:bodyPr/>
                    <a:lstStyle/>
                    <a:p>
                      <a:pPr indent="0" lvl="0" marL="0" rtl="0" algn="ctr">
                        <a:spcBef>
                          <a:spcPts val="0"/>
                        </a:spcBef>
                        <a:spcAft>
                          <a:spcPts val="0"/>
                        </a:spcAft>
                        <a:buClr>
                          <a:srgbClr val="000000"/>
                        </a:buClr>
                        <a:buSzPts val="1100"/>
                        <a:buFont typeface="Arial"/>
                        <a:buNone/>
                      </a:pPr>
                      <a:r>
                        <a:rPr lang="en" sz="1600">
                          <a:solidFill>
                            <a:srgbClr val="87725D"/>
                          </a:solidFill>
                          <a:latin typeface="Cabin"/>
                          <a:ea typeface="Cabin"/>
                          <a:cs typeface="Cabin"/>
                          <a:sym typeface="Cabin"/>
                        </a:rPr>
                        <a:t>Book B</a:t>
                      </a:r>
                      <a:endParaRPr sz="1600">
                        <a:solidFill>
                          <a:srgbClr val="87725D"/>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4">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Venus has a beautiful name but it’s hot</a:t>
                      </a:r>
                      <a:endParaRPr/>
                    </a:p>
                  </a:txBody>
                  <a:tcPr marT="91425" marB="91425" marR="91425" marL="91425" anchor="ctr">
                    <a:lnL cap="flat" cmpd="sng" w="9525">
                      <a:solidFill>
                        <a:srgbClr val="87725D">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c hMerge="1"/>
              </a:tr>
              <a:tr h="683175">
                <a:tc>
                  <a:txBody>
                    <a:bodyPr/>
                    <a:lstStyle/>
                    <a:p>
                      <a:pPr indent="0" lvl="0" marL="0" rtl="0" algn="ctr">
                        <a:spcBef>
                          <a:spcPts val="0"/>
                        </a:spcBef>
                        <a:spcAft>
                          <a:spcPts val="0"/>
                        </a:spcAft>
                        <a:buClr>
                          <a:srgbClr val="000000"/>
                        </a:buClr>
                        <a:buSzPts val="1100"/>
                        <a:buFont typeface="Arial"/>
                        <a:buNone/>
                      </a:pPr>
                      <a:r>
                        <a:rPr lang="en" sz="1600">
                          <a:solidFill>
                            <a:srgbClr val="87725D"/>
                          </a:solidFill>
                          <a:latin typeface="Cabin"/>
                          <a:ea typeface="Cabin"/>
                          <a:cs typeface="Cabin"/>
                          <a:sym typeface="Cabin"/>
                        </a:rPr>
                        <a:t>Book C</a:t>
                      </a:r>
                      <a:endParaRPr sz="1600">
                        <a:solidFill>
                          <a:srgbClr val="87725D"/>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4">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Jupiter is the biggest planet of them all</a:t>
                      </a:r>
                      <a:endParaRPr>
                        <a:solidFill>
                          <a:srgbClr val="87725D"/>
                        </a:solidFill>
                        <a:latin typeface="Cabin"/>
                        <a:ea typeface="Cabin"/>
                        <a:cs typeface="Cabin"/>
                        <a:sym typeface="Cabin"/>
                      </a:endParaRPr>
                    </a:p>
                  </a:txBody>
                  <a:tcPr marT="91425" marB="91425" marR="91425" marL="91425" anchor="ctr">
                    <a:lnL cap="flat" cmpd="sng" w="9525">
                      <a:solidFill>
                        <a:srgbClr val="87725D">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c hMerge="1"/>
              </a:tr>
              <a:tr h="683175">
                <a:tc>
                  <a:txBody>
                    <a:bodyPr/>
                    <a:lstStyle/>
                    <a:p>
                      <a:pPr indent="0" lvl="0" marL="0" rtl="0" algn="ctr">
                        <a:spcBef>
                          <a:spcPts val="0"/>
                        </a:spcBef>
                        <a:spcAft>
                          <a:spcPts val="0"/>
                        </a:spcAft>
                        <a:buClr>
                          <a:srgbClr val="000000"/>
                        </a:buClr>
                        <a:buSzPts val="1100"/>
                        <a:buFont typeface="Arial"/>
                        <a:buNone/>
                      </a:pPr>
                      <a:r>
                        <a:rPr lang="en" sz="1600">
                          <a:solidFill>
                            <a:srgbClr val="87725D"/>
                          </a:solidFill>
                          <a:latin typeface="Cabin"/>
                          <a:ea typeface="Cabin"/>
                          <a:cs typeface="Cabin"/>
                          <a:sym typeface="Cabin"/>
                        </a:rPr>
                        <a:t>Book D</a:t>
                      </a:r>
                      <a:endParaRPr sz="1600">
                        <a:solidFill>
                          <a:srgbClr val="87725D"/>
                        </a:solidFill>
                        <a:latin typeface="Cabin"/>
                        <a:ea typeface="Cabin"/>
                        <a:cs typeface="Cabin"/>
                        <a:sym typeface="Cabin"/>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4">
                  <a:txBody>
                    <a:bodyPr/>
                    <a:lstStyle/>
                    <a:p>
                      <a:pPr indent="0" lvl="0" marL="0" rtl="0" algn="ctr">
                        <a:spcBef>
                          <a:spcPts val="0"/>
                        </a:spcBef>
                        <a:spcAft>
                          <a:spcPts val="0"/>
                        </a:spcAft>
                        <a:buNone/>
                      </a:pPr>
                      <a:r>
                        <a:rPr lang="en">
                          <a:solidFill>
                            <a:schemeClr val="accent3"/>
                          </a:solidFill>
                          <a:latin typeface="Cabin"/>
                          <a:ea typeface="Cabin"/>
                          <a:cs typeface="Cabin"/>
                          <a:sym typeface="Cabin"/>
                        </a:rPr>
                        <a:t>Neptune is the farthest planet from the Sun</a:t>
                      </a:r>
                      <a:endParaRPr>
                        <a:solidFill>
                          <a:srgbClr val="87725D"/>
                        </a:solidFill>
                        <a:latin typeface="Cabin"/>
                        <a:ea typeface="Cabin"/>
                        <a:cs typeface="Cabin"/>
                        <a:sym typeface="Cabin"/>
                      </a:endParaRPr>
                    </a:p>
                  </a:txBody>
                  <a:tcPr marT="91425" marB="91425" marR="91425" marL="91425" anchor="ctr">
                    <a:lnL cap="flat" cmpd="sng" w="9525">
                      <a:solidFill>
                        <a:srgbClr val="87725D">
                          <a:alpha val="0"/>
                        </a:srgbClr>
                      </a:solidFill>
                      <a:prstDash val="solid"/>
                      <a:round/>
                      <a:headEnd len="sm" w="sm" type="none"/>
                      <a:tailEnd len="sm" w="sm" type="none"/>
                    </a:lnL>
                    <a:lnR cap="flat" cmpd="sng" w="9525">
                      <a:solidFill>
                        <a:srgbClr val="87725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c hMerge="1"/>
              </a:tr>
            </a:tbl>
          </a:graphicData>
        </a:graphic>
      </p:graphicFrame>
      <p:sp>
        <p:nvSpPr>
          <p:cNvPr id="202" name="Google Shape;202;p20"/>
          <p:cNvSpPr/>
          <p:nvPr/>
        </p:nvSpPr>
        <p:spPr>
          <a:xfrm rot="7545360">
            <a:off x="3437349" y="1172477"/>
            <a:ext cx="455025" cy="495149"/>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solidFill>
            <a:srgbClr val="B9F0F6">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rot="2468468">
            <a:off x="1040286" y="3939967"/>
            <a:ext cx="508494" cy="385163"/>
          </a:xfrm>
          <a:custGeom>
            <a:rect b="b" l="l" r="r" t="t"/>
            <a:pathLst>
              <a:path extrusionOk="0" h="31997" w="33148">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847B7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rot="2468468">
            <a:off x="7551486" y="2738717"/>
            <a:ext cx="508494" cy="385163"/>
          </a:xfrm>
          <a:custGeom>
            <a:rect b="b" l="l" r="r" t="t"/>
            <a:pathLst>
              <a:path extrusionOk="0" h="31997" w="33148">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7BCAF">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rot="-9150504">
            <a:off x="3307453" y="1251253"/>
            <a:ext cx="541250" cy="337595"/>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rot="-9150504">
            <a:off x="976803" y="4026178"/>
            <a:ext cx="541250" cy="337595"/>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rot="-9150504">
            <a:off x="7581528" y="2689178"/>
            <a:ext cx="541250" cy="337595"/>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cxnSp>
        <p:nvCxnSpPr>
          <p:cNvPr id="212" name="Google Shape;212;p21"/>
          <p:cNvCxnSpPr/>
          <p:nvPr/>
        </p:nvCxnSpPr>
        <p:spPr>
          <a:xfrm rot="10800000">
            <a:off x="4538825" y="3391638"/>
            <a:ext cx="0" cy="748800"/>
          </a:xfrm>
          <a:prstGeom prst="straightConnector1">
            <a:avLst/>
          </a:prstGeom>
          <a:noFill/>
          <a:ln cap="flat" cmpd="sng" w="9525">
            <a:solidFill>
              <a:schemeClr val="accent3"/>
            </a:solidFill>
            <a:prstDash val="solid"/>
            <a:round/>
            <a:headEnd len="med" w="med" type="none"/>
            <a:tailEnd len="med" w="med" type="none"/>
          </a:ln>
        </p:spPr>
      </p:cxnSp>
      <p:cxnSp>
        <p:nvCxnSpPr>
          <p:cNvPr id="213" name="Google Shape;213;p21"/>
          <p:cNvCxnSpPr/>
          <p:nvPr/>
        </p:nvCxnSpPr>
        <p:spPr>
          <a:xfrm rot="10800000">
            <a:off x="7263725" y="3391638"/>
            <a:ext cx="0" cy="748800"/>
          </a:xfrm>
          <a:prstGeom prst="straightConnector1">
            <a:avLst/>
          </a:prstGeom>
          <a:noFill/>
          <a:ln cap="flat" cmpd="sng" w="9525">
            <a:solidFill>
              <a:schemeClr val="accent3"/>
            </a:solidFill>
            <a:prstDash val="solid"/>
            <a:round/>
            <a:headEnd len="med" w="med" type="none"/>
            <a:tailEnd len="med" w="med" type="none"/>
          </a:ln>
        </p:spPr>
      </p:cxnSp>
      <p:cxnSp>
        <p:nvCxnSpPr>
          <p:cNvPr id="214" name="Google Shape;214;p21"/>
          <p:cNvCxnSpPr/>
          <p:nvPr/>
        </p:nvCxnSpPr>
        <p:spPr>
          <a:xfrm rot="10800000">
            <a:off x="1807575" y="3391638"/>
            <a:ext cx="0" cy="748800"/>
          </a:xfrm>
          <a:prstGeom prst="straightConnector1">
            <a:avLst/>
          </a:prstGeom>
          <a:noFill/>
          <a:ln cap="flat" cmpd="sng" w="9525">
            <a:solidFill>
              <a:schemeClr val="accent3"/>
            </a:solidFill>
            <a:prstDash val="solid"/>
            <a:round/>
            <a:headEnd len="med" w="med" type="none"/>
            <a:tailEnd len="med" w="med" type="none"/>
          </a:ln>
        </p:spPr>
      </p:cxnSp>
      <p:sp>
        <p:nvSpPr>
          <p:cNvPr id="215" name="Google Shape;21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216" name="Google Shape;216;p21"/>
          <p:cNvSpPr/>
          <p:nvPr/>
        </p:nvSpPr>
        <p:spPr>
          <a:xfrm flipH="1" rot="-10523593">
            <a:off x="803513" y="1363449"/>
            <a:ext cx="2153524" cy="2168456"/>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flipH="1" rot="-10523593">
            <a:off x="3495238" y="1363449"/>
            <a:ext cx="2153524" cy="2168456"/>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flipH="1" rot="-10523593">
            <a:off x="6186963" y="1363449"/>
            <a:ext cx="2153524" cy="2168456"/>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rot="-5400000">
            <a:off x="1357491" y="8548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220" name="Google Shape;220;p21"/>
          <p:cNvSpPr txBox="1"/>
          <p:nvPr/>
        </p:nvSpPr>
        <p:spPr>
          <a:xfrm>
            <a:off x="776600" y="152491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Chapter A</a:t>
            </a:r>
            <a:endParaRPr sz="2200">
              <a:solidFill>
                <a:schemeClr val="dk1"/>
              </a:solidFill>
              <a:latin typeface="Palanquin Dark"/>
              <a:ea typeface="Palanquin Dark"/>
              <a:cs typeface="Palanquin Dark"/>
              <a:sym typeface="Palanquin Dark"/>
            </a:endParaRPr>
          </a:p>
        </p:txBody>
      </p:sp>
      <p:sp>
        <p:nvSpPr>
          <p:cNvPr id="221" name="Google Shape;221;p21"/>
          <p:cNvSpPr/>
          <p:nvPr/>
        </p:nvSpPr>
        <p:spPr>
          <a:xfrm rot="-5400000">
            <a:off x="4049216" y="8548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222" name="Google Shape;222;p21"/>
          <p:cNvSpPr txBox="1"/>
          <p:nvPr/>
        </p:nvSpPr>
        <p:spPr>
          <a:xfrm>
            <a:off x="3468325" y="152491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Chapter B</a:t>
            </a:r>
            <a:endParaRPr sz="2200">
              <a:solidFill>
                <a:schemeClr val="dk1"/>
              </a:solidFill>
              <a:latin typeface="Palanquin Dark"/>
              <a:ea typeface="Palanquin Dark"/>
              <a:cs typeface="Palanquin Dark"/>
              <a:sym typeface="Palanquin Dark"/>
            </a:endParaRPr>
          </a:p>
        </p:txBody>
      </p:sp>
      <p:sp>
        <p:nvSpPr>
          <p:cNvPr id="223" name="Google Shape;223;p21"/>
          <p:cNvSpPr/>
          <p:nvPr/>
        </p:nvSpPr>
        <p:spPr>
          <a:xfrm rot="-5400000">
            <a:off x="6740941" y="8548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224" name="Google Shape;224;p21"/>
          <p:cNvSpPr txBox="1"/>
          <p:nvPr/>
        </p:nvSpPr>
        <p:spPr>
          <a:xfrm>
            <a:off x="6160050" y="152491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Chapter C</a:t>
            </a:r>
            <a:endParaRPr sz="2200">
              <a:solidFill>
                <a:schemeClr val="dk1"/>
              </a:solidFill>
              <a:latin typeface="Palanquin Dark"/>
              <a:ea typeface="Palanquin Dark"/>
              <a:cs typeface="Palanquin Dark"/>
              <a:sym typeface="Palanquin Dark"/>
            </a:endParaRPr>
          </a:p>
        </p:txBody>
      </p:sp>
      <p:sp>
        <p:nvSpPr>
          <p:cNvPr id="225" name="Google Shape;225;p21"/>
          <p:cNvSpPr/>
          <p:nvPr/>
        </p:nvSpPr>
        <p:spPr>
          <a:xfrm rot="-5400000">
            <a:off x="1517178" y="33725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226" name="Google Shape;226;p21"/>
          <p:cNvSpPr txBox="1"/>
          <p:nvPr/>
        </p:nvSpPr>
        <p:spPr>
          <a:xfrm>
            <a:off x="936288" y="404261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Page 50</a:t>
            </a:r>
            <a:endParaRPr sz="2200">
              <a:solidFill>
                <a:schemeClr val="accent3"/>
              </a:solidFill>
              <a:latin typeface="Palanquin Dark"/>
              <a:ea typeface="Palanquin Dark"/>
              <a:cs typeface="Palanquin Dark"/>
              <a:sym typeface="Palanquin Dark"/>
            </a:endParaRPr>
          </a:p>
        </p:txBody>
      </p:sp>
      <p:sp>
        <p:nvSpPr>
          <p:cNvPr id="227" name="Google Shape;227;p21"/>
          <p:cNvSpPr/>
          <p:nvPr/>
        </p:nvSpPr>
        <p:spPr>
          <a:xfrm rot="-5400000">
            <a:off x="4209003" y="33725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228" name="Google Shape;228;p21"/>
          <p:cNvSpPr txBox="1"/>
          <p:nvPr/>
        </p:nvSpPr>
        <p:spPr>
          <a:xfrm>
            <a:off x="3628113" y="404261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Page 100</a:t>
            </a:r>
            <a:endParaRPr sz="2200">
              <a:solidFill>
                <a:schemeClr val="accent3"/>
              </a:solidFill>
              <a:latin typeface="Palanquin Dark"/>
              <a:ea typeface="Palanquin Dark"/>
              <a:cs typeface="Palanquin Dark"/>
              <a:sym typeface="Palanquin Dark"/>
            </a:endParaRPr>
          </a:p>
        </p:txBody>
      </p:sp>
      <p:sp>
        <p:nvSpPr>
          <p:cNvPr id="229" name="Google Shape;229;p21"/>
          <p:cNvSpPr/>
          <p:nvPr/>
        </p:nvSpPr>
        <p:spPr>
          <a:xfrm rot="-5400000">
            <a:off x="6900841" y="33725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230" name="Google Shape;230;p21"/>
          <p:cNvSpPr txBox="1"/>
          <p:nvPr/>
        </p:nvSpPr>
        <p:spPr>
          <a:xfrm>
            <a:off x="6319950" y="404261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Palanquin Dark"/>
                <a:ea typeface="Palanquin Dark"/>
                <a:cs typeface="Palanquin Dark"/>
                <a:sym typeface="Palanquin Dark"/>
              </a:rPr>
              <a:t>Page 150</a:t>
            </a:r>
            <a:endParaRPr sz="2200">
              <a:solidFill>
                <a:schemeClr val="accent3"/>
              </a:solidFill>
              <a:latin typeface="Palanquin Dark"/>
              <a:ea typeface="Palanquin Dark"/>
              <a:cs typeface="Palanquin Dark"/>
              <a:sym typeface="Palanquin Dark"/>
            </a:endParaRPr>
          </a:p>
        </p:txBody>
      </p:sp>
      <p:sp>
        <p:nvSpPr>
          <p:cNvPr id="231" name="Google Shape;231;p21"/>
          <p:cNvSpPr/>
          <p:nvPr/>
        </p:nvSpPr>
        <p:spPr>
          <a:xfrm>
            <a:off x="735475" y="3706625"/>
            <a:ext cx="7700650" cy="118850"/>
          </a:xfrm>
          <a:custGeom>
            <a:rect b="b" l="l" r="r" t="t"/>
            <a:pathLst>
              <a:path extrusionOk="0" h="4754" w="308026">
                <a:moveTo>
                  <a:pt x="0" y="2046"/>
                </a:moveTo>
                <a:cubicBezTo>
                  <a:pt x="61764" y="2046"/>
                  <a:pt x="123519" y="3799"/>
                  <a:pt x="185283" y="3799"/>
                </a:cubicBezTo>
                <a:cubicBezTo>
                  <a:pt x="209832" y="3799"/>
                  <a:pt x="234465" y="5837"/>
                  <a:pt x="258929" y="3799"/>
                </a:cubicBezTo>
                <a:cubicBezTo>
                  <a:pt x="275287" y="2437"/>
                  <a:pt x="291611" y="0"/>
                  <a:pt x="308026" y="0"/>
                </a:cubicBezTo>
              </a:path>
            </a:pathLst>
          </a:custGeom>
          <a:noFill/>
          <a:ln cap="flat" cmpd="sng" w="9525">
            <a:solidFill>
              <a:schemeClr val="accent3"/>
            </a:solidFill>
            <a:prstDash val="solid"/>
            <a:round/>
            <a:headEnd len="med" w="med" type="oval"/>
            <a:tailEnd len="med" w="med" type="oval"/>
          </a:ln>
        </p:spPr>
      </p:sp>
      <p:sp>
        <p:nvSpPr>
          <p:cNvPr id="232" name="Google Shape;232;p21"/>
          <p:cNvSpPr txBox="1"/>
          <p:nvPr/>
        </p:nvSpPr>
        <p:spPr>
          <a:xfrm>
            <a:off x="1039475" y="2235575"/>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Neptune is </a:t>
            </a:r>
            <a:r>
              <a:rPr lang="en">
                <a:solidFill>
                  <a:srgbClr val="87725D"/>
                </a:solidFill>
                <a:latin typeface="Cabin"/>
                <a:ea typeface="Cabin"/>
                <a:cs typeface="Cabin"/>
                <a:sym typeface="Cabin"/>
              </a:rPr>
              <a:t>the farthest planet from the Sun</a:t>
            </a:r>
            <a:endParaRPr>
              <a:solidFill>
                <a:srgbClr val="87725D"/>
              </a:solidFill>
              <a:latin typeface="Cabin"/>
              <a:ea typeface="Cabin"/>
              <a:cs typeface="Cabin"/>
              <a:sym typeface="Cabin"/>
            </a:endParaRPr>
          </a:p>
        </p:txBody>
      </p:sp>
      <p:sp>
        <p:nvSpPr>
          <p:cNvPr id="233" name="Google Shape;233;p21"/>
          <p:cNvSpPr txBox="1"/>
          <p:nvPr/>
        </p:nvSpPr>
        <p:spPr>
          <a:xfrm>
            <a:off x="3764375" y="2235575"/>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Despite being red, Mars is actually a cold place</a:t>
            </a:r>
            <a:endParaRPr>
              <a:solidFill>
                <a:srgbClr val="87725D"/>
              </a:solidFill>
              <a:latin typeface="Cabin"/>
              <a:ea typeface="Cabin"/>
              <a:cs typeface="Cabin"/>
              <a:sym typeface="Cabin"/>
            </a:endParaRPr>
          </a:p>
        </p:txBody>
      </p:sp>
      <p:sp>
        <p:nvSpPr>
          <p:cNvPr id="234" name="Google Shape;234;p21"/>
          <p:cNvSpPr txBox="1"/>
          <p:nvPr/>
        </p:nvSpPr>
        <p:spPr>
          <a:xfrm>
            <a:off x="6489275" y="2235575"/>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Venus has a beautiful name but it’s hot</a:t>
            </a:r>
            <a:endParaRPr>
              <a:solidFill>
                <a:srgbClr val="87725D"/>
              </a:solidFill>
              <a:latin typeface="Cabin"/>
              <a:ea typeface="Cabin"/>
              <a:cs typeface="Cabin"/>
              <a:sym typeface="Cabin"/>
            </a:endParaRPr>
          </a:p>
        </p:txBody>
      </p:sp>
      <p:sp>
        <p:nvSpPr>
          <p:cNvPr id="235" name="Google Shape;235;p21"/>
          <p:cNvSpPr/>
          <p:nvPr/>
        </p:nvSpPr>
        <p:spPr>
          <a:xfrm>
            <a:off x="1725100" y="3689665"/>
            <a:ext cx="177654" cy="15276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236" name="Google Shape;236;p21"/>
          <p:cNvSpPr/>
          <p:nvPr/>
        </p:nvSpPr>
        <p:spPr>
          <a:xfrm>
            <a:off x="4450000" y="3689665"/>
            <a:ext cx="177654" cy="15276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
        <p:nvSpPr>
          <p:cNvPr id="237" name="Google Shape;237;p21"/>
          <p:cNvSpPr/>
          <p:nvPr/>
        </p:nvSpPr>
        <p:spPr>
          <a:xfrm>
            <a:off x="7174900" y="3689665"/>
            <a:ext cx="177654" cy="152762"/>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lt2"/>
          </a:solid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p:nvPr/>
        </p:nvSpPr>
        <p:spPr>
          <a:xfrm>
            <a:off x="5791775" y="2110650"/>
            <a:ext cx="2552294" cy="2492844"/>
          </a:xfrm>
          <a:custGeom>
            <a:rect b="b" l="l" r="r" t="t"/>
            <a:pathLst>
              <a:path extrusionOk="0" h="57376" w="57252">
                <a:moveTo>
                  <a:pt x="5281" y="10259"/>
                </a:moveTo>
                <a:cubicBezTo>
                  <a:pt x="-720" y="17607"/>
                  <a:pt x="-1884" y="37260"/>
                  <a:pt x="3223" y="45012"/>
                </a:cubicBezTo>
                <a:cubicBezTo>
                  <a:pt x="8330" y="52764"/>
                  <a:pt x="26920" y="59463"/>
                  <a:pt x="35921" y="56769"/>
                </a:cubicBezTo>
                <a:cubicBezTo>
                  <a:pt x="44922" y="54075"/>
                  <a:pt x="56679" y="38154"/>
                  <a:pt x="57230" y="28847"/>
                </a:cubicBezTo>
                <a:cubicBezTo>
                  <a:pt x="57781" y="19540"/>
                  <a:pt x="47886" y="4023"/>
                  <a:pt x="39228" y="925"/>
                </a:cubicBezTo>
                <a:cubicBezTo>
                  <a:pt x="30570" y="-2173"/>
                  <a:pt x="11282" y="2911"/>
                  <a:pt x="5281" y="10259"/>
                </a:cubicBezTo>
                <a:close/>
              </a:path>
            </a:pathLst>
          </a:custGeom>
          <a:noFill/>
          <a:ln cap="flat" cmpd="sng" w="9525">
            <a:solidFill>
              <a:srgbClr val="87725D"/>
            </a:solidFill>
            <a:prstDash val="solid"/>
            <a:round/>
            <a:headEnd len="med" w="med" type="none"/>
            <a:tailEnd len="med" w="med" type="none"/>
          </a:ln>
        </p:spPr>
      </p:sp>
      <p:sp>
        <p:nvSpPr>
          <p:cNvPr id="243" name="Google Shape;24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244" name="Google Shape;244;p22"/>
          <p:cNvSpPr txBox="1"/>
          <p:nvPr/>
        </p:nvSpPr>
        <p:spPr>
          <a:xfrm>
            <a:off x="1051013" y="4143850"/>
            <a:ext cx="3924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Cabin"/>
                <a:ea typeface="Cabin"/>
                <a:cs typeface="Cabin"/>
                <a:sym typeface="Cabin"/>
              </a:rPr>
              <a:t>Follow the link in the graph to modify its data and then paste the new one here. </a:t>
            </a:r>
            <a:r>
              <a:rPr b="1" lang="en" sz="1200">
                <a:solidFill>
                  <a:schemeClr val="accent3"/>
                </a:solidFill>
                <a:uFill>
                  <a:noFill/>
                </a:uFill>
                <a:latin typeface="Cabin"/>
                <a:ea typeface="Cabin"/>
                <a:cs typeface="Cabin"/>
                <a:sym typeface="Cabin"/>
                <a:hlinkClick r:id="rId3">
                  <a:extLst>
                    <a:ext uri="{A12FA001-AC4F-418D-AE19-62706E023703}">
                      <ahyp:hlinkClr val="tx"/>
                    </a:ext>
                  </a:extLst>
                </a:hlinkClick>
              </a:rPr>
              <a:t>For more info, click here</a:t>
            </a:r>
            <a:endParaRPr b="1" sz="1200">
              <a:solidFill>
                <a:schemeClr val="accent3"/>
              </a:solidFill>
              <a:latin typeface="Cabin"/>
              <a:ea typeface="Cabin"/>
              <a:cs typeface="Cabin"/>
              <a:sym typeface="Cabin"/>
            </a:endParaRPr>
          </a:p>
        </p:txBody>
      </p:sp>
      <p:sp>
        <p:nvSpPr>
          <p:cNvPr id="245" name="Google Shape;245;p22"/>
          <p:cNvSpPr/>
          <p:nvPr/>
        </p:nvSpPr>
        <p:spPr>
          <a:xfrm flipH="1" rot="-10523593">
            <a:off x="5945863" y="2352049"/>
            <a:ext cx="2153524" cy="2168456"/>
          </a:xfrm>
          <a:custGeom>
            <a:rect b="b" l="l" r="r" t="t"/>
            <a:pathLst>
              <a:path extrusionOk="0" h="72795" w="82071">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rot="-5400000">
            <a:off x="6725878" y="2297534"/>
            <a:ext cx="593485"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247" name="Google Shape;247;p22"/>
          <p:cNvSpPr txBox="1"/>
          <p:nvPr/>
        </p:nvSpPr>
        <p:spPr>
          <a:xfrm>
            <a:off x="6144988" y="2967612"/>
            <a:ext cx="17553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Venus</a:t>
            </a:r>
            <a:endParaRPr sz="2200">
              <a:solidFill>
                <a:schemeClr val="dk1"/>
              </a:solidFill>
              <a:latin typeface="Palanquin Dark"/>
              <a:ea typeface="Palanquin Dark"/>
              <a:cs typeface="Palanquin Dark"/>
              <a:sym typeface="Palanquin Dark"/>
            </a:endParaRPr>
          </a:p>
        </p:txBody>
      </p:sp>
      <p:sp>
        <p:nvSpPr>
          <p:cNvPr id="248" name="Google Shape;248;p22"/>
          <p:cNvSpPr txBox="1"/>
          <p:nvPr/>
        </p:nvSpPr>
        <p:spPr>
          <a:xfrm>
            <a:off x="6248175" y="3462950"/>
            <a:ext cx="1548900" cy="8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87725D"/>
                </a:solidFill>
                <a:latin typeface="Cabin"/>
                <a:ea typeface="Cabin"/>
                <a:cs typeface="Cabin"/>
                <a:sym typeface="Cabin"/>
              </a:rPr>
              <a:t>Venus has a beautiful name but it’s hot</a:t>
            </a:r>
            <a:endParaRPr>
              <a:solidFill>
                <a:srgbClr val="87725D"/>
              </a:solidFill>
              <a:latin typeface="Cabin"/>
              <a:ea typeface="Cabin"/>
              <a:cs typeface="Cabin"/>
              <a:sym typeface="Cabin"/>
            </a:endParaRPr>
          </a:p>
        </p:txBody>
      </p:sp>
      <p:sp>
        <p:nvSpPr>
          <p:cNvPr id="249" name="Google Shape;249;p22"/>
          <p:cNvSpPr/>
          <p:nvPr/>
        </p:nvSpPr>
        <p:spPr>
          <a:xfrm rot="-5400000">
            <a:off x="6603408" y="1428229"/>
            <a:ext cx="838426"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250" name="Google Shape;250;p22"/>
          <p:cNvSpPr txBox="1"/>
          <p:nvPr/>
        </p:nvSpPr>
        <p:spPr>
          <a:xfrm>
            <a:off x="6144988" y="1975771"/>
            <a:ext cx="1755300" cy="7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Palanquin Dark"/>
                <a:ea typeface="Palanquin Dark"/>
                <a:cs typeface="Palanquin Dark"/>
                <a:sym typeface="Palanquin Dark"/>
              </a:rPr>
              <a:t>150K</a:t>
            </a:r>
            <a:endParaRPr sz="3600">
              <a:solidFill>
                <a:schemeClr val="dk1"/>
              </a:solidFill>
              <a:latin typeface="Palanquin Dark"/>
              <a:ea typeface="Palanquin Dark"/>
              <a:cs typeface="Palanquin Dark"/>
              <a:sym typeface="Palanquin Dark"/>
            </a:endParaRPr>
          </a:p>
        </p:txBody>
      </p:sp>
      <p:pic>
        <p:nvPicPr>
          <p:cNvPr id="251" name="Google Shape;251;p22" title="Chart">
            <a:hlinkClick r:id="rId4"/>
          </p:cNvPr>
          <p:cNvPicPr preferRelativeResize="0"/>
          <p:nvPr/>
        </p:nvPicPr>
        <p:blipFill>
          <a:blip r:embed="rId5">
            <a:alphaModFix/>
          </a:blip>
          <a:stretch>
            <a:fillRect/>
          </a:stretch>
        </p:blipFill>
        <p:spPr>
          <a:xfrm>
            <a:off x="793700" y="1464475"/>
            <a:ext cx="4439556" cy="2745125"/>
          </a:xfrm>
          <a:prstGeom prst="rect">
            <a:avLst/>
          </a:prstGeom>
          <a:noFill/>
          <a:ln>
            <a:noFill/>
          </a:ln>
        </p:spPr>
      </p:pic>
      <p:cxnSp>
        <p:nvCxnSpPr>
          <p:cNvPr id="252" name="Google Shape;252;p22"/>
          <p:cNvCxnSpPr/>
          <p:nvPr/>
        </p:nvCxnSpPr>
        <p:spPr>
          <a:xfrm>
            <a:off x="1327275" y="1582675"/>
            <a:ext cx="0" cy="2359800"/>
          </a:xfrm>
          <a:prstGeom prst="straightConnector1">
            <a:avLst/>
          </a:prstGeom>
          <a:noFill/>
          <a:ln cap="flat" cmpd="sng" w="19050">
            <a:solidFill>
              <a:schemeClr val="accent3"/>
            </a:solidFill>
            <a:prstDash val="solid"/>
            <a:round/>
            <a:headEnd len="med" w="med" type="none"/>
            <a:tailEnd len="med" w="med" type="none"/>
          </a:ln>
        </p:spPr>
      </p:cxnSp>
      <p:sp>
        <p:nvSpPr>
          <p:cNvPr id="253" name="Google Shape;253;p22"/>
          <p:cNvSpPr/>
          <p:nvPr/>
        </p:nvSpPr>
        <p:spPr>
          <a:xfrm>
            <a:off x="6679835" y="1202146"/>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grpSp>
        <p:nvGrpSpPr>
          <p:cNvPr id="254" name="Google Shape;254;p22"/>
          <p:cNvGrpSpPr/>
          <p:nvPr/>
        </p:nvGrpSpPr>
        <p:grpSpPr>
          <a:xfrm>
            <a:off x="6809753" y="1283996"/>
            <a:ext cx="425774" cy="425507"/>
            <a:chOff x="2058141" y="1207496"/>
            <a:chExt cx="425774" cy="425507"/>
          </a:xfrm>
        </p:grpSpPr>
        <p:sp>
          <p:nvSpPr>
            <p:cNvPr id="255" name="Google Shape;255;p22"/>
            <p:cNvSpPr/>
            <p:nvPr/>
          </p:nvSpPr>
          <p:spPr>
            <a:xfrm>
              <a:off x="2198755" y="1207541"/>
              <a:ext cx="151448" cy="146942"/>
            </a:xfrm>
            <a:custGeom>
              <a:rect b="b" l="l" r="r" t="t"/>
              <a:pathLst>
                <a:path extrusionOk="0" h="6619" w="6822">
                  <a:moveTo>
                    <a:pt x="3248" y="0"/>
                  </a:moveTo>
                  <a:cubicBezTo>
                    <a:pt x="1462" y="0"/>
                    <a:pt x="14" y="1489"/>
                    <a:pt x="0" y="3275"/>
                  </a:cubicBezTo>
                  <a:cubicBezTo>
                    <a:pt x="0" y="4006"/>
                    <a:pt x="231" y="4710"/>
                    <a:pt x="677" y="5292"/>
                  </a:cubicBezTo>
                  <a:cubicBezTo>
                    <a:pt x="1002" y="5698"/>
                    <a:pt x="1232" y="6145"/>
                    <a:pt x="1368" y="6619"/>
                  </a:cubicBezTo>
                  <a:lnTo>
                    <a:pt x="5143" y="6619"/>
                  </a:lnTo>
                  <a:cubicBezTo>
                    <a:pt x="5279" y="6145"/>
                    <a:pt x="5509" y="5698"/>
                    <a:pt x="5807" y="5320"/>
                  </a:cubicBezTo>
                  <a:cubicBezTo>
                    <a:pt x="6822" y="4033"/>
                    <a:pt x="6754" y="2180"/>
                    <a:pt x="5563" y="974"/>
                  </a:cubicBezTo>
                  <a:cubicBezTo>
                    <a:pt x="4941" y="352"/>
                    <a:pt x="4115" y="0"/>
                    <a:pt x="32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2232122" y="1379391"/>
              <a:ext cx="78122" cy="46598"/>
            </a:xfrm>
            <a:custGeom>
              <a:rect b="b" l="l" r="r" t="t"/>
              <a:pathLst>
                <a:path extrusionOk="0" h="2099" w="3519">
                  <a:moveTo>
                    <a:pt x="0" y="1"/>
                  </a:moveTo>
                  <a:lnTo>
                    <a:pt x="0" y="340"/>
                  </a:lnTo>
                  <a:cubicBezTo>
                    <a:pt x="0" y="1314"/>
                    <a:pt x="785" y="2099"/>
                    <a:pt x="1760" y="2099"/>
                  </a:cubicBezTo>
                  <a:cubicBezTo>
                    <a:pt x="2720" y="2099"/>
                    <a:pt x="3519" y="1314"/>
                    <a:pt x="3519" y="340"/>
                  </a:cubicBezTo>
                  <a:lnTo>
                    <a:pt x="35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2378420" y="1268213"/>
              <a:ext cx="51415" cy="24975"/>
            </a:xfrm>
            <a:custGeom>
              <a:rect b="b" l="l" r="r" t="t"/>
              <a:pathLst>
                <a:path extrusionOk="0" h="1125" w="2316">
                  <a:moveTo>
                    <a:pt x="556" y="1"/>
                  </a:moveTo>
                  <a:cubicBezTo>
                    <a:pt x="244" y="1"/>
                    <a:pt x="1" y="245"/>
                    <a:pt x="1" y="556"/>
                  </a:cubicBezTo>
                  <a:cubicBezTo>
                    <a:pt x="1" y="867"/>
                    <a:pt x="244" y="1125"/>
                    <a:pt x="556" y="1125"/>
                  </a:cubicBezTo>
                  <a:lnTo>
                    <a:pt x="1760" y="1125"/>
                  </a:lnTo>
                  <a:cubicBezTo>
                    <a:pt x="2058" y="1125"/>
                    <a:pt x="2316" y="867"/>
                    <a:pt x="2316" y="556"/>
                  </a:cubicBezTo>
                  <a:cubicBezTo>
                    <a:pt x="2316" y="245"/>
                    <a:pt x="2058"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2363124" y="1207496"/>
              <a:ext cx="55300" cy="39116"/>
            </a:xfrm>
            <a:custGeom>
              <a:rect b="b" l="l" r="r" t="t"/>
              <a:pathLst>
                <a:path extrusionOk="0" h="1762" w="2491">
                  <a:moveTo>
                    <a:pt x="1853" y="0"/>
                  </a:moveTo>
                  <a:cubicBezTo>
                    <a:pt x="1761" y="0"/>
                    <a:pt x="1669" y="23"/>
                    <a:pt x="1583" y="70"/>
                  </a:cubicBezTo>
                  <a:lnTo>
                    <a:pt x="379" y="706"/>
                  </a:lnTo>
                  <a:cubicBezTo>
                    <a:pt x="108" y="841"/>
                    <a:pt x="0" y="1180"/>
                    <a:pt x="148" y="1464"/>
                  </a:cubicBezTo>
                  <a:cubicBezTo>
                    <a:pt x="252" y="1651"/>
                    <a:pt x="446" y="1761"/>
                    <a:pt x="646" y="1761"/>
                  </a:cubicBezTo>
                  <a:cubicBezTo>
                    <a:pt x="734" y="1761"/>
                    <a:pt x="823" y="1740"/>
                    <a:pt x="906" y="1694"/>
                  </a:cubicBezTo>
                  <a:lnTo>
                    <a:pt x="2111" y="1058"/>
                  </a:lnTo>
                  <a:cubicBezTo>
                    <a:pt x="2382" y="909"/>
                    <a:pt x="2490" y="570"/>
                    <a:pt x="2341" y="300"/>
                  </a:cubicBezTo>
                  <a:cubicBezTo>
                    <a:pt x="2240" y="106"/>
                    <a:pt x="2049" y="0"/>
                    <a:pt x="18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2363124" y="1314722"/>
              <a:ext cx="55300" cy="38184"/>
            </a:xfrm>
            <a:custGeom>
              <a:rect b="b" l="l" r="r" t="t"/>
              <a:pathLst>
                <a:path extrusionOk="0" h="1720" w="2491">
                  <a:moveTo>
                    <a:pt x="648" y="0"/>
                  </a:moveTo>
                  <a:cubicBezTo>
                    <a:pt x="443" y="0"/>
                    <a:pt x="245" y="113"/>
                    <a:pt x="148" y="315"/>
                  </a:cubicBezTo>
                  <a:cubicBezTo>
                    <a:pt x="0" y="586"/>
                    <a:pt x="121" y="925"/>
                    <a:pt x="392" y="1060"/>
                  </a:cubicBezTo>
                  <a:lnTo>
                    <a:pt x="1597" y="1655"/>
                  </a:lnTo>
                  <a:cubicBezTo>
                    <a:pt x="1677" y="1699"/>
                    <a:pt x="1762" y="1719"/>
                    <a:pt x="1847" y="1719"/>
                  </a:cubicBezTo>
                  <a:cubicBezTo>
                    <a:pt x="2049" y="1719"/>
                    <a:pt x="2245" y="1603"/>
                    <a:pt x="2341" y="1412"/>
                  </a:cubicBezTo>
                  <a:cubicBezTo>
                    <a:pt x="2490" y="1127"/>
                    <a:pt x="2368" y="789"/>
                    <a:pt x="2097" y="654"/>
                  </a:cubicBezTo>
                  <a:lnTo>
                    <a:pt x="893" y="58"/>
                  </a:lnTo>
                  <a:cubicBezTo>
                    <a:pt x="815" y="19"/>
                    <a:pt x="731" y="0"/>
                    <a:pt x="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2112220" y="1268213"/>
              <a:ext cx="51704" cy="24975"/>
            </a:xfrm>
            <a:custGeom>
              <a:rect b="b" l="l" r="r" t="t"/>
              <a:pathLst>
                <a:path extrusionOk="0" h="1125" w="2329">
                  <a:moveTo>
                    <a:pt x="569" y="1"/>
                  </a:moveTo>
                  <a:cubicBezTo>
                    <a:pt x="258" y="1"/>
                    <a:pt x="0" y="245"/>
                    <a:pt x="0" y="556"/>
                  </a:cubicBezTo>
                  <a:cubicBezTo>
                    <a:pt x="0" y="867"/>
                    <a:pt x="258" y="1125"/>
                    <a:pt x="569" y="1125"/>
                  </a:cubicBezTo>
                  <a:lnTo>
                    <a:pt x="1760" y="1125"/>
                  </a:lnTo>
                  <a:cubicBezTo>
                    <a:pt x="2072" y="1125"/>
                    <a:pt x="2328" y="867"/>
                    <a:pt x="2328" y="556"/>
                  </a:cubicBezTo>
                  <a:cubicBezTo>
                    <a:pt x="2328" y="245"/>
                    <a:pt x="2072" y="1"/>
                    <a:pt x="1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2123941" y="1207496"/>
              <a:ext cx="54989" cy="39116"/>
            </a:xfrm>
            <a:custGeom>
              <a:rect b="b" l="l" r="r" t="t"/>
              <a:pathLst>
                <a:path extrusionOk="0" h="1762" w="2477">
                  <a:moveTo>
                    <a:pt x="624" y="0"/>
                  </a:moveTo>
                  <a:cubicBezTo>
                    <a:pt x="428" y="0"/>
                    <a:pt x="237" y="106"/>
                    <a:pt x="136" y="300"/>
                  </a:cubicBezTo>
                  <a:cubicBezTo>
                    <a:pt x="1" y="570"/>
                    <a:pt x="95" y="909"/>
                    <a:pt x="366" y="1058"/>
                  </a:cubicBezTo>
                  <a:lnTo>
                    <a:pt x="1571" y="1694"/>
                  </a:lnTo>
                  <a:cubicBezTo>
                    <a:pt x="1654" y="1740"/>
                    <a:pt x="1743" y="1761"/>
                    <a:pt x="1831" y="1761"/>
                  </a:cubicBezTo>
                  <a:cubicBezTo>
                    <a:pt x="2031" y="1761"/>
                    <a:pt x="2225" y="1651"/>
                    <a:pt x="2329" y="1464"/>
                  </a:cubicBezTo>
                  <a:cubicBezTo>
                    <a:pt x="2477" y="1180"/>
                    <a:pt x="2369" y="841"/>
                    <a:pt x="2098" y="706"/>
                  </a:cubicBezTo>
                  <a:lnTo>
                    <a:pt x="894" y="70"/>
                  </a:lnTo>
                  <a:cubicBezTo>
                    <a:pt x="808" y="23"/>
                    <a:pt x="716" y="0"/>
                    <a:pt x="6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2123941" y="1314722"/>
              <a:ext cx="54989" cy="38184"/>
            </a:xfrm>
            <a:custGeom>
              <a:rect b="b" l="l" r="r" t="t"/>
              <a:pathLst>
                <a:path extrusionOk="0" h="1720" w="2477">
                  <a:moveTo>
                    <a:pt x="1830" y="0"/>
                  </a:moveTo>
                  <a:cubicBezTo>
                    <a:pt x="1746" y="0"/>
                    <a:pt x="1662" y="19"/>
                    <a:pt x="1584" y="58"/>
                  </a:cubicBezTo>
                  <a:lnTo>
                    <a:pt x="380" y="654"/>
                  </a:lnTo>
                  <a:cubicBezTo>
                    <a:pt x="109" y="789"/>
                    <a:pt x="1" y="1127"/>
                    <a:pt x="136" y="1412"/>
                  </a:cubicBezTo>
                  <a:cubicBezTo>
                    <a:pt x="232" y="1603"/>
                    <a:pt x="428" y="1719"/>
                    <a:pt x="635" y="1719"/>
                  </a:cubicBezTo>
                  <a:cubicBezTo>
                    <a:pt x="722" y="1719"/>
                    <a:pt x="810" y="1699"/>
                    <a:pt x="894" y="1655"/>
                  </a:cubicBezTo>
                  <a:lnTo>
                    <a:pt x="2085" y="1060"/>
                  </a:lnTo>
                  <a:cubicBezTo>
                    <a:pt x="2369" y="925"/>
                    <a:pt x="2477" y="586"/>
                    <a:pt x="2342" y="315"/>
                  </a:cubicBezTo>
                  <a:cubicBezTo>
                    <a:pt x="2236" y="113"/>
                    <a:pt x="2035" y="0"/>
                    <a:pt x="18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2084892" y="1460221"/>
              <a:ext cx="372272" cy="81452"/>
            </a:xfrm>
            <a:custGeom>
              <a:rect b="b" l="l" r="r" t="t"/>
              <a:pathLst>
                <a:path extrusionOk="0" h="3669" w="16769">
                  <a:moveTo>
                    <a:pt x="6320" y="1"/>
                  </a:moveTo>
                  <a:cubicBezTo>
                    <a:pt x="5941" y="1"/>
                    <a:pt x="5712" y="95"/>
                    <a:pt x="5360" y="203"/>
                  </a:cubicBezTo>
                  <a:cubicBezTo>
                    <a:pt x="3992" y="664"/>
                    <a:pt x="2558" y="894"/>
                    <a:pt x="1123" y="894"/>
                  </a:cubicBezTo>
                  <a:cubicBezTo>
                    <a:pt x="500" y="894"/>
                    <a:pt x="0" y="1394"/>
                    <a:pt x="0" y="2017"/>
                  </a:cubicBezTo>
                  <a:lnTo>
                    <a:pt x="0" y="3073"/>
                  </a:lnTo>
                  <a:lnTo>
                    <a:pt x="6212" y="3073"/>
                  </a:lnTo>
                  <a:cubicBezTo>
                    <a:pt x="6997" y="3073"/>
                    <a:pt x="7742" y="3276"/>
                    <a:pt x="8392" y="3668"/>
                  </a:cubicBezTo>
                  <a:cubicBezTo>
                    <a:pt x="9027" y="3276"/>
                    <a:pt x="9785" y="3073"/>
                    <a:pt x="10557" y="3073"/>
                  </a:cubicBezTo>
                  <a:lnTo>
                    <a:pt x="16769" y="3073"/>
                  </a:lnTo>
                  <a:lnTo>
                    <a:pt x="16769" y="2017"/>
                  </a:lnTo>
                  <a:cubicBezTo>
                    <a:pt x="16769" y="1394"/>
                    <a:pt x="16269" y="894"/>
                    <a:pt x="15646" y="894"/>
                  </a:cubicBezTo>
                  <a:cubicBezTo>
                    <a:pt x="14211" y="894"/>
                    <a:pt x="12790" y="664"/>
                    <a:pt x="11423" y="203"/>
                  </a:cubicBezTo>
                  <a:cubicBezTo>
                    <a:pt x="11057" y="95"/>
                    <a:pt x="10841" y="1"/>
                    <a:pt x="10449" y="1"/>
                  </a:cubicBezTo>
                  <a:cubicBezTo>
                    <a:pt x="9312" y="1"/>
                    <a:pt x="8392" y="921"/>
                    <a:pt x="8392" y="2058"/>
                  </a:cubicBezTo>
                  <a:cubicBezTo>
                    <a:pt x="8392" y="921"/>
                    <a:pt x="7457" y="1"/>
                    <a:pt x="6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2058141" y="1553372"/>
              <a:ext cx="425774" cy="79631"/>
            </a:xfrm>
            <a:custGeom>
              <a:rect b="b" l="l" r="r" t="t"/>
              <a:pathLst>
                <a:path extrusionOk="0" h="3587" w="19179">
                  <a:moveTo>
                    <a:pt x="569" y="1"/>
                  </a:moveTo>
                  <a:cubicBezTo>
                    <a:pt x="258" y="1"/>
                    <a:pt x="0" y="244"/>
                    <a:pt x="0" y="555"/>
                  </a:cubicBezTo>
                  <a:lnTo>
                    <a:pt x="0" y="1489"/>
                  </a:lnTo>
                  <a:cubicBezTo>
                    <a:pt x="0" y="1800"/>
                    <a:pt x="258" y="2058"/>
                    <a:pt x="569" y="2058"/>
                  </a:cubicBezTo>
                  <a:lnTo>
                    <a:pt x="7729" y="2058"/>
                  </a:lnTo>
                  <a:cubicBezTo>
                    <a:pt x="7945" y="2058"/>
                    <a:pt x="8121" y="2206"/>
                    <a:pt x="8162" y="2410"/>
                  </a:cubicBezTo>
                  <a:cubicBezTo>
                    <a:pt x="8297" y="3099"/>
                    <a:pt x="8893" y="3587"/>
                    <a:pt x="9597" y="3587"/>
                  </a:cubicBezTo>
                  <a:cubicBezTo>
                    <a:pt x="10286" y="3587"/>
                    <a:pt x="10882" y="3099"/>
                    <a:pt x="11017" y="2410"/>
                  </a:cubicBezTo>
                  <a:cubicBezTo>
                    <a:pt x="11058" y="2206"/>
                    <a:pt x="11248" y="2058"/>
                    <a:pt x="11450" y="2058"/>
                  </a:cubicBezTo>
                  <a:lnTo>
                    <a:pt x="18610" y="2058"/>
                  </a:lnTo>
                  <a:cubicBezTo>
                    <a:pt x="18921" y="2058"/>
                    <a:pt x="19179" y="1800"/>
                    <a:pt x="19179" y="1489"/>
                  </a:cubicBezTo>
                  <a:lnTo>
                    <a:pt x="19179" y="555"/>
                  </a:lnTo>
                  <a:cubicBezTo>
                    <a:pt x="19179" y="244"/>
                    <a:pt x="18921" y="1"/>
                    <a:pt x="18610" y="1"/>
                  </a:cubicBezTo>
                  <a:lnTo>
                    <a:pt x="11762" y="1"/>
                  </a:lnTo>
                  <a:cubicBezTo>
                    <a:pt x="10950" y="1"/>
                    <a:pt x="10165" y="325"/>
                    <a:pt x="9597" y="894"/>
                  </a:cubicBezTo>
                  <a:cubicBezTo>
                    <a:pt x="9014" y="325"/>
                    <a:pt x="8229" y="1"/>
                    <a:pt x="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2"/>
          <p:cNvGrpSpPr/>
          <p:nvPr/>
        </p:nvGrpSpPr>
        <p:grpSpPr>
          <a:xfrm>
            <a:off x="1327286" y="1117251"/>
            <a:ext cx="425734" cy="365878"/>
            <a:chOff x="3967661" y="1313789"/>
            <a:chExt cx="425734" cy="365878"/>
          </a:xfrm>
        </p:grpSpPr>
        <p:sp>
          <p:nvSpPr>
            <p:cNvPr id="266" name="Google Shape;266;p22"/>
            <p:cNvSpPr/>
            <p:nvPr/>
          </p:nvSpPr>
          <p:spPr>
            <a:xfrm>
              <a:off x="3967661" y="1313789"/>
              <a:ext cx="425734" cy="365878"/>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267" name="Google Shape;267;p22"/>
            <p:cNvSpPr/>
            <p:nvPr/>
          </p:nvSpPr>
          <p:spPr>
            <a:xfrm>
              <a:off x="4127783" y="1437246"/>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2"/>
          <p:cNvGrpSpPr/>
          <p:nvPr/>
        </p:nvGrpSpPr>
        <p:grpSpPr>
          <a:xfrm>
            <a:off x="2520686" y="2872089"/>
            <a:ext cx="425734" cy="365878"/>
            <a:chOff x="3967661" y="1313789"/>
            <a:chExt cx="425734" cy="365878"/>
          </a:xfrm>
        </p:grpSpPr>
        <p:sp>
          <p:nvSpPr>
            <p:cNvPr id="269" name="Google Shape;269;p22"/>
            <p:cNvSpPr/>
            <p:nvPr/>
          </p:nvSpPr>
          <p:spPr>
            <a:xfrm>
              <a:off x="3967661" y="1313789"/>
              <a:ext cx="425734" cy="365878"/>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270" name="Google Shape;270;p22"/>
            <p:cNvSpPr/>
            <p:nvPr/>
          </p:nvSpPr>
          <p:spPr>
            <a:xfrm>
              <a:off x="4127783" y="1437246"/>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22"/>
          <p:cNvSpPr txBox="1"/>
          <p:nvPr/>
        </p:nvSpPr>
        <p:spPr>
          <a:xfrm>
            <a:off x="1798750" y="1093700"/>
            <a:ext cx="40635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Despite being red, Mars is cold</a:t>
            </a:r>
            <a:endParaRPr>
              <a:solidFill>
                <a:srgbClr val="87725D"/>
              </a:solidFill>
              <a:latin typeface="Cabin"/>
              <a:ea typeface="Cabin"/>
              <a:cs typeface="Cabin"/>
              <a:sym typeface="Cabin"/>
            </a:endParaRPr>
          </a:p>
        </p:txBody>
      </p:sp>
      <p:grpSp>
        <p:nvGrpSpPr>
          <p:cNvPr id="272" name="Google Shape;272;p22"/>
          <p:cNvGrpSpPr/>
          <p:nvPr/>
        </p:nvGrpSpPr>
        <p:grpSpPr>
          <a:xfrm>
            <a:off x="4761161" y="2335301"/>
            <a:ext cx="425734" cy="365878"/>
            <a:chOff x="3967661" y="1313789"/>
            <a:chExt cx="425734" cy="365878"/>
          </a:xfrm>
        </p:grpSpPr>
        <p:sp>
          <p:nvSpPr>
            <p:cNvPr id="273" name="Google Shape;273;p22"/>
            <p:cNvSpPr/>
            <p:nvPr/>
          </p:nvSpPr>
          <p:spPr>
            <a:xfrm>
              <a:off x="3967661" y="1313789"/>
              <a:ext cx="425734" cy="365878"/>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274" name="Google Shape;274;p22"/>
            <p:cNvSpPr/>
            <p:nvPr/>
          </p:nvSpPr>
          <p:spPr>
            <a:xfrm>
              <a:off x="4127783" y="1437246"/>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cxnSp>
        <p:nvCxnSpPr>
          <p:cNvPr id="279" name="Google Shape;279;p23"/>
          <p:cNvCxnSpPr/>
          <p:nvPr/>
        </p:nvCxnSpPr>
        <p:spPr>
          <a:xfrm>
            <a:off x="4483900" y="2734975"/>
            <a:ext cx="0" cy="704400"/>
          </a:xfrm>
          <a:prstGeom prst="straightConnector1">
            <a:avLst/>
          </a:prstGeom>
          <a:noFill/>
          <a:ln cap="flat" cmpd="sng" w="9525">
            <a:solidFill>
              <a:schemeClr val="accent3"/>
            </a:solidFill>
            <a:prstDash val="solid"/>
            <a:round/>
            <a:headEnd len="med" w="med" type="none"/>
            <a:tailEnd len="med" w="med" type="none"/>
          </a:ln>
        </p:spPr>
      </p:cxnSp>
      <p:cxnSp>
        <p:nvCxnSpPr>
          <p:cNvPr id="280" name="Google Shape;280;p23"/>
          <p:cNvCxnSpPr/>
          <p:nvPr/>
        </p:nvCxnSpPr>
        <p:spPr>
          <a:xfrm>
            <a:off x="1598775" y="2734975"/>
            <a:ext cx="0" cy="704400"/>
          </a:xfrm>
          <a:prstGeom prst="straightConnector1">
            <a:avLst/>
          </a:prstGeom>
          <a:noFill/>
          <a:ln cap="flat" cmpd="sng" w="9525">
            <a:solidFill>
              <a:schemeClr val="accent3"/>
            </a:solidFill>
            <a:prstDash val="solid"/>
            <a:round/>
            <a:headEnd len="med" w="med" type="none"/>
            <a:tailEnd len="med" w="med" type="none"/>
          </a:ln>
        </p:spPr>
      </p:cxnSp>
      <p:sp>
        <p:nvSpPr>
          <p:cNvPr id="281" name="Google Shape;281;p23"/>
          <p:cNvSpPr/>
          <p:nvPr/>
        </p:nvSpPr>
        <p:spPr>
          <a:xfrm>
            <a:off x="743850" y="2399900"/>
            <a:ext cx="7704300" cy="704421"/>
          </a:xfrm>
          <a:custGeom>
            <a:rect b="b" l="l" r="r" t="t"/>
            <a:pathLst>
              <a:path extrusionOk="0" h="30667" w="302723">
                <a:moveTo>
                  <a:pt x="250" y="10478"/>
                </a:moveTo>
                <a:cubicBezTo>
                  <a:pt x="-2610" y="21928"/>
                  <a:pt x="22116" y="25320"/>
                  <a:pt x="33566" y="22460"/>
                </a:cubicBezTo>
                <a:cubicBezTo>
                  <a:pt x="46175" y="19310"/>
                  <a:pt x="57272" y="11794"/>
                  <a:pt x="69219" y="6679"/>
                </a:cubicBezTo>
                <a:cubicBezTo>
                  <a:pt x="75395" y="4035"/>
                  <a:pt x="82135" y="-1293"/>
                  <a:pt x="88508" y="834"/>
                </a:cubicBezTo>
                <a:cubicBezTo>
                  <a:pt x="100425" y="4811"/>
                  <a:pt x="108542" y="16255"/>
                  <a:pt x="119778" y="21876"/>
                </a:cubicBezTo>
                <a:cubicBezTo>
                  <a:pt x="133929" y="28956"/>
                  <a:pt x="150837" y="32027"/>
                  <a:pt x="166537" y="30059"/>
                </a:cubicBezTo>
                <a:cubicBezTo>
                  <a:pt x="190768" y="27022"/>
                  <a:pt x="209228" y="-2776"/>
                  <a:pt x="233461" y="250"/>
                </a:cubicBezTo>
                <a:cubicBezTo>
                  <a:pt x="253869" y="2799"/>
                  <a:pt x="268070" y="24265"/>
                  <a:pt x="288110" y="28890"/>
                </a:cubicBezTo>
                <a:cubicBezTo>
                  <a:pt x="292857" y="29986"/>
                  <a:pt x="298670" y="31301"/>
                  <a:pt x="302723" y="28597"/>
                </a:cubicBezTo>
              </a:path>
            </a:pathLst>
          </a:custGeom>
          <a:noFill/>
          <a:ln cap="flat" cmpd="sng" w="9525">
            <a:solidFill>
              <a:schemeClr val="accent3"/>
            </a:solidFill>
            <a:prstDash val="solid"/>
            <a:round/>
            <a:headEnd len="med" w="med" type="oval"/>
            <a:tailEnd len="med" w="med" type="oval"/>
          </a:ln>
        </p:spPr>
      </p:sp>
      <p:cxnSp>
        <p:nvCxnSpPr>
          <p:cNvPr id="282" name="Google Shape;282;p23"/>
          <p:cNvCxnSpPr/>
          <p:nvPr/>
        </p:nvCxnSpPr>
        <p:spPr>
          <a:xfrm rot="5400000">
            <a:off x="506975" y="1917700"/>
            <a:ext cx="1006200" cy="534600"/>
          </a:xfrm>
          <a:prstGeom prst="curvedConnector3">
            <a:avLst>
              <a:gd fmla="val 50000" name="adj1"/>
            </a:avLst>
          </a:prstGeom>
          <a:noFill/>
          <a:ln cap="flat" cmpd="sng" w="9525">
            <a:solidFill>
              <a:schemeClr val="accent3"/>
            </a:solidFill>
            <a:prstDash val="solid"/>
            <a:round/>
            <a:headEnd len="med" w="med" type="none"/>
            <a:tailEnd len="med" w="med" type="none"/>
          </a:ln>
        </p:spPr>
      </p:cxnSp>
      <p:sp>
        <p:nvSpPr>
          <p:cNvPr id="283" name="Google Shape;283;p23"/>
          <p:cNvSpPr/>
          <p:nvPr/>
        </p:nvSpPr>
        <p:spPr>
          <a:xfrm rot="-5400000">
            <a:off x="1042170" y="902429"/>
            <a:ext cx="481397" cy="1243345"/>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cxnSp>
        <p:nvCxnSpPr>
          <p:cNvPr id="284" name="Google Shape;284;p23"/>
          <p:cNvCxnSpPr/>
          <p:nvPr/>
        </p:nvCxnSpPr>
        <p:spPr>
          <a:xfrm>
            <a:off x="3017050" y="1720275"/>
            <a:ext cx="0" cy="613800"/>
          </a:xfrm>
          <a:prstGeom prst="straightConnector1">
            <a:avLst/>
          </a:prstGeom>
          <a:noFill/>
          <a:ln cap="flat" cmpd="sng" w="9525">
            <a:solidFill>
              <a:schemeClr val="accent3"/>
            </a:solidFill>
            <a:prstDash val="solid"/>
            <a:round/>
            <a:headEnd len="med" w="med" type="none"/>
            <a:tailEnd len="med" w="med" type="none"/>
          </a:ln>
        </p:spPr>
      </p:cxnSp>
      <p:cxnSp>
        <p:nvCxnSpPr>
          <p:cNvPr id="285" name="Google Shape;285;p23"/>
          <p:cNvCxnSpPr/>
          <p:nvPr/>
        </p:nvCxnSpPr>
        <p:spPr>
          <a:xfrm>
            <a:off x="5837200" y="1729075"/>
            <a:ext cx="0" cy="728100"/>
          </a:xfrm>
          <a:prstGeom prst="straightConnector1">
            <a:avLst/>
          </a:prstGeom>
          <a:noFill/>
          <a:ln cap="flat" cmpd="sng" w="9525">
            <a:solidFill>
              <a:schemeClr val="accent3"/>
            </a:solidFill>
            <a:prstDash val="solid"/>
            <a:round/>
            <a:headEnd len="med" w="med" type="none"/>
            <a:tailEnd len="med" w="med" type="none"/>
          </a:ln>
        </p:spPr>
      </p:cxnSp>
      <p:sp>
        <p:nvSpPr>
          <p:cNvPr id="286" name="Google Shape;286;p23"/>
          <p:cNvSpPr/>
          <p:nvPr/>
        </p:nvSpPr>
        <p:spPr>
          <a:xfrm rot="-5400000">
            <a:off x="6662785" y="589869"/>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287" name="Google Shape;287;p23"/>
          <p:cNvSpPr/>
          <p:nvPr/>
        </p:nvSpPr>
        <p:spPr>
          <a:xfrm rot="10147888">
            <a:off x="5652575" y="1380715"/>
            <a:ext cx="411370" cy="311632"/>
          </a:xfrm>
          <a:custGeom>
            <a:rect b="b" l="l" r="r" t="t"/>
            <a:pathLst>
              <a:path extrusionOk="0" h="31997" w="33148">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FCAA8">
              <a:alpha val="63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rot="-5400000">
            <a:off x="5238110" y="2684744"/>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289" name="Google Shape;289;p23"/>
          <p:cNvSpPr/>
          <p:nvPr/>
        </p:nvSpPr>
        <p:spPr>
          <a:xfrm rot="10147888">
            <a:off x="4227900" y="3505340"/>
            <a:ext cx="411370" cy="311632"/>
          </a:xfrm>
          <a:custGeom>
            <a:rect b="b" l="l" r="r" t="t"/>
            <a:pathLst>
              <a:path extrusionOk="0" h="31997" w="33148">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B9F0F6">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rot="-1470671">
            <a:off x="4198342" y="3463511"/>
            <a:ext cx="437859" cy="273107"/>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rot="-5400000">
            <a:off x="3828060" y="589869"/>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292" name="Google Shape;292;p23"/>
          <p:cNvSpPr/>
          <p:nvPr/>
        </p:nvSpPr>
        <p:spPr>
          <a:xfrm rot="10147888">
            <a:off x="2817850" y="1380715"/>
            <a:ext cx="411370" cy="311632"/>
          </a:xfrm>
          <a:custGeom>
            <a:rect b="b" l="l" r="r" t="t"/>
            <a:pathLst>
              <a:path extrusionOk="0" h="31997" w="33148">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847B7D">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rot="-5400000">
            <a:off x="2408210" y="2684744"/>
            <a:ext cx="481397" cy="1868466"/>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dk1"/>
          </a:solidFill>
          <a:ln>
            <a:noFill/>
          </a:ln>
        </p:spPr>
      </p:sp>
      <p:sp>
        <p:nvSpPr>
          <p:cNvPr id="294" name="Google Shape;294;p23"/>
          <p:cNvSpPr/>
          <p:nvPr/>
        </p:nvSpPr>
        <p:spPr>
          <a:xfrm rot="10147888">
            <a:off x="1375200" y="3505340"/>
            <a:ext cx="411370" cy="311632"/>
          </a:xfrm>
          <a:custGeom>
            <a:rect b="b" l="l" r="r" t="t"/>
            <a:pathLst>
              <a:path extrusionOk="0" h="31997" w="33148">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7BCAF">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rot="-1470671">
            <a:off x="1345642" y="3463511"/>
            <a:ext cx="437859" cy="273107"/>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 Club Slides for College Infographics</a:t>
            </a:r>
            <a:endParaRPr/>
          </a:p>
        </p:txBody>
      </p:sp>
      <p:sp>
        <p:nvSpPr>
          <p:cNvPr id="297" name="Google Shape;297;p23"/>
          <p:cNvSpPr txBox="1"/>
          <p:nvPr/>
        </p:nvSpPr>
        <p:spPr>
          <a:xfrm>
            <a:off x="1771251" y="3348400"/>
            <a:ext cx="17553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Neptune</a:t>
            </a:r>
            <a:endParaRPr sz="2200">
              <a:solidFill>
                <a:srgbClr val="87725D"/>
              </a:solidFill>
              <a:latin typeface="Palanquin Dark"/>
              <a:ea typeface="Palanquin Dark"/>
              <a:cs typeface="Palanquin Dark"/>
              <a:sym typeface="Palanquin Dark"/>
            </a:endParaRPr>
          </a:p>
        </p:txBody>
      </p:sp>
      <p:sp>
        <p:nvSpPr>
          <p:cNvPr id="298" name="Google Shape;298;p23"/>
          <p:cNvSpPr txBox="1"/>
          <p:nvPr/>
        </p:nvSpPr>
        <p:spPr>
          <a:xfrm>
            <a:off x="1771251" y="3768287"/>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Neptune is </a:t>
            </a:r>
            <a:r>
              <a:rPr lang="en">
                <a:solidFill>
                  <a:srgbClr val="87725D"/>
                </a:solidFill>
                <a:latin typeface="Cabin"/>
                <a:ea typeface="Cabin"/>
                <a:cs typeface="Cabin"/>
                <a:sym typeface="Cabin"/>
              </a:rPr>
              <a:t>the farthest planet</a:t>
            </a:r>
            <a:endParaRPr>
              <a:solidFill>
                <a:srgbClr val="87725D"/>
              </a:solidFill>
              <a:latin typeface="Cabin"/>
              <a:ea typeface="Cabin"/>
              <a:cs typeface="Cabin"/>
              <a:sym typeface="Cabin"/>
            </a:endParaRPr>
          </a:p>
        </p:txBody>
      </p:sp>
      <p:sp>
        <p:nvSpPr>
          <p:cNvPr id="299" name="Google Shape;299;p23"/>
          <p:cNvSpPr txBox="1"/>
          <p:nvPr/>
        </p:nvSpPr>
        <p:spPr>
          <a:xfrm>
            <a:off x="3196551" y="1290100"/>
            <a:ext cx="17553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Mercury</a:t>
            </a:r>
            <a:endParaRPr sz="2200">
              <a:solidFill>
                <a:srgbClr val="87725D"/>
              </a:solidFill>
              <a:latin typeface="Palanquin Dark"/>
              <a:ea typeface="Palanquin Dark"/>
              <a:cs typeface="Palanquin Dark"/>
              <a:sym typeface="Palanquin Dark"/>
            </a:endParaRPr>
          </a:p>
        </p:txBody>
      </p:sp>
      <p:sp>
        <p:nvSpPr>
          <p:cNvPr id="300" name="Google Shape;300;p23"/>
          <p:cNvSpPr txBox="1"/>
          <p:nvPr/>
        </p:nvSpPr>
        <p:spPr>
          <a:xfrm>
            <a:off x="3196551" y="1709987"/>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Mercury is the closest planet</a:t>
            </a:r>
            <a:endParaRPr>
              <a:solidFill>
                <a:srgbClr val="87725D"/>
              </a:solidFill>
              <a:latin typeface="Cabin"/>
              <a:ea typeface="Cabin"/>
              <a:cs typeface="Cabin"/>
              <a:sym typeface="Cabin"/>
            </a:endParaRPr>
          </a:p>
        </p:txBody>
      </p:sp>
      <p:sp>
        <p:nvSpPr>
          <p:cNvPr id="301" name="Google Shape;301;p23"/>
          <p:cNvSpPr txBox="1"/>
          <p:nvPr/>
        </p:nvSpPr>
        <p:spPr>
          <a:xfrm>
            <a:off x="4621851" y="3348400"/>
            <a:ext cx="17553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Venus</a:t>
            </a:r>
            <a:endParaRPr sz="2200">
              <a:solidFill>
                <a:srgbClr val="87725D"/>
              </a:solidFill>
              <a:latin typeface="Palanquin Dark"/>
              <a:ea typeface="Palanquin Dark"/>
              <a:cs typeface="Palanquin Dark"/>
              <a:sym typeface="Palanquin Dark"/>
            </a:endParaRPr>
          </a:p>
        </p:txBody>
      </p:sp>
      <p:sp>
        <p:nvSpPr>
          <p:cNvPr id="302" name="Google Shape;302;p23"/>
          <p:cNvSpPr txBox="1"/>
          <p:nvPr/>
        </p:nvSpPr>
        <p:spPr>
          <a:xfrm>
            <a:off x="4621850" y="3768287"/>
            <a:ext cx="1755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Venus has a beautiful name</a:t>
            </a:r>
            <a:endParaRPr>
              <a:solidFill>
                <a:srgbClr val="87725D"/>
              </a:solidFill>
              <a:latin typeface="Cabin"/>
              <a:ea typeface="Cabin"/>
              <a:cs typeface="Cabin"/>
              <a:sym typeface="Cabin"/>
            </a:endParaRPr>
          </a:p>
        </p:txBody>
      </p:sp>
      <p:sp>
        <p:nvSpPr>
          <p:cNvPr id="303" name="Google Shape;303;p23"/>
          <p:cNvSpPr txBox="1"/>
          <p:nvPr/>
        </p:nvSpPr>
        <p:spPr>
          <a:xfrm>
            <a:off x="6047151" y="1290100"/>
            <a:ext cx="17553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87725D"/>
                </a:solidFill>
                <a:latin typeface="Palanquin Dark"/>
                <a:ea typeface="Palanquin Dark"/>
                <a:cs typeface="Palanquin Dark"/>
                <a:sym typeface="Palanquin Dark"/>
              </a:rPr>
              <a:t>Mars</a:t>
            </a:r>
            <a:endParaRPr sz="2200">
              <a:solidFill>
                <a:srgbClr val="87725D"/>
              </a:solidFill>
              <a:latin typeface="Palanquin Dark"/>
              <a:ea typeface="Palanquin Dark"/>
              <a:cs typeface="Palanquin Dark"/>
              <a:sym typeface="Palanquin Dark"/>
            </a:endParaRPr>
          </a:p>
        </p:txBody>
      </p:sp>
      <p:sp>
        <p:nvSpPr>
          <p:cNvPr id="304" name="Google Shape;304;p23"/>
          <p:cNvSpPr txBox="1"/>
          <p:nvPr/>
        </p:nvSpPr>
        <p:spPr>
          <a:xfrm>
            <a:off x="6047150" y="1709975"/>
            <a:ext cx="1438800" cy="7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7725D"/>
                </a:solidFill>
                <a:latin typeface="Cabin"/>
                <a:ea typeface="Cabin"/>
                <a:cs typeface="Cabin"/>
                <a:sym typeface="Cabin"/>
              </a:rPr>
              <a:t>Despite being red, Mars is cold</a:t>
            </a:r>
            <a:endParaRPr>
              <a:solidFill>
                <a:srgbClr val="87725D"/>
              </a:solidFill>
              <a:latin typeface="Cabin"/>
              <a:ea typeface="Cabin"/>
              <a:cs typeface="Cabin"/>
              <a:sym typeface="Cabin"/>
            </a:endParaRPr>
          </a:p>
        </p:txBody>
      </p:sp>
      <p:sp>
        <p:nvSpPr>
          <p:cNvPr id="305" name="Google Shape;305;p23"/>
          <p:cNvSpPr/>
          <p:nvPr/>
        </p:nvSpPr>
        <p:spPr>
          <a:xfrm>
            <a:off x="1260901" y="2633050"/>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306" name="Google Shape;306;p23"/>
          <p:cNvSpPr/>
          <p:nvPr/>
        </p:nvSpPr>
        <p:spPr>
          <a:xfrm>
            <a:off x="2672588" y="2339507"/>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307" name="Google Shape;307;p23"/>
          <p:cNvSpPr/>
          <p:nvPr/>
        </p:nvSpPr>
        <p:spPr>
          <a:xfrm>
            <a:off x="4141113" y="2633050"/>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308" name="Google Shape;308;p23"/>
          <p:cNvSpPr/>
          <p:nvPr/>
        </p:nvSpPr>
        <p:spPr>
          <a:xfrm>
            <a:off x="5507326" y="2339507"/>
            <a:ext cx="685574" cy="589205"/>
          </a:xfrm>
          <a:custGeom>
            <a:rect b="b" l="l" r="r" t="t"/>
            <a:pathLst>
              <a:path extrusionOk="0" h="51696" w="55344">
                <a:moveTo>
                  <a:pt x="6521" y="7894"/>
                </a:moveTo>
                <a:cubicBezTo>
                  <a:pt x="1060" y="14876"/>
                  <a:pt x="-2877" y="35818"/>
                  <a:pt x="2711" y="42927"/>
                </a:cubicBezTo>
                <a:cubicBezTo>
                  <a:pt x="8299" y="50036"/>
                  <a:pt x="31286" y="53722"/>
                  <a:pt x="40049" y="50547"/>
                </a:cubicBezTo>
                <a:cubicBezTo>
                  <a:pt x="48812" y="47372"/>
                  <a:pt x="56051" y="32129"/>
                  <a:pt x="55289" y="23877"/>
                </a:cubicBezTo>
                <a:cubicBezTo>
                  <a:pt x="54527" y="15625"/>
                  <a:pt x="43605" y="3700"/>
                  <a:pt x="35477" y="1036"/>
                </a:cubicBezTo>
                <a:cubicBezTo>
                  <a:pt x="27349" y="-1628"/>
                  <a:pt x="11982" y="912"/>
                  <a:pt x="6521" y="7894"/>
                </a:cubicBezTo>
                <a:close/>
              </a:path>
            </a:pathLst>
          </a:custGeom>
          <a:solidFill>
            <a:schemeClr val="dk1"/>
          </a:solidFill>
          <a:ln>
            <a:noFill/>
          </a:ln>
        </p:spPr>
      </p:sp>
      <p:sp>
        <p:nvSpPr>
          <p:cNvPr id="309" name="Google Shape;309;p23"/>
          <p:cNvSpPr txBox="1"/>
          <p:nvPr/>
        </p:nvSpPr>
        <p:spPr>
          <a:xfrm>
            <a:off x="4310225" y="1770575"/>
            <a:ext cx="6420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87725D"/>
                </a:solidFill>
                <a:latin typeface="Palanquin Dark"/>
                <a:ea typeface="Palanquin Dark"/>
                <a:cs typeface="Palanquin Dark"/>
                <a:sym typeface="Palanquin Dark"/>
              </a:rPr>
              <a:t>20%</a:t>
            </a:r>
            <a:endParaRPr sz="1600">
              <a:solidFill>
                <a:srgbClr val="87725D"/>
              </a:solidFill>
              <a:latin typeface="Palanquin Dark"/>
              <a:ea typeface="Palanquin Dark"/>
              <a:cs typeface="Palanquin Dark"/>
              <a:sym typeface="Palanquin Dark"/>
            </a:endParaRPr>
          </a:p>
        </p:txBody>
      </p:sp>
      <p:sp>
        <p:nvSpPr>
          <p:cNvPr id="310" name="Google Shape;310;p23"/>
          <p:cNvSpPr txBox="1"/>
          <p:nvPr/>
        </p:nvSpPr>
        <p:spPr>
          <a:xfrm>
            <a:off x="7195725" y="1770575"/>
            <a:ext cx="6420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87725D"/>
                </a:solidFill>
                <a:latin typeface="Palanquin Dark"/>
                <a:ea typeface="Palanquin Dark"/>
                <a:cs typeface="Palanquin Dark"/>
                <a:sym typeface="Palanquin Dark"/>
              </a:rPr>
              <a:t>4</a:t>
            </a:r>
            <a:r>
              <a:rPr lang="en" sz="1600">
                <a:solidFill>
                  <a:srgbClr val="87725D"/>
                </a:solidFill>
                <a:latin typeface="Palanquin Dark"/>
                <a:ea typeface="Palanquin Dark"/>
                <a:cs typeface="Palanquin Dark"/>
                <a:sym typeface="Palanquin Dark"/>
              </a:rPr>
              <a:t>0%</a:t>
            </a:r>
            <a:endParaRPr sz="1600">
              <a:solidFill>
                <a:srgbClr val="87725D"/>
              </a:solidFill>
              <a:latin typeface="Palanquin Dark"/>
              <a:ea typeface="Palanquin Dark"/>
              <a:cs typeface="Palanquin Dark"/>
              <a:sym typeface="Palanquin Dark"/>
            </a:endParaRPr>
          </a:p>
        </p:txBody>
      </p:sp>
      <p:sp>
        <p:nvSpPr>
          <p:cNvPr id="311" name="Google Shape;311;p23"/>
          <p:cNvSpPr txBox="1"/>
          <p:nvPr/>
        </p:nvSpPr>
        <p:spPr>
          <a:xfrm>
            <a:off x="2885550" y="3828875"/>
            <a:ext cx="6420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87725D"/>
                </a:solidFill>
                <a:latin typeface="Palanquin Dark"/>
                <a:ea typeface="Palanquin Dark"/>
                <a:cs typeface="Palanquin Dark"/>
                <a:sym typeface="Palanquin Dark"/>
              </a:rPr>
              <a:t>7</a:t>
            </a:r>
            <a:r>
              <a:rPr lang="en" sz="1600">
                <a:solidFill>
                  <a:srgbClr val="87725D"/>
                </a:solidFill>
                <a:latin typeface="Palanquin Dark"/>
                <a:ea typeface="Palanquin Dark"/>
                <a:cs typeface="Palanquin Dark"/>
                <a:sym typeface="Palanquin Dark"/>
              </a:rPr>
              <a:t>0%</a:t>
            </a:r>
            <a:endParaRPr sz="1600">
              <a:solidFill>
                <a:srgbClr val="87725D"/>
              </a:solidFill>
              <a:latin typeface="Palanquin Dark"/>
              <a:ea typeface="Palanquin Dark"/>
              <a:cs typeface="Palanquin Dark"/>
              <a:sym typeface="Palanquin Dark"/>
            </a:endParaRPr>
          </a:p>
        </p:txBody>
      </p:sp>
      <p:sp>
        <p:nvSpPr>
          <p:cNvPr id="312" name="Google Shape;312;p23"/>
          <p:cNvSpPr txBox="1"/>
          <p:nvPr/>
        </p:nvSpPr>
        <p:spPr>
          <a:xfrm>
            <a:off x="5771050" y="3828875"/>
            <a:ext cx="642000" cy="4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87725D"/>
                </a:solidFill>
                <a:latin typeface="Palanquin Dark"/>
                <a:ea typeface="Palanquin Dark"/>
                <a:cs typeface="Palanquin Dark"/>
                <a:sym typeface="Palanquin Dark"/>
              </a:rPr>
              <a:t>10%</a:t>
            </a:r>
            <a:endParaRPr sz="1600">
              <a:solidFill>
                <a:srgbClr val="87725D"/>
              </a:solidFill>
              <a:latin typeface="Palanquin Dark"/>
              <a:ea typeface="Palanquin Dark"/>
              <a:cs typeface="Palanquin Dark"/>
              <a:sym typeface="Palanquin Dark"/>
            </a:endParaRPr>
          </a:p>
        </p:txBody>
      </p:sp>
      <p:grpSp>
        <p:nvGrpSpPr>
          <p:cNvPr id="313" name="Google Shape;313;p23"/>
          <p:cNvGrpSpPr/>
          <p:nvPr/>
        </p:nvGrpSpPr>
        <p:grpSpPr>
          <a:xfrm>
            <a:off x="1436485" y="2759732"/>
            <a:ext cx="334403" cy="334159"/>
            <a:chOff x="2058141" y="2644658"/>
            <a:chExt cx="425774" cy="425463"/>
          </a:xfrm>
        </p:grpSpPr>
        <p:sp>
          <p:nvSpPr>
            <p:cNvPr id="314" name="Google Shape;314;p23"/>
            <p:cNvSpPr/>
            <p:nvPr/>
          </p:nvSpPr>
          <p:spPr>
            <a:xfrm>
              <a:off x="2072260" y="2711946"/>
              <a:ext cx="397535" cy="267732"/>
            </a:xfrm>
            <a:custGeom>
              <a:rect b="b" l="l" r="r" t="t"/>
              <a:pathLst>
                <a:path extrusionOk="0" h="12060" w="17907">
                  <a:moveTo>
                    <a:pt x="12249" y="9583"/>
                  </a:moveTo>
                  <a:cubicBezTo>
                    <a:pt x="12561" y="9583"/>
                    <a:pt x="12817" y="9840"/>
                    <a:pt x="12817" y="10138"/>
                  </a:cubicBezTo>
                  <a:cubicBezTo>
                    <a:pt x="12817" y="10449"/>
                    <a:pt x="12561" y="10706"/>
                    <a:pt x="12249" y="10706"/>
                  </a:cubicBezTo>
                  <a:lnTo>
                    <a:pt x="5658" y="10706"/>
                  </a:lnTo>
                  <a:cubicBezTo>
                    <a:pt x="5346" y="10706"/>
                    <a:pt x="5103" y="10449"/>
                    <a:pt x="5103" y="10138"/>
                  </a:cubicBezTo>
                  <a:cubicBezTo>
                    <a:pt x="5103" y="9840"/>
                    <a:pt x="5346" y="9583"/>
                    <a:pt x="5658" y="9583"/>
                  </a:cubicBezTo>
                  <a:close/>
                  <a:moveTo>
                    <a:pt x="1584" y="1"/>
                  </a:moveTo>
                  <a:cubicBezTo>
                    <a:pt x="705" y="55"/>
                    <a:pt x="1" y="786"/>
                    <a:pt x="1" y="1679"/>
                  </a:cubicBezTo>
                  <a:lnTo>
                    <a:pt x="1" y="12059"/>
                  </a:lnTo>
                  <a:lnTo>
                    <a:pt x="17906" y="12059"/>
                  </a:lnTo>
                  <a:lnTo>
                    <a:pt x="17906" y="1679"/>
                  </a:lnTo>
                  <a:cubicBezTo>
                    <a:pt x="17906" y="786"/>
                    <a:pt x="17202" y="55"/>
                    <a:pt x="16336" y="1"/>
                  </a:cubicBezTo>
                  <a:lnTo>
                    <a:pt x="16336" y="5346"/>
                  </a:lnTo>
                  <a:cubicBezTo>
                    <a:pt x="16336" y="6281"/>
                    <a:pt x="15578" y="7039"/>
                    <a:pt x="14645" y="7039"/>
                  </a:cubicBezTo>
                  <a:lnTo>
                    <a:pt x="11356" y="7039"/>
                  </a:lnTo>
                  <a:cubicBezTo>
                    <a:pt x="10937" y="7039"/>
                    <a:pt x="10544" y="7228"/>
                    <a:pt x="10300" y="7566"/>
                  </a:cubicBezTo>
                  <a:cubicBezTo>
                    <a:pt x="9962" y="8013"/>
                    <a:pt x="9458" y="8236"/>
                    <a:pt x="8953" y="8236"/>
                  </a:cubicBezTo>
                  <a:cubicBezTo>
                    <a:pt x="8449" y="8236"/>
                    <a:pt x="7945" y="8013"/>
                    <a:pt x="7607" y="7566"/>
                  </a:cubicBezTo>
                  <a:cubicBezTo>
                    <a:pt x="7363" y="7228"/>
                    <a:pt x="6970" y="7039"/>
                    <a:pt x="6564" y="7039"/>
                  </a:cubicBezTo>
                  <a:lnTo>
                    <a:pt x="3262" y="7039"/>
                  </a:lnTo>
                  <a:cubicBezTo>
                    <a:pt x="2329" y="7039"/>
                    <a:pt x="1584" y="6281"/>
                    <a:pt x="1584" y="5346"/>
                  </a:cubicBezTo>
                  <a:lnTo>
                    <a:pt x="1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2132355" y="2644658"/>
              <a:ext cx="126518" cy="217227"/>
            </a:xfrm>
            <a:custGeom>
              <a:rect b="b" l="l" r="r" t="t"/>
              <a:pathLst>
                <a:path extrusionOk="0" h="9785" w="5699">
                  <a:moveTo>
                    <a:pt x="3249" y="1529"/>
                  </a:moveTo>
                  <a:cubicBezTo>
                    <a:pt x="3560" y="1529"/>
                    <a:pt x="3817" y="1787"/>
                    <a:pt x="3817" y="2084"/>
                  </a:cubicBezTo>
                  <a:cubicBezTo>
                    <a:pt x="3817" y="2395"/>
                    <a:pt x="3560" y="2653"/>
                    <a:pt x="3249" y="2653"/>
                  </a:cubicBezTo>
                  <a:lnTo>
                    <a:pt x="2058" y="2653"/>
                  </a:lnTo>
                  <a:cubicBezTo>
                    <a:pt x="1746" y="2653"/>
                    <a:pt x="1489" y="2395"/>
                    <a:pt x="1489" y="2084"/>
                  </a:cubicBezTo>
                  <a:cubicBezTo>
                    <a:pt x="1489" y="1787"/>
                    <a:pt x="1746" y="1529"/>
                    <a:pt x="2058" y="1529"/>
                  </a:cubicBezTo>
                  <a:close/>
                  <a:moveTo>
                    <a:pt x="3249" y="3925"/>
                  </a:moveTo>
                  <a:cubicBezTo>
                    <a:pt x="3560" y="3925"/>
                    <a:pt x="3817" y="4182"/>
                    <a:pt x="3817" y="4494"/>
                  </a:cubicBezTo>
                  <a:cubicBezTo>
                    <a:pt x="3817" y="4791"/>
                    <a:pt x="3560" y="5048"/>
                    <a:pt x="3249" y="5048"/>
                  </a:cubicBezTo>
                  <a:lnTo>
                    <a:pt x="2058" y="5048"/>
                  </a:lnTo>
                  <a:cubicBezTo>
                    <a:pt x="1746" y="5048"/>
                    <a:pt x="1489" y="4791"/>
                    <a:pt x="1489" y="4494"/>
                  </a:cubicBezTo>
                  <a:cubicBezTo>
                    <a:pt x="1489" y="4182"/>
                    <a:pt x="1746" y="3925"/>
                    <a:pt x="2058" y="3925"/>
                  </a:cubicBezTo>
                  <a:close/>
                  <a:moveTo>
                    <a:pt x="3249" y="6320"/>
                  </a:moveTo>
                  <a:cubicBezTo>
                    <a:pt x="3560" y="6320"/>
                    <a:pt x="3817" y="6578"/>
                    <a:pt x="3817" y="6889"/>
                  </a:cubicBezTo>
                  <a:cubicBezTo>
                    <a:pt x="3817" y="7200"/>
                    <a:pt x="3560" y="7444"/>
                    <a:pt x="3249" y="7444"/>
                  </a:cubicBezTo>
                  <a:lnTo>
                    <a:pt x="2058" y="7444"/>
                  </a:lnTo>
                  <a:cubicBezTo>
                    <a:pt x="1746" y="7444"/>
                    <a:pt x="1489" y="7200"/>
                    <a:pt x="1489" y="6889"/>
                  </a:cubicBezTo>
                  <a:cubicBezTo>
                    <a:pt x="1489" y="6578"/>
                    <a:pt x="1746" y="6320"/>
                    <a:pt x="2058" y="6320"/>
                  </a:cubicBezTo>
                  <a:close/>
                  <a:moveTo>
                    <a:pt x="555" y="0"/>
                  </a:moveTo>
                  <a:cubicBezTo>
                    <a:pt x="244" y="0"/>
                    <a:pt x="1" y="244"/>
                    <a:pt x="1" y="555"/>
                  </a:cubicBezTo>
                  <a:lnTo>
                    <a:pt x="1" y="8377"/>
                  </a:lnTo>
                  <a:cubicBezTo>
                    <a:pt x="1" y="8689"/>
                    <a:pt x="244" y="8946"/>
                    <a:pt x="555" y="8946"/>
                  </a:cubicBezTo>
                  <a:lnTo>
                    <a:pt x="3857" y="8946"/>
                  </a:lnTo>
                  <a:cubicBezTo>
                    <a:pt x="4561" y="8946"/>
                    <a:pt x="5238" y="9258"/>
                    <a:pt x="5698" y="9785"/>
                  </a:cubicBezTo>
                  <a:lnTo>
                    <a:pt x="5698" y="1827"/>
                  </a:lnTo>
                  <a:cubicBezTo>
                    <a:pt x="5698" y="825"/>
                    <a:pt x="4886" y="0"/>
                    <a:pt x="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a:off x="2283781" y="2644658"/>
              <a:ext cx="126229" cy="216938"/>
            </a:xfrm>
            <a:custGeom>
              <a:rect b="b" l="l" r="r" t="t"/>
              <a:pathLst>
                <a:path extrusionOk="0" h="9772" w="5686">
                  <a:moveTo>
                    <a:pt x="3614" y="1529"/>
                  </a:moveTo>
                  <a:cubicBezTo>
                    <a:pt x="3926" y="1529"/>
                    <a:pt x="4183" y="1787"/>
                    <a:pt x="4183" y="2084"/>
                  </a:cubicBezTo>
                  <a:cubicBezTo>
                    <a:pt x="4183" y="2395"/>
                    <a:pt x="3926" y="2653"/>
                    <a:pt x="3614" y="2653"/>
                  </a:cubicBezTo>
                  <a:lnTo>
                    <a:pt x="2423" y="2653"/>
                  </a:lnTo>
                  <a:cubicBezTo>
                    <a:pt x="2112" y="2653"/>
                    <a:pt x="1855" y="2395"/>
                    <a:pt x="1855" y="2084"/>
                  </a:cubicBezTo>
                  <a:cubicBezTo>
                    <a:pt x="1855" y="1787"/>
                    <a:pt x="2112" y="1529"/>
                    <a:pt x="2423" y="1529"/>
                  </a:cubicBezTo>
                  <a:close/>
                  <a:moveTo>
                    <a:pt x="3614" y="3925"/>
                  </a:moveTo>
                  <a:cubicBezTo>
                    <a:pt x="3926" y="3925"/>
                    <a:pt x="4183" y="4182"/>
                    <a:pt x="4183" y="4494"/>
                  </a:cubicBezTo>
                  <a:cubicBezTo>
                    <a:pt x="4183" y="4791"/>
                    <a:pt x="3926" y="5048"/>
                    <a:pt x="3614" y="5048"/>
                  </a:cubicBezTo>
                  <a:lnTo>
                    <a:pt x="2423" y="5048"/>
                  </a:lnTo>
                  <a:cubicBezTo>
                    <a:pt x="2112" y="5048"/>
                    <a:pt x="1855" y="4791"/>
                    <a:pt x="1855" y="4494"/>
                  </a:cubicBezTo>
                  <a:cubicBezTo>
                    <a:pt x="1855" y="4182"/>
                    <a:pt x="2112" y="3925"/>
                    <a:pt x="2423" y="3925"/>
                  </a:cubicBezTo>
                  <a:close/>
                  <a:moveTo>
                    <a:pt x="3614" y="6320"/>
                  </a:moveTo>
                  <a:cubicBezTo>
                    <a:pt x="3926" y="6320"/>
                    <a:pt x="4183" y="6578"/>
                    <a:pt x="4183" y="6889"/>
                  </a:cubicBezTo>
                  <a:cubicBezTo>
                    <a:pt x="4183" y="7200"/>
                    <a:pt x="3926" y="7444"/>
                    <a:pt x="3614" y="7444"/>
                  </a:cubicBezTo>
                  <a:lnTo>
                    <a:pt x="2423" y="7444"/>
                  </a:lnTo>
                  <a:cubicBezTo>
                    <a:pt x="2112" y="7444"/>
                    <a:pt x="1855" y="7200"/>
                    <a:pt x="1855" y="6889"/>
                  </a:cubicBezTo>
                  <a:cubicBezTo>
                    <a:pt x="1855" y="6578"/>
                    <a:pt x="2112" y="6320"/>
                    <a:pt x="2423" y="6320"/>
                  </a:cubicBezTo>
                  <a:close/>
                  <a:moveTo>
                    <a:pt x="1800" y="0"/>
                  </a:moveTo>
                  <a:cubicBezTo>
                    <a:pt x="799" y="0"/>
                    <a:pt x="1" y="825"/>
                    <a:pt x="1" y="1827"/>
                  </a:cubicBezTo>
                  <a:lnTo>
                    <a:pt x="1" y="9772"/>
                  </a:lnTo>
                  <a:cubicBezTo>
                    <a:pt x="461" y="9244"/>
                    <a:pt x="1124" y="8946"/>
                    <a:pt x="1828" y="8946"/>
                  </a:cubicBezTo>
                  <a:lnTo>
                    <a:pt x="5117" y="8946"/>
                  </a:lnTo>
                  <a:cubicBezTo>
                    <a:pt x="5428" y="8946"/>
                    <a:pt x="5685" y="8689"/>
                    <a:pt x="5685" y="8377"/>
                  </a:cubicBezTo>
                  <a:lnTo>
                    <a:pt x="5685" y="555"/>
                  </a:lnTo>
                  <a:cubicBezTo>
                    <a:pt x="5685" y="244"/>
                    <a:pt x="5428" y="0"/>
                    <a:pt x="51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2058141" y="3004609"/>
              <a:ext cx="425774" cy="65512"/>
            </a:xfrm>
            <a:custGeom>
              <a:rect b="b" l="l" r="r" t="t"/>
              <a:pathLst>
                <a:path extrusionOk="0" h="2951" w="19179">
                  <a:moveTo>
                    <a:pt x="569" y="0"/>
                  </a:moveTo>
                  <a:cubicBezTo>
                    <a:pt x="258" y="0"/>
                    <a:pt x="0" y="244"/>
                    <a:pt x="0" y="555"/>
                  </a:cubicBezTo>
                  <a:lnTo>
                    <a:pt x="0" y="1273"/>
                  </a:lnTo>
                  <a:cubicBezTo>
                    <a:pt x="0" y="2193"/>
                    <a:pt x="758" y="2951"/>
                    <a:pt x="1692" y="2951"/>
                  </a:cubicBezTo>
                  <a:lnTo>
                    <a:pt x="17487" y="2951"/>
                  </a:lnTo>
                  <a:cubicBezTo>
                    <a:pt x="18421" y="2951"/>
                    <a:pt x="19179" y="2193"/>
                    <a:pt x="19179" y="1273"/>
                  </a:cubicBezTo>
                  <a:lnTo>
                    <a:pt x="19179" y="555"/>
                  </a:lnTo>
                  <a:cubicBezTo>
                    <a:pt x="19179" y="244"/>
                    <a:pt x="18921" y="0"/>
                    <a:pt x="18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23"/>
          <p:cNvGrpSpPr/>
          <p:nvPr/>
        </p:nvGrpSpPr>
        <p:grpSpPr>
          <a:xfrm>
            <a:off x="2840014" y="2443655"/>
            <a:ext cx="334403" cy="334403"/>
            <a:chOff x="2058141" y="3363050"/>
            <a:chExt cx="425774" cy="425774"/>
          </a:xfrm>
        </p:grpSpPr>
        <p:sp>
          <p:nvSpPr>
            <p:cNvPr id="319" name="Google Shape;319;p23"/>
            <p:cNvSpPr/>
            <p:nvPr/>
          </p:nvSpPr>
          <p:spPr>
            <a:xfrm>
              <a:off x="2245620" y="3587492"/>
              <a:ext cx="50816" cy="20158"/>
            </a:xfrm>
            <a:custGeom>
              <a:rect b="b" l="l" r="r" t="t"/>
              <a:pathLst>
                <a:path extrusionOk="0" h="908" w="2289">
                  <a:moveTo>
                    <a:pt x="1144" y="0"/>
                  </a:moveTo>
                  <a:cubicBezTo>
                    <a:pt x="752" y="0"/>
                    <a:pt x="359" y="95"/>
                    <a:pt x="1" y="285"/>
                  </a:cubicBezTo>
                  <a:cubicBezTo>
                    <a:pt x="421" y="407"/>
                    <a:pt x="813" y="623"/>
                    <a:pt x="1152" y="907"/>
                  </a:cubicBezTo>
                  <a:cubicBezTo>
                    <a:pt x="1476" y="623"/>
                    <a:pt x="1868" y="407"/>
                    <a:pt x="2288" y="285"/>
                  </a:cubicBezTo>
                  <a:cubicBezTo>
                    <a:pt x="1929" y="95"/>
                    <a:pt x="1537" y="0"/>
                    <a:pt x="1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2087289" y="3456179"/>
              <a:ext cx="367477" cy="159884"/>
            </a:xfrm>
            <a:custGeom>
              <a:rect b="b" l="l" r="r" t="t"/>
              <a:pathLst>
                <a:path extrusionOk="0" h="7202" w="16553">
                  <a:moveTo>
                    <a:pt x="8284" y="1"/>
                  </a:moveTo>
                  <a:cubicBezTo>
                    <a:pt x="4034" y="1"/>
                    <a:pt x="555" y="3155"/>
                    <a:pt x="1" y="7201"/>
                  </a:cubicBezTo>
                  <a:cubicBezTo>
                    <a:pt x="311" y="7053"/>
                    <a:pt x="650" y="6972"/>
                    <a:pt x="1015" y="6972"/>
                  </a:cubicBezTo>
                  <a:cubicBezTo>
                    <a:pt x="1300" y="6972"/>
                    <a:pt x="1598" y="6957"/>
                    <a:pt x="1881" y="6930"/>
                  </a:cubicBezTo>
                  <a:cubicBezTo>
                    <a:pt x="2531" y="3994"/>
                    <a:pt x="5157" y="1801"/>
                    <a:pt x="8284" y="1801"/>
                  </a:cubicBezTo>
                  <a:cubicBezTo>
                    <a:pt x="11409" y="1801"/>
                    <a:pt x="14022" y="3994"/>
                    <a:pt x="14672" y="6930"/>
                  </a:cubicBezTo>
                  <a:cubicBezTo>
                    <a:pt x="14969" y="6957"/>
                    <a:pt x="15253" y="6972"/>
                    <a:pt x="15538" y="6972"/>
                  </a:cubicBezTo>
                  <a:cubicBezTo>
                    <a:pt x="15903" y="6972"/>
                    <a:pt x="16242" y="7053"/>
                    <a:pt x="16552" y="7201"/>
                  </a:cubicBezTo>
                  <a:cubicBezTo>
                    <a:pt x="15998" y="3155"/>
                    <a:pt x="12533" y="1"/>
                    <a:pt x="8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2155488" y="3521092"/>
              <a:ext cx="231080" cy="85958"/>
            </a:xfrm>
            <a:custGeom>
              <a:rect b="b" l="l" r="r" t="t"/>
              <a:pathLst>
                <a:path extrusionOk="0" h="3872" w="10409">
                  <a:moveTo>
                    <a:pt x="5212" y="0"/>
                  </a:moveTo>
                  <a:cubicBezTo>
                    <a:pt x="2748" y="0"/>
                    <a:pt x="677" y="1624"/>
                    <a:pt x="0" y="3871"/>
                  </a:cubicBezTo>
                  <a:cubicBezTo>
                    <a:pt x="1327" y="3642"/>
                    <a:pt x="1990" y="3330"/>
                    <a:pt x="2409" y="3221"/>
                  </a:cubicBezTo>
                  <a:cubicBezTo>
                    <a:pt x="3128" y="2320"/>
                    <a:pt x="4170" y="1866"/>
                    <a:pt x="5211" y="1866"/>
                  </a:cubicBezTo>
                  <a:cubicBezTo>
                    <a:pt x="6247" y="1866"/>
                    <a:pt x="7284" y="2316"/>
                    <a:pt x="8000" y="3221"/>
                  </a:cubicBezTo>
                  <a:cubicBezTo>
                    <a:pt x="8433" y="3330"/>
                    <a:pt x="9082" y="3642"/>
                    <a:pt x="10409" y="3871"/>
                  </a:cubicBezTo>
                  <a:cubicBezTo>
                    <a:pt x="9732" y="1624"/>
                    <a:pt x="7661" y="0"/>
                    <a:pt x="5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2084892" y="3615752"/>
              <a:ext cx="372272" cy="81740"/>
            </a:xfrm>
            <a:custGeom>
              <a:rect b="b" l="l" r="r" t="t"/>
              <a:pathLst>
                <a:path extrusionOk="0" h="3682" w="16769">
                  <a:moveTo>
                    <a:pt x="6328" y="1"/>
                  </a:moveTo>
                  <a:cubicBezTo>
                    <a:pt x="6112" y="1"/>
                    <a:pt x="5891" y="35"/>
                    <a:pt x="5671" y="108"/>
                  </a:cubicBezTo>
                  <a:cubicBezTo>
                    <a:pt x="4900" y="365"/>
                    <a:pt x="4250" y="569"/>
                    <a:pt x="3261" y="731"/>
                  </a:cubicBezTo>
                  <a:cubicBezTo>
                    <a:pt x="2558" y="839"/>
                    <a:pt x="1841" y="906"/>
                    <a:pt x="1123" y="906"/>
                  </a:cubicBezTo>
                  <a:cubicBezTo>
                    <a:pt x="500" y="906"/>
                    <a:pt x="0" y="1408"/>
                    <a:pt x="0" y="2030"/>
                  </a:cubicBezTo>
                  <a:lnTo>
                    <a:pt x="0" y="3072"/>
                  </a:lnTo>
                  <a:lnTo>
                    <a:pt x="6212" y="3072"/>
                  </a:lnTo>
                  <a:cubicBezTo>
                    <a:pt x="6997" y="3072"/>
                    <a:pt x="7742" y="3288"/>
                    <a:pt x="8392" y="3681"/>
                  </a:cubicBezTo>
                  <a:cubicBezTo>
                    <a:pt x="9027" y="3288"/>
                    <a:pt x="9785" y="3072"/>
                    <a:pt x="10557" y="3072"/>
                  </a:cubicBezTo>
                  <a:lnTo>
                    <a:pt x="16769" y="3072"/>
                  </a:lnTo>
                  <a:lnTo>
                    <a:pt x="16769" y="2030"/>
                  </a:lnTo>
                  <a:cubicBezTo>
                    <a:pt x="16769" y="1408"/>
                    <a:pt x="16269" y="906"/>
                    <a:pt x="15646" y="906"/>
                  </a:cubicBezTo>
                  <a:cubicBezTo>
                    <a:pt x="14928" y="906"/>
                    <a:pt x="14211" y="839"/>
                    <a:pt x="13508" y="731"/>
                  </a:cubicBezTo>
                  <a:cubicBezTo>
                    <a:pt x="12479" y="554"/>
                    <a:pt x="11788" y="338"/>
                    <a:pt x="11098" y="108"/>
                  </a:cubicBezTo>
                  <a:cubicBezTo>
                    <a:pt x="10878" y="35"/>
                    <a:pt x="10658" y="1"/>
                    <a:pt x="10442" y="1"/>
                  </a:cubicBezTo>
                  <a:cubicBezTo>
                    <a:pt x="9346" y="1"/>
                    <a:pt x="8392" y="892"/>
                    <a:pt x="8392" y="2057"/>
                  </a:cubicBezTo>
                  <a:cubicBezTo>
                    <a:pt x="8392" y="892"/>
                    <a:pt x="7427" y="1"/>
                    <a:pt x="6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2058141" y="3708881"/>
              <a:ext cx="425774" cy="79942"/>
            </a:xfrm>
            <a:custGeom>
              <a:rect b="b" l="l" r="r" t="t"/>
              <a:pathLst>
                <a:path extrusionOk="0" h="3601" w="19179">
                  <a:moveTo>
                    <a:pt x="569" y="1"/>
                  </a:moveTo>
                  <a:cubicBezTo>
                    <a:pt x="258" y="1"/>
                    <a:pt x="0" y="257"/>
                    <a:pt x="0" y="555"/>
                  </a:cubicBezTo>
                  <a:lnTo>
                    <a:pt x="0" y="1502"/>
                  </a:lnTo>
                  <a:cubicBezTo>
                    <a:pt x="0" y="1814"/>
                    <a:pt x="258" y="2058"/>
                    <a:pt x="569" y="2058"/>
                  </a:cubicBezTo>
                  <a:lnTo>
                    <a:pt x="7729" y="2058"/>
                  </a:lnTo>
                  <a:cubicBezTo>
                    <a:pt x="7945" y="2058"/>
                    <a:pt x="8121" y="2206"/>
                    <a:pt x="8162" y="2423"/>
                  </a:cubicBezTo>
                  <a:cubicBezTo>
                    <a:pt x="8297" y="3100"/>
                    <a:pt x="8893" y="3601"/>
                    <a:pt x="9597" y="3601"/>
                  </a:cubicBezTo>
                  <a:cubicBezTo>
                    <a:pt x="10286" y="3601"/>
                    <a:pt x="10882" y="3100"/>
                    <a:pt x="11017" y="2423"/>
                  </a:cubicBezTo>
                  <a:cubicBezTo>
                    <a:pt x="11058" y="2206"/>
                    <a:pt x="11248" y="2058"/>
                    <a:pt x="11450" y="2058"/>
                  </a:cubicBezTo>
                  <a:lnTo>
                    <a:pt x="18610" y="2058"/>
                  </a:lnTo>
                  <a:cubicBezTo>
                    <a:pt x="18921" y="2058"/>
                    <a:pt x="19179" y="1814"/>
                    <a:pt x="19179" y="1502"/>
                  </a:cubicBezTo>
                  <a:lnTo>
                    <a:pt x="19179" y="555"/>
                  </a:lnTo>
                  <a:cubicBezTo>
                    <a:pt x="19179" y="257"/>
                    <a:pt x="18921" y="1"/>
                    <a:pt x="18610" y="1"/>
                  </a:cubicBezTo>
                  <a:lnTo>
                    <a:pt x="11762" y="1"/>
                  </a:lnTo>
                  <a:cubicBezTo>
                    <a:pt x="10950" y="1"/>
                    <a:pt x="10165" y="326"/>
                    <a:pt x="9597" y="894"/>
                  </a:cubicBezTo>
                  <a:cubicBezTo>
                    <a:pt x="9014" y="326"/>
                    <a:pt x="8229" y="1"/>
                    <a:pt x="7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2058141" y="3363050"/>
              <a:ext cx="105783" cy="118992"/>
            </a:xfrm>
            <a:custGeom>
              <a:rect b="b" l="l" r="r" t="t"/>
              <a:pathLst>
                <a:path extrusionOk="0" h="5360" w="4765">
                  <a:moveTo>
                    <a:pt x="2396" y="0"/>
                  </a:moveTo>
                  <a:cubicBezTo>
                    <a:pt x="2139" y="0"/>
                    <a:pt x="1895" y="190"/>
                    <a:pt x="1855" y="460"/>
                  </a:cubicBezTo>
                  <a:cubicBezTo>
                    <a:pt x="1692" y="1272"/>
                    <a:pt x="1164" y="1868"/>
                    <a:pt x="460" y="2139"/>
                  </a:cubicBezTo>
                  <a:lnTo>
                    <a:pt x="366" y="2180"/>
                  </a:lnTo>
                  <a:cubicBezTo>
                    <a:pt x="150" y="2261"/>
                    <a:pt x="0" y="2463"/>
                    <a:pt x="0" y="2694"/>
                  </a:cubicBezTo>
                  <a:cubicBezTo>
                    <a:pt x="0" y="2924"/>
                    <a:pt x="150" y="3140"/>
                    <a:pt x="366" y="3221"/>
                  </a:cubicBezTo>
                  <a:lnTo>
                    <a:pt x="474" y="3262"/>
                  </a:lnTo>
                  <a:cubicBezTo>
                    <a:pt x="1191" y="3546"/>
                    <a:pt x="1705" y="4156"/>
                    <a:pt x="1855" y="4900"/>
                  </a:cubicBezTo>
                  <a:cubicBezTo>
                    <a:pt x="1909" y="5170"/>
                    <a:pt x="2139" y="5360"/>
                    <a:pt x="2396" y="5360"/>
                  </a:cubicBezTo>
                  <a:cubicBezTo>
                    <a:pt x="2667" y="5360"/>
                    <a:pt x="2896" y="5184"/>
                    <a:pt x="2951" y="4887"/>
                  </a:cubicBezTo>
                  <a:cubicBezTo>
                    <a:pt x="3100" y="4142"/>
                    <a:pt x="3614" y="3533"/>
                    <a:pt x="4318" y="3262"/>
                  </a:cubicBezTo>
                  <a:lnTo>
                    <a:pt x="4412" y="3221"/>
                  </a:lnTo>
                  <a:cubicBezTo>
                    <a:pt x="4616" y="3127"/>
                    <a:pt x="4764" y="2924"/>
                    <a:pt x="4764" y="2694"/>
                  </a:cubicBezTo>
                  <a:cubicBezTo>
                    <a:pt x="4764" y="2463"/>
                    <a:pt x="4616" y="2261"/>
                    <a:pt x="4412" y="2180"/>
                  </a:cubicBezTo>
                  <a:lnTo>
                    <a:pt x="4318" y="2139"/>
                  </a:lnTo>
                  <a:cubicBezTo>
                    <a:pt x="3614" y="1855"/>
                    <a:pt x="3113" y="1245"/>
                    <a:pt x="2965" y="501"/>
                  </a:cubicBezTo>
                  <a:lnTo>
                    <a:pt x="2951" y="460"/>
                  </a:lnTo>
                  <a:cubicBezTo>
                    <a:pt x="2896" y="190"/>
                    <a:pt x="2667" y="0"/>
                    <a:pt x="2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2378420" y="3376259"/>
              <a:ext cx="105494" cy="119014"/>
            </a:xfrm>
            <a:custGeom>
              <a:rect b="b" l="l" r="r" t="t"/>
              <a:pathLst>
                <a:path extrusionOk="0" h="5361" w="4752">
                  <a:moveTo>
                    <a:pt x="2356" y="1"/>
                  </a:moveTo>
                  <a:cubicBezTo>
                    <a:pt x="2085" y="1"/>
                    <a:pt x="1855" y="190"/>
                    <a:pt x="1801" y="461"/>
                  </a:cubicBezTo>
                  <a:lnTo>
                    <a:pt x="1787" y="502"/>
                  </a:lnTo>
                  <a:cubicBezTo>
                    <a:pt x="1652" y="1246"/>
                    <a:pt x="1138" y="1868"/>
                    <a:pt x="434" y="2139"/>
                  </a:cubicBezTo>
                  <a:lnTo>
                    <a:pt x="353" y="2180"/>
                  </a:lnTo>
                  <a:cubicBezTo>
                    <a:pt x="136" y="2261"/>
                    <a:pt x="1" y="2478"/>
                    <a:pt x="1" y="2695"/>
                  </a:cubicBezTo>
                  <a:cubicBezTo>
                    <a:pt x="1" y="2924"/>
                    <a:pt x="136" y="3141"/>
                    <a:pt x="353" y="3222"/>
                  </a:cubicBezTo>
                  <a:lnTo>
                    <a:pt x="448" y="3263"/>
                  </a:lnTo>
                  <a:cubicBezTo>
                    <a:pt x="1138" y="3547"/>
                    <a:pt x="1652" y="4156"/>
                    <a:pt x="1801" y="4887"/>
                  </a:cubicBezTo>
                  <a:cubicBezTo>
                    <a:pt x="1855" y="5185"/>
                    <a:pt x="2099" y="5360"/>
                    <a:pt x="2356" y="5360"/>
                  </a:cubicBezTo>
                  <a:cubicBezTo>
                    <a:pt x="2626" y="5360"/>
                    <a:pt x="2857" y="5171"/>
                    <a:pt x="2911" y="4914"/>
                  </a:cubicBezTo>
                  <a:cubicBezTo>
                    <a:pt x="3060" y="4156"/>
                    <a:pt x="3574" y="3547"/>
                    <a:pt x="4278" y="3263"/>
                  </a:cubicBezTo>
                  <a:lnTo>
                    <a:pt x="4400" y="3222"/>
                  </a:lnTo>
                  <a:cubicBezTo>
                    <a:pt x="4602" y="3141"/>
                    <a:pt x="4752" y="2938"/>
                    <a:pt x="4752" y="2695"/>
                  </a:cubicBezTo>
                  <a:cubicBezTo>
                    <a:pt x="4752" y="2464"/>
                    <a:pt x="4602" y="2261"/>
                    <a:pt x="4400" y="2180"/>
                  </a:cubicBezTo>
                  <a:lnTo>
                    <a:pt x="4292" y="2139"/>
                  </a:lnTo>
                  <a:cubicBezTo>
                    <a:pt x="3601" y="1868"/>
                    <a:pt x="3060" y="1273"/>
                    <a:pt x="2911" y="461"/>
                  </a:cubicBezTo>
                  <a:cubicBezTo>
                    <a:pt x="2857" y="190"/>
                    <a:pt x="2626" y="1"/>
                    <a:pt x="2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23"/>
          <p:cNvGrpSpPr/>
          <p:nvPr/>
        </p:nvGrpSpPr>
        <p:grpSpPr>
          <a:xfrm>
            <a:off x="5674747" y="2443664"/>
            <a:ext cx="334403" cy="334385"/>
            <a:chOff x="1400732" y="4081464"/>
            <a:chExt cx="425774" cy="425752"/>
          </a:xfrm>
        </p:grpSpPr>
        <p:sp>
          <p:nvSpPr>
            <p:cNvPr id="327" name="Google Shape;327;p23"/>
            <p:cNvSpPr/>
            <p:nvPr/>
          </p:nvSpPr>
          <p:spPr>
            <a:xfrm>
              <a:off x="1611055" y="4434200"/>
              <a:ext cx="215451" cy="39694"/>
            </a:xfrm>
            <a:custGeom>
              <a:rect b="b" l="l" r="r" t="t"/>
              <a:pathLst>
                <a:path extrusionOk="0" h="1788" w="9705">
                  <a:moveTo>
                    <a:pt x="0" y="1"/>
                  </a:moveTo>
                  <a:lnTo>
                    <a:pt x="0" y="1787"/>
                  </a:lnTo>
                  <a:lnTo>
                    <a:pt x="8797" y="1787"/>
                  </a:lnTo>
                  <a:cubicBezTo>
                    <a:pt x="9299" y="1787"/>
                    <a:pt x="9705" y="1394"/>
                    <a:pt x="9705" y="894"/>
                  </a:cubicBezTo>
                  <a:cubicBezTo>
                    <a:pt x="9705" y="393"/>
                    <a:pt x="9299" y="1"/>
                    <a:pt x="87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1400732" y="4274360"/>
              <a:ext cx="425774" cy="199534"/>
            </a:xfrm>
            <a:custGeom>
              <a:rect b="b" l="l" r="r" t="t"/>
              <a:pathLst>
                <a:path extrusionOk="0" h="8988" w="19179">
                  <a:moveTo>
                    <a:pt x="4493" y="0"/>
                  </a:moveTo>
                  <a:cubicBezTo>
                    <a:pt x="2017" y="0"/>
                    <a:pt x="0" y="2016"/>
                    <a:pt x="0" y="4494"/>
                  </a:cubicBezTo>
                  <a:cubicBezTo>
                    <a:pt x="0" y="6916"/>
                    <a:pt x="1909" y="8892"/>
                    <a:pt x="4304" y="8987"/>
                  </a:cubicBezTo>
                  <a:lnTo>
                    <a:pt x="4304" y="7201"/>
                  </a:lnTo>
                  <a:lnTo>
                    <a:pt x="4196" y="7201"/>
                  </a:lnTo>
                  <a:cubicBezTo>
                    <a:pt x="2707" y="7201"/>
                    <a:pt x="1503" y="5982"/>
                    <a:pt x="1503" y="4494"/>
                  </a:cubicBezTo>
                  <a:cubicBezTo>
                    <a:pt x="1503" y="3005"/>
                    <a:pt x="2707" y="1800"/>
                    <a:pt x="4196" y="1800"/>
                  </a:cubicBezTo>
                  <a:lnTo>
                    <a:pt x="18271" y="1800"/>
                  </a:lnTo>
                  <a:cubicBezTo>
                    <a:pt x="18773" y="1800"/>
                    <a:pt x="19179" y="1394"/>
                    <a:pt x="19179" y="907"/>
                  </a:cubicBezTo>
                  <a:cubicBezTo>
                    <a:pt x="19179" y="406"/>
                    <a:pt x="18773" y="0"/>
                    <a:pt x="182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1459007" y="4339250"/>
              <a:ext cx="340748" cy="70019"/>
            </a:xfrm>
            <a:custGeom>
              <a:rect b="b" l="l" r="r" t="t"/>
              <a:pathLst>
                <a:path extrusionOk="0" h="3154" w="15349">
                  <a:moveTo>
                    <a:pt x="1571" y="1"/>
                  </a:moveTo>
                  <a:cubicBezTo>
                    <a:pt x="704" y="1"/>
                    <a:pt x="1" y="704"/>
                    <a:pt x="1" y="1571"/>
                  </a:cubicBezTo>
                  <a:cubicBezTo>
                    <a:pt x="1" y="2437"/>
                    <a:pt x="704" y="3154"/>
                    <a:pt x="1571" y="3154"/>
                  </a:cubicBezTo>
                  <a:lnTo>
                    <a:pt x="1693" y="3154"/>
                  </a:lnTo>
                  <a:cubicBezTo>
                    <a:pt x="1814" y="2329"/>
                    <a:pt x="2518" y="1692"/>
                    <a:pt x="3371" y="1692"/>
                  </a:cubicBezTo>
                  <a:lnTo>
                    <a:pt x="5171" y="1692"/>
                  </a:lnTo>
                  <a:cubicBezTo>
                    <a:pt x="6024" y="1692"/>
                    <a:pt x="6728" y="2329"/>
                    <a:pt x="6836" y="3154"/>
                  </a:cubicBezTo>
                  <a:lnTo>
                    <a:pt x="15349" y="3154"/>
                  </a:lnTo>
                  <a:lnTo>
                    <a:pt x="15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1440692" y="4081464"/>
              <a:ext cx="345854" cy="173093"/>
            </a:xfrm>
            <a:custGeom>
              <a:rect b="b" l="l" r="r" t="t"/>
              <a:pathLst>
                <a:path extrusionOk="0" h="7797" w="15579">
                  <a:moveTo>
                    <a:pt x="744" y="0"/>
                  </a:moveTo>
                  <a:cubicBezTo>
                    <a:pt x="338" y="0"/>
                    <a:pt x="1" y="338"/>
                    <a:pt x="1" y="758"/>
                  </a:cubicBezTo>
                  <a:cubicBezTo>
                    <a:pt x="1" y="1164"/>
                    <a:pt x="338" y="1502"/>
                    <a:pt x="744" y="1502"/>
                  </a:cubicBezTo>
                  <a:lnTo>
                    <a:pt x="11532" y="1502"/>
                  </a:lnTo>
                  <a:cubicBezTo>
                    <a:pt x="12777" y="1502"/>
                    <a:pt x="13779" y="2504"/>
                    <a:pt x="13779" y="3749"/>
                  </a:cubicBezTo>
                  <a:cubicBezTo>
                    <a:pt x="13779" y="4994"/>
                    <a:pt x="12777" y="5995"/>
                    <a:pt x="11532" y="5995"/>
                  </a:cubicBezTo>
                  <a:lnTo>
                    <a:pt x="744" y="5995"/>
                  </a:lnTo>
                  <a:cubicBezTo>
                    <a:pt x="338" y="5995"/>
                    <a:pt x="1" y="6334"/>
                    <a:pt x="1" y="6740"/>
                  </a:cubicBezTo>
                  <a:lnTo>
                    <a:pt x="1" y="7051"/>
                  </a:lnTo>
                  <a:cubicBezTo>
                    <a:pt x="1" y="7457"/>
                    <a:pt x="338" y="7796"/>
                    <a:pt x="744" y="7796"/>
                  </a:cubicBezTo>
                  <a:lnTo>
                    <a:pt x="11680" y="7796"/>
                  </a:lnTo>
                  <a:cubicBezTo>
                    <a:pt x="13833" y="7796"/>
                    <a:pt x="15578" y="6050"/>
                    <a:pt x="15578" y="3898"/>
                  </a:cubicBezTo>
                  <a:cubicBezTo>
                    <a:pt x="15578" y="1760"/>
                    <a:pt x="13846" y="0"/>
                    <a:pt x="116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1474036" y="4139739"/>
              <a:ext cx="247597" cy="49906"/>
            </a:xfrm>
            <a:custGeom>
              <a:rect b="b" l="l" r="r" t="t"/>
              <a:pathLst>
                <a:path extrusionOk="0" h="2248" w="11153">
                  <a:moveTo>
                    <a:pt x="0" y="1"/>
                  </a:moveTo>
                  <a:lnTo>
                    <a:pt x="0" y="2248"/>
                  </a:lnTo>
                  <a:lnTo>
                    <a:pt x="10030" y="2248"/>
                  </a:lnTo>
                  <a:cubicBezTo>
                    <a:pt x="10652" y="2248"/>
                    <a:pt x="11153" y="1746"/>
                    <a:pt x="11153" y="1124"/>
                  </a:cubicBezTo>
                  <a:cubicBezTo>
                    <a:pt x="11153" y="501"/>
                    <a:pt x="10652" y="1"/>
                    <a:pt x="100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1521211" y="4401743"/>
              <a:ext cx="64935" cy="105472"/>
            </a:xfrm>
            <a:custGeom>
              <a:rect b="b" l="l" r="r" t="t"/>
              <a:pathLst>
                <a:path extrusionOk="0" h="4751" w="2925">
                  <a:moveTo>
                    <a:pt x="569" y="1"/>
                  </a:moveTo>
                  <a:cubicBezTo>
                    <a:pt x="257" y="1"/>
                    <a:pt x="1" y="244"/>
                    <a:pt x="1" y="555"/>
                  </a:cubicBezTo>
                  <a:lnTo>
                    <a:pt x="1" y="4182"/>
                  </a:lnTo>
                  <a:cubicBezTo>
                    <a:pt x="1" y="4521"/>
                    <a:pt x="272" y="4750"/>
                    <a:pt x="566" y="4750"/>
                  </a:cubicBezTo>
                  <a:cubicBezTo>
                    <a:pt x="672" y="4750"/>
                    <a:pt x="780" y="4721"/>
                    <a:pt x="880" y="4657"/>
                  </a:cubicBezTo>
                  <a:lnTo>
                    <a:pt x="1463" y="4264"/>
                  </a:lnTo>
                  <a:lnTo>
                    <a:pt x="2058" y="4657"/>
                  </a:lnTo>
                  <a:cubicBezTo>
                    <a:pt x="2154" y="4721"/>
                    <a:pt x="2260" y="4750"/>
                    <a:pt x="2363" y="4750"/>
                  </a:cubicBezTo>
                  <a:cubicBezTo>
                    <a:pt x="2652" y="4750"/>
                    <a:pt x="2924" y="4521"/>
                    <a:pt x="2924" y="4182"/>
                  </a:cubicBezTo>
                  <a:lnTo>
                    <a:pt x="2924" y="555"/>
                  </a:lnTo>
                  <a:cubicBezTo>
                    <a:pt x="2924" y="244"/>
                    <a:pt x="2681" y="1"/>
                    <a:pt x="2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3"/>
          <p:cNvGrpSpPr/>
          <p:nvPr/>
        </p:nvGrpSpPr>
        <p:grpSpPr>
          <a:xfrm>
            <a:off x="4316689" y="2759706"/>
            <a:ext cx="334403" cy="334211"/>
            <a:chOff x="2058141" y="4081686"/>
            <a:chExt cx="425774" cy="425530"/>
          </a:xfrm>
        </p:grpSpPr>
        <p:sp>
          <p:nvSpPr>
            <p:cNvPr id="334" name="Google Shape;334;p23"/>
            <p:cNvSpPr/>
            <p:nvPr/>
          </p:nvSpPr>
          <p:spPr>
            <a:xfrm>
              <a:off x="2058141" y="4484683"/>
              <a:ext cx="195915" cy="22533"/>
            </a:xfrm>
            <a:custGeom>
              <a:rect b="b" l="l" r="r" t="t"/>
              <a:pathLst>
                <a:path extrusionOk="0" h="1015" w="8825">
                  <a:moveTo>
                    <a:pt x="0" y="0"/>
                  </a:moveTo>
                  <a:lnTo>
                    <a:pt x="0" y="460"/>
                  </a:lnTo>
                  <a:cubicBezTo>
                    <a:pt x="0" y="758"/>
                    <a:pt x="258" y="1015"/>
                    <a:pt x="569" y="1015"/>
                  </a:cubicBezTo>
                  <a:lnTo>
                    <a:pt x="8825" y="1015"/>
                  </a:lnTo>
                  <a:cubicBezTo>
                    <a:pt x="8595" y="907"/>
                    <a:pt x="8391" y="731"/>
                    <a:pt x="8243" y="528"/>
                  </a:cubicBezTo>
                  <a:cubicBezTo>
                    <a:pt x="7999" y="203"/>
                    <a:pt x="7606" y="0"/>
                    <a:pt x="7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2287999" y="4484683"/>
              <a:ext cx="195915" cy="22533"/>
            </a:xfrm>
            <a:custGeom>
              <a:rect b="b" l="l" r="r" t="t"/>
              <a:pathLst>
                <a:path extrusionOk="0" h="1015" w="8825">
                  <a:moveTo>
                    <a:pt x="1638" y="0"/>
                  </a:moveTo>
                  <a:cubicBezTo>
                    <a:pt x="1219" y="0"/>
                    <a:pt x="826" y="203"/>
                    <a:pt x="582" y="528"/>
                  </a:cubicBezTo>
                  <a:cubicBezTo>
                    <a:pt x="434" y="731"/>
                    <a:pt x="230" y="907"/>
                    <a:pt x="0" y="1015"/>
                  </a:cubicBezTo>
                  <a:lnTo>
                    <a:pt x="8256" y="1015"/>
                  </a:lnTo>
                  <a:cubicBezTo>
                    <a:pt x="8567" y="1015"/>
                    <a:pt x="8825" y="758"/>
                    <a:pt x="8825" y="460"/>
                  </a:cubicBezTo>
                  <a:lnTo>
                    <a:pt x="8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2281983" y="4188712"/>
              <a:ext cx="201931" cy="289666"/>
            </a:xfrm>
            <a:custGeom>
              <a:rect b="b" l="l" r="r" t="t"/>
              <a:pathLst>
                <a:path extrusionOk="0" h="13048" w="9096">
                  <a:moveTo>
                    <a:pt x="5496" y="7498"/>
                  </a:moveTo>
                  <a:cubicBezTo>
                    <a:pt x="5806" y="7498"/>
                    <a:pt x="6064" y="7742"/>
                    <a:pt x="6064" y="8054"/>
                  </a:cubicBezTo>
                  <a:cubicBezTo>
                    <a:pt x="6064" y="8365"/>
                    <a:pt x="5806" y="8622"/>
                    <a:pt x="5496" y="8622"/>
                  </a:cubicBezTo>
                  <a:lnTo>
                    <a:pt x="1909" y="8622"/>
                  </a:lnTo>
                  <a:cubicBezTo>
                    <a:pt x="1598" y="8622"/>
                    <a:pt x="1340" y="8365"/>
                    <a:pt x="1340" y="8054"/>
                  </a:cubicBezTo>
                  <a:cubicBezTo>
                    <a:pt x="1340" y="7742"/>
                    <a:pt x="1598" y="7498"/>
                    <a:pt x="1909" y="7498"/>
                  </a:cubicBezTo>
                  <a:close/>
                  <a:moveTo>
                    <a:pt x="6254" y="0"/>
                  </a:moveTo>
                  <a:lnTo>
                    <a:pt x="5090" y="407"/>
                  </a:lnTo>
                  <a:lnTo>
                    <a:pt x="5090" y="2099"/>
                  </a:lnTo>
                  <a:lnTo>
                    <a:pt x="6104" y="2099"/>
                  </a:lnTo>
                  <a:cubicBezTo>
                    <a:pt x="6402" y="2099"/>
                    <a:pt x="6660" y="2355"/>
                    <a:pt x="6660" y="2667"/>
                  </a:cubicBezTo>
                  <a:cubicBezTo>
                    <a:pt x="6660" y="2978"/>
                    <a:pt x="6402" y="3222"/>
                    <a:pt x="6104" y="3222"/>
                  </a:cubicBezTo>
                  <a:lnTo>
                    <a:pt x="5090" y="3222"/>
                  </a:lnTo>
                  <a:lnTo>
                    <a:pt x="5090" y="3263"/>
                  </a:lnTo>
                  <a:cubicBezTo>
                    <a:pt x="5090" y="3925"/>
                    <a:pt x="4697" y="4535"/>
                    <a:pt x="4101" y="4806"/>
                  </a:cubicBezTo>
                  <a:lnTo>
                    <a:pt x="6104" y="4806"/>
                  </a:lnTo>
                  <a:cubicBezTo>
                    <a:pt x="6402" y="4806"/>
                    <a:pt x="6660" y="5049"/>
                    <a:pt x="6660" y="5360"/>
                  </a:cubicBezTo>
                  <a:cubicBezTo>
                    <a:pt x="6660" y="5672"/>
                    <a:pt x="6402" y="5929"/>
                    <a:pt x="6104" y="5929"/>
                  </a:cubicBezTo>
                  <a:lnTo>
                    <a:pt x="1178" y="5929"/>
                  </a:lnTo>
                  <a:cubicBezTo>
                    <a:pt x="1" y="6376"/>
                    <a:pt x="95" y="6335"/>
                    <a:pt x="68" y="6349"/>
                  </a:cubicBezTo>
                  <a:lnTo>
                    <a:pt x="68" y="13048"/>
                  </a:lnTo>
                  <a:cubicBezTo>
                    <a:pt x="528" y="12520"/>
                    <a:pt x="1205" y="12208"/>
                    <a:pt x="1909" y="12208"/>
                  </a:cubicBezTo>
                  <a:lnTo>
                    <a:pt x="8527" y="12208"/>
                  </a:lnTo>
                  <a:cubicBezTo>
                    <a:pt x="8838" y="12208"/>
                    <a:pt x="9096" y="11965"/>
                    <a:pt x="9096" y="11654"/>
                  </a:cubicBezTo>
                  <a:lnTo>
                    <a:pt x="9096" y="569"/>
                  </a:lnTo>
                  <a:cubicBezTo>
                    <a:pt x="9096" y="258"/>
                    <a:pt x="8838" y="0"/>
                    <a:pt x="85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2058141" y="4188712"/>
              <a:ext cx="201931" cy="289666"/>
            </a:xfrm>
            <a:custGeom>
              <a:rect b="b" l="l" r="r" t="t"/>
              <a:pathLst>
                <a:path extrusionOk="0" h="13048" w="9096">
                  <a:moveTo>
                    <a:pt x="7200" y="7498"/>
                  </a:moveTo>
                  <a:cubicBezTo>
                    <a:pt x="7498" y="7498"/>
                    <a:pt x="7756" y="7742"/>
                    <a:pt x="7756" y="8054"/>
                  </a:cubicBezTo>
                  <a:cubicBezTo>
                    <a:pt x="7756" y="8365"/>
                    <a:pt x="7498" y="8622"/>
                    <a:pt x="7200" y="8622"/>
                  </a:cubicBezTo>
                  <a:lnTo>
                    <a:pt x="3600" y="8622"/>
                  </a:lnTo>
                  <a:cubicBezTo>
                    <a:pt x="3290" y="8622"/>
                    <a:pt x="3032" y="8365"/>
                    <a:pt x="3032" y="8054"/>
                  </a:cubicBezTo>
                  <a:cubicBezTo>
                    <a:pt x="3032" y="7742"/>
                    <a:pt x="3290" y="7498"/>
                    <a:pt x="3600" y="7498"/>
                  </a:cubicBezTo>
                  <a:close/>
                  <a:moveTo>
                    <a:pt x="569" y="0"/>
                  </a:moveTo>
                  <a:cubicBezTo>
                    <a:pt x="258" y="0"/>
                    <a:pt x="0" y="258"/>
                    <a:pt x="0" y="569"/>
                  </a:cubicBezTo>
                  <a:lnTo>
                    <a:pt x="0" y="11654"/>
                  </a:lnTo>
                  <a:cubicBezTo>
                    <a:pt x="0" y="11965"/>
                    <a:pt x="258" y="12208"/>
                    <a:pt x="569" y="12208"/>
                  </a:cubicBezTo>
                  <a:lnTo>
                    <a:pt x="7200" y="12208"/>
                  </a:lnTo>
                  <a:cubicBezTo>
                    <a:pt x="7891" y="12208"/>
                    <a:pt x="8568" y="12520"/>
                    <a:pt x="9028" y="13048"/>
                  </a:cubicBezTo>
                  <a:lnTo>
                    <a:pt x="9028" y="6349"/>
                  </a:lnTo>
                  <a:cubicBezTo>
                    <a:pt x="9001" y="6335"/>
                    <a:pt x="9095" y="6376"/>
                    <a:pt x="7918" y="5929"/>
                  </a:cubicBezTo>
                  <a:lnTo>
                    <a:pt x="3005" y="5929"/>
                  </a:lnTo>
                  <a:cubicBezTo>
                    <a:pt x="2694" y="5929"/>
                    <a:pt x="2436" y="5672"/>
                    <a:pt x="2436" y="5360"/>
                  </a:cubicBezTo>
                  <a:cubicBezTo>
                    <a:pt x="2436" y="5049"/>
                    <a:pt x="2694" y="4806"/>
                    <a:pt x="3005" y="4806"/>
                  </a:cubicBezTo>
                  <a:lnTo>
                    <a:pt x="5008" y="4806"/>
                  </a:lnTo>
                  <a:cubicBezTo>
                    <a:pt x="4412" y="4535"/>
                    <a:pt x="4006" y="3925"/>
                    <a:pt x="4006" y="3263"/>
                  </a:cubicBezTo>
                  <a:lnTo>
                    <a:pt x="4006" y="3222"/>
                  </a:lnTo>
                  <a:lnTo>
                    <a:pt x="3005" y="3222"/>
                  </a:lnTo>
                  <a:cubicBezTo>
                    <a:pt x="2694" y="3222"/>
                    <a:pt x="2436" y="2978"/>
                    <a:pt x="2436" y="2667"/>
                  </a:cubicBezTo>
                  <a:cubicBezTo>
                    <a:pt x="2436" y="2355"/>
                    <a:pt x="2694" y="2099"/>
                    <a:pt x="3005" y="2099"/>
                  </a:cubicBezTo>
                  <a:lnTo>
                    <a:pt x="4006" y="2099"/>
                  </a:lnTo>
                  <a:lnTo>
                    <a:pt x="4006" y="407"/>
                  </a:lnTo>
                  <a:lnTo>
                    <a:pt x="28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2172027" y="4206450"/>
              <a:ext cx="198002" cy="100366"/>
            </a:xfrm>
            <a:custGeom>
              <a:rect b="b" l="l" r="r" t="t"/>
              <a:pathLst>
                <a:path extrusionOk="0" h="4521" w="8919">
                  <a:moveTo>
                    <a:pt x="0" y="1"/>
                  </a:moveTo>
                  <a:lnTo>
                    <a:pt x="0" y="2464"/>
                  </a:lnTo>
                  <a:cubicBezTo>
                    <a:pt x="0" y="2693"/>
                    <a:pt x="149" y="2910"/>
                    <a:pt x="365" y="2991"/>
                  </a:cubicBezTo>
                  <a:lnTo>
                    <a:pt x="4263" y="4480"/>
                  </a:lnTo>
                  <a:cubicBezTo>
                    <a:pt x="4324" y="4507"/>
                    <a:pt x="4392" y="4520"/>
                    <a:pt x="4461" y="4520"/>
                  </a:cubicBezTo>
                  <a:cubicBezTo>
                    <a:pt x="4530" y="4520"/>
                    <a:pt x="4601" y="4507"/>
                    <a:pt x="4669" y="4480"/>
                  </a:cubicBezTo>
                  <a:lnTo>
                    <a:pt x="8554" y="2991"/>
                  </a:lnTo>
                  <a:cubicBezTo>
                    <a:pt x="8770" y="2910"/>
                    <a:pt x="8919" y="2693"/>
                    <a:pt x="8919" y="2464"/>
                  </a:cubicBezTo>
                  <a:lnTo>
                    <a:pt x="8919" y="1"/>
                  </a:lnTo>
                  <a:lnTo>
                    <a:pt x="5021" y="1354"/>
                  </a:lnTo>
                  <a:cubicBezTo>
                    <a:pt x="4838" y="1422"/>
                    <a:pt x="4649" y="1455"/>
                    <a:pt x="4461" y="1455"/>
                  </a:cubicBezTo>
                  <a:cubicBezTo>
                    <a:pt x="4273" y="1455"/>
                    <a:pt x="4087" y="1422"/>
                    <a:pt x="3911" y="1354"/>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2105604" y="4081686"/>
              <a:ext cx="330847" cy="132068"/>
            </a:xfrm>
            <a:custGeom>
              <a:rect b="b" l="l" r="r" t="t"/>
              <a:pathLst>
                <a:path extrusionOk="0" h="5949" w="14903">
                  <a:moveTo>
                    <a:pt x="7456" y="0"/>
                  </a:moveTo>
                  <a:cubicBezTo>
                    <a:pt x="7394" y="0"/>
                    <a:pt x="7330" y="10"/>
                    <a:pt x="7269" y="30"/>
                  </a:cubicBezTo>
                  <a:lnTo>
                    <a:pt x="380" y="2467"/>
                  </a:lnTo>
                  <a:cubicBezTo>
                    <a:pt x="150" y="2548"/>
                    <a:pt x="1" y="2751"/>
                    <a:pt x="1" y="2995"/>
                  </a:cubicBezTo>
                  <a:cubicBezTo>
                    <a:pt x="1" y="3239"/>
                    <a:pt x="150" y="3441"/>
                    <a:pt x="380" y="3522"/>
                  </a:cubicBezTo>
                  <a:lnTo>
                    <a:pt x="7269" y="5918"/>
                  </a:lnTo>
                  <a:cubicBezTo>
                    <a:pt x="7330" y="5938"/>
                    <a:pt x="7391" y="5948"/>
                    <a:pt x="7451" y="5948"/>
                  </a:cubicBezTo>
                  <a:cubicBezTo>
                    <a:pt x="7512" y="5948"/>
                    <a:pt x="7573" y="5938"/>
                    <a:pt x="7634" y="5918"/>
                  </a:cubicBezTo>
                  <a:lnTo>
                    <a:pt x="14523" y="3522"/>
                  </a:lnTo>
                  <a:cubicBezTo>
                    <a:pt x="14753" y="3441"/>
                    <a:pt x="14902" y="3239"/>
                    <a:pt x="14902" y="2995"/>
                  </a:cubicBezTo>
                  <a:cubicBezTo>
                    <a:pt x="14902" y="2751"/>
                    <a:pt x="14753" y="2548"/>
                    <a:pt x="14536" y="2467"/>
                  </a:cubicBezTo>
                  <a:lnTo>
                    <a:pt x="7634" y="30"/>
                  </a:lnTo>
                  <a:cubicBezTo>
                    <a:pt x="7580" y="10"/>
                    <a:pt x="7519" y="0"/>
                    <a:pt x="74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23"/>
          <p:cNvSpPr txBox="1"/>
          <p:nvPr/>
        </p:nvSpPr>
        <p:spPr>
          <a:xfrm>
            <a:off x="877625" y="1290100"/>
            <a:ext cx="7995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Start</a:t>
            </a:r>
            <a:endParaRPr sz="2200">
              <a:solidFill>
                <a:schemeClr val="dk1"/>
              </a:solidFill>
              <a:latin typeface="Palanquin Dark"/>
              <a:ea typeface="Palanquin Dark"/>
              <a:cs typeface="Palanquin Dark"/>
              <a:sym typeface="Palanquin Dark"/>
            </a:endParaRPr>
          </a:p>
        </p:txBody>
      </p:sp>
      <p:sp>
        <p:nvSpPr>
          <p:cNvPr id="341" name="Google Shape;341;p23"/>
          <p:cNvSpPr/>
          <p:nvPr/>
        </p:nvSpPr>
        <p:spPr>
          <a:xfrm rot="-5400000">
            <a:off x="7580820" y="3310104"/>
            <a:ext cx="481397" cy="1243345"/>
          </a:xfrm>
          <a:custGeom>
            <a:rect b="b" l="l" r="r" t="t"/>
            <a:pathLst>
              <a:path extrusionOk="0" h="119985" w="89313">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sp>
      <p:sp>
        <p:nvSpPr>
          <p:cNvPr id="342" name="Google Shape;342;p23"/>
          <p:cNvSpPr txBox="1"/>
          <p:nvPr/>
        </p:nvSpPr>
        <p:spPr>
          <a:xfrm>
            <a:off x="7416275" y="3697775"/>
            <a:ext cx="7995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lanquin Dark"/>
                <a:ea typeface="Palanquin Dark"/>
                <a:cs typeface="Palanquin Dark"/>
                <a:sym typeface="Palanquin Dark"/>
              </a:rPr>
              <a:t>End</a:t>
            </a:r>
            <a:endParaRPr sz="2200">
              <a:solidFill>
                <a:schemeClr val="dk1"/>
              </a:solidFill>
              <a:latin typeface="Palanquin Dark"/>
              <a:ea typeface="Palanquin Dark"/>
              <a:cs typeface="Palanquin Dark"/>
              <a:sym typeface="Palanquin Dark"/>
            </a:endParaRPr>
          </a:p>
        </p:txBody>
      </p:sp>
      <p:cxnSp>
        <p:nvCxnSpPr>
          <p:cNvPr id="343" name="Google Shape;343;p23"/>
          <p:cNvCxnSpPr>
            <a:stCxn id="342" idx="0"/>
          </p:cNvCxnSpPr>
          <p:nvPr/>
        </p:nvCxnSpPr>
        <p:spPr>
          <a:xfrm rot="-5400000">
            <a:off x="7815425" y="3100175"/>
            <a:ext cx="598200" cy="597000"/>
          </a:xfrm>
          <a:prstGeom prst="curvedConnector3">
            <a:avLst>
              <a:gd fmla="val 50000" name="adj1"/>
            </a:avLst>
          </a:prstGeom>
          <a:noFill/>
          <a:ln cap="flat" cmpd="sng" w="9525">
            <a:solidFill>
              <a:schemeClr val="accent3"/>
            </a:solidFill>
            <a:prstDash val="solid"/>
            <a:round/>
            <a:headEnd len="med" w="med" type="none"/>
            <a:tailEnd len="med" w="med" type="none"/>
          </a:ln>
        </p:spPr>
      </p:cxnSp>
      <p:sp>
        <p:nvSpPr>
          <p:cNvPr id="344" name="Google Shape;344;p23"/>
          <p:cNvSpPr/>
          <p:nvPr/>
        </p:nvSpPr>
        <p:spPr>
          <a:xfrm rot="-1470671">
            <a:off x="5623017" y="1446636"/>
            <a:ext cx="437859" cy="273107"/>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rot="-1470671">
            <a:off x="2788292" y="1446636"/>
            <a:ext cx="437859" cy="273107"/>
          </a:xfrm>
          <a:custGeom>
            <a:rect b="b" l="l" r="r" t="t"/>
            <a:pathLst>
              <a:path extrusionOk="0" h="21510" w="34486">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cap="flat" cmpd="sng" w="9525">
            <a:solidFill>
              <a:srgbClr val="8772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ook Club Slides for College Infographics by Slidesgo">
  <a:themeElements>
    <a:clrScheme name="Simple Light">
      <a:dk1>
        <a:srgbClr val="FFFFFF"/>
      </a:dk1>
      <a:lt1>
        <a:srgbClr val="F8F1E5"/>
      </a:lt1>
      <a:dk2>
        <a:srgbClr val="C4F6FA"/>
      </a:dk2>
      <a:lt2>
        <a:srgbClr val="F7BCAF"/>
      </a:lt2>
      <a:accent1>
        <a:srgbClr val="8F8688"/>
      </a:accent1>
      <a:accent2>
        <a:srgbClr val="F8D6C0"/>
      </a:accent2>
      <a:accent3>
        <a:srgbClr val="87725D"/>
      </a:accent3>
      <a:accent4>
        <a:srgbClr val="FFFFFF"/>
      </a:accent4>
      <a:accent5>
        <a:srgbClr val="FFFFFF"/>
      </a:accent5>
      <a:accent6>
        <a:srgbClr val="FFFFFF"/>
      </a:accent6>
      <a:hlink>
        <a:srgbClr val="87725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