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Cabin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orient="horz" pos="2903">
          <p15:clr>
            <a:srgbClr val="9AA0A6"/>
          </p15:clr>
        </p15:guide>
        <p15:guide id="5" pos="446">
          <p15:clr>
            <a:srgbClr val="9AA0A6"/>
          </p15:clr>
        </p15:guide>
        <p15:guide id="6" pos="531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340" orient="horz"/>
        <p:guide pos="2903" orient="horz"/>
        <p:guide pos="446"/>
        <p:guide pos="531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ab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Cabin-italic.fntdata"/><Relationship Id="rId10" Type="http://schemas.openxmlformats.org/officeDocument/2006/relationships/font" Target="fonts/Cabin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Cabin-boldItalic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Karla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Karla-italic.fntdata"/><Relationship Id="rId18" Type="http://schemas.openxmlformats.org/officeDocument/2006/relationships/font" Target="fonts/Karl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d6bf375d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d6bf375d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d72b3b9d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d72b3b9d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2706700" y="19"/>
            <a:ext cx="6437216" cy="2869946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35" y="3458251"/>
            <a:ext cx="3378994" cy="1685219"/>
          </a:xfrm>
          <a:custGeom>
            <a:rect b="b" l="l" r="r" t="t"/>
            <a:pathLst>
              <a:path extrusionOk="0" h="36908" w="67509">
                <a:moveTo>
                  <a:pt x="66494" y="1"/>
                </a:moveTo>
                <a:cubicBezTo>
                  <a:pt x="63306" y="1"/>
                  <a:pt x="53394" y="511"/>
                  <a:pt x="48185" y="6582"/>
                </a:cubicBezTo>
                <a:cubicBezTo>
                  <a:pt x="41922" y="13869"/>
                  <a:pt x="41398" y="24084"/>
                  <a:pt x="29445" y="25465"/>
                </a:cubicBezTo>
                <a:cubicBezTo>
                  <a:pt x="17503" y="26846"/>
                  <a:pt x="7144" y="28239"/>
                  <a:pt x="3715" y="31525"/>
                </a:cubicBezTo>
                <a:cubicBezTo>
                  <a:pt x="298" y="34800"/>
                  <a:pt x="0" y="36907"/>
                  <a:pt x="0" y="36907"/>
                </a:cubicBezTo>
                <a:lnTo>
                  <a:pt x="67509" y="36907"/>
                </a:lnTo>
                <a:lnTo>
                  <a:pt x="67509" y="22"/>
                </a:lnTo>
                <a:cubicBezTo>
                  <a:pt x="67509" y="22"/>
                  <a:pt x="67139" y="1"/>
                  <a:pt x="664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3100" y="1667075"/>
            <a:ext cx="42228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3100" y="3026475"/>
            <a:ext cx="42228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/>
          <p:nvPr/>
        </p:nvSpPr>
        <p:spPr>
          <a:xfrm>
            <a:off x="3584000" y="2692125"/>
            <a:ext cx="5559971" cy="2451359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57475" y="0"/>
            <a:ext cx="4108005" cy="897352"/>
          </a:xfrm>
          <a:custGeom>
            <a:rect b="b" l="l" r="r" t="t"/>
            <a:pathLst>
              <a:path extrusionOk="0" h="22787" w="133648">
                <a:moveTo>
                  <a:pt x="0" y="0"/>
                </a:moveTo>
                <a:cubicBezTo>
                  <a:pt x="0" y="0"/>
                  <a:pt x="5358" y="9823"/>
                  <a:pt x="37505" y="10716"/>
                </a:cubicBezTo>
                <a:cubicBezTo>
                  <a:pt x="68858" y="11587"/>
                  <a:pt x="76711" y="22787"/>
                  <a:pt x="98619" y="22787"/>
                </a:cubicBezTo>
                <a:cubicBezTo>
                  <a:pt x="99174" y="22787"/>
                  <a:pt x="99737" y="22780"/>
                  <a:pt x="100310" y="22765"/>
                </a:cubicBezTo>
                <a:cubicBezTo>
                  <a:pt x="123527" y="22170"/>
                  <a:pt x="133648" y="0"/>
                  <a:pt x="1336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1"/>
          <p:cNvSpPr txBox="1"/>
          <p:nvPr>
            <p:ph hasCustomPrompt="1" type="title"/>
          </p:nvPr>
        </p:nvSpPr>
        <p:spPr>
          <a:xfrm>
            <a:off x="1573800" y="1732225"/>
            <a:ext cx="59985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1" name="Google Shape;281;p11"/>
          <p:cNvSpPr txBox="1"/>
          <p:nvPr>
            <p:ph idx="1" type="subTitle"/>
          </p:nvPr>
        </p:nvSpPr>
        <p:spPr>
          <a:xfrm>
            <a:off x="1571700" y="2912350"/>
            <a:ext cx="59985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2" name="Google Shape;282;p11"/>
          <p:cNvGrpSpPr/>
          <p:nvPr/>
        </p:nvGrpSpPr>
        <p:grpSpPr>
          <a:xfrm>
            <a:off x="7853045" y="251451"/>
            <a:ext cx="709181" cy="723745"/>
            <a:chOff x="6482350" y="2286975"/>
            <a:chExt cx="386075" cy="394025"/>
          </a:xfrm>
        </p:grpSpPr>
        <p:sp>
          <p:nvSpPr>
            <p:cNvPr id="283" name="Google Shape;283;p11"/>
            <p:cNvSpPr/>
            <p:nvPr/>
          </p:nvSpPr>
          <p:spPr>
            <a:xfrm>
              <a:off x="6623125" y="2432800"/>
              <a:ext cx="116725" cy="96550"/>
            </a:xfrm>
            <a:custGeom>
              <a:rect b="b" l="l" r="r" t="t"/>
              <a:pathLst>
                <a:path extrusionOk="0" h="3862" w="4669">
                  <a:moveTo>
                    <a:pt x="3573" y="706"/>
                  </a:moveTo>
                  <a:cubicBezTo>
                    <a:pt x="3609" y="718"/>
                    <a:pt x="3632" y="730"/>
                    <a:pt x="3668" y="765"/>
                  </a:cubicBezTo>
                  <a:cubicBezTo>
                    <a:pt x="3620" y="765"/>
                    <a:pt x="3585" y="789"/>
                    <a:pt x="3561" y="813"/>
                  </a:cubicBezTo>
                  <a:cubicBezTo>
                    <a:pt x="3573" y="777"/>
                    <a:pt x="3573" y="741"/>
                    <a:pt x="3573" y="706"/>
                  </a:cubicBezTo>
                  <a:close/>
                  <a:moveTo>
                    <a:pt x="4037" y="1099"/>
                  </a:moveTo>
                  <a:cubicBezTo>
                    <a:pt x="4097" y="1182"/>
                    <a:pt x="4144" y="1265"/>
                    <a:pt x="4192" y="1337"/>
                  </a:cubicBezTo>
                  <a:lnTo>
                    <a:pt x="4144" y="1384"/>
                  </a:lnTo>
                  <a:cubicBezTo>
                    <a:pt x="4109" y="1301"/>
                    <a:pt x="4085" y="1194"/>
                    <a:pt x="4037" y="1099"/>
                  </a:cubicBezTo>
                  <a:close/>
                  <a:moveTo>
                    <a:pt x="2013" y="1730"/>
                  </a:moveTo>
                  <a:lnTo>
                    <a:pt x="2013" y="1730"/>
                  </a:lnTo>
                  <a:cubicBezTo>
                    <a:pt x="1989" y="1813"/>
                    <a:pt x="1966" y="1920"/>
                    <a:pt x="1942" y="2015"/>
                  </a:cubicBezTo>
                  <a:cubicBezTo>
                    <a:pt x="1930" y="2111"/>
                    <a:pt x="1894" y="2230"/>
                    <a:pt x="1894" y="2337"/>
                  </a:cubicBezTo>
                  <a:cubicBezTo>
                    <a:pt x="1894" y="2170"/>
                    <a:pt x="1906" y="1992"/>
                    <a:pt x="1966" y="1837"/>
                  </a:cubicBezTo>
                  <a:cubicBezTo>
                    <a:pt x="1989" y="1801"/>
                    <a:pt x="2001" y="1753"/>
                    <a:pt x="2013" y="1730"/>
                  </a:cubicBezTo>
                  <a:close/>
                  <a:moveTo>
                    <a:pt x="2418" y="622"/>
                  </a:moveTo>
                  <a:lnTo>
                    <a:pt x="2418" y="622"/>
                  </a:lnTo>
                  <a:cubicBezTo>
                    <a:pt x="2049" y="944"/>
                    <a:pt x="1787" y="1337"/>
                    <a:pt x="1668" y="1789"/>
                  </a:cubicBezTo>
                  <a:cubicBezTo>
                    <a:pt x="1596" y="2051"/>
                    <a:pt x="1573" y="2325"/>
                    <a:pt x="1608" y="2575"/>
                  </a:cubicBezTo>
                  <a:cubicBezTo>
                    <a:pt x="1549" y="2349"/>
                    <a:pt x="1537" y="2134"/>
                    <a:pt x="1573" y="1896"/>
                  </a:cubicBezTo>
                  <a:cubicBezTo>
                    <a:pt x="1608" y="1551"/>
                    <a:pt x="1775" y="1218"/>
                    <a:pt x="2001" y="968"/>
                  </a:cubicBezTo>
                  <a:cubicBezTo>
                    <a:pt x="2120" y="837"/>
                    <a:pt x="2251" y="718"/>
                    <a:pt x="2418" y="622"/>
                  </a:cubicBezTo>
                  <a:close/>
                  <a:moveTo>
                    <a:pt x="2716" y="884"/>
                  </a:moveTo>
                  <a:lnTo>
                    <a:pt x="2716" y="884"/>
                  </a:lnTo>
                  <a:cubicBezTo>
                    <a:pt x="2370" y="1658"/>
                    <a:pt x="2239" y="2515"/>
                    <a:pt x="2382" y="3361"/>
                  </a:cubicBezTo>
                  <a:cubicBezTo>
                    <a:pt x="2335" y="3337"/>
                    <a:pt x="2299" y="3301"/>
                    <a:pt x="2263" y="3277"/>
                  </a:cubicBezTo>
                  <a:cubicBezTo>
                    <a:pt x="2144" y="3111"/>
                    <a:pt x="2168" y="2849"/>
                    <a:pt x="2168" y="2646"/>
                  </a:cubicBezTo>
                  <a:cubicBezTo>
                    <a:pt x="2168" y="2408"/>
                    <a:pt x="2192" y="2170"/>
                    <a:pt x="2251" y="1956"/>
                  </a:cubicBezTo>
                  <a:cubicBezTo>
                    <a:pt x="2335" y="1563"/>
                    <a:pt x="2501" y="1206"/>
                    <a:pt x="2716" y="884"/>
                  </a:cubicBezTo>
                  <a:close/>
                  <a:moveTo>
                    <a:pt x="3537" y="968"/>
                  </a:moveTo>
                  <a:lnTo>
                    <a:pt x="3537" y="968"/>
                  </a:lnTo>
                  <a:cubicBezTo>
                    <a:pt x="3549" y="1611"/>
                    <a:pt x="3490" y="2230"/>
                    <a:pt x="3359" y="2849"/>
                  </a:cubicBezTo>
                  <a:lnTo>
                    <a:pt x="3335" y="2849"/>
                  </a:lnTo>
                  <a:cubicBezTo>
                    <a:pt x="3263" y="2873"/>
                    <a:pt x="3251" y="2980"/>
                    <a:pt x="3275" y="3051"/>
                  </a:cubicBezTo>
                  <a:lnTo>
                    <a:pt x="3287" y="3063"/>
                  </a:lnTo>
                  <a:cubicBezTo>
                    <a:pt x="3275" y="3099"/>
                    <a:pt x="3275" y="3123"/>
                    <a:pt x="3263" y="3158"/>
                  </a:cubicBezTo>
                  <a:cubicBezTo>
                    <a:pt x="3251" y="3230"/>
                    <a:pt x="3275" y="3289"/>
                    <a:pt x="3323" y="3325"/>
                  </a:cubicBezTo>
                  <a:lnTo>
                    <a:pt x="3311" y="3325"/>
                  </a:lnTo>
                  <a:cubicBezTo>
                    <a:pt x="3275" y="3349"/>
                    <a:pt x="3204" y="3385"/>
                    <a:pt x="3144" y="3408"/>
                  </a:cubicBezTo>
                  <a:cubicBezTo>
                    <a:pt x="3275" y="2587"/>
                    <a:pt x="3418" y="1789"/>
                    <a:pt x="3537" y="968"/>
                  </a:cubicBezTo>
                  <a:close/>
                  <a:moveTo>
                    <a:pt x="2823" y="3468"/>
                  </a:moveTo>
                  <a:cubicBezTo>
                    <a:pt x="2835" y="3468"/>
                    <a:pt x="2847" y="3480"/>
                    <a:pt x="2847" y="3480"/>
                  </a:cubicBezTo>
                  <a:cubicBezTo>
                    <a:pt x="2847" y="3504"/>
                    <a:pt x="2847" y="3504"/>
                    <a:pt x="2858" y="3516"/>
                  </a:cubicBezTo>
                  <a:cubicBezTo>
                    <a:pt x="2835" y="3528"/>
                    <a:pt x="2799" y="3528"/>
                    <a:pt x="2775" y="3528"/>
                  </a:cubicBezTo>
                  <a:cubicBezTo>
                    <a:pt x="2787" y="3504"/>
                    <a:pt x="2799" y="3480"/>
                    <a:pt x="2823" y="3468"/>
                  </a:cubicBezTo>
                  <a:close/>
                  <a:moveTo>
                    <a:pt x="2382" y="301"/>
                  </a:moveTo>
                  <a:cubicBezTo>
                    <a:pt x="2394" y="301"/>
                    <a:pt x="2406" y="301"/>
                    <a:pt x="2418" y="301"/>
                  </a:cubicBezTo>
                  <a:cubicBezTo>
                    <a:pt x="1823" y="539"/>
                    <a:pt x="1358" y="1218"/>
                    <a:pt x="1275" y="1837"/>
                  </a:cubicBezTo>
                  <a:cubicBezTo>
                    <a:pt x="1168" y="2492"/>
                    <a:pt x="1406" y="3218"/>
                    <a:pt x="1954" y="3563"/>
                  </a:cubicBezTo>
                  <a:cubicBezTo>
                    <a:pt x="1620" y="3516"/>
                    <a:pt x="1311" y="3397"/>
                    <a:pt x="1049" y="3206"/>
                  </a:cubicBezTo>
                  <a:cubicBezTo>
                    <a:pt x="418" y="2694"/>
                    <a:pt x="382" y="1789"/>
                    <a:pt x="775" y="1146"/>
                  </a:cubicBezTo>
                  <a:cubicBezTo>
                    <a:pt x="1114" y="609"/>
                    <a:pt x="1751" y="301"/>
                    <a:pt x="2382" y="301"/>
                  </a:cubicBezTo>
                  <a:close/>
                  <a:moveTo>
                    <a:pt x="2385" y="0"/>
                  </a:moveTo>
                  <a:cubicBezTo>
                    <a:pt x="1782" y="0"/>
                    <a:pt x="1180" y="230"/>
                    <a:pt x="763" y="670"/>
                  </a:cubicBezTo>
                  <a:cubicBezTo>
                    <a:pt x="156" y="1325"/>
                    <a:pt x="1" y="2385"/>
                    <a:pt x="572" y="3123"/>
                  </a:cubicBezTo>
                  <a:cubicBezTo>
                    <a:pt x="964" y="3635"/>
                    <a:pt x="1615" y="3862"/>
                    <a:pt x="2255" y="3862"/>
                  </a:cubicBezTo>
                  <a:cubicBezTo>
                    <a:pt x="2568" y="3862"/>
                    <a:pt x="2879" y="3808"/>
                    <a:pt x="3156" y="3706"/>
                  </a:cubicBezTo>
                  <a:cubicBezTo>
                    <a:pt x="3918" y="3420"/>
                    <a:pt x="4668" y="2742"/>
                    <a:pt x="4633" y="1873"/>
                  </a:cubicBezTo>
                  <a:cubicBezTo>
                    <a:pt x="4609" y="1146"/>
                    <a:pt x="4073" y="563"/>
                    <a:pt x="3418" y="289"/>
                  </a:cubicBezTo>
                  <a:cubicBezTo>
                    <a:pt x="3394" y="253"/>
                    <a:pt x="3382" y="229"/>
                    <a:pt x="3335" y="206"/>
                  </a:cubicBezTo>
                  <a:cubicBezTo>
                    <a:pt x="3038" y="68"/>
                    <a:pt x="2711" y="0"/>
                    <a:pt x="2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6482350" y="2286975"/>
              <a:ext cx="386075" cy="394025"/>
            </a:xfrm>
            <a:custGeom>
              <a:rect b="b" l="l" r="r" t="t"/>
              <a:pathLst>
                <a:path extrusionOk="0" h="15761" w="15443">
                  <a:moveTo>
                    <a:pt x="8166" y="303"/>
                  </a:moveTo>
                  <a:cubicBezTo>
                    <a:pt x="8569" y="303"/>
                    <a:pt x="8963" y="461"/>
                    <a:pt x="9299" y="669"/>
                  </a:cubicBezTo>
                  <a:cubicBezTo>
                    <a:pt x="9502" y="800"/>
                    <a:pt x="9680" y="967"/>
                    <a:pt x="9847" y="1145"/>
                  </a:cubicBezTo>
                  <a:cubicBezTo>
                    <a:pt x="10228" y="1586"/>
                    <a:pt x="10430" y="2157"/>
                    <a:pt x="10573" y="2729"/>
                  </a:cubicBezTo>
                  <a:cubicBezTo>
                    <a:pt x="10597" y="2753"/>
                    <a:pt x="10597" y="2800"/>
                    <a:pt x="10609" y="2824"/>
                  </a:cubicBezTo>
                  <a:cubicBezTo>
                    <a:pt x="10537" y="2860"/>
                    <a:pt x="10454" y="2884"/>
                    <a:pt x="10394" y="2931"/>
                  </a:cubicBezTo>
                  <a:cubicBezTo>
                    <a:pt x="9680" y="3276"/>
                    <a:pt x="8966" y="3657"/>
                    <a:pt x="8287" y="4074"/>
                  </a:cubicBezTo>
                  <a:cubicBezTo>
                    <a:pt x="7549" y="3586"/>
                    <a:pt x="6763" y="3157"/>
                    <a:pt x="5965" y="2800"/>
                  </a:cubicBezTo>
                  <a:cubicBezTo>
                    <a:pt x="6144" y="2253"/>
                    <a:pt x="6382" y="1717"/>
                    <a:pt x="6704" y="1240"/>
                  </a:cubicBezTo>
                  <a:cubicBezTo>
                    <a:pt x="7001" y="824"/>
                    <a:pt x="7382" y="419"/>
                    <a:pt x="7918" y="324"/>
                  </a:cubicBezTo>
                  <a:cubicBezTo>
                    <a:pt x="8001" y="310"/>
                    <a:pt x="8084" y="303"/>
                    <a:pt x="8166" y="303"/>
                  </a:cubicBezTo>
                  <a:close/>
                  <a:moveTo>
                    <a:pt x="13823" y="6146"/>
                  </a:moveTo>
                  <a:cubicBezTo>
                    <a:pt x="13823" y="6158"/>
                    <a:pt x="13823" y="6182"/>
                    <a:pt x="13812" y="6182"/>
                  </a:cubicBezTo>
                  <a:lnTo>
                    <a:pt x="13812" y="6158"/>
                  </a:lnTo>
                  <a:lnTo>
                    <a:pt x="13823" y="6146"/>
                  </a:lnTo>
                  <a:close/>
                  <a:moveTo>
                    <a:pt x="5858" y="3062"/>
                  </a:moveTo>
                  <a:cubicBezTo>
                    <a:pt x="6406" y="3300"/>
                    <a:pt x="6930" y="3586"/>
                    <a:pt x="7430" y="3884"/>
                  </a:cubicBezTo>
                  <a:cubicBezTo>
                    <a:pt x="7632" y="4003"/>
                    <a:pt x="7811" y="4122"/>
                    <a:pt x="8001" y="4241"/>
                  </a:cubicBezTo>
                  <a:lnTo>
                    <a:pt x="6930" y="4908"/>
                  </a:lnTo>
                  <a:cubicBezTo>
                    <a:pt x="6311" y="5324"/>
                    <a:pt x="5692" y="5765"/>
                    <a:pt x="5120" y="6241"/>
                  </a:cubicBezTo>
                  <a:cubicBezTo>
                    <a:pt x="5239" y="5527"/>
                    <a:pt x="5382" y="4824"/>
                    <a:pt x="5561" y="4122"/>
                  </a:cubicBezTo>
                  <a:cubicBezTo>
                    <a:pt x="5644" y="3765"/>
                    <a:pt x="5739" y="3407"/>
                    <a:pt x="5858" y="3062"/>
                  </a:cubicBezTo>
                  <a:close/>
                  <a:moveTo>
                    <a:pt x="13990" y="6432"/>
                  </a:moveTo>
                  <a:cubicBezTo>
                    <a:pt x="14002" y="6432"/>
                    <a:pt x="14002" y="6443"/>
                    <a:pt x="14014" y="6443"/>
                  </a:cubicBezTo>
                  <a:cubicBezTo>
                    <a:pt x="14026" y="6455"/>
                    <a:pt x="14062" y="6479"/>
                    <a:pt x="14085" y="6479"/>
                  </a:cubicBezTo>
                  <a:lnTo>
                    <a:pt x="14026" y="6479"/>
                  </a:lnTo>
                  <a:cubicBezTo>
                    <a:pt x="14002" y="6479"/>
                    <a:pt x="13990" y="6455"/>
                    <a:pt x="13954" y="6455"/>
                  </a:cubicBezTo>
                  <a:cubicBezTo>
                    <a:pt x="13966" y="6443"/>
                    <a:pt x="13966" y="6432"/>
                    <a:pt x="13990" y="6432"/>
                  </a:cubicBezTo>
                  <a:close/>
                  <a:moveTo>
                    <a:pt x="10680" y="3122"/>
                  </a:moveTo>
                  <a:cubicBezTo>
                    <a:pt x="10787" y="3622"/>
                    <a:pt x="10895" y="4110"/>
                    <a:pt x="10966" y="4598"/>
                  </a:cubicBezTo>
                  <a:cubicBezTo>
                    <a:pt x="11073" y="5229"/>
                    <a:pt x="11133" y="5860"/>
                    <a:pt x="11168" y="6491"/>
                  </a:cubicBezTo>
                  <a:cubicBezTo>
                    <a:pt x="10359" y="5670"/>
                    <a:pt x="9490" y="4908"/>
                    <a:pt x="8549" y="4253"/>
                  </a:cubicBezTo>
                  <a:cubicBezTo>
                    <a:pt x="8811" y="4110"/>
                    <a:pt x="9061" y="3955"/>
                    <a:pt x="9323" y="3824"/>
                  </a:cubicBezTo>
                  <a:cubicBezTo>
                    <a:pt x="9775" y="3586"/>
                    <a:pt x="10216" y="3336"/>
                    <a:pt x="10680" y="3122"/>
                  </a:cubicBezTo>
                  <a:close/>
                  <a:moveTo>
                    <a:pt x="3155" y="2300"/>
                  </a:moveTo>
                  <a:cubicBezTo>
                    <a:pt x="3406" y="2324"/>
                    <a:pt x="3656" y="2360"/>
                    <a:pt x="3906" y="2407"/>
                  </a:cubicBezTo>
                  <a:cubicBezTo>
                    <a:pt x="4477" y="2526"/>
                    <a:pt x="5037" y="2717"/>
                    <a:pt x="5584" y="2943"/>
                  </a:cubicBezTo>
                  <a:cubicBezTo>
                    <a:pt x="5215" y="4110"/>
                    <a:pt x="4953" y="5312"/>
                    <a:pt x="4787" y="6515"/>
                  </a:cubicBezTo>
                  <a:cubicBezTo>
                    <a:pt x="4453" y="6789"/>
                    <a:pt x="4144" y="7086"/>
                    <a:pt x="3846" y="7384"/>
                  </a:cubicBezTo>
                  <a:cubicBezTo>
                    <a:pt x="3763" y="7467"/>
                    <a:pt x="3667" y="7563"/>
                    <a:pt x="3596" y="7646"/>
                  </a:cubicBezTo>
                  <a:cubicBezTo>
                    <a:pt x="3370" y="7432"/>
                    <a:pt x="3167" y="7205"/>
                    <a:pt x="2953" y="6979"/>
                  </a:cubicBezTo>
                  <a:cubicBezTo>
                    <a:pt x="2536" y="6515"/>
                    <a:pt x="2143" y="6039"/>
                    <a:pt x="1751" y="5551"/>
                  </a:cubicBezTo>
                  <a:cubicBezTo>
                    <a:pt x="1370" y="5062"/>
                    <a:pt x="929" y="4455"/>
                    <a:pt x="917" y="3800"/>
                  </a:cubicBezTo>
                  <a:cubicBezTo>
                    <a:pt x="893" y="3157"/>
                    <a:pt x="1334" y="2693"/>
                    <a:pt x="1905" y="2479"/>
                  </a:cubicBezTo>
                  <a:cubicBezTo>
                    <a:pt x="1941" y="2467"/>
                    <a:pt x="2001" y="2455"/>
                    <a:pt x="2048" y="2443"/>
                  </a:cubicBezTo>
                  <a:cubicBezTo>
                    <a:pt x="2155" y="2610"/>
                    <a:pt x="2334" y="2705"/>
                    <a:pt x="2536" y="2705"/>
                  </a:cubicBezTo>
                  <a:cubicBezTo>
                    <a:pt x="2763" y="2693"/>
                    <a:pt x="2977" y="2586"/>
                    <a:pt x="3108" y="2395"/>
                  </a:cubicBezTo>
                  <a:lnTo>
                    <a:pt x="3155" y="2300"/>
                  </a:lnTo>
                  <a:close/>
                  <a:moveTo>
                    <a:pt x="13540" y="2278"/>
                  </a:moveTo>
                  <a:cubicBezTo>
                    <a:pt x="13824" y="2278"/>
                    <a:pt x="14105" y="2328"/>
                    <a:pt x="14359" y="2467"/>
                  </a:cubicBezTo>
                  <a:cubicBezTo>
                    <a:pt x="14728" y="2693"/>
                    <a:pt x="14955" y="3098"/>
                    <a:pt x="15014" y="3515"/>
                  </a:cubicBezTo>
                  <a:cubicBezTo>
                    <a:pt x="15038" y="3717"/>
                    <a:pt x="15038" y="3931"/>
                    <a:pt x="15014" y="4134"/>
                  </a:cubicBezTo>
                  <a:cubicBezTo>
                    <a:pt x="14907" y="4705"/>
                    <a:pt x="14597" y="5181"/>
                    <a:pt x="14252" y="5622"/>
                  </a:cubicBezTo>
                  <a:cubicBezTo>
                    <a:pt x="13943" y="5622"/>
                    <a:pt x="13573" y="5801"/>
                    <a:pt x="13514" y="6134"/>
                  </a:cubicBezTo>
                  <a:cubicBezTo>
                    <a:pt x="13490" y="6253"/>
                    <a:pt x="13514" y="6372"/>
                    <a:pt x="13550" y="6479"/>
                  </a:cubicBezTo>
                  <a:cubicBezTo>
                    <a:pt x="13312" y="6753"/>
                    <a:pt x="13073" y="7039"/>
                    <a:pt x="12823" y="7313"/>
                  </a:cubicBezTo>
                  <a:cubicBezTo>
                    <a:pt x="12680" y="7467"/>
                    <a:pt x="12514" y="7634"/>
                    <a:pt x="12347" y="7801"/>
                  </a:cubicBezTo>
                  <a:cubicBezTo>
                    <a:pt x="12061" y="7456"/>
                    <a:pt x="11764" y="7134"/>
                    <a:pt x="11466" y="6813"/>
                  </a:cubicBezTo>
                  <a:cubicBezTo>
                    <a:pt x="11454" y="6396"/>
                    <a:pt x="11407" y="5979"/>
                    <a:pt x="11359" y="5562"/>
                  </a:cubicBezTo>
                  <a:cubicBezTo>
                    <a:pt x="11287" y="4872"/>
                    <a:pt x="11180" y="4181"/>
                    <a:pt x="11049" y="3503"/>
                  </a:cubicBezTo>
                  <a:cubicBezTo>
                    <a:pt x="11026" y="3336"/>
                    <a:pt x="10978" y="3157"/>
                    <a:pt x="10942" y="2991"/>
                  </a:cubicBezTo>
                  <a:cubicBezTo>
                    <a:pt x="11526" y="2741"/>
                    <a:pt x="12109" y="2514"/>
                    <a:pt x="12728" y="2383"/>
                  </a:cubicBezTo>
                  <a:cubicBezTo>
                    <a:pt x="12986" y="2325"/>
                    <a:pt x="13264" y="2278"/>
                    <a:pt x="13540" y="2278"/>
                  </a:cubicBezTo>
                  <a:close/>
                  <a:moveTo>
                    <a:pt x="11502" y="7277"/>
                  </a:moveTo>
                  <a:cubicBezTo>
                    <a:pt x="11728" y="7515"/>
                    <a:pt x="11930" y="7765"/>
                    <a:pt x="12145" y="8003"/>
                  </a:cubicBezTo>
                  <a:cubicBezTo>
                    <a:pt x="11930" y="8218"/>
                    <a:pt x="11704" y="8432"/>
                    <a:pt x="11490" y="8646"/>
                  </a:cubicBezTo>
                  <a:cubicBezTo>
                    <a:pt x="11514" y="8206"/>
                    <a:pt x="11514" y="7741"/>
                    <a:pt x="11502" y="7277"/>
                  </a:cubicBezTo>
                  <a:close/>
                  <a:moveTo>
                    <a:pt x="4715" y="6967"/>
                  </a:moveTo>
                  <a:cubicBezTo>
                    <a:pt x="4656" y="7527"/>
                    <a:pt x="4608" y="8098"/>
                    <a:pt x="4608" y="8658"/>
                  </a:cubicBezTo>
                  <a:cubicBezTo>
                    <a:pt x="4346" y="8396"/>
                    <a:pt x="4060" y="8122"/>
                    <a:pt x="3787" y="7860"/>
                  </a:cubicBezTo>
                  <a:cubicBezTo>
                    <a:pt x="4084" y="7539"/>
                    <a:pt x="4406" y="7241"/>
                    <a:pt x="4715" y="6967"/>
                  </a:cubicBezTo>
                  <a:close/>
                  <a:moveTo>
                    <a:pt x="8251" y="4408"/>
                  </a:moveTo>
                  <a:cubicBezTo>
                    <a:pt x="9311" y="5134"/>
                    <a:pt x="10275" y="6003"/>
                    <a:pt x="11168" y="6932"/>
                  </a:cubicBezTo>
                  <a:cubicBezTo>
                    <a:pt x="11216" y="7467"/>
                    <a:pt x="11216" y="8003"/>
                    <a:pt x="11204" y="8527"/>
                  </a:cubicBezTo>
                  <a:cubicBezTo>
                    <a:pt x="11204" y="8658"/>
                    <a:pt x="11192" y="8801"/>
                    <a:pt x="11192" y="8932"/>
                  </a:cubicBezTo>
                  <a:cubicBezTo>
                    <a:pt x="10811" y="9277"/>
                    <a:pt x="10442" y="9611"/>
                    <a:pt x="10037" y="9920"/>
                  </a:cubicBezTo>
                  <a:cubicBezTo>
                    <a:pt x="9406" y="10444"/>
                    <a:pt x="8751" y="10956"/>
                    <a:pt x="8061" y="11432"/>
                  </a:cubicBezTo>
                  <a:cubicBezTo>
                    <a:pt x="7263" y="10885"/>
                    <a:pt x="6465" y="10289"/>
                    <a:pt x="5727" y="9646"/>
                  </a:cubicBezTo>
                  <a:cubicBezTo>
                    <a:pt x="5441" y="9408"/>
                    <a:pt x="5180" y="9170"/>
                    <a:pt x="4894" y="8920"/>
                  </a:cubicBezTo>
                  <a:cubicBezTo>
                    <a:pt x="4882" y="8158"/>
                    <a:pt x="4941" y="7408"/>
                    <a:pt x="5037" y="6658"/>
                  </a:cubicBezTo>
                  <a:cubicBezTo>
                    <a:pt x="6037" y="5801"/>
                    <a:pt x="7144" y="5074"/>
                    <a:pt x="8251" y="4408"/>
                  </a:cubicBezTo>
                  <a:close/>
                  <a:moveTo>
                    <a:pt x="10954" y="11313"/>
                  </a:moveTo>
                  <a:lnTo>
                    <a:pt x="10954" y="11313"/>
                  </a:lnTo>
                  <a:cubicBezTo>
                    <a:pt x="10930" y="11373"/>
                    <a:pt x="10930" y="11444"/>
                    <a:pt x="10918" y="11504"/>
                  </a:cubicBezTo>
                  <a:lnTo>
                    <a:pt x="10906" y="11504"/>
                  </a:lnTo>
                  <a:cubicBezTo>
                    <a:pt x="10906" y="11504"/>
                    <a:pt x="10906" y="11492"/>
                    <a:pt x="10895" y="11492"/>
                  </a:cubicBezTo>
                  <a:lnTo>
                    <a:pt x="10895" y="11456"/>
                  </a:lnTo>
                  <a:lnTo>
                    <a:pt x="10895" y="11432"/>
                  </a:lnTo>
                  <a:lnTo>
                    <a:pt x="10895" y="11408"/>
                  </a:lnTo>
                  <a:cubicBezTo>
                    <a:pt x="10906" y="11385"/>
                    <a:pt x="10906" y="11385"/>
                    <a:pt x="10906" y="11373"/>
                  </a:cubicBezTo>
                  <a:cubicBezTo>
                    <a:pt x="10918" y="11361"/>
                    <a:pt x="10918" y="11337"/>
                    <a:pt x="10930" y="11325"/>
                  </a:cubicBezTo>
                  <a:lnTo>
                    <a:pt x="10954" y="11313"/>
                  </a:lnTo>
                  <a:close/>
                  <a:moveTo>
                    <a:pt x="4918" y="9337"/>
                  </a:moveTo>
                  <a:lnTo>
                    <a:pt x="4918" y="9337"/>
                  </a:lnTo>
                  <a:cubicBezTo>
                    <a:pt x="5811" y="10134"/>
                    <a:pt x="6763" y="10885"/>
                    <a:pt x="7751" y="11563"/>
                  </a:cubicBezTo>
                  <a:cubicBezTo>
                    <a:pt x="7763" y="11575"/>
                    <a:pt x="7799" y="11599"/>
                    <a:pt x="7811" y="11611"/>
                  </a:cubicBezTo>
                  <a:cubicBezTo>
                    <a:pt x="7501" y="11837"/>
                    <a:pt x="7168" y="12039"/>
                    <a:pt x="6846" y="12254"/>
                  </a:cubicBezTo>
                  <a:cubicBezTo>
                    <a:pt x="6465" y="12492"/>
                    <a:pt x="6084" y="12730"/>
                    <a:pt x="5692" y="12932"/>
                  </a:cubicBezTo>
                  <a:cubicBezTo>
                    <a:pt x="5477" y="12397"/>
                    <a:pt x="5299" y="11837"/>
                    <a:pt x="5156" y="11254"/>
                  </a:cubicBezTo>
                  <a:cubicBezTo>
                    <a:pt x="5025" y="10611"/>
                    <a:pt x="4941" y="9968"/>
                    <a:pt x="4918" y="9337"/>
                  </a:cubicBezTo>
                  <a:close/>
                  <a:moveTo>
                    <a:pt x="11168" y="9349"/>
                  </a:moveTo>
                  <a:lnTo>
                    <a:pt x="11168" y="9349"/>
                  </a:lnTo>
                  <a:cubicBezTo>
                    <a:pt x="11133" y="9896"/>
                    <a:pt x="11085" y="10420"/>
                    <a:pt x="11014" y="10956"/>
                  </a:cubicBezTo>
                  <a:cubicBezTo>
                    <a:pt x="10895" y="10968"/>
                    <a:pt x="10787" y="11015"/>
                    <a:pt x="10692" y="11075"/>
                  </a:cubicBezTo>
                  <a:cubicBezTo>
                    <a:pt x="10502" y="11206"/>
                    <a:pt x="10418" y="11396"/>
                    <a:pt x="10454" y="11623"/>
                  </a:cubicBezTo>
                  <a:cubicBezTo>
                    <a:pt x="10502" y="11813"/>
                    <a:pt x="10656" y="11980"/>
                    <a:pt x="10835" y="12051"/>
                  </a:cubicBezTo>
                  <a:cubicBezTo>
                    <a:pt x="10799" y="12182"/>
                    <a:pt x="10787" y="12325"/>
                    <a:pt x="10752" y="12456"/>
                  </a:cubicBezTo>
                  <a:cubicBezTo>
                    <a:pt x="10716" y="12635"/>
                    <a:pt x="10680" y="12825"/>
                    <a:pt x="10633" y="13028"/>
                  </a:cubicBezTo>
                  <a:cubicBezTo>
                    <a:pt x="10621" y="13028"/>
                    <a:pt x="10621" y="13004"/>
                    <a:pt x="10609" y="13004"/>
                  </a:cubicBezTo>
                  <a:cubicBezTo>
                    <a:pt x="10025" y="12694"/>
                    <a:pt x="9478" y="12349"/>
                    <a:pt x="8906" y="11992"/>
                  </a:cubicBezTo>
                  <a:cubicBezTo>
                    <a:pt x="8716" y="11873"/>
                    <a:pt x="8525" y="11742"/>
                    <a:pt x="8347" y="11611"/>
                  </a:cubicBezTo>
                  <a:cubicBezTo>
                    <a:pt x="8644" y="11396"/>
                    <a:pt x="8930" y="11194"/>
                    <a:pt x="9228" y="10968"/>
                  </a:cubicBezTo>
                  <a:cubicBezTo>
                    <a:pt x="9894" y="10456"/>
                    <a:pt x="10549" y="9908"/>
                    <a:pt x="11168" y="9349"/>
                  </a:cubicBezTo>
                  <a:close/>
                  <a:moveTo>
                    <a:pt x="12311" y="8253"/>
                  </a:moveTo>
                  <a:cubicBezTo>
                    <a:pt x="12454" y="8396"/>
                    <a:pt x="12585" y="8539"/>
                    <a:pt x="12704" y="8706"/>
                  </a:cubicBezTo>
                  <a:cubicBezTo>
                    <a:pt x="13454" y="9646"/>
                    <a:pt x="14252" y="10658"/>
                    <a:pt x="14609" y="11813"/>
                  </a:cubicBezTo>
                  <a:cubicBezTo>
                    <a:pt x="14764" y="12278"/>
                    <a:pt x="14836" y="12825"/>
                    <a:pt x="14478" y="13218"/>
                  </a:cubicBezTo>
                  <a:cubicBezTo>
                    <a:pt x="14145" y="13563"/>
                    <a:pt x="13645" y="13694"/>
                    <a:pt x="13192" y="13742"/>
                  </a:cubicBezTo>
                  <a:cubicBezTo>
                    <a:pt x="13105" y="13746"/>
                    <a:pt x="13018" y="13749"/>
                    <a:pt x="12931" y="13749"/>
                  </a:cubicBezTo>
                  <a:cubicBezTo>
                    <a:pt x="12780" y="13749"/>
                    <a:pt x="12629" y="13741"/>
                    <a:pt x="12478" y="13718"/>
                  </a:cubicBezTo>
                  <a:cubicBezTo>
                    <a:pt x="11918" y="13647"/>
                    <a:pt x="11395" y="13444"/>
                    <a:pt x="10906" y="13182"/>
                  </a:cubicBezTo>
                  <a:cubicBezTo>
                    <a:pt x="10990" y="12837"/>
                    <a:pt x="11073" y="12480"/>
                    <a:pt x="11133" y="12123"/>
                  </a:cubicBezTo>
                  <a:cubicBezTo>
                    <a:pt x="11264" y="12123"/>
                    <a:pt x="11395" y="12087"/>
                    <a:pt x="11502" y="12028"/>
                  </a:cubicBezTo>
                  <a:cubicBezTo>
                    <a:pt x="11704" y="11908"/>
                    <a:pt x="11823" y="11647"/>
                    <a:pt x="11764" y="11408"/>
                  </a:cubicBezTo>
                  <a:cubicBezTo>
                    <a:pt x="11728" y="11194"/>
                    <a:pt x="11514" y="11039"/>
                    <a:pt x="11311" y="10980"/>
                  </a:cubicBezTo>
                  <a:cubicBezTo>
                    <a:pt x="11347" y="10611"/>
                    <a:pt x="11395" y="10242"/>
                    <a:pt x="11430" y="9849"/>
                  </a:cubicBezTo>
                  <a:lnTo>
                    <a:pt x="11466" y="9087"/>
                  </a:lnTo>
                  <a:cubicBezTo>
                    <a:pt x="11752" y="8825"/>
                    <a:pt x="12038" y="8551"/>
                    <a:pt x="12299" y="8289"/>
                  </a:cubicBezTo>
                  <a:cubicBezTo>
                    <a:pt x="12299" y="8289"/>
                    <a:pt x="12311" y="8277"/>
                    <a:pt x="12311" y="8253"/>
                  </a:cubicBezTo>
                  <a:close/>
                  <a:moveTo>
                    <a:pt x="3584" y="8063"/>
                  </a:moveTo>
                  <a:cubicBezTo>
                    <a:pt x="3882" y="8384"/>
                    <a:pt x="4191" y="8682"/>
                    <a:pt x="4501" y="8956"/>
                  </a:cubicBezTo>
                  <a:cubicBezTo>
                    <a:pt x="4537" y="8991"/>
                    <a:pt x="4572" y="9015"/>
                    <a:pt x="4608" y="9051"/>
                  </a:cubicBezTo>
                  <a:cubicBezTo>
                    <a:pt x="4620" y="9491"/>
                    <a:pt x="4656" y="9956"/>
                    <a:pt x="4715" y="10408"/>
                  </a:cubicBezTo>
                  <a:cubicBezTo>
                    <a:pt x="4834" y="11313"/>
                    <a:pt x="5072" y="12218"/>
                    <a:pt x="5430" y="13063"/>
                  </a:cubicBezTo>
                  <a:cubicBezTo>
                    <a:pt x="5334" y="13147"/>
                    <a:pt x="5251" y="13182"/>
                    <a:pt x="5144" y="13242"/>
                  </a:cubicBezTo>
                  <a:cubicBezTo>
                    <a:pt x="4560" y="13563"/>
                    <a:pt x="3929" y="13825"/>
                    <a:pt x="3251" y="13861"/>
                  </a:cubicBezTo>
                  <a:cubicBezTo>
                    <a:pt x="3221" y="13862"/>
                    <a:pt x="3192" y="13863"/>
                    <a:pt x="3163" y="13863"/>
                  </a:cubicBezTo>
                  <a:cubicBezTo>
                    <a:pt x="2573" y="13863"/>
                    <a:pt x="1985" y="13633"/>
                    <a:pt x="1667" y="13123"/>
                  </a:cubicBezTo>
                  <a:cubicBezTo>
                    <a:pt x="1298" y="12575"/>
                    <a:pt x="1346" y="11920"/>
                    <a:pt x="1548" y="11325"/>
                  </a:cubicBezTo>
                  <a:cubicBezTo>
                    <a:pt x="1917" y="10194"/>
                    <a:pt x="2644" y="9158"/>
                    <a:pt x="3417" y="8265"/>
                  </a:cubicBezTo>
                  <a:cubicBezTo>
                    <a:pt x="3477" y="8206"/>
                    <a:pt x="3536" y="8146"/>
                    <a:pt x="3584" y="8063"/>
                  </a:cubicBezTo>
                  <a:close/>
                  <a:moveTo>
                    <a:pt x="8073" y="11789"/>
                  </a:moveTo>
                  <a:cubicBezTo>
                    <a:pt x="8549" y="12111"/>
                    <a:pt x="9049" y="12432"/>
                    <a:pt x="9537" y="12730"/>
                  </a:cubicBezTo>
                  <a:cubicBezTo>
                    <a:pt x="9883" y="12932"/>
                    <a:pt x="10216" y="13123"/>
                    <a:pt x="10561" y="13325"/>
                  </a:cubicBezTo>
                  <a:cubicBezTo>
                    <a:pt x="10371" y="14004"/>
                    <a:pt x="10097" y="14695"/>
                    <a:pt x="9537" y="15111"/>
                  </a:cubicBezTo>
                  <a:cubicBezTo>
                    <a:pt x="9217" y="15340"/>
                    <a:pt x="8860" y="15440"/>
                    <a:pt x="8501" y="15440"/>
                  </a:cubicBezTo>
                  <a:cubicBezTo>
                    <a:pt x="7777" y="15440"/>
                    <a:pt x="7042" y="15037"/>
                    <a:pt x="6573" y="14480"/>
                  </a:cubicBezTo>
                  <a:cubicBezTo>
                    <a:pt x="6263" y="14111"/>
                    <a:pt x="6025" y="13659"/>
                    <a:pt x="5811" y="13206"/>
                  </a:cubicBezTo>
                  <a:cubicBezTo>
                    <a:pt x="6584" y="12754"/>
                    <a:pt x="7346" y="12289"/>
                    <a:pt x="8073" y="11789"/>
                  </a:cubicBezTo>
                  <a:close/>
                  <a:moveTo>
                    <a:pt x="8168" y="1"/>
                  </a:moveTo>
                  <a:cubicBezTo>
                    <a:pt x="7884" y="1"/>
                    <a:pt x="7601" y="63"/>
                    <a:pt x="7335" y="205"/>
                  </a:cubicBezTo>
                  <a:cubicBezTo>
                    <a:pt x="6858" y="455"/>
                    <a:pt x="6513" y="955"/>
                    <a:pt x="6251" y="1407"/>
                  </a:cubicBezTo>
                  <a:cubicBezTo>
                    <a:pt x="6025" y="1812"/>
                    <a:pt x="5834" y="2229"/>
                    <a:pt x="5680" y="2657"/>
                  </a:cubicBezTo>
                  <a:cubicBezTo>
                    <a:pt x="5430" y="2562"/>
                    <a:pt x="5191" y="2467"/>
                    <a:pt x="4918" y="2383"/>
                  </a:cubicBezTo>
                  <a:cubicBezTo>
                    <a:pt x="4406" y="2205"/>
                    <a:pt x="3787" y="2038"/>
                    <a:pt x="3179" y="1991"/>
                  </a:cubicBezTo>
                  <a:cubicBezTo>
                    <a:pt x="3167" y="1919"/>
                    <a:pt x="3132" y="1848"/>
                    <a:pt x="3096" y="1788"/>
                  </a:cubicBezTo>
                  <a:cubicBezTo>
                    <a:pt x="3001" y="1669"/>
                    <a:pt x="2858" y="1562"/>
                    <a:pt x="2703" y="1550"/>
                  </a:cubicBezTo>
                  <a:lnTo>
                    <a:pt x="2691" y="1550"/>
                  </a:lnTo>
                  <a:cubicBezTo>
                    <a:pt x="2636" y="1535"/>
                    <a:pt x="2580" y="1527"/>
                    <a:pt x="2523" y="1527"/>
                  </a:cubicBezTo>
                  <a:cubicBezTo>
                    <a:pt x="2361" y="1527"/>
                    <a:pt x="2202" y="1590"/>
                    <a:pt x="2096" y="1705"/>
                  </a:cubicBezTo>
                  <a:cubicBezTo>
                    <a:pt x="1989" y="1824"/>
                    <a:pt x="1941" y="1979"/>
                    <a:pt x="1941" y="2122"/>
                  </a:cubicBezTo>
                  <a:cubicBezTo>
                    <a:pt x="1620" y="2229"/>
                    <a:pt x="1322" y="2395"/>
                    <a:pt x="1072" y="2645"/>
                  </a:cubicBezTo>
                  <a:cubicBezTo>
                    <a:pt x="0" y="3669"/>
                    <a:pt x="1012" y="5122"/>
                    <a:pt x="1727" y="6015"/>
                  </a:cubicBezTo>
                  <a:cubicBezTo>
                    <a:pt x="2239" y="6670"/>
                    <a:pt x="2798" y="7277"/>
                    <a:pt x="3370" y="7872"/>
                  </a:cubicBezTo>
                  <a:cubicBezTo>
                    <a:pt x="2691" y="8610"/>
                    <a:pt x="2084" y="9456"/>
                    <a:pt x="1631" y="10361"/>
                  </a:cubicBezTo>
                  <a:cubicBezTo>
                    <a:pt x="1322" y="10980"/>
                    <a:pt x="1024" y="11682"/>
                    <a:pt x="1096" y="12397"/>
                  </a:cubicBezTo>
                  <a:cubicBezTo>
                    <a:pt x="1143" y="12956"/>
                    <a:pt x="1429" y="13480"/>
                    <a:pt x="1882" y="13813"/>
                  </a:cubicBezTo>
                  <a:cubicBezTo>
                    <a:pt x="2254" y="14079"/>
                    <a:pt x="2666" y="14183"/>
                    <a:pt x="3089" y="14183"/>
                  </a:cubicBezTo>
                  <a:cubicBezTo>
                    <a:pt x="3938" y="14183"/>
                    <a:pt x="4834" y="13762"/>
                    <a:pt x="5549" y="13373"/>
                  </a:cubicBezTo>
                  <a:cubicBezTo>
                    <a:pt x="5656" y="13599"/>
                    <a:pt x="5751" y="13813"/>
                    <a:pt x="5870" y="14016"/>
                  </a:cubicBezTo>
                  <a:cubicBezTo>
                    <a:pt x="6408" y="14949"/>
                    <a:pt x="7310" y="15760"/>
                    <a:pt x="8427" y="15760"/>
                  </a:cubicBezTo>
                  <a:cubicBezTo>
                    <a:pt x="8522" y="15760"/>
                    <a:pt x="8618" y="15754"/>
                    <a:pt x="8716" y="15742"/>
                  </a:cubicBezTo>
                  <a:cubicBezTo>
                    <a:pt x="9787" y="15623"/>
                    <a:pt x="10418" y="14730"/>
                    <a:pt x="10728" y="13778"/>
                  </a:cubicBezTo>
                  <a:lnTo>
                    <a:pt x="10811" y="13468"/>
                  </a:lnTo>
                  <a:cubicBezTo>
                    <a:pt x="10990" y="13563"/>
                    <a:pt x="11192" y="13647"/>
                    <a:pt x="11383" y="13718"/>
                  </a:cubicBezTo>
                  <a:cubicBezTo>
                    <a:pt x="11704" y="13849"/>
                    <a:pt x="12061" y="13944"/>
                    <a:pt x="12419" y="14004"/>
                  </a:cubicBezTo>
                  <a:lnTo>
                    <a:pt x="12454" y="14004"/>
                  </a:lnTo>
                  <a:cubicBezTo>
                    <a:pt x="12598" y="14021"/>
                    <a:pt x="12752" y="14031"/>
                    <a:pt x="12912" y="14031"/>
                  </a:cubicBezTo>
                  <a:cubicBezTo>
                    <a:pt x="13730" y="14031"/>
                    <a:pt x="14678" y="13771"/>
                    <a:pt x="14966" y="12944"/>
                  </a:cubicBezTo>
                  <a:cubicBezTo>
                    <a:pt x="15145" y="12409"/>
                    <a:pt x="14943" y="11789"/>
                    <a:pt x="14728" y="11289"/>
                  </a:cubicBezTo>
                  <a:cubicBezTo>
                    <a:pt x="14478" y="10682"/>
                    <a:pt x="14121" y="10123"/>
                    <a:pt x="13728" y="9587"/>
                  </a:cubicBezTo>
                  <a:cubicBezTo>
                    <a:pt x="13359" y="9063"/>
                    <a:pt x="12954" y="8539"/>
                    <a:pt x="12538" y="8039"/>
                  </a:cubicBezTo>
                  <a:cubicBezTo>
                    <a:pt x="12931" y="7634"/>
                    <a:pt x="13312" y="7217"/>
                    <a:pt x="13693" y="6789"/>
                  </a:cubicBezTo>
                  <a:cubicBezTo>
                    <a:pt x="13716" y="6753"/>
                    <a:pt x="13728" y="6729"/>
                    <a:pt x="13764" y="6694"/>
                  </a:cubicBezTo>
                  <a:cubicBezTo>
                    <a:pt x="13848" y="6740"/>
                    <a:pt x="13947" y="6772"/>
                    <a:pt x="14044" y="6772"/>
                  </a:cubicBezTo>
                  <a:cubicBezTo>
                    <a:pt x="14070" y="6772"/>
                    <a:pt x="14096" y="6770"/>
                    <a:pt x="14121" y="6765"/>
                  </a:cubicBezTo>
                  <a:cubicBezTo>
                    <a:pt x="14312" y="6753"/>
                    <a:pt x="14478" y="6646"/>
                    <a:pt x="14585" y="6491"/>
                  </a:cubicBezTo>
                  <a:cubicBezTo>
                    <a:pt x="14669" y="6348"/>
                    <a:pt x="14705" y="6193"/>
                    <a:pt x="14657" y="6027"/>
                  </a:cubicBezTo>
                  <a:cubicBezTo>
                    <a:pt x="14621" y="5932"/>
                    <a:pt x="14585" y="5848"/>
                    <a:pt x="14502" y="5777"/>
                  </a:cubicBezTo>
                  <a:cubicBezTo>
                    <a:pt x="14657" y="5562"/>
                    <a:pt x="14800" y="5360"/>
                    <a:pt x="14919" y="5134"/>
                  </a:cubicBezTo>
                  <a:cubicBezTo>
                    <a:pt x="15086" y="4848"/>
                    <a:pt x="15217" y="4538"/>
                    <a:pt x="15276" y="4205"/>
                  </a:cubicBezTo>
                  <a:cubicBezTo>
                    <a:pt x="15443" y="3300"/>
                    <a:pt x="15062" y="2312"/>
                    <a:pt x="14109" y="2050"/>
                  </a:cubicBezTo>
                  <a:cubicBezTo>
                    <a:pt x="13925" y="1999"/>
                    <a:pt x="13736" y="1978"/>
                    <a:pt x="13545" y="1978"/>
                  </a:cubicBezTo>
                  <a:cubicBezTo>
                    <a:pt x="13116" y="1978"/>
                    <a:pt x="12679" y="2082"/>
                    <a:pt x="12276" y="2181"/>
                  </a:cubicBezTo>
                  <a:cubicBezTo>
                    <a:pt x="11799" y="2324"/>
                    <a:pt x="11335" y="2503"/>
                    <a:pt x="10895" y="2693"/>
                  </a:cubicBezTo>
                  <a:cubicBezTo>
                    <a:pt x="10799" y="2348"/>
                    <a:pt x="10692" y="2002"/>
                    <a:pt x="10549" y="1681"/>
                  </a:cubicBezTo>
                  <a:cubicBezTo>
                    <a:pt x="10430" y="1407"/>
                    <a:pt x="10264" y="1157"/>
                    <a:pt x="10073" y="919"/>
                  </a:cubicBezTo>
                  <a:cubicBezTo>
                    <a:pt x="9604" y="399"/>
                    <a:pt x="8884" y="1"/>
                    <a:pt x="8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 flipH="1" rot="10800000">
            <a:off x="5597350" y="-10"/>
            <a:ext cx="3546679" cy="1563710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3"/>
          <p:cNvGrpSpPr/>
          <p:nvPr/>
        </p:nvGrpSpPr>
        <p:grpSpPr>
          <a:xfrm>
            <a:off x="8100697" y="154232"/>
            <a:ext cx="1230373" cy="1001901"/>
            <a:chOff x="2397025" y="2146950"/>
            <a:chExt cx="594125" cy="483800"/>
          </a:xfrm>
        </p:grpSpPr>
        <p:sp>
          <p:nvSpPr>
            <p:cNvPr id="289" name="Google Shape;289;p13"/>
            <p:cNvSpPr/>
            <p:nvPr/>
          </p:nvSpPr>
          <p:spPr>
            <a:xfrm>
              <a:off x="2397025" y="2146950"/>
              <a:ext cx="594125" cy="483800"/>
            </a:xfrm>
            <a:custGeom>
              <a:rect b="b" l="l" r="r" t="t"/>
              <a:pathLst>
                <a:path extrusionOk="0" h="19352" w="23765">
                  <a:moveTo>
                    <a:pt x="381" y="972"/>
                  </a:moveTo>
                  <a:lnTo>
                    <a:pt x="381" y="972"/>
                  </a:lnTo>
                  <a:cubicBezTo>
                    <a:pt x="1203" y="3258"/>
                    <a:pt x="2048" y="5544"/>
                    <a:pt x="2941" y="7806"/>
                  </a:cubicBezTo>
                  <a:cubicBezTo>
                    <a:pt x="3917" y="10270"/>
                    <a:pt x="4965" y="12747"/>
                    <a:pt x="6037" y="15164"/>
                  </a:cubicBezTo>
                  <a:cubicBezTo>
                    <a:pt x="6620" y="16462"/>
                    <a:pt x="7191" y="17748"/>
                    <a:pt x="7811" y="19022"/>
                  </a:cubicBezTo>
                  <a:cubicBezTo>
                    <a:pt x="7596" y="19022"/>
                    <a:pt x="7406" y="19022"/>
                    <a:pt x="7227" y="18962"/>
                  </a:cubicBezTo>
                  <a:cubicBezTo>
                    <a:pt x="6918" y="18867"/>
                    <a:pt x="6799" y="18605"/>
                    <a:pt x="6691" y="18331"/>
                  </a:cubicBezTo>
                  <a:cubicBezTo>
                    <a:pt x="6441" y="17676"/>
                    <a:pt x="6167" y="17009"/>
                    <a:pt x="5917" y="16343"/>
                  </a:cubicBezTo>
                  <a:lnTo>
                    <a:pt x="4358" y="12378"/>
                  </a:lnTo>
                  <a:cubicBezTo>
                    <a:pt x="3346" y="9782"/>
                    <a:pt x="2286" y="7211"/>
                    <a:pt x="1298" y="4615"/>
                  </a:cubicBezTo>
                  <a:cubicBezTo>
                    <a:pt x="857" y="3448"/>
                    <a:pt x="452" y="2222"/>
                    <a:pt x="381" y="972"/>
                  </a:cubicBezTo>
                  <a:close/>
                  <a:moveTo>
                    <a:pt x="500" y="436"/>
                  </a:moveTo>
                  <a:cubicBezTo>
                    <a:pt x="3429" y="1936"/>
                    <a:pt x="6382" y="3448"/>
                    <a:pt x="9311" y="4936"/>
                  </a:cubicBezTo>
                  <a:cubicBezTo>
                    <a:pt x="12347" y="6472"/>
                    <a:pt x="15371" y="8032"/>
                    <a:pt x="18407" y="9568"/>
                  </a:cubicBezTo>
                  <a:cubicBezTo>
                    <a:pt x="20026" y="10413"/>
                    <a:pt x="21646" y="11223"/>
                    <a:pt x="23277" y="12056"/>
                  </a:cubicBezTo>
                  <a:cubicBezTo>
                    <a:pt x="22753" y="12306"/>
                    <a:pt x="22229" y="12545"/>
                    <a:pt x="21693" y="12806"/>
                  </a:cubicBezTo>
                  <a:lnTo>
                    <a:pt x="21336" y="12092"/>
                  </a:lnTo>
                  <a:cubicBezTo>
                    <a:pt x="21320" y="12060"/>
                    <a:pt x="21295" y="12047"/>
                    <a:pt x="21270" y="12047"/>
                  </a:cubicBezTo>
                  <a:cubicBezTo>
                    <a:pt x="21221" y="12047"/>
                    <a:pt x="21173" y="12100"/>
                    <a:pt x="21205" y="12164"/>
                  </a:cubicBezTo>
                  <a:cubicBezTo>
                    <a:pt x="21324" y="12402"/>
                    <a:pt x="21443" y="12628"/>
                    <a:pt x="21562" y="12866"/>
                  </a:cubicBezTo>
                  <a:cubicBezTo>
                    <a:pt x="21336" y="12961"/>
                    <a:pt x="21098" y="13080"/>
                    <a:pt x="20872" y="13187"/>
                  </a:cubicBezTo>
                  <a:cubicBezTo>
                    <a:pt x="20741" y="12949"/>
                    <a:pt x="20610" y="12699"/>
                    <a:pt x="20479" y="12461"/>
                  </a:cubicBezTo>
                  <a:cubicBezTo>
                    <a:pt x="20464" y="12431"/>
                    <a:pt x="20439" y="12419"/>
                    <a:pt x="20414" y="12419"/>
                  </a:cubicBezTo>
                  <a:cubicBezTo>
                    <a:pt x="20360" y="12419"/>
                    <a:pt x="20303" y="12476"/>
                    <a:pt x="20336" y="12533"/>
                  </a:cubicBezTo>
                  <a:cubicBezTo>
                    <a:pt x="20479" y="12771"/>
                    <a:pt x="20610" y="13009"/>
                    <a:pt x="20729" y="13259"/>
                  </a:cubicBezTo>
                  <a:cubicBezTo>
                    <a:pt x="19419" y="13890"/>
                    <a:pt x="18109" y="14497"/>
                    <a:pt x="16800" y="15104"/>
                  </a:cubicBezTo>
                  <a:lnTo>
                    <a:pt x="16800" y="15092"/>
                  </a:lnTo>
                  <a:cubicBezTo>
                    <a:pt x="16633" y="14795"/>
                    <a:pt x="16466" y="14485"/>
                    <a:pt x="16324" y="14188"/>
                  </a:cubicBezTo>
                  <a:cubicBezTo>
                    <a:pt x="16308" y="14157"/>
                    <a:pt x="16285" y="14145"/>
                    <a:pt x="16261" y="14145"/>
                  </a:cubicBezTo>
                  <a:cubicBezTo>
                    <a:pt x="16211" y="14145"/>
                    <a:pt x="16160" y="14202"/>
                    <a:pt x="16193" y="14259"/>
                  </a:cubicBezTo>
                  <a:cubicBezTo>
                    <a:pt x="16347" y="14557"/>
                    <a:pt x="16514" y="14866"/>
                    <a:pt x="16669" y="15164"/>
                  </a:cubicBezTo>
                  <a:cubicBezTo>
                    <a:pt x="16431" y="15271"/>
                    <a:pt x="16193" y="15390"/>
                    <a:pt x="15954" y="15497"/>
                  </a:cubicBezTo>
                  <a:cubicBezTo>
                    <a:pt x="15776" y="15152"/>
                    <a:pt x="15597" y="14807"/>
                    <a:pt x="15431" y="14473"/>
                  </a:cubicBezTo>
                  <a:cubicBezTo>
                    <a:pt x="15415" y="14442"/>
                    <a:pt x="15390" y="14428"/>
                    <a:pt x="15365" y="14428"/>
                  </a:cubicBezTo>
                  <a:cubicBezTo>
                    <a:pt x="15315" y="14428"/>
                    <a:pt x="15268" y="14481"/>
                    <a:pt x="15300" y="14545"/>
                  </a:cubicBezTo>
                  <a:cubicBezTo>
                    <a:pt x="15478" y="14890"/>
                    <a:pt x="15633" y="15212"/>
                    <a:pt x="15812" y="15557"/>
                  </a:cubicBezTo>
                  <a:lnTo>
                    <a:pt x="15240" y="15819"/>
                  </a:lnTo>
                  <a:cubicBezTo>
                    <a:pt x="15252" y="15807"/>
                    <a:pt x="15264" y="15783"/>
                    <a:pt x="15252" y="15747"/>
                  </a:cubicBezTo>
                  <a:cubicBezTo>
                    <a:pt x="15085" y="15426"/>
                    <a:pt x="14919" y="15092"/>
                    <a:pt x="14764" y="14783"/>
                  </a:cubicBezTo>
                  <a:cubicBezTo>
                    <a:pt x="14749" y="14753"/>
                    <a:pt x="14726" y="14740"/>
                    <a:pt x="14704" y="14740"/>
                  </a:cubicBezTo>
                  <a:cubicBezTo>
                    <a:pt x="14655" y="14740"/>
                    <a:pt x="14605" y="14797"/>
                    <a:pt x="14621" y="14854"/>
                  </a:cubicBezTo>
                  <a:cubicBezTo>
                    <a:pt x="14788" y="15188"/>
                    <a:pt x="14954" y="15509"/>
                    <a:pt x="15121" y="15819"/>
                  </a:cubicBezTo>
                  <a:cubicBezTo>
                    <a:pt x="15133" y="15854"/>
                    <a:pt x="15145" y="15854"/>
                    <a:pt x="15181" y="15854"/>
                  </a:cubicBezTo>
                  <a:cubicBezTo>
                    <a:pt x="14966" y="15938"/>
                    <a:pt x="14764" y="16045"/>
                    <a:pt x="14549" y="16140"/>
                  </a:cubicBezTo>
                  <a:cubicBezTo>
                    <a:pt x="14430" y="15902"/>
                    <a:pt x="14311" y="15676"/>
                    <a:pt x="14204" y="15438"/>
                  </a:cubicBezTo>
                  <a:cubicBezTo>
                    <a:pt x="14195" y="15411"/>
                    <a:pt x="14160" y="15398"/>
                    <a:pt x="14132" y="15398"/>
                  </a:cubicBezTo>
                  <a:cubicBezTo>
                    <a:pt x="14123" y="15398"/>
                    <a:pt x="14115" y="15399"/>
                    <a:pt x="14109" y="15402"/>
                  </a:cubicBezTo>
                  <a:cubicBezTo>
                    <a:pt x="14073" y="15426"/>
                    <a:pt x="14061" y="15462"/>
                    <a:pt x="14073" y="15509"/>
                  </a:cubicBezTo>
                  <a:cubicBezTo>
                    <a:pt x="14192" y="15735"/>
                    <a:pt x="14299" y="15974"/>
                    <a:pt x="14419" y="16200"/>
                  </a:cubicBezTo>
                  <a:cubicBezTo>
                    <a:pt x="14240" y="16271"/>
                    <a:pt x="14061" y="16355"/>
                    <a:pt x="13883" y="16438"/>
                  </a:cubicBezTo>
                  <a:cubicBezTo>
                    <a:pt x="13907" y="16414"/>
                    <a:pt x="13930" y="16378"/>
                    <a:pt x="13895" y="16343"/>
                  </a:cubicBezTo>
                  <a:cubicBezTo>
                    <a:pt x="13728" y="15974"/>
                    <a:pt x="13585" y="15616"/>
                    <a:pt x="13418" y="15247"/>
                  </a:cubicBezTo>
                  <a:cubicBezTo>
                    <a:pt x="13403" y="15216"/>
                    <a:pt x="13379" y="15202"/>
                    <a:pt x="13355" y="15202"/>
                  </a:cubicBezTo>
                  <a:cubicBezTo>
                    <a:pt x="13309" y="15202"/>
                    <a:pt x="13264" y="15255"/>
                    <a:pt x="13287" y="15319"/>
                  </a:cubicBezTo>
                  <a:cubicBezTo>
                    <a:pt x="13454" y="15688"/>
                    <a:pt x="13597" y="16045"/>
                    <a:pt x="13764" y="16414"/>
                  </a:cubicBezTo>
                  <a:cubicBezTo>
                    <a:pt x="13776" y="16450"/>
                    <a:pt x="13787" y="16462"/>
                    <a:pt x="13823" y="16462"/>
                  </a:cubicBezTo>
                  <a:cubicBezTo>
                    <a:pt x="13609" y="16557"/>
                    <a:pt x="13418" y="16640"/>
                    <a:pt x="13216" y="16736"/>
                  </a:cubicBezTo>
                  <a:cubicBezTo>
                    <a:pt x="13049" y="16497"/>
                    <a:pt x="12930" y="16224"/>
                    <a:pt x="12859" y="15938"/>
                  </a:cubicBezTo>
                  <a:cubicBezTo>
                    <a:pt x="12844" y="15904"/>
                    <a:pt x="12814" y="15888"/>
                    <a:pt x="12784" y="15888"/>
                  </a:cubicBezTo>
                  <a:cubicBezTo>
                    <a:pt x="12740" y="15888"/>
                    <a:pt x="12697" y="15922"/>
                    <a:pt x="12704" y="15985"/>
                  </a:cubicBezTo>
                  <a:cubicBezTo>
                    <a:pt x="12775" y="16271"/>
                    <a:pt x="12895" y="16557"/>
                    <a:pt x="13061" y="16807"/>
                  </a:cubicBezTo>
                  <a:lnTo>
                    <a:pt x="11501" y="17521"/>
                  </a:lnTo>
                  <a:cubicBezTo>
                    <a:pt x="11335" y="17152"/>
                    <a:pt x="11168" y="16795"/>
                    <a:pt x="11013" y="16414"/>
                  </a:cubicBezTo>
                  <a:cubicBezTo>
                    <a:pt x="10999" y="16388"/>
                    <a:pt x="10977" y="16377"/>
                    <a:pt x="10955" y="16377"/>
                  </a:cubicBezTo>
                  <a:cubicBezTo>
                    <a:pt x="10906" y="16377"/>
                    <a:pt x="10854" y="16432"/>
                    <a:pt x="10870" y="16497"/>
                  </a:cubicBezTo>
                  <a:cubicBezTo>
                    <a:pt x="11037" y="16855"/>
                    <a:pt x="11204" y="17212"/>
                    <a:pt x="11371" y="17581"/>
                  </a:cubicBezTo>
                  <a:cubicBezTo>
                    <a:pt x="11347" y="17581"/>
                    <a:pt x="11335" y="17593"/>
                    <a:pt x="11335" y="17593"/>
                  </a:cubicBezTo>
                  <a:cubicBezTo>
                    <a:pt x="11192" y="17688"/>
                    <a:pt x="11025" y="17759"/>
                    <a:pt x="10870" y="17819"/>
                  </a:cubicBezTo>
                  <a:cubicBezTo>
                    <a:pt x="10668" y="17438"/>
                    <a:pt x="10501" y="17045"/>
                    <a:pt x="10347" y="16640"/>
                  </a:cubicBezTo>
                  <a:cubicBezTo>
                    <a:pt x="10338" y="16610"/>
                    <a:pt x="10311" y="16597"/>
                    <a:pt x="10283" y="16597"/>
                  </a:cubicBezTo>
                  <a:cubicBezTo>
                    <a:pt x="10235" y="16597"/>
                    <a:pt x="10181" y="16635"/>
                    <a:pt x="10204" y="16688"/>
                  </a:cubicBezTo>
                  <a:cubicBezTo>
                    <a:pt x="10347" y="17105"/>
                    <a:pt x="10537" y="17498"/>
                    <a:pt x="10739" y="17879"/>
                  </a:cubicBezTo>
                  <a:cubicBezTo>
                    <a:pt x="9882" y="18271"/>
                    <a:pt x="9001" y="18652"/>
                    <a:pt x="8132" y="19022"/>
                  </a:cubicBezTo>
                  <a:cubicBezTo>
                    <a:pt x="7025" y="16664"/>
                    <a:pt x="5941" y="14259"/>
                    <a:pt x="4917" y="11854"/>
                  </a:cubicBezTo>
                  <a:cubicBezTo>
                    <a:pt x="3881" y="9377"/>
                    <a:pt x="2881" y="6913"/>
                    <a:pt x="1941" y="4401"/>
                  </a:cubicBezTo>
                  <a:cubicBezTo>
                    <a:pt x="1453" y="3091"/>
                    <a:pt x="976" y="1758"/>
                    <a:pt x="500" y="436"/>
                  </a:cubicBezTo>
                  <a:close/>
                  <a:moveTo>
                    <a:pt x="263" y="0"/>
                  </a:moveTo>
                  <a:cubicBezTo>
                    <a:pt x="202" y="0"/>
                    <a:pt x="148" y="39"/>
                    <a:pt x="131" y="91"/>
                  </a:cubicBezTo>
                  <a:cubicBezTo>
                    <a:pt x="95" y="126"/>
                    <a:pt x="71" y="150"/>
                    <a:pt x="71" y="210"/>
                  </a:cubicBezTo>
                  <a:cubicBezTo>
                    <a:pt x="0" y="1603"/>
                    <a:pt x="369" y="2936"/>
                    <a:pt x="833" y="4210"/>
                  </a:cubicBezTo>
                  <a:cubicBezTo>
                    <a:pt x="1322" y="5568"/>
                    <a:pt x="1869" y="6889"/>
                    <a:pt x="2393" y="8223"/>
                  </a:cubicBezTo>
                  <a:cubicBezTo>
                    <a:pt x="3465" y="10937"/>
                    <a:pt x="4548" y="13676"/>
                    <a:pt x="5620" y="16402"/>
                  </a:cubicBezTo>
                  <a:cubicBezTo>
                    <a:pt x="5917" y="17152"/>
                    <a:pt x="6191" y="17902"/>
                    <a:pt x="6501" y="18641"/>
                  </a:cubicBezTo>
                  <a:cubicBezTo>
                    <a:pt x="6738" y="19180"/>
                    <a:pt x="7239" y="19299"/>
                    <a:pt x="7765" y="19299"/>
                  </a:cubicBezTo>
                  <a:cubicBezTo>
                    <a:pt x="7820" y="19299"/>
                    <a:pt x="7875" y="19298"/>
                    <a:pt x="7930" y="19295"/>
                  </a:cubicBezTo>
                  <a:cubicBezTo>
                    <a:pt x="7959" y="19333"/>
                    <a:pt x="8003" y="19351"/>
                    <a:pt x="8046" y="19351"/>
                  </a:cubicBezTo>
                  <a:cubicBezTo>
                    <a:pt x="8072" y="19351"/>
                    <a:pt x="8098" y="19344"/>
                    <a:pt x="8120" y="19331"/>
                  </a:cubicBezTo>
                  <a:cubicBezTo>
                    <a:pt x="12228" y="17545"/>
                    <a:pt x="16288" y="15676"/>
                    <a:pt x="20336" y="13771"/>
                  </a:cubicBezTo>
                  <a:cubicBezTo>
                    <a:pt x="21455" y="13271"/>
                    <a:pt x="22574" y="12747"/>
                    <a:pt x="23670" y="12211"/>
                  </a:cubicBezTo>
                  <a:cubicBezTo>
                    <a:pt x="23729" y="12175"/>
                    <a:pt x="23765" y="12116"/>
                    <a:pt x="23753" y="12056"/>
                  </a:cubicBezTo>
                  <a:cubicBezTo>
                    <a:pt x="23753" y="12021"/>
                    <a:pt x="23729" y="11973"/>
                    <a:pt x="23670" y="11937"/>
                  </a:cubicBezTo>
                  <a:cubicBezTo>
                    <a:pt x="20634" y="10390"/>
                    <a:pt x="17586" y="8830"/>
                    <a:pt x="14549" y="7282"/>
                  </a:cubicBezTo>
                  <a:cubicBezTo>
                    <a:pt x="11513" y="5734"/>
                    <a:pt x="8489" y="4186"/>
                    <a:pt x="5453" y="2639"/>
                  </a:cubicBezTo>
                  <a:cubicBezTo>
                    <a:pt x="3751" y="1758"/>
                    <a:pt x="2036" y="900"/>
                    <a:pt x="333" y="19"/>
                  </a:cubicBezTo>
                  <a:cubicBezTo>
                    <a:pt x="310" y="6"/>
                    <a:pt x="286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527100" y="2290075"/>
              <a:ext cx="306000" cy="240800"/>
            </a:xfrm>
            <a:custGeom>
              <a:rect b="b" l="l" r="r" t="t"/>
              <a:pathLst>
                <a:path extrusionOk="0" h="9632" w="12240">
                  <a:moveTo>
                    <a:pt x="417" y="438"/>
                  </a:moveTo>
                  <a:cubicBezTo>
                    <a:pt x="3322" y="2152"/>
                    <a:pt x="6322" y="3700"/>
                    <a:pt x="9358" y="5176"/>
                  </a:cubicBezTo>
                  <a:cubicBezTo>
                    <a:pt x="10156" y="5557"/>
                    <a:pt x="10942" y="5938"/>
                    <a:pt x="11728" y="6308"/>
                  </a:cubicBezTo>
                  <a:cubicBezTo>
                    <a:pt x="9299" y="7391"/>
                    <a:pt x="6834" y="8391"/>
                    <a:pt x="4322" y="9296"/>
                  </a:cubicBezTo>
                  <a:cubicBezTo>
                    <a:pt x="3215" y="6974"/>
                    <a:pt x="2167" y="4641"/>
                    <a:pt x="1179" y="2271"/>
                  </a:cubicBezTo>
                  <a:lnTo>
                    <a:pt x="417" y="438"/>
                  </a:lnTo>
                  <a:close/>
                  <a:moveTo>
                    <a:pt x="213" y="1"/>
                  </a:moveTo>
                  <a:cubicBezTo>
                    <a:pt x="138" y="1"/>
                    <a:pt x="81" y="65"/>
                    <a:pt x="72" y="128"/>
                  </a:cubicBezTo>
                  <a:cubicBezTo>
                    <a:pt x="36" y="152"/>
                    <a:pt x="0" y="224"/>
                    <a:pt x="36" y="271"/>
                  </a:cubicBezTo>
                  <a:cubicBezTo>
                    <a:pt x="1024" y="2712"/>
                    <a:pt x="2072" y="5129"/>
                    <a:pt x="3167" y="7510"/>
                  </a:cubicBezTo>
                  <a:cubicBezTo>
                    <a:pt x="3489" y="8201"/>
                    <a:pt x="3798" y="8879"/>
                    <a:pt x="4120" y="9546"/>
                  </a:cubicBezTo>
                  <a:cubicBezTo>
                    <a:pt x="4151" y="9598"/>
                    <a:pt x="4209" y="9632"/>
                    <a:pt x="4263" y="9632"/>
                  </a:cubicBezTo>
                  <a:cubicBezTo>
                    <a:pt x="4271" y="9632"/>
                    <a:pt x="4279" y="9631"/>
                    <a:pt x="4286" y="9629"/>
                  </a:cubicBezTo>
                  <a:cubicBezTo>
                    <a:pt x="6953" y="8653"/>
                    <a:pt x="9573" y="7593"/>
                    <a:pt x="12156" y="6439"/>
                  </a:cubicBezTo>
                  <a:cubicBezTo>
                    <a:pt x="12216" y="6415"/>
                    <a:pt x="12240" y="6355"/>
                    <a:pt x="12216" y="6308"/>
                  </a:cubicBezTo>
                  <a:cubicBezTo>
                    <a:pt x="12216" y="6260"/>
                    <a:pt x="12204" y="6212"/>
                    <a:pt x="12144" y="6189"/>
                  </a:cubicBezTo>
                  <a:cubicBezTo>
                    <a:pt x="9001" y="4700"/>
                    <a:pt x="5882" y="3164"/>
                    <a:pt x="2822" y="1486"/>
                  </a:cubicBezTo>
                  <a:cubicBezTo>
                    <a:pt x="1965" y="1009"/>
                    <a:pt x="1119" y="533"/>
                    <a:pt x="286" y="21"/>
                  </a:cubicBezTo>
                  <a:cubicBezTo>
                    <a:pt x="261" y="7"/>
                    <a:pt x="236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2445250" y="2205550"/>
              <a:ext cx="192000" cy="392500"/>
            </a:xfrm>
            <a:custGeom>
              <a:rect b="b" l="l" r="r" t="t"/>
              <a:pathLst>
                <a:path extrusionOk="0" h="15700" w="7680">
                  <a:moveTo>
                    <a:pt x="169" y="1"/>
                  </a:moveTo>
                  <a:cubicBezTo>
                    <a:pt x="83" y="1"/>
                    <a:pt x="0" y="69"/>
                    <a:pt x="36" y="176"/>
                  </a:cubicBezTo>
                  <a:cubicBezTo>
                    <a:pt x="1441" y="4283"/>
                    <a:pt x="3048" y="8319"/>
                    <a:pt x="4834" y="12260"/>
                  </a:cubicBezTo>
                  <a:cubicBezTo>
                    <a:pt x="5346" y="13391"/>
                    <a:pt x="5870" y="14511"/>
                    <a:pt x="6417" y="15630"/>
                  </a:cubicBezTo>
                  <a:cubicBezTo>
                    <a:pt x="6442" y="15679"/>
                    <a:pt x="6486" y="15700"/>
                    <a:pt x="6531" y="15700"/>
                  </a:cubicBezTo>
                  <a:cubicBezTo>
                    <a:pt x="6573" y="15700"/>
                    <a:pt x="6615" y="15682"/>
                    <a:pt x="6644" y="15654"/>
                  </a:cubicBezTo>
                  <a:cubicBezTo>
                    <a:pt x="6655" y="15654"/>
                    <a:pt x="6667" y="15642"/>
                    <a:pt x="6703" y="15642"/>
                  </a:cubicBezTo>
                  <a:cubicBezTo>
                    <a:pt x="7001" y="15511"/>
                    <a:pt x="7298" y="15368"/>
                    <a:pt x="7596" y="15225"/>
                  </a:cubicBezTo>
                  <a:cubicBezTo>
                    <a:pt x="7667" y="15189"/>
                    <a:pt x="7679" y="15094"/>
                    <a:pt x="7656" y="15011"/>
                  </a:cubicBezTo>
                  <a:cubicBezTo>
                    <a:pt x="7619" y="14996"/>
                    <a:pt x="7568" y="14986"/>
                    <a:pt x="7518" y="14986"/>
                  </a:cubicBezTo>
                  <a:cubicBezTo>
                    <a:pt x="7487" y="14986"/>
                    <a:pt x="7457" y="14990"/>
                    <a:pt x="7429" y="14999"/>
                  </a:cubicBezTo>
                  <a:cubicBezTo>
                    <a:pt x="7156" y="15130"/>
                    <a:pt x="6882" y="15249"/>
                    <a:pt x="6608" y="15392"/>
                  </a:cubicBezTo>
                  <a:cubicBezTo>
                    <a:pt x="6024" y="14177"/>
                    <a:pt x="5465" y="12963"/>
                    <a:pt x="4917" y="11725"/>
                  </a:cubicBezTo>
                  <a:cubicBezTo>
                    <a:pt x="5131" y="11677"/>
                    <a:pt x="5358" y="11582"/>
                    <a:pt x="5536" y="11439"/>
                  </a:cubicBezTo>
                  <a:cubicBezTo>
                    <a:pt x="5572" y="11415"/>
                    <a:pt x="5596" y="11403"/>
                    <a:pt x="5608" y="11355"/>
                  </a:cubicBezTo>
                  <a:cubicBezTo>
                    <a:pt x="5632" y="11320"/>
                    <a:pt x="5608" y="11260"/>
                    <a:pt x="5596" y="11236"/>
                  </a:cubicBezTo>
                  <a:cubicBezTo>
                    <a:pt x="5562" y="11194"/>
                    <a:pt x="5510" y="11157"/>
                    <a:pt x="5456" y="11157"/>
                  </a:cubicBezTo>
                  <a:cubicBezTo>
                    <a:pt x="5435" y="11157"/>
                    <a:pt x="5414" y="11163"/>
                    <a:pt x="5393" y="11177"/>
                  </a:cubicBezTo>
                  <a:cubicBezTo>
                    <a:pt x="5286" y="11248"/>
                    <a:pt x="5179" y="11308"/>
                    <a:pt x="5072" y="11355"/>
                  </a:cubicBezTo>
                  <a:lnTo>
                    <a:pt x="5060" y="11355"/>
                  </a:lnTo>
                  <a:cubicBezTo>
                    <a:pt x="5048" y="11355"/>
                    <a:pt x="5036" y="11367"/>
                    <a:pt x="5012" y="11367"/>
                  </a:cubicBezTo>
                  <a:cubicBezTo>
                    <a:pt x="4989" y="11379"/>
                    <a:pt x="4953" y="11379"/>
                    <a:pt x="4929" y="11403"/>
                  </a:cubicBezTo>
                  <a:cubicBezTo>
                    <a:pt x="4881" y="11415"/>
                    <a:pt x="4834" y="11415"/>
                    <a:pt x="4798" y="11427"/>
                  </a:cubicBezTo>
                  <a:cubicBezTo>
                    <a:pt x="4215" y="10105"/>
                    <a:pt x="3643" y="8784"/>
                    <a:pt x="3095" y="7450"/>
                  </a:cubicBezTo>
                  <a:cubicBezTo>
                    <a:pt x="3346" y="7319"/>
                    <a:pt x="3584" y="7200"/>
                    <a:pt x="3846" y="7069"/>
                  </a:cubicBezTo>
                  <a:cubicBezTo>
                    <a:pt x="3917" y="7033"/>
                    <a:pt x="3929" y="6938"/>
                    <a:pt x="3905" y="6855"/>
                  </a:cubicBezTo>
                  <a:cubicBezTo>
                    <a:pt x="3872" y="6805"/>
                    <a:pt x="3816" y="6784"/>
                    <a:pt x="3760" y="6784"/>
                  </a:cubicBezTo>
                  <a:cubicBezTo>
                    <a:pt x="3736" y="6784"/>
                    <a:pt x="3712" y="6788"/>
                    <a:pt x="3691" y="6795"/>
                  </a:cubicBezTo>
                  <a:lnTo>
                    <a:pt x="2976" y="7153"/>
                  </a:lnTo>
                  <a:cubicBezTo>
                    <a:pt x="2488" y="5950"/>
                    <a:pt x="2012" y="4736"/>
                    <a:pt x="1548" y="3521"/>
                  </a:cubicBezTo>
                  <a:cubicBezTo>
                    <a:pt x="1536" y="3485"/>
                    <a:pt x="1524" y="3438"/>
                    <a:pt x="1488" y="3378"/>
                  </a:cubicBezTo>
                  <a:cubicBezTo>
                    <a:pt x="1524" y="3378"/>
                    <a:pt x="1536" y="3378"/>
                    <a:pt x="1560" y="3366"/>
                  </a:cubicBezTo>
                  <a:cubicBezTo>
                    <a:pt x="1845" y="3224"/>
                    <a:pt x="2155" y="3140"/>
                    <a:pt x="2476" y="3081"/>
                  </a:cubicBezTo>
                  <a:cubicBezTo>
                    <a:pt x="2548" y="3069"/>
                    <a:pt x="2607" y="2962"/>
                    <a:pt x="2572" y="2902"/>
                  </a:cubicBezTo>
                  <a:cubicBezTo>
                    <a:pt x="2551" y="2822"/>
                    <a:pt x="2497" y="2792"/>
                    <a:pt x="2431" y="2792"/>
                  </a:cubicBezTo>
                  <a:cubicBezTo>
                    <a:pt x="2419" y="2792"/>
                    <a:pt x="2406" y="2793"/>
                    <a:pt x="2393" y="2795"/>
                  </a:cubicBezTo>
                  <a:cubicBezTo>
                    <a:pt x="2060" y="2854"/>
                    <a:pt x="1726" y="2962"/>
                    <a:pt x="1417" y="3104"/>
                  </a:cubicBezTo>
                  <a:cubicBezTo>
                    <a:pt x="1405" y="3104"/>
                    <a:pt x="1405" y="3128"/>
                    <a:pt x="1405" y="3128"/>
                  </a:cubicBezTo>
                  <a:cubicBezTo>
                    <a:pt x="1024" y="2128"/>
                    <a:pt x="667" y="1116"/>
                    <a:pt x="309" y="104"/>
                  </a:cubicBezTo>
                  <a:cubicBezTo>
                    <a:pt x="285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2688500" y="2546400"/>
              <a:ext cx="16975" cy="29475"/>
            </a:xfrm>
            <a:custGeom>
              <a:rect b="b" l="l" r="r" t="t"/>
              <a:pathLst>
                <a:path extrusionOk="0" h="1179" w="679">
                  <a:moveTo>
                    <a:pt x="107" y="1"/>
                  </a:moveTo>
                  <a:cubicBezTo>
                    <a:pt x="57" y="1"/>
                    <a:pt x="0" y="58"/>
                    <a:pt x="33" y="115"/>
                  </a:cubicBezTo>
                  <a:cubicBezTo>
                    <a:pt x="212" y="448"/>
                    <a:pt x="378" y="781"/>
                    <a:pt x="509" y="1127"/>
                  </a:cubicBezTo>
                  <a:cubicBezTo>
                    <a:pt x="523" y="1163"/>
                    <a:pt x="552" y="1179"/>
                    <a:pt x="582" y="1179"/>
                  </a:cubicBezTo>
                  <a:cubicBezTo>
                    <a:pt x="630" y="1179"/>
                    <a:pt x="679" y="1138"/>
                    <a:pt x="664" y="1079"/>
                  </a:cubicBezTo>
                  <a:cubicBezTo>
                    <a:pt x="521" y="722"/>
                    <a:pt x="366" y="365"/>
                    <a:pt x="164" y="43"/>
                  </a:cubicBezTo>
                  <a:cubicBezTo>
                    <a:pt x="153" y="13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815225" y="2497800"/>
              <a:ext cx="14300" cy="22250"/>
            </a:xfrm>
            <a:custGeom>
              <a:rect b="b" l="l" r="r" t="t"/>
              <a:pathLst>
                <a:path extrusionOk="0" h="890" w="572">
                  <a:moveTo>
                    <a:pt x="72" y="1"/>
                  </a:moveTo>
                  <a:cubicBezTo>
                    <a:pt x="59" y="1"/>
                    <a:pt x="46" y="4"/>
                    <a:pt x="36" y="11"/>
                  </a:cubicBezTo>
                  <a:cubicBezTo>
                    <a:pt x="0" y="23"/>
                    <a:pt x="0" y="70"/>
                    <a:pt x="12" y="106"/>
                  </a:cubicBezTo>
                  <a:cubicBezTo>
                    <a:pt x="131" y="368"/>
                    <a:pt x="262" y="618"/>
                    <a:pt x="429" y="856"/>
                  </a:cubicBezTo>
                  <a:cubicBezTo>
                    <a:pt x="446" y="873"/>
                    <a:pt x="469" y="890"/>
                    <a:pt x="497" y="890"/>
                  </a:cubicBezTo>
                  <a:cubicBezTo>
                    <a:pt x="509" y="890"/>
                    <a:pt x="522" y="887"/>
                    <a:pt x="536" y="880"/>
                  </a:cubicBezTo>
                  <a:cubicBezTo>
                    <a:pt x="560" y="868"/>
                    <a:pt x="572" y="808"/>
                    <a:pt x="560" y="785"/>
                  </a:cubicBezTo>
                  <a:cubicBezTo>
                    <a:pt x="393" y="547"/>
                    <a:pt x="262" y="285"/>
                    <a:pt x="143" y="35"/>
                  </a:cubicBezTo>
                  <a:cubicBezTo>
                    <a:pt x="135" y="18"/>
                    <a:pt x="103" y="1"/>
                    <a:pt x="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2832125" y="2482600"/>
              <a:ext cx="15475" cy="28625"/>
            </a:xfrm>
            <a:custGeom>
              <a:rect b="b" l="l" r="r" t="t"/>
              <a:pathLst>
                <a:path extrusionOk="0" h="1145" w="619">
                  <a:moveTo>
                    <a:pt x="96" y="1"/>
                  </a:moveTo>
                  <a:cubicBezTo>
                    <a:pt x="48" y="1"/>
                    <a:pt x="0" y="37"/>
                    <a:pt x="15" y="95"/>
                  </a:cubicBezTo>
                  <a:cubicBezTo>
                    <a:pt x="134" y="452"/>
                    <a:pt x="289" y="774"/>
                    <a:pt x="455" y="1107"/>
                  </a:cubicBezTo>
                  <a:cubicBezTo>
                    <a:pt x="467" y="1133"/>
                    <a:pt x="489" y="1144"/>
                    <a:pt x="512" y="1144"/>
                  </a:cubicBezTo>
                  <a:cubicBezTo>
                    <a:pt x="562" y="1144"/>
                    <a:pt x="619" y="1093"/>
                    <a:pt x="586" y="1035"/>
                  </a:cubicBezTo>
                  <a:cubicBezTo>
                    <a:pt x="420" y="702"/>
                    <a:pt x="289" y="381"/>
                    <a:pt x="170" y="47"/>
                  </a:cubicBezTo>
                  <a:cubicBezTo>
                    <a:pt x="156" y="15"/>
                    <a:pt x="126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2849950" y="2468650"/>
              <a:ext cx="16600" cy="32575"/>
            </a:xfrm>
            <a:custGeom>
              <a:rect b="b" l="l" r="r" t="t"/>
              <a:pathLst>
                <a:path extrusionOk="0" h="1303" w="664">
                  <a:moveTo>
                    <a:pt x="96" y="1"/>
                  </a:moveTo>
                  <a:cubicBezTo>
                    <a:pt x="48" y="1"/>
                    <a:pt x="0" y="54"/>
                    <a:pt x="16" y="117"/>
                  </a:cubicBezTo>
                  <a:cubicBezTo>
                    <a:pt x="183" y="498"/>
                    <a:pt x="350" y="891"/>
                    <a:pt x="516" y="1260"/>
                  </a:cubicBezTo>
                  <a:cubicBezTo>
                    <a:pt x="528" y="1290"/>
                    <a:pt x="547" y="1303"/>
                    <a:pt x="568" y="1303"/>
                  </a:cubicBezTo>
                  <a:cubicBezTo>
                    <a:pt x="613" y="1303"/>
                    <a:pt x="664" y="1246"/>
                    <a:pt x="647" y="1189"/>
                  </a:cubicBezTo>
                  <a:cubicBezTo>
                    <a:pt x="481" y="820"/>
                    <a:pt x="314" y="427"/>
                    <a:pt x="159" y="46"/>
                  </a:cubicBezTo>
                  <a:cubicBezTo>
                    <a:pt x="143" y="14"/>
                    <a:pt x="119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2869700" y="2467175"/>
              <a:ext cx="14700" cy="25475"/>
            </a:xfrm>
            <a:custGeom>
              <a:rect b="b" l="l" r="r" t="t"/>
              <a:pathLst>
                <a:path extrusionOk="0" h="1019" w="588">
                  <a:moveTo>
                    <a:pt x="92" y="0"/>
                  </a:moveTo>
                  <a:cubicBezTo>
                    <a:pt x="45" y="0"/>
                    <a:pt x="0" y="53"/>
                    <a:pt x="24" y="117"/>
                  </a:cubicBezTo>
                  <a:cubicBezTo>
                    <a:pt x="155" y="402"/>
                    <a:pt x="298" y="676"/>
                    <a:pt x="441" y="974"/>
                  </a:cubicBezTo>
                  <a:cubicBezTo>
                    <a:pt x="453" y="1006"/>
                    <a:pt x="474" y="1019"/>
                    <a:pt x="496" y="1019"/>
                  </a:cubicBezTo>
                  <a:cubicBezTo>
                    <a:pt x="540" y="1019"/>
                    <a:pt x="588" y="966"/>
                    <a:pt x="572" y="902"/>
                  </a:cubicBezTo>
                  <a:cubicBezTo>
                    <a:pt x="441" y="605"/>
                    <a:pt x="298" y="319"/>
                    <a:pt x="155" y="45"/>
                  </a:cubicBezTo>
                  <a:cubicBezTo>
                    <a:pt x="139" y="13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2886650" y="2462525"/>
              <a:ext cx="12825" cy="20775"/>
            </a:xfrm>
            <a:custGeom>
              <a:rect b="b" l="l" r="r" t="t"/>
              <a:pathLst>
                <a:path extrusionOk="0" h="831" w="513">
                  <a:moveTo>
                    <a:pt x="70" y="0"/>
                  </a:moveTo>
                  <a:cubicBezTo>
                    <a:pt x="60" y="0"/>
                    <a:pt x="49" y="2"/>
                    <a:pt x="37" y="5"/>
                  </a:cubicBezTo>
                  <a:cubicBezTo>
                    <a:pt x="13" y="17"/>
                    <a:pt x="1" y="76"/>
                    <a:pt x="13" y="112"/>
                  </a:cubicBezTo>
                  <a:cubicBezTo>
                    <a:pt x="179" y="314"/>
                    <a:pt x="298" y="541"/>
                    <a:pt x="370" y="779"/>
                  </a:cubicBezTo>
                  <a:cubicBezTo>
                    <a:pt x="379" y="815"/>
                    <a:pt x="395" y="831"/>
                    <a:pt x="423" y="831"/>
                  </a:cubicBezTo>
                  <a:cubicBezTo>
                    <a:pt x="432" y="831"/>
                    <a:pt x="442" y="829"/>
                    <a:pt x="453" y="826"/>
                  </a:cubicBezTo>
                  <a:cubicBezTo>
                    <a:pt x="489" y="803"/>
                    <a:pt x="513" y="767"/>
                    <a:pt x="501" y="731"/>
                  </a:cubicBezTo>
                  <a:cubicBezTo>
                    <a:pt x="406" y="481"/>
                    <a:pt x="298" y="255"/>
                    <a:pt x="144" y="29"/>
                  </a:cubicBezTo>
                  <a:cubicBezTo>
                    <a:pt x="118" y="11"/>
                    <a:pt x="98" y="0"/>
                    <a:pt x="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2493400" y="2223475"/>
              <a:ext cx="391450" cy="210275"/>
            </a:xfrm>
            <a:custGeom>
              <a:rect b="b" l="l" r="r" t="t"/>
              <a:pathLst>
                <a:path extrusionOk="0" h="8411" w="15658">
                  <a:moveTo>
                    <a:pt x="120" y="0"/>
                  </a:moveTo>
                  <a:cubicBezTo>
                    <a:pt x="57" y="0"/>
                    <a:pt x="1" y="107"/>
                    <a:pt x="74" y="149"/>
                  </a:cubicBezTo>
                  <a:cubicBezTo>
                    <a:pt x="2074" y="1221"/>
                    <a:pt x="4087" y="2304"/>
                    <a:pt x="6099" y="3376"/>
                  </a:cubicBezTo>
                  <a:cubicBezTo>
                    <a:pt x="8111" y="4447"/>
                    <a:pt x="10111" y="5531"/>
                    <a:pt x="12123" y="6602"/>
                  </a:cubicBezTo>
                  <a:cubicBezTo>
                    <a:pt x="13254" y="7198"/>
                    <a:pt x="14374" y="7805"/>
                    <a:pt x="15505" y="8400"/>
                  </a:cubicBezTo>
                  <a:cubicBezTo>
                    <a:pt x="15517" y="8407"/>
                    <a:pt x="15530" y="8410"/>
                    <a:pt x="15541" y="8410"/>
                  </a:cubicBezTo>
                  <a:cubicBezTo>
                    <a:pt x="15609" y="8410"/>
                    <a:pt x="15657" y="8310"/>
                    <a:pt x="15576" y="8269"/>
                  </a:cubicBezTo>
                  <a:cubicBezTo>
                    <a:pt x="13564" y="7198"/>
                    <a:pt x="11564" y="6114"/>
                    <a:pt x="9551" y="5043"/>
                  </a:cubicBezTo>
                  <a:cubicBezTo>
                    <a:pt x="7539" y="3971"/>
                    <a:pt x="5527" y="2888"/>
                    <a:pt x="3527" y="1816"/>
                  </a:cubicBezTo>
                  <a:cubicBezTo>
                    <a:pt x="2396" y="1221"/>
                    <a:pt x="1277" y="602"/>
                    <a:pt x="146" y="6"/>
                  </a:cubicBezTo>
                  <a:cubicBezTo>
                    <a:pt x="137" y="2"/>
                    <a:pt x="129" y="0"/>
                    <a:pt x="1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2684850" y="2348975"/>
              <a:ext cx="22350" cy="12725"/>
            </a:xfrm>
            <a:custGeom>
              <a:rect b="b" l="l" r="r" t="t"/>
              <a:pathLst>
                <a:path extrusionOk="0" h="509" w="894">
                  <a:moveTo>
                    <a:pt x="114" y="0"/>
                  </a:moveTo>
                  <a:cubicBezTo>
                    <a:pt x="42" y="0"/>
                    <a:pt x="1" y="101"/>
                    <a:pt x="72" y="142"/>
                  </a:cubicBezTo>
                  <a:lnTo>
                    <a:pt x="750" y="499"/>
                  </a:lnTo>
                  <a:cubicBezTo>
                    <a:pt x="762" y="505"/>
                    <a:pt x="774" y="508"/>
                    <a:pt x="784" y="508"/>
                  </a:cubicBezTo>
                  <a:cubicBezTo>
                    <a:pt x="851" y="508"/>
                    <a:pt x="894" y="399"/>
                    <a:pt x="822" y="368"/>
                  </a:cubicBezTo>
                  <a:cubicBezTo>
                    <a:pt x="608" y="249"/>
                    <a:pt x="369" y="130"/>
                    <a:pt x="155" y="11"/>
                  </a:cubicBezTo>
                  <a:cubicBezTo>
                    <a:pt x="141" y="3"/>
                    <a:pt x="127" y="0"/>
                    <a:pt x="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2798250" y="2408000"/>
              <a:ext cx="10150" cy="6900"/>
            </a:xfrm>
            <a:custGeom>
              <a:rect b="b" l="l" r="r" t="t"/>
              <a:pathLst>
                <a:path extrusionOk="0" h="276" w="406">
                  <a:moveTo>
                    <a:pt x="87" y="0"/>
                  </a:moveTo>
                  <a:cubicBezTo>
                    <a:pt x="62" y="0"/>
                    <a:pt x="32" y="11"/>
                    <a:pt x="24" y="43"/>
                  </a:cubicBezTo>
                  <a:cubicBezTo>
                    <a:pt x="1" y="67"/>
                    <a:pt x="1" y="126"/>
                    <a:pt x="48" y="150"/>
                  </a:cubicBezTo>
                  <a:cubicBezTo>
                    <a:pt x="120" y="186"/>
                    <a:pt x="215" y="221"/>
                    <a:pt x="286" y="269"/>
                  </a:cubicBezTo>
                  <a:cubicBezTo>
                    <a:pt x="298" y="273"/>
                    <a:pt x="313" y="276"/>
                    <a:pt x="327" y="276"/>
                  </a:cubicBezTo>
                  <a:cubicBezTo>
                    <a:pt x="357" y="276"/>
                    <a:pt x="386" y="265"/>
                    <a:pt x="394" y="233"/>
                  </a:cubicBezTo>
                  <a:cubicBezTo>
                    <a:pt x="405" y="209"/>
                    <a:pt x="405" y="150"/>
                    <a:pt x="358" y="126"/>
                  </a:cubicBezTo>
                  <a:cubicBezTo>
                    <a:pt x="286" y="90"/>
                    <a:pt x="215" y="55"/>
                    <a:pt x="120" y="7"/>
                  </a:cubicBezTo>
                  <a:cubicBezTo>
                    <a:pt x="112" y="3"/>
                    <a:pt x="100" y="0"/>
                    <a:pt x="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2873275" y="2410675"/>
              <a:ext cx="11325" cy="8325"/>
            </a:xfrm>
            <a:custGeom>
              <a:rect b="b" l="l" r="r" t="t"/>
              <a:pathLst>
                <a:path extrusionOk="0" h="333" w="453">
                  <a:moveTo>
                    <a:pt x="78" y="1"/>
                  </a:moveTo>
                  <a:cubicBezTo>
                    <a:pt x="49" y="1"/>
                    <a:pt x="20" y="11"/>
                    <a:pt x="12" y="43"/>
                  </a:cubicBezTo>
                  <a:cubicBezTo>
                    <a:pt x="0" y="79"/>
                    <a:pt x="0" y="126"/>
                    <a:pt x="36" y="138"/>
                  </a:cubicBezTo>
                  <a:cubicBezTo>
                    <a:pt x="143" y="198"/>
                    <a:pt x="250" y="257"/>
                    <a:pt x="333" y="317"/>
                  </a:cubicBezTo>
                  <a:cubicBezTo>
                    <a:pt x="348" y="327"/>
                    <a:pt x="367" y="332"/>
                    <a:pt x="385" y="332"/>
                  </a:cubicBezTo>
                  <a:cubicBezTo>
                    <a:pt x="410" y="332"/>
                    <a:pt x="434" y="321"/>
                    <a:pt x="441" y="293"/>
                  </a:cubicBezTo>
                  <a:cubicBezTo>
                    <a:pt x="452" y="257"/>
                    <a:pt x="452" y="222"/>
                    <a:pt x="417" y="186"/>
                  </a:cubicBezTo>
                  <a:cubicBezTo>
                    <a:pt x="310" y="126"/>
                    <a:pt x="202" y="67"/>
                    <a:pt x="119" y="7"/>
                  </a:cubicBezTo>
                  <a:cubicBezTo>
                    <a:pt x="107" y="3"/>
                    <a:pt x="93" y="1"/>
                    <a:pt x="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2556550" y="2282850"/>
              <a:ext cx="6575" cy="5375"/>
            </a:xfrm>
            <a:custGeom>
              <a:rect b="b" l="l" r="r" t="t"/>
              <a:pathLst>
                <a:path extrusionOk="0" h="215" w="263">
                  <a:moveTo>
                    <a:pt x="60" y="1"/>
                  </a:moveTo>
                  <a:cubicBezTo>
                    <a:pt x="48" y="1"/>
                    <a:pt x="25" y="12"/>
                    <a:pt x="13" y="36"/>
                  </a:cubicBezTo>
                  <a:cubicBezTo>
                    <a:pt x="1" y="48"/>
                    <a:pt x="1" y="72"/>
                    <a:pt x="1" y="96"/>
                  </a:cubicBezTo>
                  <a:cubicBezTo>
                    <a:pt x="1" y="108"/>
                    <a:pt x="13" y="120"/>
                    <a:pt x="25" y="132"/>
                  </a:cubicBezTo>
                  <a:cubicBezTo>
                    <a:pt x="72" y="155"/>
                    <a:pt x="108" y="179"/>
                    <a:pt x="144" y="191"/>
                  </a:cubicBezTo>
                  <a:cubicBezTo>
                    <a:pt x="167" y="215"/>
                    <a:pt x="191" y="215"/>
                    <a:pt x="203" y="215"/>
                  </a:cubicBezTo>
                  <a:cubicBezTo>
                    <a:pt x="227" y="215"/>
                    <a:pt x="239" y="191"/>
                    <a:pt x="251" y="179"/>
                  </a:cubicBezTo>
                  <a:cubicBezTo>
                    <a:pt x="263" y="167"/>
                    <a:pt x="263" y="132"/>
                    <a:pt x="263" y="120"/>
                  </a:cubicBezTo>
                  <a:cubicBezTo>
                    <a:pt x="263" y="108"/>
                    <a:pt x="251" y="96"/>
                    <a:pt x="239" y="72"/>
                  </a:cubicBezTo>
                  <a:cubicBezTo>
                    <a:pt x="191" y="60"/>
                    <a:pt x="167" y="36"/>
                    <a:pt x="120" y="12"/>
                  </a:cubicBezTo>
                  <a:cubicBezTo>
                    <a:pt x="108" y="1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2492550" y="2248025"/>
              <a:ext cx="11650" cy="6575"/>
            </a:xfrm>
            <a:custGeom>
              <a:rect b="b" l="l" r="r" t="t"/>
              <a:pathLst>
                <a:path extrusionOk="0" h="263" w="466">
                  <a:moveTo>
                    <a:pt x="108" y="1"/>
                  </a:moveTo>
                  <a:cubicBezTo>
                    <a:pt x="84" y="1"/>
                    <a:pt x="60" y="1"/>
                    <a:pt x="49" y="12"/>
                  </a:cubicBezTo>
                  <a:cubicBezTo>
                    <a:pt x="25" y="24"/>
                    <a:pt x="13" y="36"/>
                    <a:pt x="13" y="60"/>
                  </a:cubicBezTo>
                  <a:cubicBezTo>
                    <a:pt x="1" y="96"/>
                    <a:pt x="25" y="131"/>
                    <a:pt x="60" y="143"/>
                  </a:cubicBezTo>
                  <a:cubicBezTo>
                    <a:pt x="168" y="191"/>
                    <a:pt x="263" y="239"/>
                    <a:pt x="358" y="262"/>
                  </a:cubicBezTo>
                  <a:cubicBezTo>
                    <a:pt x="370" y="262"/>
                    <a:pt x="394" y="262"/>
                    <a:pt x="418" y="251"/>
                  </a:cubicBezTo>
                  <a:cubicBezTo>
                    <a:pt x="430" y="239"/>
                    <a:pt x="441" y="215"/>
                    <a:pt x="441" y="203"/>
                  </a:cubicBezTo>
                  <a:cubicBezTo>
                    <a:pt x="465" y="155"/>
                    <a:pt x="430" y="131"/>
                    <a:pt x="406" y="120"/>
                  </a:cubicBezTo>
                  <a:cubicBezTo>
                    <a:pt x="299" y="72"/>
                    <a:pt x="191" y="24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2468450" y="2202475"/>
              <a:ext cx="8350" cy="6875"/>
            </a:xfrm>
            <a:custGeom>
              <a:rect b="b" l="l" r="r" t="t"/>
              <a:pathLst>
                <a:path extrusionOk="0" h="275" w="334">
                  <a:moveTo>
                    <a:pt x="48" y="1"/>
                  </a:moveTo>
                  <a:cubicBezTo>
                    <a:pt x="36" y="1"/>
                    <a:pt x="24" y="13"/>
                    <a:pt x="12" y="37"/>
                  </a:cubicBezTo>
                  <a:cubicBezTo>
                    <a:pt x="1" y="72"/>
                    <a:pt x="1" y="108"/>
                    <a:pt x="36" y="132"/>
                  </a:cubicBezTo>
                  <a:cubicBezTo>
                    <a:pt x="96" y="179"/>
                    <a:pt x="155" y="215"/>
                    <a:pt x="215" y="251"/>
                  </a:cubicBezTo>
                  <a:cubicBezTo>
                    <a:pt x="239" y="275"/>
                    <a:pt x="262" y="275"/>
                    <a:pt x="274" y="275"/>
                  </a:cubicBezTo>
                  <a:cubicBezTo>
                    <a:pt x="298" y="275"/>
                    <a:pt x="310" y="251"/>
                    <a:pt x="322" y="239"/>
                  </a:cubicBezTo>
                  <a:cubicBezTo>
                    <a:pt x="334" y="191"/>
                    <a:pt x="334" y="168"/>
                    <a:pt x="298" y="132"/>
                  </a:cubicBezTo>
                  <a:cubicBezTo>
                    <a:pt x="239" y="96"/>
                    <a:pt x="179" y="60"/>
                    <a:pt x="108" y="13"/>
                  </a:cubicBezTo>
                  <a:cubicBezTo>
                    <a:pt x="96" y="1"/>
                    <a:pt x="72" y="1"/>
                    <a:pt x="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3"/>
          <p:cNvGrpSpPr/>
          <p:nvPr/>
        </p:nvGrpSpPr>
        <p:grpSpPr>
          <a:xfrm>
            <a:off x="116726" y="832072"/>
            <a:ext cx="666300" cy="705555"/>
            <a:chOff x="1397775" y="1160475"/>
            <a:chExt cx="521525" cy="552250"/>
          </a:xfrm>
        </p:grpSpPr>
        <p:sp>
          <p:nvSpPr>
            <p:cNvPr id="306" name="Google Shape;306;p13"/>
            <p:cNvSpPr/>
            <p:nvPr/>
          </p:nvSpPr>
          <p:spPr>
            <a:xfrm>
              <a:off x="1397775" y="1160475"/>
              <a:ext cx="521525" cy="552250"/>
            </a:xfrm>
            <a:custGeom>
              <a:rect b="b" l="l" r="r" t="t"/>
              <a:pathLst>
                <a:path extrusionOk="0" h="22090" w="20861">
                  <a:moveTo>
                    <a:pt x="14421" y="289"/>
                  </a:moveTo>
                  <a:cubicBezTo>
                    <a:pt x="14833" y="289"/>
                    <a:pt x="15243" y="326"/>
                    <a:pt x="15646" y="402"/>
                  </a:cubicBezTo>
                  <a:cubicBezTo>
                    <a:pt x="15884" y="438"/>
                    <a:pt x="16122" y="497"/>
                    <a:pt x="16360" y="581"/>
                  </a:cubicBezTo>
                  <a:cubicBezTo>
                    <a:pt x="16103" y="526"/>
                    <a:pt x="15845" y="502"/>
                    <a:pt x="15581" y="502"/>
                  </a:cubicBezTo>
                  <a:cubicBezTo>
                    <a:pt x="15442" y="502"/>
                    <a:pt x="15301" y="509"/>
                    <a:pt x="15157" y="521"/>
                  </a:cubicBezTo>
                  <a:lnTo>
                    <a:pt x="15050" y="521"/>
                  </a:lnTo>
                  <a:cubicBezTo>
                    <a:pt x="14705" y="462"/>
                    <a:pt x="14360" y="426"/>
                    <a:pt x="14003" y="426"/>
                  </a:cubicBezTo>
                  <a:cubicBezTo>
                    <a:pt x="12788" y="426"/>
                    <a:pt x="11621" y="854"/>
                    <a:pt x="10681" y="1569"/>
                  </a:cubicBezTo>
                  <a:lnTo>
                    <a:pt x="10359" y="1747"/>
                  </a:lnTo>
                  <a:cubicBezTo>
                    <a:pt x="9805" y="2078"/>
                    <a:pt x="9307" y="2504"/>
                    <a:pt x="8903" y="3024"/>
                  </a:cubicBezTo>
                  <a:lnTo>
                    <a:pt x="8903" y="3024"/>
                  </a:lnTo>
                  <a:cubicBezTo>
                    <a:pt x="8947" y="2963"/>
                    <a:pt x="8992" y="2902"/>
                    <a:pt x="9038" y="2843"/>
                  </a:cubicBezTo>
                  <a:cubicBezTo>
                    <a:pt x="10287" y="1207"/>
                    <a:pt x="12370" y="289"/>
                    <a:pt x="14421" y="289"/>
                  </a:cubicBezTo>
                  <a:close/>
                  <a:moveTo>
                    <a:pt x="18622" y="4295"/>
                  </a:moveTo>
                  <a:lnTo>
                    <a:pt x="18622" y="4295"/>
                  </a:lnTo>
                  <a:cubicBezTo>
                    <a:pt x="18658" y="4343"/>
                    <a:pt x="18682" y="4402"/>
                    <a:pt x="18694" y="4462"/>
                  </a:cubicBezTo>
                  <a:cubicBezTo>
                    <a:pt x="18670" y="4402"/>
                    <a:pt x="18658" y="4343"/>
                    <a:pt x="18622" y="4295"/>
                  </a:cubicBezTo>
                  <a:close/>
                  <a:moveTo>
                    <a:pt x="18682" y="1962"/>
                  </a:moveTo>
                  <a:lnTo>
                    <a:pt x="18860" y="2140"/>
                  </a:lnTo>
                  <a:cubicBezTo>
                    <a:pt x="19622" y="2938"/>
                    <a:pt x="20146" y="3950"/>
                    <a:pt x="20349" y="5045"/>
                  </a:cubicBezTo>
                  <a:cubicBezTo>
                    <a:pt x="20182" y="4462"/>
                    <a:pt x="19944" y="3890"/>
                    <a:pt x="19646" y="3379"/>
                  </a:cubicBezTo>
                  <a:cubicBezTo>
                    <a:pt x="19372" y="2878"/>
                    <a:pt x="19051" y="2390"/>
                    <a:pt x="18682" y="1962"/>
                  </a:cubicBezTo>
                  <a:close/>
                  <a:moveTo>
                    <a:pt x="13717" y="1509"/>
                  </a:moveTo>
                  <a:lnTo>
                    <a:pt x="13717" y="1509"/>
                  </a:lnTo>
                  <a:cubicBezTo>
                    <a:pt x="12550" y="1593"/>
                    <a:pt x="11407" y="2033"/>
                    <a:pt x="10538" y="2819"/>
                  </a:cubicBezTo>
                  <a:cubicBezTo>
                    <a:pt x="9764" y="3521"/>
                    <a:pt x="9204" y="4474"/>
                    <a:pt x="8930" y="5498"/>
                  </a:cubicBezTo>
                  <a:cubicBezTo>
                    <a:pt x="9204" y="4283"/>
                    <a:pt x="9907" y="3152"/>
                    <a:pt x="10883" y="2355"/>
                  </a:cubicBezTo>
                  <a:cubicBezTo>
                    <a:pt x="10978" y="2295"/>
                    <a:pt x="11050" y="2259"/>
                    <a:pt x="11133" y="2200"/>
                  </a:cubicBezTo>
                  <a:cubicBezTo>
                    <a:pt x="11347" y="2069"/>
                    <a:pt x="11550" y="1962"/>
                    <a:pt x="11776" y="1890"/>
                  </a:cubicBezTo>
                  <a:cubicBezTo>
                    <a:pt x="11812" y="1866"/>
                    <a:pt x="11847" y="1855"/>
                    <a:pt x="11883" y="1855"/>
                  </a:cubicBezTo>
                  <a:cubicBezTo>
                    <a:pt x="11955" y="1831"/>
                    <a:pt x="12014" y="1807"/>
                    <a:pt x="12086" y="1783"/>
                  </a:cubicBezTo>
                  <a:cubicBezTo>
                    <a:pt x="12121" y="1771"/>
                    <a:pt x="12145" y="1771"/>
                    <a:pt x="12181" y="1747"/>
                  </a:cubicBezTo>
                  <a:cubicBezTo>
                    <a:pt x="12669" y="1605"/>
                    <a:pt x="13193" y="1533"/>
                    <a:pt x="13717" y="1509"/>
                  </a:cubicBezTo>
                  <a:close/>
                  <a:moveTo>
                    <a:pt x="8475" y="3704"/>
                  </a:moveTo>
                  <a:cubicBezTo>
                    <a:pt x="8291" y="4077"/>
                    <a:pt x="8157" y="4471"/>
                    <a:pt x="8073" y="4879"/>
                  </a:cubicBezTo>
                  <a:cubicBezTo>
                    <a:pt x="7609" y="6260"/>
                    <a:pt x="7621" y="7808"/>
                    <a:pt x="8204" y="9165"/>
                  </a:cubicBezTo>
                  <a:cubicBezTo>
                    <a:pt x="8478" y="9784"/>
                    <a:pt x="8871" y="10367"/>
                    <a:pt x="9335" y="10856"/>
                  </a:cubicBezTo>
                  <a:cubicBezTo>
                    <a:pt x="9454" y="11034"/>
                    <a:pt x="9573" y="11201"/>
                    <a:pt x="9692" y="11368"/>
                  </a:cubicBezTo>
                  <a:cubicBezTo>
                    <a:pt x="9145" y="10903"/>
                    <a:pt x="8669" y="10344"/>
                    <a:pt x="8311" y="9713"/>
                  </a:cubicBezTo>
                  <a:cubicBezTo>
                    <a:pt x="7289" y="7852"/>
                    <a:pt x="7469" y="5535"/>
                    <a:pt x="8475" y="3704"/>
                  </a:cubicBezTo>
                  <a:close/>
                  <a:moveTo>
                    <a:pt x="14083" y="1783"/>
                  </a:moveTo>
                  <a:cubicBezTo>
                    <a:pt x="14462" y="1783"/>
                    <a:pt x="14843" y="1826"/>
                    <a:pt x="15217" y="1914"/>
                  </a:cubicBezTo>
                  <a:cubicBezTo>
                    <a:pt x="17205" y="2378"/>
                    <a:pt x="18694" y="4105"/>
                    <a:pt x="18801" y="6153"/>
                  </a:cubicBezTo>
                  <a:cubicBezTo>
                    <a:pt x="18813" y="6474"/>
                    <a:pt x="18801" y="6796"/>
                    <a:pt x="18741" y="7105"/>
                  </a:cubicBezTo>
                  <a:cubicBezTo>
                    <a:pt x="18551" y="8212"/>
                    <a:pt x="18015" y="9224"/>
                    <a:pt x="17205" y="9998"/>
                  </a:cubicBezTo>
                  <a:cubicBezTo>
                    <a:pt x="16419" y="10772"/>
                    <a:pt x="15360" y="11356"/>
                    <a:pt x="14264" y="11451"/>
                  </a:cubicBezTo>
                  <a:cubicBezTo>
                    <a:pt x="14122" y="11464"/>
                    <a:pt x="13980" y="11471"/>
                    <a:pt x="13837" y="11471"/>
                  </a:cubicBezTo>
                  <a:cubicBezTo>
                    <a:pt x="12096" y="11471"/>
                    <a:pt x="10375" y="10480"/>
                    <a:pt x="9550" y="8939"/>
                  </a:cubicBezTo>
                  <a:cubicBezTo>
                    <a:pt x="8621" y="7224"/>
                    <a:pt x="9026" y="5022"/>
                    <a:pt x="10228" y="3569"/>
                  </a:cubicBezTo>
                  <a:cubicBezTo>
                    <a:pt x="11174" y="2424"/>
                    <a:pt x="12617" y="1783"/>
                    <a:pt x="14083" y="1783"/>
                  </a:cubicBezTo>
                  <a:close/>
                  <a:moveTo>
                    <a:pt x="9669" y="9665"/>
                  </a:moveTo>
                  <a:lnTo>
                    <a:pt x="9669" y="9665"/>
                  </a:lnTo>
                  <a:cubicBezTo>
                    <a:pt x="10574" y="10879"/>
                    <a:pt x="12026" y="11665"/>
                    <a:pt x="13550" y="11749"/>
                  </a:cubicBezTo>
                  <a:lnTo>
                    <a:pt x="13562" y="11749"/>
                  </a:lnTo>
                  <a:cubicBezTo>
                    <a:pt x="13419" y="11784"/>
                    <a:pt x="13324" y="11891"/>
                    <a:pt x="13300" y="12022"/>
                  </a:cubicBezTo>
                  <a:cubicBezTo>
                    <a:pt x="12419" y="11951"/>
                    <a:pt x="11586" y="11630"/>
                    <a:pt x="10835" y="11153"/>
                  </a:cubicBezTo>
                  <a:cubicBezTo>
                    <a:pt x="10383" y="10737"/>
                    <a:pt x="9978" y="10225"/>
                    <a:pt x="9669" y="9665"/>
                  </a:cubicBezTo>
                  <a:close/>
                  <a:moveTo>
                    <a:pt x="8383" y="12130"/>
                  </a:moveTo>
                  <a:cubicBezTo>
                    <a:pt x="8380" y="12133"/>
                    <a:pt x="8378" y="12136"/>
                    <a:pt x="8376" y="12140"/>
                  </a:cubicBezTo>
                  <a:lnTo>
                    <a:pt x="8376" y="12140"/>
                  </a:lnTo>
                  <a:cubicBezTo>
                    <a:pt x="8378" y="12137"/>
                    <a:pt x="8380" y="12133"/>
                    <a:pt x="8383" y="12130"/>
                  </a:cubicBezTo>
                  <a:close/>
                  <a:moveTo>
                    <a:pt x="10621" y="11868"/>
                  </a:moveTo>
                  <a:cubicBezTo>
                    <a:pt x="10800" y="12034"/>
                    <a:pt x="10978" y="12165"/>
                    <a:pt x="11181" y="12272"/>
                  </a:cubicBezTo>
                  <a:cubicBezTo>
                    <a:pt x="10955" y="12165"/>
                    <a:pt x="10752" y="12070"/>
                    <a:pt x="10538" y="11927"/>
                  </a:cubicBezTo>
                  <a:cubicBezTo>
                    <a:pt x="10574" y="11915"/>
                    <a:pt x="10597" y="11903"/>
                    <a:pt x="10621" y="11868"/>
                  </a:cubicBezTo>
                  <a:close/>
                  <a:moveTo>
                    <a:pt x="8252" y="12583"/>
                  </a:moveTo>
                  <a:cubicBezTo>
                    <a:pt x="8252" y="12590"/>
                    <a:pt x="8252" y="12597"/>
                    <a:pt x="8252" y="12606"/>
                  </a:cubicBezTo>
                  <a:cubicBezTo>
                    <a:pt x="8263" y="12606"/>
                    <a:pt x="8264" y="12606"/>
                    <a:pt x="8252" y="12583"/>
                  </a:cubicBezTo>
                  <a:close/>
                  <a:moveTo>
                    <a:pt x="17134" y="11725"/>
                  </a:moveTo>
                  <a:cubicBezTo>
                    <a:pt x="17146" y="11737"/>
                    <a:pt x="17158" y="11749"/>
                    <a:pt x="17193" y="11772"/>
                  </a:cubicBezTo>
                  <a:cubicBezTo>
                    <a:pt x="16360" y="12332"/>
                    <a:pt x="15419" y="12737"/>
                    <a:pt x="14419" y="12844"/>
                  </a:cubicBezTo>
                  <a:cubicBezTo>
                    <a:pt x="15205" y="12701"/>
                    <a:pt x="15955" y="12427"/>
                    <a:pt x="16634" y="12046"/>
                  </a:cubicBezTo>
                  <a:cubicBezTo>
                    <a:pt x="16812" y="11951"/>
                    <a:pt x="16967" y="11844"/>
                    <a:pt x="17134" y="11725"/>
                  </a:cubicBezTo>
                  <a:close/>
                  <a:moveTo>
                    <a:pt x="8561" y="10594"/>
                  </a:moveTo>
                  <a:cubicBezTo>
                    <a:pt x="9192" y="11368"/>
                    <a:pt x="9990" y="12022"/>
                    <a:pt x="10883" y="12451"/>
                  </a:cubicBezTo>
                  <a:cubicBezTo>
                    <a:pt x="10740" y="12784"/>
                    <a:pt x="10347" y="12904"/>
                    <a:pt x="10026" y="12975"/>
                  </a:cubicBezTo>
                  <a:cubicBezTo>
                    <a:pt x="9669" y="13058"/>
                    <a:pt x="9323" y="13142"/>
                    <a:pt x="9026" y="13332"/>
                  </a:cubicBezTo>
                  <a:cubicBezTo>
                    <a:pt x="8776" y="13094"/>
                    <a:pt x="8514" y="12844"/>
                    <a:pt x="8252" y="12606"/>
                  </a:cubicBezTo>
                  <a:lnTo>
                    <a:pt x="8252" y="12582"/>
                  </a:lnTo>
                  <a:cubicBezTo>
                    <a:pt x="8252" y="12582"/>
                    <a:pt x="8252" y="12583"/>
                    <a:pt x="8252" y="12583"/>
                  </a:cubicBezTo>
                  <a:lnTo>
                    <a:pt x="8252" y="12583"/>
                  </a:lnTo>
                  <a:cubicBezTo>
                    <a:pt x="8253" y="12573"/>
                    <a:pt x="8256" y="12566"/>
                    <a:pt x="8264" y="12558"/>
                  </a:cubicBezTo>
                  <a:cubicBezTo>
                    <a:pt x="8264" y="12523"/>
                    <a:pt x="8276" y="12499"/>
                    <a:pt x="8276" y="12463"/>
                  </a:cubicBezTo>
                  <a:cubicBezTo>
                    <a:pt x="8310" y="12371"/>
                    <a:pt x="8322" y="12225"/>
                    <a:pt x="8376" y="12140"/>
                  </a:cubicBezTo>
                  <a:lnTo>
                    <a:pt x="8376" y="12140"/>
                  </a:lnTo>
                  <a:cubicBezTo>
                    <a:pt x="8365" y="12157"/>
                    <a:pt x="8360" y="12163"/>
                    <a:pt x="8359" y="12163"/>
                  </a:cubicBezTo>
                  <a:cubicBezTo>
                    <a:pt x="8357" y="12163"/>
                    <a:pt x="8375" y="12129"/>
                    <a:pt x="8383" y="12106"/>
                  </a:cubicBezTo>
                  <a:cubicBezTo>
                    <a:pt x="8490" y="12225"/>
                    <a:pt x="8609" y="12332"/>
                    <a:pt x="8716" y="12451"/>
                  </a:cubicBezTo>
                  <a:cubicBezTo>
                    <a:pt x="8746" y="12481"/>
                    <a:pt x="8782" y="12496"/>
                    <a:pt x="8817" y="12496"/>
                  </a:cubicBezTo>
                  <a:cubicBezTo>
                    <a:pt x="8853" y="12496"/>
                    <a:pt x="8889" y="12481"/>
                    <a:pt x="8919" y="12451"/>
                  </a:cubicBezTo>
                  <a:cubicBezTo>
                    <a:pt x="8978" y="12392"/>
                    <a:pt x="8978" y="12308"/>
                    <a:pt x="8919" y="12249"/>
                  </a:cubicBezTo>
                  <a:cubicBezTo>
                    <a:pt x="8788" y="12106"/>
                    <a:pt x="8669" y="11975"/>
                    <a:pt x="8538" y="11856"/>
                  </a:cubicBezTo>
                  <a:cubicBezTo>
                    <a:pt x="8621" y="11689"/>
                    <a:pt x="8561" y="11451"/>
                    <a:pt x="8395" y="11380"/>
                  </a:cubicBezTo>
                  <a:cubicBezTo>
                    <a:pt x="8359" y="11368"/>
                    <a:pt x="8323" y="11356"/>
                    <a:pt x="8276" y="11332"/>
                  </a:cubicBezTo>
                  <a:cubicBezTo>
                    <a:pt x="8276" y="11284"/>
                    <a:pt x="8299" y="11249"/>
                    <a:pt x="8299" y="11201"/>
                  </a:cubicBezTo>
                  <a:cubicBezTo>
                    <a:pt x="8633" y="11546"/>
                    <a:pt x="8954" y="11903"/>
                    <a:pt x="9252" y="12272"/>
                  </a:cubicBezTo>
                  <a:cubicBezTo>
                    <a:pt x="9269" y="12301"/>
                    <a:pt x="9302" y="12313"/>
                    <a:pt x="9338" y="12313"/>
                  </a:cubicBezTo>
                  <a:cubicBezTo>
                    <a:pt x="9378" y="12313"/>
                    <a:pt x="9423" y="12298"/>
                    <a:pt x="9454" y="12272"/>
                  </a:cubicBezTo>
                  <a:cubicBezTo>
                    <a:pt x="9514" y="12213"/>
                    <a:pt x="9502" y="12130"/>
                    <a:pt x="9454" y="12058"/>
                  </a:cubicBezTo>
                  <a:cubicBezTo>
                    <a:pt x="9133" y="11641"/>
                    <a:pt x="8788" y="11260"/>
                    <a:pt x="8418" y="10903"/>
                  </a:cubicBezTo>
                  <a:cubicBezTo>
                    <a:pt x="8395" y="10891"/>
                    <a:pt x="8395" y="10891"/>
                    <a:pt x="8383" y="10891"/>
                  </a:cubicBezTo>
                  <a:cubicBezTo>
                    <a:pt x="8430" y="10772"/>
                    <a:pt x="8490" y="10677"/>
                    <a:pt x="8561" y="10594"/>
                  </a:cubicBezTo>
                  <a:close/>
                  <a:moveTo>
                    <a:pt x="8240" y="12999"/>
                  </a:moveTo>
                  <a:cubicBezTo>
                    <a:pt x="8418" y="13177"/>
                    <a:pt x="8609" y="13356"/>
                    <a:pt x="8788" y="13535"/>
                  </a:cubicBezTo>
                  <a:cubicBezTo>
                    <a:pt x="8478" y="13856"/>
                    <a:pt x="8204" y="14273"/>
                    <a:pt x="7918" y="14630"/>
                  </a:cubicBezTo>
                  <a:cubicBezTo>
                    <a:pt x="7609" y="15023"/>
                    <a:pt x="7299" y="15416"/>
                    <a:pt x="7002" y="15821"/>
                  </a:cubicBezTo>
                  <a:lnTo>
                    <a:pt x="4144" y="19476"/>
                  </a:lnTo>
                  <a:cubicBezTo>
                    <a:pt x="3549" y="19047"/>
                    <a:pt x="3013" y="18535"/>
                    <a:pt x="2537" y="17987"/>
                  </a:cubicBezTo>
                  <a:lnTo>
                    <a:pt x="2858" y="17666"/>
                  </a:lnTo>
                  <a:cubicBezTo>
                    <a:pt x="2882" y="17678"/>
                    <a:pt x="2894" y="17690"/>
                    <a:pt x="2906" y="17690"/>
                  </a:cubicBezTo>
                  <a:lnTo>
                    <a:pt x="2918" y="17702"/>
                  </a:lnTo>
                  <a:lnTo>
                    <a:pt x="2942" y="17714"/>
                  </a:lnTo>
                  <a:lnTo>
                    <a:pt x="2954" y="17737"/>
                  </a:lnTo>
                  <a:cubicBezTo>
                    <a:pt x="3001" y="17785"/>
                    <a:pt x="3061" y="17821"/>
                    <a:pt x="3096" y="17856"/>
                  </a:cubicBezTo>
                  <a:cubicBezTo>
                    <a:pt x="3192" y="17940"/>
                    <a:pt x="3299" y="18035"/>
                    <a:pt x="3370" y="18118"/>
                  </a:cubicBezTo>
                  <a:cubicBezTo>
                    <a:pt x="3394" y="18148"/>
                    <a:pt x="3430" y="18163"/>
                    <a:pt x="3467" y="18163"/>
                  </a:cubicBezTo>
                  <a:cubicBezTo>
                    <a:pt x="3504" y="18163"/>
                    <a:pt x="3543" y="18148"/>
                    <a:pt x="3573" y="18118"/>
                  </a:cubicBezTo>
                  <a:cubicBezTo>
                    <a:pt x="3632" y="18059"/>
                    <a:pt x="3632" y="17976"/>
                    <a:pt x="3573" y="17916"/>
                  </a:cubicBezTo>
                  <a:cubicBezTo>
                    <a:pt x="3418" y="17737"/>
                    <a:pt x="3239" y="17583"/>
                    <a:pt x="3037" y="17440"/>
                  </a:cubicBezTo>
                  <a:cubicBezTo>
                    <a:pt x="3870" y="16606"/>
                    <a:pt x="4704" y="15785"/>
                    <a:pt x="5561" y="14987"/>
                  </a:cubicBezTo>
                  <a:cubicBezTo>
                    <a:pt x="5954" y="14606"/>
                    <a:pt x="6359" y="14225"/>
                    <a:pt x="6764" y="13856"/>
                  </a:cubicBezTo>
                  <a:cubicBezTo>
                    <a:pt x="7025" y="13594"/>
                    <a:pt x="7287" y="13344"/>
                    <a:pt x="7526" y="13058"/>
                  </a:cubicBezTo>
                  <a:cubicBezTo>
                    <a:pt x="7526" y="13118"/>
                    <a:pt x="7537" y="13201"/>
                    <a:pt x="7537" y="13261"/>
                  </a:cubicBezTo>
                  <a:cubicBezTo>
                    <a:pt x="7549" y="13344"/>
                    <a:pt x="7621" y="13439"/>
                    <a:pt x="7704" y="13463"/>
                  </a:cubicBezTo>
                  <a:cubicBezTo>
                    <a:pt x="7740" y="13499"/>
                    <a:pt x="7787" y="13511"/>
                    <a:pt x="7835" y="13511"/>
                  </a:cubicBezTo>
                  <a:cubicBezTo>
                    <a:pt x="6633" y="15166"/>
                    <a:pt x="5406" y="16785"/>
                    <a:pt x="4144" y="18380"/>
                  </a:cubicBezTo>
                  <a:cubicBezTo>
                    <a:pt x="4054" y="18488"/>
                    <a:pt x="4147" y="18637"/>
                    <a:pt x="4250" y="18637"/>
                  </a:cubicBezTo>
                  <a:cubicBezTo>
                    <a:pt x="4283" y="18637"/>
                    <a:pt x="4317" y="18621"/>
                    <a:pt x="4347" y="18583"/>
                  </a:cubicBezTo>
                  <a:cubicBezTo>
                    <a:pt x="5644" y="16952"/>
                    <a:pt x="6894" y="15297"/>
                    <a:pt x="8133" y="13594"/>
                  </a:cubicBezTo>
                  <a:cubicBezTo>
                    <a:pt x="8180" y="13535"/>
                    <a:pt x="8157" y="13463"/>
                    <a:pt x="8121" y="13439"/>
                  </a:cubicBezTo>
                  <a:cubicBezTo>
                    <a:pt x="8145" y="13404"/>
                    <a:pt x="8192" y="13380"/>
                    <a:pt x="8204" y="13332"/>
                  </a:cubicBezTo>
                  <a:cubicBezTo>
                    <a:pt x="8252" y="13237"/>
                    <a:pt x="8252" y="13154"/>
                    <a:pt x="8240" y="13058"/>
                  </a:cubicBezTo>
                  <a:lnTo>
                    <a:pt x="8240" y="13058"/>
                  </a:lnTo>
                  <a:lnTo>
                    <a:pt x="8240" y="13034"/>
                  </a:lnTo>
                  <a:lnTo>
                    <a:pt x="8240" y="12999"/>
                  </a:lnTo>
                  <a:close/>
                  <a:moveTo>
                    <a:pt x="2346" y="18202"/>
                  </a:moveTo>
                  <a:cubicBezTo>
                    <a:pt x="2823" y="18761"/>
                    <a:pt x="3370" y="19273"/>
                    <a:pt x="3977" y="19702"/>
                  </a:cubicBezTo>
                  <a:cubicBezTo>
                    <a:pt x="3727" y="20000"/>
                    <a:pt x="3501" y="20297"/>
                    <a:pt x="3263" y="20595"/>
                  </a:cubicBezTo>
                  <a:cubicBezTo>
                    <a:pt x="2584" y="20190"/>
                    <a:pt x="1965" y="19690"/>
                    <a:pt x="1453" y="19107"/>
                  </a:cubicBezTo>
                  <a:cubicBezTo>
                    <a:pt x="1751" y="18809"/>
                    <a:pt x="2049" y="18499"/>
                    <a:pt x="2346" y="18202"/>
                  </a:cubicBezTo>
                  <a:close/>
                  <a:moveTo>
                    <a:pt x="1251" y="19309"/>
                  </a:moveTo>
                  <a:cubicBezTo>
                    <a:pt x="1787" y="19904"/>
                    <a:pt x="2418" y="20416"/>
                    <a:pt x="3096" y="20833"/>
                  </a:cubicBezTo>
                  <a:cubicBezTo>
                    <a:pt x="2846" y="21131"/>
                    <a:pt x="2596" y="21488"/>
                    <a:pt x="2251" y="21678"/>
                  </a:cubicBezTo>
                  <a:cubicBezTo>
                    <a:pt x="2123" y="21746"/>
                    <a:pt x="1997" y="21776"/>
                    <a:pt x="1873" y="21776"/>
                  </a:cubicBezTo>
                  <a:cubicBezTo>
                    <a:pt x="1605" y="21776"/>
                    <a:pt x="1352" y="21636"/>
                    <a:pt x="1132" y="21440"/>
                  </a:cubicBezTo>
                  <a:cubicBezTo>
                    <a:pt x="1001" y="21321"/>
                    <a:pt x="882" y="21178"/>
                    <a:pt x="763" y="21035"/>
                  </a:cubicBezTo>
                  <a:cubicBezTo>
                    <a:pt x="620" y="20857"/>
                    <a:pt x="417" y="20619"/>
                    <a:pt x="417" y="20369"/>
                  </a:cubicBezTo>
                  <a:cubicBezTo>
                    <a:pt x="417" y="20142"/>
                    <a:pt x="620" y="19964"/>
                    <a:pt x="751" y="19821"/>
                  </a:cubicBezTo>
                  <a:lnTo>
                    <a:pt x="894" y="19666"/>
                  </a:lnTo>
                  <a:cubicBezTo>
                    <a:pt x="918" y="19666"/>
                    <a:pt x="918" y="19690"/>
                    <a:pt x="929" y="19690"/>
                  </a:cubicBezTo>
                  <a:cubicBezTo>
                    <a:pt x="941" y="19702"/>
                    <a:pt x="953" y="19702"/>
                    <a:pt x="953" y="19714"/>
                  </a:cubicBezTo>
                  <a:lnTo>
                    <a:pt x="977" y="19726"/>
                  </a:lnTo>
                  <a:cubicBezTo>
                    <a:pt x="1001" y="19750"/>
                    <a:pt x="1013" y="19761"/>
                    <a:pt x="1049" y="19785"/>
                  </a:cubicBezTo>
                  <a:cubicBezTo>
                    <a:pt x="1096" y="19833"/>
                    <a:pt x="1132" y="19869"/>
                    <a:pt x="1191" y="19904"/>
                  </a:cubicBezTo>
                  <a:cubicBezTo>
                    <a:pt x="1287" y="19988"/>
                    <a:pt x="1370" y="20071"/>
                    <a:pt x="1465" y="20166"/>
                  </a:cubicBezTo>
                  <a:cubicBezTo>
                    <a:pt x="1495" y="20196"/>
                    <a:pt x="1531" y="20211"/>
                    <a:pt x="1566" y="20211"/>
                  </a:cubicBezTo>
                  <a:cubicBezTo>
                    <a:pt x="1602" y="20211"/>
                    <a:pt x="1638" y="20196"/>
                    <a:pt x="1668" y="20166"/>
                  </a:cubicBezTo>
                  <a:cubicBezTo>
                    <a:pt x="1727" y="20107"/>
                    <a:pt x="1727" y="20012"/>
                    <a:pt x="1668" y="19952"/>
                  </a:cubicBezTo>
                  <a:cubicBezTo>
                    <a:pt x="1489" y="19773"/>
                    <a:pt x="1310" y="19607"/>
                    <a:pt x="1108" y="19464"/>
                  </a:cubicBezTo>
                  <a:lnTo>
                    <a:pt x="1251" y="19309"/>
                  </a:lnTo>
                  <a:close/>
                  <a:moveTo>
                    <a:pt x="14367" y="1"/>
                  </a:moveTo>
                  <a:cubicBezTo>
                    <a:pt x="12557" y="1"/>
                    <a:pt x="10718" y="676"/>
                    <a:pt x="9431" y="1914"/>
                  </a:cubicBezTo>
                  <a:cubicBezTo>
                    <a:pt x="7597" y="3688"/>
                    <a:pt x="6775" y="6557"/>
                    <a:pt x="7645" y="8986"/>
                  </a:cubicBezTo>
                  <a:cubicBezTo>
                    <a:pt x="7823" y="9475"/>
                    <a:pt x="8061" y="9939"/>
                    <a:pt x="8359" y="10356"/>
                  </a:cubicBezTo>
                  <a:cubicBezTo>
                    <a:pt x="8157" y="10558"/>
                    <a:pt x="8085" y="10891"/>
                    <a:pt x="8026" y="11213"/>
                  </a:cubicBezTo>
                  <a:cubicBezTo>
                    <a:pt x="8014" y="11284"/>
                    <a:pt x="8014" y="11356"/>
                    <a:pt x="8002" y="11427"/>
                  </a:cubicBezTo>
                  <a:cubicBezTo>
                    <a:pt x="7966" y="11451"/>
                    <a:pt x="7942" y="11475"/>
                    <a:pt x="7918" y="11510"/>
                  </a:cubicBezTo>
                  <a:cubicBezTo>
                    <a:pt x="7716" y="11844"/>
                    <a:pt x="7585" y="12213"/>
                    <a:pt x="7549" y="12582"/>
                  </a:cubicBezTo>
                  <a:cubicBezTo>
                    <a:pt x="7073" y="13296"/>
                    <a:pt x="6359" y="13868"/>
                    <a:pt x="5740" y="14463"/>
                  </a:cubicBezTo>
                  <a:cubicBezTo>
                    <a:pt x="4156" y="15952"/>
                    <a:pt x="2620" y="17464"/>
                    <a:pt x="1132" y="19023"/>
                  </a:cubicBezTo>
                  <a:cubicBezTo>
                    <a:pt x="953" y="19202"/>
                    <a:pt x="775" y="19404"/>
                    <a:pt x="596" y="19583"/>
                  </a:cubicBezTo>
                  <a:cubicBezTo>
                    <a:pt x="453" y="19738"/>
                    <a:pt x="275" y="19904"/>
                    <a:pt x="179" y="20119"/>
                  </a:cubicBezTo>
                  <a:cubicBezTo>
                    <a:pt x="1" y="20547"/>
                    <a:pt x="298" y="20928"/>
                    <a:pt x="560" y="21262"/>
                  </a:cubicBezTo>
                  <a:cubicBezTo>
                    <a:pt x="810" y="21583"/>
                    <a:pt x="1120" y="21905"/>
                    <a:pt x="1525" y="22036"/>
                  </a:cubicBezTo>
                  <a:cubicBezTo>
                    <a:pt x="1633" y="22073"/>
                    <a:pt x="1741" y="22090"/>
                    <a:pt x="1848" y="22090"/>
                  </a:cubicBezTo>
                  <a:cubicBezTo>
                    <a:pt x="2120" y="22090"/>
                    <a:pt x="2383" y="21980"/>
                    <a:pt x="2596" y="21809"/>
                  </a:cubicBezTo>
                  <a:cubicBezTo>
                    <a:pt x="2965" y="21512"/>
                    <a:pt x="3239" y="21107"/>
                    <a:pt x="3513" y="20738"/>
                  </a:cubicBezTo>
                  <a:cubicBezTo>
                    <a:pt x="3858" y="20309"/>
                    <a:pt x="4204" y="19881"/>
                    <a:pt x="4525" y="19428"/>
                  </a:cubicBezTo>
                  <a:cubicBezTo>
                    <a:pt x="5228" y="18535"/>
                    <a:pt x="5918" y="17654"/>
                    <a:pt x="6609" y="16761"/>
                  </a:cubicBezTo>
                  <a:cubicBezTo>
                    <a:pt x="7002" y="16273"/>
                    <a:pt x="7383" y="15785"/>
                    <a:pt x="7764" y="15297"/>
                  </a:cubicBezTo>
                  <a:cubicBezTo>
                    <a:pt x="8133" y="14820"/>
                    <a:pt x="8490" y="14320"/>
                    <a:pt x="8871" y="13868"/>
                  </a:cubicBezTo>
                  <a:cubicBezTo>
                    <a:pt x="9050" y="13654"/>
                    <a:pt x="9264" y="13511"/>
                    <a:pt x="9514" y="13415"/>
                  </a:cubicBezTo>
                  <a:cubicBezTo>
                    <a:pt x="9764" y="13344"/>
                    <a:pt x="10026" y="13296"/>
                    <a:pt x="10264" y="13225"/>
                  </a:cubicBezTo>
                  <a:cubicBezTo>
                    <a:pt x="10621" y="13118"/>
                    <a:pt x="10955" y="12927"/>
                    <a:pt x="11109" y="12594"/>
                  </a:cubicBezTo>
                  <a:cubicBezTo>
                    <a:pt x="11847" y="12927"/>
                    <a:pt x="12669" y="13130"/>
                    <a:pt x="13479" y="13165"/>
                  </a:cubicBezTo>
                  <a:cubicBezTo>
                    <a:pt x="13569" y="13170"/>
                    <a:pt x="13659" y="13172"/>
                    <a:pt x="13748" y="13172"/>
                  </a:cubicBezTo>
                  <a:cubicBezTo>
                    <a:pt x="16597" y="13172"/>
                    <a:pt x="19202" y="11000"/>
                    <a:pt x="20218" y="8403"/>
                  </a:cubicBezTo>
                  <a:cubicBezTo>
                    <a:pt x="20349" y="8058"/>
                    <a:pt x="20456" y="7712"/>
                    <a:pt x="20527" y="7355"/>
                  </a:cubicBezTo>
                  <a:cubicBezTo>
                    <a:pt x="20861" y="5795"/>
                    <a:pt x="20575" y="4176"/>
                    <a:pt x="19706" y="2831"/>
                  </a:cubicBezTo>
                  <a:cubicBezTo>
                    <a:pt x="18979" y="1724"/>
                    <a:pt x="17908" y="854"/>
                    <a:pt x="16658" y="390"/>
                  </a:cubicBezTo>
                  <a:cubicBezTo>
                    <a:pt x="15931" y="127"/>
                    <a:pt x="15152" y="1"/>
                    <a:pt x="1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1758550" y="1223600"/>
              <a:ext cx="24425" cy="17475"/>
            </a:xfrm>
            <a:custGeom>
              <a:rect b="b" l="l" r="r" t="t"/>
              <a:pathLst>
                <a:path extrusionOk="0" h="699" w="977">
                  <a:moveTo>
                    <a:pt x="147" y="0"/>
                  </a:moveTo>
                  <a:cubicBezTo>
                    <a:pt x="99" y="0"/>
                    <a:pt x="58" y="19"/>
                    <a:pt x="36" y="56"/>
                  </a:cubicBezTo>
                  <a:cubicBezTo>
                    <a:pt x="0" y="115"/>
                    <a:pt x="12" y="223"/>
                    <a:pt x="83" y="258"/>
                  </a:cubicBezTo>
                  <a:cubicBezTo>
                    <a:pt x="203" y="318"/>
                    <a:pt x="310" y="377"/>
                    <a:pt x="417" y="449"/>
                  </a:cubicBezTo>
                  <a:cubicBezTo>
                    <a:pt x="464" y="473"/>
                    <a:pt x="512" y="520"/>
                    <a:pt x="572" y="556"/>
                  </a:cubicBezTo>
                  <a:cubicBezTo>
                    <a:pt x="607" y="568"/>
                    <a:pt x="631" y="580"/>
                    <a:pt x="655" y="615"/>
                  </a:cubicBezTo>
                  <a:cubicBezTo>
                    <a:pt x="667" y="627"/>
                    <a:pt x="679" y="627"/>
                    <a:pt x="691" y="639"/>
                  </a:cubicBezTo>
                  <a:lnTo>
                    <a:pt x="715" y="651"/>
                  </a:lnTo>
                  <a:cubicBezTo>
                    <a:pt x="738" y="687"/>
                    <a:pt x="774" y="699"/>
                    <a:pt x="810" y="699"/>
                  </a:cubicBezTo>
                  <a:cubicBezTo>
                    <a:pt x="845" y="699"/>
                    <a:pt x="893" y="687"/>
                    <a:pt x="917" y="651"/>
                  </a:cubicBezTo>
                  <a:cubicBezTo>
                    <a:pt x="965" y="615"/>
                    <a:pt x="976" y="508"/>
                    <a:pt x="917" y="449"/>
                  </a:cubicBezTo>
                  <a:cubicBezTo>
                    <a:pt x="715" y="282"/>
                    <a:pt x="476" y="139"/>
                    <a:pt x="238" y="20"/>
                  </a:cubicBezTo>
                  <a:cubicBezTo>
                    <a:pt x="207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1725350" y="1221025"/>
              <a:ext cx="47200" cy="32525"/>
            </a:xfrm>
            <a:custGeom>
              <a:rect b="b" l="l" r="r" t="t"/>
              <a:pathLst>
                <a:path extrusionOk="0" h="1301" w="1888">
                  <a:moveTo>
                    <a:pt x="196" y="1"/>
                  </a:moveTo>
                  <a:cubicBezTo>
                    <a:pt x="73" y="1"/>
                    <a:pt x="0" y="178"/>
                    <a:pt x="138" y="266"/>
                  </a:cubicBezTo>
                  <a:cubicBezTo>
                    <a:pt x="673" y="564"/>
                    <a:pt x="1173" y="909"/>
                    <a:pt x="1650" y="1278"/>
                  </a:cubicBezTo>
                  <a:cubicBezTo>
                    <a:pt x="1669" y="1293"/>
                    <a:pt x="1693" y="1300"/>
                    <a:pt x="1718" y="1300"/>
                  </a:cubicBezTo>
                  <a:cubicBezTo>
                    <a:pt x="1770" y="1300"/>
                    <a:pt x="1824" y="1271"/>
                    <a:pt x="1840" y="1230"/>
                  </a:cubicBezTo>
                  <a:cubicBezTo>
                    <a:pt x="1888" y="1159"/>
                    <a:pt x="1864" y="1087"/>
                    <a:pt x="1804" y="1040"/>
                  </a:cubicBezTo>
                  <a:cubicBezTo>
                    <a:pt x="1304" y="671"/>
                    <a:pt x="804" y="326"/>
                    <a:pt x="280" y="28"/>
                  </a:cubicBezTo>
                  <a:cubicBezTo>
                    <a:pt x="251" y="9"/>
                    <a:pt x="222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1708825" y="1228600"/>
              <a:ext cx="55700" cy="40575"/>
            </a:xfrm>
            <a:custGeom>
              <a:rect b="b" l="l" r="r" t="t"/>
              <a:pathLst>
                <a:path extrusionOk="0" h="1623" w="2228">
                  <a:moveTo>
                    <a:pt x="194" y="0"/>
                  </a:moveTo>
                  <a:cubicBezTo>
                    <a:pt x="141" y="0"/>
                    <a:pt x="84" y="30"/>
                    <a:pt x="60" y="70"/>
                  </a:cubicBezTo>
                  <a:cubicBezTo>
                    <a:pt x="1" y="142"/>
                    <a:pt x="48" y="213"/>
                    <a:pt x="108" y="261"/>
                  </a:cubicBezTo>
                  <a:lnTo>
                    <a:pt x="1989" y="1606"/>
                  </a:lnTo>
                  <a:cubicBezTo>
                    <a:pt x="2008" y="1617"/>
                    <a:pt x="2031" y="1623"/>
                    <a:pt x="2054" y="1623"/>
                  </a:cubicBezTo>
                  <a:cubicBezTo>
                    <a:pt x="2104" y="1623"/>
                    <a:pt x="2155" y="1599"/>
                    <a:pt x="2180" y="1558"/>
                  </a:cubicBezTo>
                  <a:cubicBezTo>
                    <a:pt x="2227" y="1487"/>
                    <a:pt x="2192" y="1404"/>
                    <a:pt x="2132" y="1368"/>
                  </a:cubicBezTo>
                  <a:lnTo>
                    <a:pt x="263" y="23"/>
                  </a:lnTo>
                  <a:cubicBezTo>
                    <a:pt x="243" y="7"/>
                    <a:pt x="219" y="0"/>
                    <a:pt x="1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1688425" y="1235800"/>
              <a:ext cx="49300" cy="35600"/>
            </a:xfrm>
            <a:custGeom>
              <a:rect b="b" l="l" r="r" t="t"/>
              <a:pathLst>
                <a:path extrusionOk="0" h="1424" w="1972">
                  <a:moveTo>
                    <a:pt x="182" y="1"/>
                  </a:moveTo>
                  <a:cubicBezTo>
                    <a:pt x="64" y="1"/>
                    <a:pt x="0" y="183"/>
                    <a:pt x="126" y="270"/>
                  </a:cubicBezTo>
                  <a:cubicBezTo>
                    <a:pt x="674" y="627"/>
                    <a:pt x="1210" y="997"/>
                    <a:pt x="1734" y="1401"/>
                  </a:cubicBezTo>
                  <a:cubicBezTo>
                    <a:pt x="1753" y="1417"/>
                    <a:pt x="1776" y="1423"/>
                    <a:pt x="1799" y="1423"/>
                  </a:cubicBezTo>
                  <a:cubicBezTo>
                    <a:pt x="1848" y="1423"/>
                    <a:pt x="1900" y="1394"/>
                    <a:pt x="1924" y="1354"/>
                  </a:cubicBezTo>
                  <a:cubicBezTo>
                    <a:pt x="1972" y="1282"/>
                    <a:pt x="1936" y="1211"/>
                    <a:pt x="1876" y="1163"/>
                  </a:cubicBezTo>
                  <a:cubicBezTo>
                    <a:pt x="1353" y="758"/>
                    <a:pt x="817" y="389"/>
                    <a:pt x="269" y="32"/>
                  </a:cubicBezTo>
                  <a:cubicBezTo>
                    <a:pt x="238" y="10"/>
                    <a:pt x="209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1670100" y="1246775"/>
              <a:ext cx="59800" cy="44100"/>
            </a:xfrm>
            <a:custGeom>
              <a:rect b="b" l="l" r="r" t="t"/>
              <a:pathLst>
                <a:path extrusionOk="0" h="1764" w="2392">
                  <a:moveTo>
                    <a:pt x="202" y="1"/>
                  </a:moveTo>
                  <a:cubicBezTo>
                    <a:pt x="75" y="1"/>
                    <a:pt x="0" y="193"/>
                    <a:pt x="121" y="284"/>
                  </a:cubicBezTo>
                  <a:cubicBezTo>
                    <a:pt x="800" y="772"/>
                    <a:pt x="1466" y="1260"/>
                    <a:pt x="2121" y="1736"/>
                  </a:cubicBezTo>
                  <a:cubicBezTo>
                    <a:pt x="2146" y="1755"/>
                    <a:pt x="2172" y="1763"/>
                    <a:pt x="2196" y="1763"/>
                  </a:cubicBezTo>
                  <a:cubicBezTo>
                    <a:pt x="2309" y="1763"/>
                    <a:pt x="2392" y="1584"/>
                    <a:pt x="2264" y="1486"/>
                  </a:cubicBezTo>
                  <a:cubicBezTo>
                    <a:pt x="1597" y="998"/>
                    <a:pt x="931" y="498"/>
                    <a:pt x="276" y="22"/>
                  </a:cubicBezTo>
                  <a:cubicBezTo>
                    <a:pt x="250" y="7"/>
                    <a:pt x="225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1653750" y="1266100"/>
              <a:ext cx="76500" cy="56025"/>
            </a:xfrm>
            <a:custGeom>
              <a:rect b="b" l="l" r="r" t="t"/>
              <a:pathLst>
                <a:path extrusionOk="0" h="2241" w="3060">
                  <a:moveTo>
                    <a:pt x="203" y="1"/>
                  </a:moveTo>
                  <a:cubicBezTo>
                    <a:pt x="82" y="1"/>
                    <a:pt x="0" y="185"/>
                    <a:pt x="120" y="285"/>
                  </a:cubicBezTo>
                  <a:cubicBezTo>
                    <a:pt x="1013" y="916"/>
                    <a:pt x="1894" y="1570"/>
                    <a:pt x="2787" y="2213"/>
                  </a:cubicBezTo>
                  <a:cubicBezTo>
                    <a:pt x="2814" y="2232"/>
                    <a:pt x="2841" y="2240"/>
                    <a:pt x="2866" y="2240"/>
                  </a:cubicBezTo>
                  <a:cubicBezTo>
                    <a:pt x="2983" y="2240"/>
                    <a:pt x="3060" y="2062"/>
                    <a:pt x="2942" y="1963"/>
                  </a:cubicBezTo>
                  <a:cubicBezTo>
                    <a:pt x="2049" y="1320"/>
                    <a:pt x="1168" y="666"/>
                    <a:pt x="275" y="23"/>
                  </a:cubicBezTo>
                  <a:cubicBezTo>
                    <a:pt x="250" y="7"/>
                    <a:pt x="226" y="1"/>
                    <a:pt x="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1648700" y="1286350"/>
              <a:ext cx="42000" cy="31575"/>
            </a:xfrm>
            <a:custGeom>
              <a:rect b="b" l="l" r="r" t="t"/>
              <a:pathLst>
                <a:path extrusionOk="0" h="1263" w="1680">
                  <a:moveTo>
                    <a:pt x="183" y="0"/>
                  </a:moveTo>
                  <a:cubicBezTo>
                    <a:pt x="131" y="0"/>
                    <a:pt x="76" y="30"/>
                    <a:pt x="60" y="70"/>
                  </a:cubicBezTo>
                  <a:cubicBezTo>
                    <a:pt x="1" y="141"/>
                    <a:pt x="48" y="213"/>
                    <a:pt x="108" y="260"/>
                  </a:cubicBezTo>
                  <a:lnTo>
                    <a:pt x="1441" y="1237"/>
                  </a:lnTo>
                  <a:cubicBezTo>
                    <a:pt x="1463" y="1254"/>
                    <a:pt x="1491" y="1262"/>
                    <a:pt x="1520" y="1262"/>
                  </a:cubicBezTo>
                  <a:cubicBezTo>
                    <a:pt x="1568" y="1262"/>
                    <a:pt x="1617" y="1239"/>
                    <a:pt x="1632" y="1201"/>
                  </a:cubicBezTo>
                  <a:cubicBezTo>
                    <a:pt x="1680" y="1118"/>
                    <a:pt x="1656" y="1046"/>
                    <a:pt x="1596" y="999"/>
                  </a:cubicBezTo>
                  <a:lnTo>
                    <a:pt x="251" y="22"/>
                  </a:lnTo>
                  <a:cubicBezTo>
                    <a:pt x="232" y="7"/>
                    <a:pt x="207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1649325" y="1314225"/>
              <a:ext cx="54225" cy="38400"/>
            </a:xfrm>
            <a:custGeom>
              <a:rect b="b" l="l" r="r" t="t"/>
              <a:pathLst>
                <a:path extrusionOk="0" h="1536" w="2169">
                  <a:moveTo>
                    <a:pt x="197" y="0"/>
                  </a:moveTo>
                  <a:cubicBezTo>
                    <a:pt x="78" y="0"/>
                    <a:pt x="0" y="188"/>
                    <a:pt x="119" y="277"/>
                  </a:cubicBezTo>
                  <a:cubicBezTo>
                    <a:pt x="714" y="693"/>
                    <a:pt x="1309" y="1098"/>
                    <a:pt x="1893" y="1515"/>
                  </a:cubicBezTo>
                  <a:cubicBezTo>
                    <a:pt x="1918" y="1530"/>
                    <a:pt x="1943" y="1536"/>
                    <a:pt x="1967" y="1536"/>
                  </a:cubicBezTo>
                  <a:cubicBezTo>
                    <a:pt x="2093" y="1536"/>
                    <a:pt x="2168" y="1343"/>
                    <a:pt x="2047" y="1253"/>
                  </a:cubicBezTo>
                  <a:cubicBezTo>
                    <a:pt x="1452" y="836"/>
                    <a:pt x="857" y="443"/>
                    <a:pt x="273" y="26"/>
                  </a:cubicBezTo>
                  <a:cubicBezTo>
                    <a:pt x="247" y="8"/>
                    <a:pt x="221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1642450" y="1328600"/>
              <a:ext cx="28900" cy="20200"/>
            </a:xfrm>
            <a:custGeom>
              <a:rect b="b" l="l" r="r" t="t"/>
              <a:pathLst>
                <a:path extrusionOk="0" h="808" w="1156">
                  <a:moveTo>
                    <a:pt x="170" y="1"/>
                  </a:moveTo>
                  <a:cubicBezTo>
                    <a:pt x="118" y="1"/>
                    <a:pt x="61" y="30"/>
                    <a:pt x="36" y="71"/>
                  </a:cubicBezTo>
                  <a:cubicBezTo>
                    <a:pt x="1" y="142"/>
                    <a:pt x="25" y="225"/>
                    <a:pt x="84" y="261"/>
                  </a:cubicBezTo>
                  <a:cubicBezTo>
                    <a:pt x="370" y="440"/>
                    <a:pt x="656" y="618"/>
                    <a:pt x="917" y="785"/>
                  </a:cubicBezTo>
                  <a:cubicBezTo>
                    <a:pt x="937" y="800"/>
                    <a:pt x="961" y="807"/>
                    <a:pt x="986" y="807"/>
                  </a:cubicBezTo>
                  <a:cubicBezTo>
                    <a:pt x="1038" y="807"/>
                    <a:pt x="1092" y="778"/>
                    <a:pt x="1108" y="737"/>
                  </a:cubicBezTo>
                  <a:cubicBezTo>
                    <a:pt x="1156" y="666"/>
                    <a:pt x="1132" y="594"/>
                    <a:pt x="1072" y="547"/>
                  </a:cubicBezTo>
                  <a:cubicBezTo>
                    <a:pt x="787" y="368"/>
                    <a:pt x="513" y="202"/>
                    <a:pt x="239" y="23"/>
                  </a:cubicBezTo>
                  <a:cubicBezTo>
                    <a:pt x="220" y="8"/>
                    <a:pt x="195" y="1"/>
                    <a:pt x="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643650" y="1350350"/>
              <a:ext cx="39900" cy="29975"/>
            </a:xfrm>
            <a:custGeom>
              <a:rect b="b" l="l" r="r" t="t"/>
              <a:pathLst>
                <a:path extrusionOk="0" h="1199" w="1596">
                  <a:moveTo>
                    <a:pt x="182" y="0"/>
                  </a:moveTo>
                  <a:cubicBezTo>
                    <a:pt x="129" y="0"/>
                    <a:pt x="72" y="29"/>
                    <a:pt x="48" y="70"/>
                  </a:cubicBezTo>
                  <a:cubicBezTo>
                    <a:pt x="0" y="141"/>
                    <a:pt x="36" y="213"/>
                    <a:pt x="96" y="260"/>
                  </a:cubicBezTo>
                  <a:cubicBezTo>
                    <a:pt x="512" y="558"/>
                    <a:pt x="941" y="867"/>
                    <a:pt x="1358" y="1165"/>
                  </a:cubicBezTo>
                  <a:cubicBezTo>
                    <a:pt x="1380" y="1188"/>
                    <a:pt x="1408" y="1198"/>
                    <a:pt x="1436" y="1198"/>
                  </a:cubicBezTo>
                  <a:cubicBezTo>
                    <a:pt x="1482" y="1198"/>
                    <a:pt x="1530" y="1169"/>
                    <a:pt x="1560" y="1118"/>
                  </a:cubicBezTo>
                  <a:cubicBezTo>
                    <a:pt x="1596" y="1046"/>
                    <a:pt x="1572" y="975"/>
                    <a:pt x="1512" y="927"/>
                  </a:cubicBezTo>
                  <a:cubicBezTo>
                    <a:pt x="1096" y="629"/>
                    <a:pt x="667" y="320"/>
                    <a:pt x="250" y="22"/>
                  </a:cubicBezTo>
                  <a:cubicBezTo>
                    <a:pt x="231" y="7"/>
                    <a:pt x="207" y="0"/>
                    <a:pt x="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647825" y="1373250"/>
              <a:ext cx="23525" cy="17525"/>
            </a:xfrm>
            <a:custGeom>
              <a:rect b="b" l="l" r="r" t="t"/>
              <a:pathLst>
                <a:path extrusionOk="0" h="701" w="941">
                  <a:moveTo>
                    <a:pt x="170" y="1"/>
                  </a:moveTo>
                  <a:cubicBezTo>
                    <a:pt x="118" y="1"/>
                    <a:pt x="64" y="30"/>
                    <a:pt x="48" y="71"/>
                  </a:cubicBezTo>
                  <a:cubicBezTo>
                    <a:pt x="0" y="142"/>
                    <a:pt x="36" y="225"/>
                    <a:pt x="95" y="261"/>
                  </a:cubicBezTo>
                  <a:cubicBezTo>
                    <a:pt x="298" y="404"/>
                    <a:pt x="512" y="547"/>
                    <a:pt x="702" y="678"/>
                  </a:cubicBezTo>
                  <a:cubicBezTo>
                    <a:pt x="722" y="694"/>
                    <a:pt x="747" y="700"/>
                    <a:pt x="773" y="700"/>
                  </a:cubicBezTo>
                  <a:cubicBezTo>
                    <a:pt x="824" y="700"/>
                    <a:pt x="877" y="674"/>
                    <a:pt x="893" y="642"/>
                  </a:cubicBezTo>
                  <a:cubicBezTo>
                    <a:pt x="941" y="559"/>
                    <a:pt x="917" y="487"/>
                    <a:pt x="857" y="440"/>
                  </a:cubicBezTo>
                  <a:cubicBezTo>
                    <a:pt x="643" y="309"/>
                    <a:pt x="429" y="166"/>
                    <a:pt x="238" y="23"/>
                  </a:cubicBezTo>
                  <a:cubicBezTo>
                    <a:pt x="219" y="8"/>
                    <a:pt x="195" y="1"/>
                    <a:pt x="1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1678475" y="1397025"/>
              <a:ext cx="9250" cy="7175"/>
            </a:xfrm>
            <a:custGeom>
              <a:rect b="b" l="l" r="r" t="t"/>
              <a:pathLst>
                <a:path extrusionOk="0" h="287" w="370">
                  <a:moveTo>
                    <a:pt x="179" y="1"/>
                  </a:moveTo>
                  <a:cubicBezTo>
                    <a:pt x="0" y="1"/>
                    <a:pt x="0" y="286"/>
                    <a:pt x="179" y="286"/>
                  </a:cubicBezTo>
                  <a:cubicBezTo>
                    <a:pt x="358" y="286"/>
                    <a:pt x="369" y="1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3"/>
          <p:cNvSpPr/>
          <p:nvPr/>
        </p:nvSpPr>
        <p:spPr>
          <a:xfrm flipH="1" rot="10800000">
            <a:off x="0" y="4270344"/>
            <a:ext cx="1808752" cy="873156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3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1" name="Google Shape;321;p13"/>
          <p:cNvSpPr txBox="1"/>
          <p:nvPr>
            <p:ph idx="1" type="subTitle"/>
          </p:nvPr>
        </p:nvSpPr>
        <p:spPr>
          <a:xfrm>
            <a:off x="1921638" y="1739225"/>
            <a:ext cx="24273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2" name="Google Shape;322;p13"/>
          <p:cNvSpPr txBox="1"/>
          <p:nvPr>
            <p:ph idx="2" type="subTitle"/>
          </p:nvPr>
        </p:nvSpPr>
        <p:spPr>
          <a:xfrm>
            <a:off x="1921638" y="2092851"/>
            <a:ext cx="24273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3" name="Google Shape;323;p13"/>
          <p:cNvSpPr txBox="1"/>
          <p:nvPr>
            <p:ph hasCustomPrompt="1" idx="3" type="title"/>
          </p:nvPr>
        </p:nvSpPr>
        <p:spPr>
          <a:xfrm>
            <a:off x="1223663" y="2045913"/>
            <a:ext cx="5394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idx="4" type="subTitle"/>
          </p:nvPr>
        </p:nvSpPr>
        <p:spPr>
          <a:xfrm>
            <a:off x="5533838" y="1739225"/>
            <a:ext cx="24273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5" name="Google Shape;325;p13"/>
          <p:cNvSpPr txBox="1"/>
          <p:nvPr>
            <p:ph idx="5" type="subTitle"/>
          </p:nvPr>
        </p:nvSpPr>
        <p:spPr>
          <a:xfrm>
            <a:off x="5533838" y="2092851"/>
            <a:ext cx="24273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6" name="Google Shape;326;p13"/>
          <p:cNvSpPr txBox="1"/>
          <p:nvPr>
            <p:ph hasCustomPrompt="1" idx="6" type="title"/>
          </p:nvPr>
        </p:nvSpPr>
        <p:spPr>
          <a:xfrm>
            <a:off x="4835863" y="2045913"/>
            <a:ext cx="5394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7" type="subTitle"/>
          </p:nvPr>
        </p:nvSpPr>
        <p:spPr>
          <a:xfrm>
            <a:off x="1921638" y="3113224"/>
            <a:ext cx="24273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8" type="subTitle"/>
          </p:nvPr>
        </p:nvSpPr>
        <p:spPr>
          <a:xfrm>
            <a:off x="1921638" y="3466850"/>
            <a:ext cx="24273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9" name="Google Shape;329;p13"/>
          <p:cNvSpPr txBox="1"/>
          <p:nvPr>
            <p:ph hasCustomPrompt="1" idx="9" type="title"/>
          </p:nvPr>
        </p:nvSpPr>
        <p:spPr>
          <a:xfrm>
            <a:off x="1223663" y="3417538"/>
            <a:ext cx="5394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30" name="Google Shape;330;p13"/>
          <p:cNvSpPr txBox="1"/>
          <p:nvPr>
            <p:ph idx="13" type="subTitle"/>
          </p:nvPr>
        </p:nvSpPr>
        <p:spPr>
          <a:xfrm>
            <a:off x="5533838" y="3113224"/>
            <a:ext cx="24273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14" type="subTitle"/>
          </p:nvPr>
        </p:nvSpPr>
        <p:spPr>
          <a:xfrm>
            <a:off x="5533838" y="3466850"/>
            <a:ext cx="24273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2" name="Google Shape;332;p13"/>
          <p:cNvSpPr txBox="1"/>
          <p:nvPr>
            <p:ph hasCustomPrompt="1" idx="15" type="title"/>
          </p:nvPr>
        </p:nvSpPr>
        <p:spPr>
          <a:xfrm>
            <a:off x="4835863" y="3417538"/>
            <a:ext cx="539400" cy="42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4"/>
          <p:cNvGrpSpPr/>
          <p:nvPr/>
        </p:nvGrpSpPr>
        <p:grpSpPr>
          <a:xfrm rot="-1517355">
            <a:off x="487012" y="658848"/>
            <a:ext cx="654931" cy="211639"/>
            <a:chOff x="2172275" y="1388275"/>
            <a:chExt cx="188150" cy="60800"/>
          </a:xfrm>
        </p:grpSpPr>
        <p:sp>
          <p:nvSpPr>
            <p:cNvPr id="335" name="Google Shape;335;p14"/>
            <p:cNvSpPr/>
            <p:nvPr/>
          </p:nvSpPr>
          <p:spPr>
            <a:xfrm>
              <a:off x="2172275" y="1391725"/>
              <a:ext cx="34550" cy="57350"/>
            </a:xfrm>
            <a:custGeom>
              <a:rect b="b" l="l" r="r" t="t"/>
              <a:pathLst>
                <a:path extrusionOk="0" h="2294" w="1382">
                  <a:moveTo>
                    <a:pt x="727" y="570"/>
                  </a:moveTo>
                  <a:cubicBezTo>
                    <a:pt x="810" y="867"/>
                    <a:pt x="870" y="1165"/>
                    <a:pt x="918" y="1463"/>
                  </a:cubicBezTo>
                  <a:cubicBezTo>
                    <a:pt x="775" y="1463"/>
                    <a:pt x="620" y="1475"/>
                    <a:pt x="489" y="1510"/>
                  </a:cubicBezTo>
                  <a:cubicBezTo>
                    <a:pt x="560" y="1177"/>
                    <a:pt x="656" y="879"/>
                    <a:pt x="727" y="570"/>
                  </a:cubicBezTo>
                  <a:close/>
                  <a:moveTo>
                    <a:pt x="667" y="1"/>
                  </a:moveTo>
                  <a:cubicBezTo>
                    <a:pt x="610" y="1"/>
                    <a:pt x="559" y="33"/>
                    <a:pt x="549" y="105"/>
                  </a:cubicBezTo>
                  <a:cubicBezTo>
                    <a:pt x="382" y="772"/>
                    <a:pt x="203" y="1427"/>
                    <a:pt x="37" y="2106"/>
                  </a:cubicBezTo>
                  <a:cubicBezTo>
                    <a:pt x="1" y="2199"/>
                    <a:pt x="91" y="2271"/>
                    <a:pt x="181" y="2271"/>
                  </a:cubicBezTo>
                  <a:cubicBezTo>
                    <a:pt x="240" y="2271"/>
                    <a:pt x="299" y="2241"/>
                    <a:pt x="322" y="2165"/>
                  </a:cubicBezTo>
                  <a:lnTo>
                    <a:pt x="418" y="1808"/>
                  </a:lnTo>
                  <a:lnTo>
                    <a:pt x="441" y="1808"/>
                  </a:lnTo>
                  <a:cubicBezTo>
                    <a:pt x="477" y="1808"/>
                    <a:pt x="513" y="1784"/>
                    <a:pt x="549" y="1784"/>
                  </a:cubicBezTo>
                  <a:cubicBezTo>
                    <a:pt x="549" y="1784"/>
                    <a:pt x="575" y="1779"/>
                    <a:pt x="582" y="1779"/>
                  </a:cubicBezTo>
                  <a:cubicBezTo>
                    <a:pt x="586" y="1779"/>
                    <a:pt x="584" y="1780"/>
                    <a:pt x="572" y="1784"/>
                  </a:cubicBezTo>
                  <a:lnTo>
                    <a:pt x="620" y="1784"/>
                  </a:lnTo>
                  <a:cubicBezTo>
                    <a:pt x="679" y="1772"/>
                    <a:pt x="751" y="1772"/>
                    <a:pt x="810" y="1772"/>
                  </a:cubicBezTo>
                  <a:lnTo>
                    <a:pt x="965" y="1772"/>
                  </a:lnTo>
                  <a:cubicBezTo>
                    <a:pt x="977" y="1891"/>
                    <a:pt x="977" y="2022"/>
                    <a:pt x="989" y="2141"/>
                  </a:cubicBezTo>
                  <a:cubicBezTo>
                    <a:pt x="989" y="2243"/>
                    <a:pt x="1063" y="2293"/>
                    <a:pt x="1138" y="2293"/>
                  </a:cubicBezTo>
                  <a:cubicBezTo>
                    <a:pt x="1212" y="2293"/>
                    <a:pt x="1287" y="2243"/>
                    <a:pt x="1287" y="2141"/>
                  </a:cubicBezTo>
                  <a:cubicBezTo>
                    <a:pt x="1287" y="2010"/>
                    <a:pt x="1275" y="1891"/>
                    <a:pt x="1263" y="1772"/>
                  </a:cubicBezTo>
                  <a:cubicBezTo>
                    <a:pt x="1322" y="1760"/>
                    <a:pt x="1382" y="1701"/>
                    <a:pt x="1370" y="1629"/>
                  </a:cubicBezTo>
                  <a:cubicBezTo>
                    <a:pt x="1370" y="1546"/>
                    <a:pt x="1311" y="1487"/>
                    <a:pt x="1227" y="1475"/>
                  </a:cubicBezTo>
                  <a:cubicBezTo>
                    <a:pt x="1168" y="1046"/>
                    <a:pt x="1084" y="629"/>
                    <a:pt x="930" y="225"/>
                  </a:cubicBezTo>
                  <a:cubicBezTo>
                    <a:pt x="918" y="165"/>
                    <a:pt x="870" y="153"/>
                    <a:pt x="834" y="141"/>
                  </a:cubicBezTo>
                  <a:cubicBezTo>
                    <a:pt x="821" y="54"/>
                    <a:pt x="739" y="1"/>
                    <a:pt x="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2209200" y="1403350"/>
              <a:ext cx="33350" cy="38275"/>
            </a:xfrm>
            <a:custGeom>
              <a:rect b="b" l="l" r="r" t="t"/>
              <a:pathLst>
                <a:path extrusionOk="0" h="1531" w="1334">
                  <a:moveTo>
                    <a:pt x="637" y="1"/>
                  </a:moveTo>
                  <a:cubicBezTo>
                    <a:pt x="563" y="1"/>
                    <a:pt x="488" y="51"/>
                    <a:pt x="488" y="152"/>
                  </a:cubicBezTo>
                  <a:lnTo>
                    <a:pt x="488" y="605"/>
                  </a:lnTo>
                  <a:cubicBezTo>
                    <a:pt x="381" y="605"/>
                    <a:pt x="262" y="629"/>
                    <a:pt x="155" y="641"/>
                  </a:cubicBezTo>
                  <a:cubicBezTo>
                    <a:pt x="84" y="652"/>
                    <a:pt x="0" y="700"/>
                    <a:pt x="0" y="783"/>
                  </a:cubicBezTo>
                  <a:cubicBezTo>
                    <a:pt x="0" y="840"/>
                    <a:pt x="64" y="927"/>
                    <a:pt x="141" y="927"/>
                  </a:cubicBezTo>
                  <a:cubicBezTo>
                    <a:pt x="145" y="927"/>
                    <a:pt x="150" y="927"/>
                    <a:pt x="155" y="926"/>
                  </a:cubicBezTo>
                  <a:cubicBezTo>
                    <a:pt x="262" y="903"/>
                    <a:pt x="381" y="903"/>
                    <a:pt x="488" y="891"/>
                  </a:cubicBezTo>
                  <a:lnTo>
                    <a:pt x="488" y="1379"/>
                  </a:lnTo>
                  <a:cubicBezTo>
                    <a:pt x="488" y="1480"/>
                    <a:pt x="563" y="1531"/>
                    <a:pt x="637" y="1531"/>
                  </a:cubicBezTo>
                  <a:cubicBezTo>
                    <a:pt x="712" y="1531"/>
                    <a:pt x="786" y="1480"/>
                    <a:pt x="786" y="1379"/>
                  </a:cubicBezTo>
                  <a:lnTo>
                    <a:pt x="786" y="891"/>
                  </a:lnTo>
                  <a:lnTo>
                    <a:pt x="1179" y="891"/>
                  </a:lnTo>
                  <a:cubicBezTo>
                    <a:pt x="1262" y="891"/>
                    <a:pt x="1334" y="819"/>
                    <a:pt x="1334" y="748"/>
                  </a:cubicBezTo>
                  <a:cubicBezTo>
                    <a:pt x="1334" y="652"/>
                    <a:pt x="1262" y="593"/>
                    <a:pt x="1179" y="593"/>
                  </a:cubicBezTo>
                  <a:lnTo>
                    <a:pt x="786" y="593"/>
                  </a:lnTo>
                  <a:lnTo>
                    <a:pt x="786" y="152"/>
                  </a:lnTo>
                  <a:cubicBezTo>
                    <a:pt x="786" y="51"/>
                    <a:pt x="712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247300" y="1391050"/>
              <a:ext cx="26800" cy="57875"/>
            </a:xfrm>
            <a:custGeom>
              <a:rect b="b" l="l" r="r" t="t"/>
              <a:pathLst>
                <a:path extrusionOk="0" h="2315" w="1072">
                  <a:moveTo>
                    <a:pt x="403" y="308"/>
                  </a:moveTo>
                  <a:cubicBezTo>
                    <a:pt x="505" y="308"/>
                    <a:pt x="607" y="336"/>
                    <a:pt x="667" y="406"/>
                  </a:cubicBezTo>
                  <a:cubicBezTo>
                    <a:pt x="774" y="490"/>
                    <a:pt x="750" y="609"/>
                    <a:pt x="667" y="704"/>
                  </a:cubicBezTo>
                  <a:cubicBezTo>
                    <a:pt x="584" y="823"/>
                    <a:pt x="476" y="906"/>
                    <a:pt x="369" y="1014"/>
                  </a:cubicBezTo>
                  <a:cubicBezTo>
                    <a:pt x="369" y="775"/>
                    <a:pt x="357" y="537"/>
                    <a:pt x="345" y="311"/>
                  </a:cubicBezTo>
                  <a:cubicBezTo>
                    <a:pt x="364" y="309"/>
                    <a:pt x="383" y="308"/>
                    <a:pt x="403" y="308"/>
                  </a:cubicBezTo>
                  <a:close/>
                  <a:moveTo>
                    <a:pt x="423" y="1567"/>
                  </a:moveTo>
                  <a:cubicBezTo>
                    <a:pt x="565" y="1567"/>
                    <a:pt x="713" y="1685"/>
                    <a:pt x="703" y="1811"/>
                  </a:cubicBezTo>
                  <a:cubicBezTo>
                    <a:pt x="692" y="1947"/>
                    <a:pt x="564" y="2018"/>
                    <a:pt x="428" y="2018"/>
                  </a:cubicBezTo>
                  <a:cubicBezTo>
                    <a:pt x="408" y="2018"/>
                    <a:pt x="389" y="2017"/>
                    <a:pt x="369" y="2014"/>
                  </a:cubicBezTo>
                  <a:lnTo>
                    <a:pt x="369" y="1573"/>
                  </a:lnTo>
                  <a:cubicBezTo>
                    <a:pt x="387" y="1569"/>
                    <a:pt x="405" y="1567"/>
                    <a:pt x="423" y="1567"/>
                  </a:cubicBezTo>
                  <a:close/>
                  <a:moveTo>
                    <a:pt x="348" y="0"/>
                  </a:moveTo>
                  <a:cubicBezTo>
                    <a:pt x="295" y="0"/>
                    <a:pt x="242" y="5"/>
                    <a:pt x="191" y="13"/>
                  </a:cubicBezTo>
                  <a:cubicBezTo>
                    <a:pt x="119" y="25"/>
                    <a:pt x="48" y="73"/>
                    <a:pt x="48" y="156"/>
                  </a:cubicBezTo>
                  <a:cubicBezTo>
                    <a:pt x="24" y="180"/>
                    <a:pt x="24" y="204"/>
                    <a:pt x="24" y="240"/>
                  </a:cubicBezTo>
                  <a:cubicBezTo>
                    <a:pt x="60" y="835"/>
                    <a:pt x="72" y="1406"/>
                    <a:pt x="60" y="2002"/>
                  </a:cubicBezTo>
                  <a:cubicBezTo>
                    <a:pt x="72" y="2014"/>
                    <a:pt x="60" y="2026"/>
                    <a:pt x="48" y="2026"/>
                  </a:cubicBezTo>
                  <a:cubicBezTo>
                    <a:pt x="0" y="2085"/>
                    <a:pt x="24" y="2157"/>
                    <a:pt x="72" y="2204"/>
                  </a:cubicBezTo>
                  <a:cubicBezTo>
                    <a:pt x="107" y="2264"/>
                    <a:pt x="167" y="2287"/>
                    <a:pt x="226" y="2287"/>
                  </a:cubicBezTo>
                  <a:cubicBezTo>
                    <a:pt x="281" y="2306"/>
                    <a:pt x="338" y="2314"/>
                    <a:pt x="397" y="2314"/>
                  </a:cubicBezTo>
                  <a:cubicBezTo>
                    <a:pt x="684" y="2314"/>
                    <a:pt x="988" y="2106"/>
                    <a:pt x="988" y="1799"/>
                  </a:cubicBezTo>
                  <a:cubicBezTo>
                    <a:pt x="988" y="1514"/>
                    <a:pt x="750" y="1311"/>
                    <a:pt x="488" y="1275"/>
                  </a:cubicBezTo>
                  <a:cubicBezTo>
                    <a:pt x="536" y="1216"/>
                    <a:pt x="596" y="1168"/>
                    <a:pt x="655" y="1133"/>
                  </a:cubicBezTo>
                  <a:cubicBezTo>
                    <a:pt x="786" y="1014"/>
                    <a:pt x="941" y="871"/>
                    <a:pt x="1000" y="692"/>
                  </a:cubicBezTo>
                  <a:cubicBezTo>
                    <a:pt x="1072" y="490"/>
                    <a:pt x="988" y="263"/>
                    <a:pt x="822" y="144"/>
                  </a:cubicBezTo>
                  <a:cubicBezTo>
                    <a:pt x="686" y="45"/>
                    <a:pt x="516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282725" y="1415375"/>
              <a:ext cx="24125" cy="8925"/>
            </a:xfrm>
            <a:custGeom>
              <a:rect b="b" l="l" r="r" t="t"/>
              <a:pathLst>
                <a:path extrusionOk="0" h="357" w="965">
                  <a:moveTo>
                    <a:pt x="423" y="0"/>
                  </a:moveTo>
                  <a:cubicBezTo>
                    <a:pt x="328" y="0"/>
                    <a:pt x="233" y="10"/>
                    <a:pt x="143" y="29"/>
                  </a:cubicBezTo>
                  <a:cubicBezTo>
                    <a:pt x="60" y="29"/>
                    <a:pt x="0" y="124"/>
                    <a:pt x="24" y="195"/>
                  </a:cubicBezTo>
                  <a:cubicBezTo>
                    <a:pt x="52" y="271"/>
                    <a:pt x="104" y="310"/>
                    <a:pt x="160" y="310"/>
                  </a:cubicBezTo>
                  <a:cubicBezTo>
                    <a:pt x="174" y="310"/>
                    <a:pt x="188" y="307"/>
                    <a:pt x="202" y="302"/>
                  </a:cubicBezTo>
                  <a:lnTo>
                    <a:pt x="619" y="302"/>
                  </a:lnTo>
                  <a:cubicBezTo>
                    <a:pt x="667" y="314"/>
                    <a:pt x="726" y="338"/>
                    <a:pt x="774" y="350"/>
                  </a:cubicBezTo>
                  <a:cubicBezTo>
                    <a:pt x="786" y="354"/>
                    <a:pt x="800" y="356"/>
                    <a:pt x="813" y="356"/>
                  </a:cubicBezTo>
                  <a:cubicBezTo>
                    <a:pt x="876" y="356"/>
                    <a:pt x="943" y="312"/>
                    <a:pt x="953" y="243"/>
                  </a:cubicBezTo>
                  <a:cubicBezTo>
                    <a:pt x="964" y="171"/>
                    <a:pt x="917" y="88"/>
                    <a:pt x="845" y="64"/>
                  </a:cubicBezTo>
                  <a:cubicBezTo>
                    <a:pt x="710" y="21"/>
                    <a:pt x="565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2286275" y="1427800"/>
              <a:ext cx="23850" cy="9100"/>
            </a:xfrm>
            <a:custGeom>
              <a:rect b="b" l="l" r="r" t="t"/>
              <a:pathLst>
                <a:path extrusionOk="0" h="364" w="954">
                  <a:moveTo>
                    <a:pt x="589" y="1"/>
                  </a:moveTo>
                  <a:cubicBezTo>
                    <a:pt x="435" y="1"/>
                    <a:pt x="284" y="25"/>
                    <a:pt x="144" y="79"/>
                  </a:cubicBezTo>
                  <a:cubicBezTo>
                    <a:pt x="60" y="103"/>
                    <a:pt x="1" y="175"/>
                    <a:pt x="37" y="258"/>
                  </a:cubicBezTo>
                  <a:cubicBezTo>
                    <a:pt x="56" y="315"/>
                    <a:pt x="112" y="364"/>
                    <a:pt x="170" y="364"/>
                  </a:cubicBezTo>
                  <a:cubicBezTo>
                    <a:pt x="185" y="364"/>
                    <a:pt x="201" y="360"/>
                    <a:pt x="215" y="353"/>
                  </a:cubicBezTo>
                  <a:cubicBezTo>
                    <a:pt x="251" y="341"/>
                    <a:pt x="322" y="329"/>
                    <a:pt x="358" y="317"/>
                  </a:cubicBezTo>
                  <a:cubicBezTo>
                    <a:pt x="382" y="317"/>
                    <a:pt x="406" y="294"/>
                    <a:pt x="418" y="294"/>
                  </a:cubicBezTo>
                  <a:lnTo>
                    <a:pt x="751" y="294"/>
                  </a:lnTo>
                  <a:cubicBezTo>
                    <a:pt x="787" y="294"/>
                    <a:pt x="822" y="294"/>
                    <a:pt x="870" y="282"/>
                  </a:cubicBezTo>
                  <a:cubicBezTo>
                    <a:pt x="894" y="270"/>
                    <a:pt x="930" y="222"/>
                    <a:pt x="942" y="198"/>
                  </a:cubicBezTo>
                  <a:cubicBezTo>
                    <a:pt x="953" y="115"/>
                    <a:pt x="930" y="32"/>
                    <a:pt x="834" y="20"/>
                  </a:cubicBezTo>
                  <a:cubicBezTo>
                    <a:pt x="752" y="7"/>
                    <a:pt x="670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2326475" y="1388275"/>
              <a:ext cx="33950" cy="55650"/>
            </a:xfrm>
            <a:custGeom>
              <a:rect b="b" l="l" r="r" t="t"/>
              <a:pathLst>
                <a:path extrusionOk="0" h="2226" w="1358">
                  <a:moveTo>
                    <a:pt x="859" y="1"/>
                  </a:moveTo>
                  <a:cubicBezTo>
                    <a:pt x="336" y="1"/>
                    <a:pt x="80" y="722"/>
                    <a:pt x="36" y="1160"/>
                  </a:cubicBezTo>
                  <a:cubicBezTo>
                    <a:pt x="0" y="1458"/>
                    <a:pt x="84" y="1779"/>
                    <a:pt x="298" y="1970"/>
                  </a:cubicBezTo>
                  <a:cubicBezTo>
                    <a:pt x="521" y="2162"/>
                    <a:pt x="778" y="2225"/>
                    <a:pt x="1033" y="2225"/>
                  </a:cubicBezTo>
                  <a:cubicBezTo>
                    <a:pt x="1078" y="2225"/>
                    <a:pt x="1122" y="2223"/>
                    <a:pt x="1167" y="2220"/>
                  </a:cubicBezTo>
                  <a:cubicBezTo>
                    <a:pt x="1358" y="2220"/>
                    <a:pt x="1358" y="1922"/>
                    <a:pt x="1167" y="1922"/>
                  </a:cubicBezTo>
                  <a:cubicBezTo>
                    <a:pt x="953" y="1922"/>
                    <a:pt x="703" y="1922"/>
                    <a:pt x="524" y="1779"/>
                  </a:cubicBezTo>
                  <a:cubicBezTo>
                    <a:pt x="357" y="1648"/>
                    <a:pt x="322" y="1410"/>
                    <a:pt x="334" y="1196"/>
                  </a:cubicBezTo>
                  <a:cubicBezTo>
                    <a:pt x="346" y="982"/>
                    <a:pt x="405" y="767"/>
                    <a:pt x="512" y="589"/>
                  </a:cubicBezTo>
                  <a:cubicBezTo>
                    <a:pt x="586" y="451"/>
                    <a:pt x="707" y="295"/>
                    <a:pt x="867" y="295"/>
                  </a:cubicBezTo>
                  <a:cubicBezTo>
                    <a:pt x="887" y="295"/>
                    <a:pt x="908" y="298"/>
                    <a:pt x="929" y="303"/>
                  </a:cubicBezTo>
                  <a:cubicBezTo>
                    <a:pt x="944" y="307"/>
                    <a:pt x="957" y="308"/>
                    <a:pt x="970" y="308"/>
                  </a:cubicBezTo>
                  <a:cubicBezTo>
                    <a:pt x="1129" y="308"/>
                    <a:pt x="1176" y="61"/>
                    <a:pt x="1000" y="17"/>
                  </a:cubicBezTo>
                  <a:cubicBezTo>
                    <a:pt x="951" y="6"/>
                    <a:pt x="904" y="1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4"/>
          <p:cNvGrpSpPr/>
          <p:nvPr/>
        </p:nvGrpSpPr>
        <p:grpSpPr>
          <a:xfrm>
            <a:off x="7285750" y="4699450"/>
            <a:ext cx="436230" cy="290831"/>
            <a:chOff x="4147225" y="2312750"/>
            <a:chExt cx="326275" cy="217525"/>
          </a:xfrm>
        </p:grpSpPr>
        <p:sp>
          <p:nvSpPr>
            <p:cNvPr id="342" name="Google Shape;342;p14"/>
            <p:cNvSpPr/>
            <p:nvPr/>
          </p:nvSpPr>
          <p:spPr>
            <a:xfrm>
              <a:off x="4370775" y="2482750"/>
              <a:ext cx="6875" cy="12350"/>
            </a:xfrm>
            <a:custGeom>
              <a:rect b="b" l="l" r="r" t="t"/>
              <a:pathLst>
                <a:path extrusionOk="0" h="494" w="275">
                  <a:moveTo>
                    <a:pt x="82" y="1"/>
                  </a:moveTo>
                  <a:cubicBezTo>
                    <a:pt x="61" y="1"/>
                    <a:pt x="37" y="10"/>
                    <a:pt x="24" y="29"/>
                  </a:cubicBezTo>
                  <a:cubicBezTo>
                    <a:pt x="0" y="53"/>
                    <a:pt x="0" y="101"/>
                    <a:pt x="24" y="136"/>
                  </a:cubicBezTo>
                  <a:lnTo>
                    <a:pt x="48" y="148"/>
                  </a:lnTo>
                  <a:cubicBezTo>
                    <a:pt x="60" y="160"/>
                    <a:pt x="60" y="172"/>
                    <a:pt x="72" y="196"/>
                  </a:cubicBezTo>
                  <a:cubicBezTo>
                    <a:pt x="84" y="208"/>
                    <a:pt x="84" y="220"/>
                    <a:pt x="84" y="232"/>
                  </a:cubicBezTo>
                  <a:cubicBezTo>
                    <a:pt x="84" y="232"/>
                    <a:pt x="84" y="256"/>
                    <a:pt x="96" y="256"/>
                  </a:cubicBezTo>
                  <a:cubicBezTo>
                    <a:pt x="119" y="279"/>
                    <a:pt x="119" y="315"/>
                    <a:pt x="131" y="339"/>
                  </a:cubicBezTo>
                  <a:lnTo>
                    <a:pt x="131" y="375"/>
                  </a:lnTo>
                  <a:lnTo>
                    <a:pt x="131" y="410"/>
                  </a:lnTo>
                  <a:cubicBezTo>
                    <a:pt x="131" y="458"/>
                    <a:pt x="167" y="494"/>
                    <a:pt x="203" y="494"/>
                  </a:cubicBezTo>
                  <a:cubicBezTo>
                    <a:pt x="250" y="494"/>
                    <a:pt x="274" y="458"/>
                    <a:pt x="274" y="410"/>
                  </a:cubicBezTo>
                  <a:cubicBezTo>
                    <a:pt x="274" y="267"/>
                    <a:pt x="215" y="113"/>
                    <a:pt x="119" y="17"/>
                  </a:cubicBezTo>
                  <a:cubicBezTo>
                    <a:pt x="114" y="7"/>
                    <a:pt x="99" y="1"/>
                    <a:pt x="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4147225" y="2312750"/>
              <a:ext cx="326275" cy="217525"/>
            </a:xfrm>
            <a:custGeom>
              <a:rect b="b" l="l" r="r" t="t"/>
              <a:pathLst>
                <a:path extrusionOk="0" h="8701" w="13051">
                  <a:moveTo>
                    <a:pt x="5415" y="291"/>
                  </a:moveTo>
                  <a:cubicBezTo>
                    <a:pt x="5966" y="291"/>
                    <a:pt x="6518" y="345"/>
                    <a:pt x="7061" y="460"/>
                  </a:cubicBezTo>
                  <a:cubicBezTo>
                    <a:pt x="8097" y="686"/>
                    <a:pt x="9085" y="1114"/>
                    <a:pt x="9895" y="1793"/>
                  </a:cubicBezTo>
                  <a:cubicBezTo>
                    <a:pt x="10621" y="2412"/>
                    <a:pt x="11193" y="3162"/>
                    <a:pt x="11621" y="3996"/>
                  </a:cubicBezTo>
                  <a:cubicBezTo>
                    <a:pt x="12109" y="4948"/>
                    <a:pt x="12443" y="5960"/>
                    <a:pt x="12705" y="7008"/>
                  </a:cubicBezTo>
                  <a:cubicBezTo>
                    <a:pt x="10896" y="7622"/>
                    <a:pt x="9037" y="8407"/>
                    <a:pt x="7090" y="8407"/>
                  </a:cubicBezTo>
                  <a:cubicBezTo>
                    <a:pt x="6923" y="8407"/>
                    <a:pt x="6754" y="8401"/>
                    <a:pt x="6585" y="8389"/>
                  </a:cubicBezTo>
                  <a:cubicBezTo>
                    <a:pt x="5478" y="8318"/>
                    <a:pt x="4406" y="7901"/>
                    <a:pt x="3513" y="7210"/>
                  </a:cubicBezTo>
                  <a:cubicBezTo>
                    <a:pt x="2715" y="6603"/>
                    <a:pt x="2096" y="5805"/>
                    <a:pt x="1608" y="4936"/>
                  </a:cubicBezTo>
                  <a:cubicBezTo>
                    <a:pt x="1049" y="3960"/>
                    <a:pt x="656" y="2900"/>
                    <a:pt x="298" y="1829"/>
                  </a:cubicBezTo>
                  <a:cubicBezTo>
                    <a:pt x="1812" y="871"/>
                    <a:pt x="3612" y="291"/>
                    <a:pt x="5415" y="291"/>
                  </a:cubicBezTo>
                  <a:close/>
                  <a:moveTo>
                    <a:pt x="5410" y="0"/>
                  </a:moveTo>
                  <a:cubicBezTo>
                    <a:pt x="4934" y="0"/>
                    <a:pt x="4457" y="39"/>
                    <a:pt x="3989" y="114"/>
                  </a:cubicBezTo>
                  <a:cubicBezTo>
                    <a:pt x="2620" y="340"/>
                    <a:pt x="1287" y="864"/>
                    <a:pt x="120" y="1603"/>
                  </a:cubicBezTo>
                  <a:cubicBezTo>
                    <a:pt x="72" y="1638"/>
                    <a:pt x="37" y="1674"/>
                    <a:pt x="37" y="1722"/>
                  </a:cubicBezTo>
                  <a:cubicBezTo>
                    <a:pt x="13" y="1757"/>
                    <a:pt x="1" y="1793"/>
                    <a:pt x="13" y="1853"/>
                  </a:cubicBezTo>
                  <a:cubicBezTo>
                    <a:pt x="656" y="3793"/>
                    <a:pt x="1453" y="5829"/>
                    <a:pt x="3037" y="7198"/>
                  </a:cubicBezTo>
                  <a:cubicBezTo>
                    <a:pt x="3882" y="7925"/>
                    <a:pt x="4906" y="8437"/>
                    <a:pt x="6013" y="8615"/>
                  </a:cubicBezTo>
                  <a:cubicBezTo>
                    <a:pt x="6372" y="8674"/>
                    <a:pt x="6731" y="8701"/>
                    <a:pt x="7091" y="8701"/>
                  </a:cubicBezTo>
                  <a:cubicBezTo>
                    <a:pt x="7819" y="8701"/>
                    <a:pt x="8547" y="8592"/>
                    <a:pt x="9264" y="8425"/>
                  </a:cubicBezTo>
                  <a:cubicBezTo>
                    <a:pt x="10514" y="8127"/>
                    <a:pt x="11705" y="7663"/>
                    <a:pt x="12931" y="7234"/>
                  </a:cubicBezTo>
                  <a:cubicBezTo>
                    <a:pt x="13002" y="7198"/>
                    <a:pt x="13050" y="7127"/>
                    <a:pt x="13038" y="7056"/>
                  </a:cubicBezTo>
                  <a:cubicBezTo>
                    <a:pt x="12562" y="5127"/>
                    <a:pt x="11824" y="3150"/>
                    <a:pt x="10335" y="1781"/>
                  </a:cubicBezTo>
                  <a:cubicBezTo>
                    <a:pt x="9000" y="549"/>
                    <a:pt x="7204" y="0"/>
                    <a:pt x="5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4174750" y="2362275"/>
              <a:ext cx="59325" cy="106200"/>
            </a:xfrm>
            <a:custGeom>
              <a:rect b="b" l="l" r="r" t="t"/>
              <a:pathLst>
                <a:path extrusionOk="0" h="4248" w="2373">
                  <a:moveTo>
                    <a:pt x="87" y="0"/>
                  </a:moveTo>
                  <a:cubicBezTo>
                    <a:pt x="43" y="0"/>
                    <a:pt x="0" y="34"/>
                    <a:pt x="7" y="98"/>
                  </a:cubicBezTo>
                  <a:cubicBezTo>
                    <a:pt x="340" y="1276"/>
                    <a:pt x="876" y="2408"/>
                    <a:pt x="1591" y="3408"/>
                  </a:cubicBezTo>
                  <a:cubicBezTo>
                    <a:pt x="1781" y="3682"/>
                    <a:pt x="2007" y="3955"/>
                    <a:pt x="2222" y="4217"/>
                  </a:cubicBezTo>
                  <a:cubicBezTo>
                    <a:pt x="2237" y="4239"/>
                    <a:pt x="2256" y="4248"/>
                    <a:pt x="2274" y="4248"/>
                  </a:cubicBezTo>
                  <a:cubicBezTo>
                    <a:pt x="2325" y="4248"/>
                    <a:pt x="2373" y="4175"/>
                    <a:pt x="2329" y="4122"/>
                  </a:cubicBezTo>
                  <a:cubicBezTo>
                    <a:pt x="1555" y="3193"/>
                    <a:pt x="924" y="2134"/>
                    <a:pt x="483" y="1026"/>
                  </a:cubicBezTo>
                  <a:cubicBezTo>
                    <a:pt x="364" y="705"/>
                    <a:pt x="269" y="383"/>
                    <a:pt x="162" y="50"/>
                  </a:cubicBezTo>
                  <a:cubicBezTo>
                    <a:pt x="147" y="16"/>
                    <a:pt x="117" y="0"/>
                    <a:pt x="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4187650" y="2356850"/>
              <a:ext cx="42600" cy="77075"/>
            </a:xfrm>
            <a:custGeom>
              <a:rect b="b" l="l" r="r" t="t"/>
              <a:pathLst>
                <a:path extrusionOk="0" h="3083" w="1704">
                  <a:moveTo>
                    <a:pt x="95" y="0"/>
                  </a:moveTo>
                  <a:cubicBezTo>
                    <a:pt x="48" y="0"/>
                    <a:pt x="0" y="38"/>
                    <a:pt x="15" y="89"/>
                  </a:cubicBezTo>
                  <a:cubicBezTo>
                    <a:pt x="372" y="1136"/>
                    <a:pt x="896" y="2136"/>
                    <a:pt x="1539" y="3053"/>
                  </a:cubicBezTo>
                  <a:cubicBezTo>
                    <a:pt x="1556" y="3074"/>
                    <a:pt x="1579" y="3083"/>
                    <a:pt x="1601" y="3083"/>
                  </a:cubicBezTo>
                  <a:cubicBezTo>
                    <a:pt x="1654" y="3083"/>
                    <a:pt x="1704" y="3032"/>
                    <a:pt x="1670" y="2982"/>
                  </a:cubicBezTo>
                  <a:cubicBezTo>
                    <a:pt x="1027" y="2065"/>
                    <a:pt x="527" y="1089"/>
                    <a:pt x="170" y="53"/>
                  </a:cubicBezTo>
                  <a:cubicBezTo>
                    <a:pt x="156" y="16"/>
                    <a:pt x="125" y="0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4201750" y="2351200"/>
              <a:ext cx="28500" cy="52975"/>
            </a:xfrm>
            <a:custGeom>
              <a:rect b="b" l="l" r="r" t="t"/>
              <a:pathLst>
                <a:path extrusionOk="0" h="2119" w="1140">
                  <a:moveTo>
                    <a:pt x="99" y="1"/>
                  </a:moveTo>
                  <a:cubicBezTo>
                    <a:pt x="51" y="1"/>
                    <a:pt x="0" y="41"/>
                    <a:pt x="22" y="100"/>
                  </a:cubicBezTo>
                  <a:cubicBezTo>
                    <a:pt x="261" y="779"/>
                    <a:pt x="582" y="1469"/>
                    <a:pt x="975" y="2089"/>
                  </a:cubicBezTo>
                  <a:cubicBezTo>
                    <a:pt x="985" y="2109"/>
                    <a:pt x="1005" y="2118"/>
                    <a:pt x="1026" y="2118"/>
                  </a:cubicBezTo>
                  <a:cubicBezTo>
                    <a:pt x="1078" y="2118"/>
                    <a:pt x="1140" y="2068"/>
                    <a:pt x="1106" y="2017"/>
                  </a:cubicBezTo>
                  <a:cubicBezTo>
                    <a:pt x="713" y="1398"/>
                    <a:pt x="392" y="731"/>
                    <a:pt x="165" y="53"/>
                  </a:cubicBezTo>
                  <a:cubicBezTo>
                    <a:pt x="156" y="16"/>
                    <a:pt x="128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4216875" y="2346625"/>
              <a:ext cx="19200" cy="34800"/>
            </a:xfrm>
            <a:custGeom>
              <a:rect b="b" l="l" r="r" t="t"/>
              <a:pathLst>
                <a:path extrusionOk="0" h="1392" w="768">
                  <a:moveTo>
                    <a:pt x="93" y="0"/>
                  </a:moveTo>
                  <a:cubicBezTo>
                    <a:pt x="46" y="0"/>
                    <a:pt x="1" y="53"/>
                    <a:pt x="25" y="117"/>
                  </a:cubicBezTo>
                  <a:cubicBezTo>
                    <a:pt x="215" y="533"/>
                    <a:pt x="429" y="938"/>
                    <a:pt x="620" y="1355"/>
                  </a:cubicBezTo>
                  <a:cubicBezTo>
                    <a:pt x="635" y="1381"/>
                    <a:pt x="655" y="1392"/>
                    <a:pt x="676" y="1392"/>
                  </a:cubicBezTo>
                  <a:cubicBezTo>
                    <a:pt x="721" y="1392"/>
                    <a:pt x="767" y="1337"/>
                    <a:pt x="751" y="1271"/>
                  </a:cubicBezTo>
                  <a:cubicBezTo>
                    <a:pt x="560" y="855"/>
                    <a:pt x="370" y="438"/>
                    <a:pt x="156" y="45"/>
                  </a:cubicBezTo>
                  <a:cubicBezTo>
                    <a:pt x="140" y="13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4233550" y="2342275"/>
              <a:ext cx="12825" cy="22275"/>
            </a:xfrm>
            <a:custGeom>
              <a:rect b="b" l="l" r="r" t="t"/>
              <a:pathLst>
                <a:path extrusionOk="0" h="891" w="513">
                  <a:moveTo>
                    <a:pt x="66" y="0"/>
                  </a:moveTo>
                  <a:cubicBezTo>
                    <a:pt x="56" y="0"/>
                    <a:pt x="45" y="2"/>
                    <a:pt x="36" y="5"/>
                  </a:cubicBezTo>
                  <a:cubicBezTo>
                    <a:pt x="13" y="17"/>
                    <a:pt x="1" y="64"/>
                    <a:pt x="13" y="112"/>
                  </a:cubicBezTo>
                  <a:cubicBezTo>
                    <a:pt x="132" y="362"/>
                    <a:pt x="251" y="600"/>
                    <a:pt x="370" y="850"/>
                  </a:cubicBezTo>
                  <a:cubicBezTo>
                    <a:pt x="379" y="877"/>
                    <a:pt x="414" y="890"/>
                    <a:pt x="447" y="890"/>
                  </a:cubicBezTo>
                  <a:cubicBezTo>
                    <a:pt x="458" y="890"/>
                    <a:pt x="468" y="889"/>
                    <a:pt x="477" y="886"/>
                  </a:cubicBezTo>
                  <a:cubicBezTo>
                    <a:pt x="501" y="862"/>
                    <a:pt x="513" y="826"/>
                    <a:pt x="501" y="779"/>
                  </a:cubicBezTo>
                  <a:cubicBezTo>
                    <a:pt x="382" y="529"/>
                    <a:pt x="263" y="291"/>
                    <a:pt x="143" y="41"/>
                  </a:cubicBezTo>
                  <a:cubicBezTo>
                    <a:pt x="135" y="14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4246050" y="2339600"/>
              <a:ext cx="8650" cy="13750"/>
            </a:xfrm>
            <a:custGeom>
              <a:rect b="b" l="l" r="r" t="t"/>
              <a:pathLst>
                <a:path extrusionOk="0" h="550" w="346">
                  <a:moveTo>
                    <a:pt x="75" y="0"/>
                  </a:moveTo>
                  <a:cubicBezTo>
                    <a:pt x="66" y="0"/>
                    <a:pt x="57" y="2"/>
                    <a:pt x="48" y="5"/>
                  </a:cubicBezTo>
                  <a:cubicBezTo>
                    <a:pt x="13" y="28"/>
                    <a:pt x="1" y="88"/>
                    <a:pt x="13" y="112"/>
                  </a:cubicBezTo>
                  <a:cubicBezTo>
                    <a:pt x="60" y="171"/>
                    <a:pt x="84" y="231"/>
                    <a:pt x="120" y="290"/>
                  </a:cubicBezTo>
                  <a:cubicBezTo>
                    <a:pt x="155" y="326"/>
                    <a:pt x="155" y="326"/>
                    <a:pt x="155" y="338"/>
                  </a:cubicBezTo>
                  <a:lnTo>
                    <a:pt x="155" y="350"/>
                  </a:lnTo>
                  <a:cubicBezTo>
                    <a:pt x="155" y="362"/>
                    <a:pt x="167" y="386"/>
                    <a:pt x="167" y="398"/>
                  </a:cubicBezTo>
                  <a:cubicBezTo>
                    <a:pt x="179" y="421"/>
                    <a:pt x="179" y="469"/>
                    <a:pt x="191" y="505"/>
                  </a:cubicBezTo>
                  <a:cubicBezTo>
                    <a:pt x="200" y="530"/>
                    <a:pt x="227" y="550"/>
                    <a:pt x="255" y="550"/>
                  </a:cubicBezTo>
                  <a:cubicBezTo>
                    <a:pt x="266" y="550"/>
                    <a:pt x="276" y="547"/>
                    <a:pt x="286" y="540"/>
                  </a:cubicBezTo>
                  <a:cubicBezTo>
                    <a:pt x="322" y="529"/>
                    <a:pt x="346" y="505"/>
                    <a:pt x="322" y="457"/>
                  </a:cubicBezTo>
                  <a:cubicBezTo>
                    <a:pt x="298" y="302"/>
                    <a:pt x="239" y="159"/>
                    <a:pt x="144" y="40"/>
                  </a:cubicBezTo>
                  <a:cubicBezTo>
                    <a:pt x="126" y="14"/>
                    <a:pt x="101" y="0"/>
                    <a:pt x="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4405650" y="2392550"/>
              <a:ext cx="38725" cy="79700"/>
            </a:xfrm>
            <a:custGeom>
              <a:rect b="b" l="l" r="r" t="t"/>
              <a:pathLst>
                <a:path extrusionOk="0" h="3188" w="1549">
                  <a:moveTo>
                    <a:pt x="109" y="0"/>
                  </a:moveTo>
                  <a:cubicBezTo>
                    <a:pt x="57" y="0"/>
                    <a:pt x="0" y="54"/>
                    <a:pt x="34" y="113"/>
                  </a:cubicBezTo>
                  <a:cubicBezTo>
                    <a:pt x="629" y="1042"/>
                    <a:pt x="1082" y="2054"/>
                    <a:pt x="1380" y="3125"/>
                  </a:cubicBezTo>
                  <a:cubicBezTo>
                    <a:pt x="1394" y="3169"/>
                    <a:pt x="1427" y="3187"/>
                    <a:pt x="1459" y="3187"/>
                  </a:cubicBezTo>
                  <a:cubicBezTo>
                    <a:pt x="1505" y="3187"/>
                    <a:pt x="1548" y="3151"/>
                    <a:pt x="1534" y="3102"/>
                  </a:cubicBezTo>
                  <a:cubicBezTo>
                    <a:pt x="1225" y="2018"/>
                    <a:pt x="760" y="982"/>
                    <a:pt x="165" y="30"/>
                  </a:cubicBezTo>
                  <a:cubicBezTo>
                    <a:pt x="151" y="9"/>
                    <a:pt x="131" y="0"/>
                    <a:pt x="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4400000" y="2416675"/>
              <a:ext cx="30700" cy="59800"/>
            </a:xfrm>
            <a:custGeom>
              <a:rect b="b" l="l" r="r" t="t"/>
              <a:pathLst>
                <a:path extrusionOk="0" h="2392" w="1228">
                  <a:moveTo>
                    <a:pt x="112" y="1"/>
                  </a:moveTo>
                  <a:cubicBezTo>
                    <a:pt x="60" y="1"/>
                    <a:pt x="1" y="63"/>
                    <a:pt x="34" y="112"/>
                  </a:cubicBezTo>
                  <a:cubicBezTo>
                    <a:pt x="451" y="815"/>
                    <a:pt x="796" y="1565"/>
                    <a:pt x="1058" y="2339"/>
                  </a:cubicBezTo>
                  <a:cubicBezTo>
                    <a:pt x="1072" y="2376"/>
                    <a:pt x="1102" y="2392"/>
                    <a:pt x="1132" y="2392"/>
                  </a:cubicBezTo>
                  <a:cubicBezTo>
                    <a:pt x="1180" y="2392"/>
                    <a:pt x="1227" y="2354"/>
                    <a:pt x="1213" y="2303"/>
                  </a:cubicBezTo>
                  <a:cubicBezTo>
                    <a:pt x="939" y="1506"/>
                    <a:pt x="594" y="755"/>
                    <a:pt x="165" y="41"/>
                  </a:cubicBezTo>
                  <a:cubicBezTo>
                    <a:pt x="154" y="12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4395525" y="2456250"/>
              <a:ext cx="16600" cy="22325"/>
            </a:xfrm>
            <a:custGeom>
              <a:rect b="b" l="l" r="r" t="t"/>
              <a:pathLst>
                <a:path extrusionOk="0" h="893" w="664">
                  <a:moveTo>
                    <a:pt x="114" y="0"/>
                  </a:moveTo>
                  <a:cubicBezTo>
                    <a:pt x="62" y="0"/>
                    <a:pt x="1" y="51"/>
                    <a:pt x="34" y="101"/>
                  </a:cubicBezTo>
                  <a:cubicBezTo>
                    <a:pt x="177" y="363"/>
                    <a:pt x="344" y="613"/>
                    <a:pt x="499" y="863"/>
                  </a:cubicBezTo>
                  <a:cubicBezTo>
                    <a:pt x="509" y="884"/>
                    <a:pt x="529" y="893"/>
                    <a:pt x="550" y="893"/>
                  </a:cubicBezTo>
                  <a:cubicBezTo>
                    <a:pt x="602" y="893"/>
                    <a:pt x="663" y="842"/>
                    <a:pt x="630" y="792"/>
                  </a:cubicBezTo>
                  <a:cubicBezTo>
                    <a:pt x="475" y="542"/>
                    <a:pt x="332" y="280"/>
                    <a:pt x="165" y="30"/>
                  </a:cubicBezTo>
                  <a:cubicBezTo>
                    <a:pt x="155" y="9"/>
                    <a:pt x="135" y="0"/>
                    <a:pt x="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4385950" y="2467275"/>
              <a:ext cx="11625" cy="18125"/>
            </a:xfrm>
            <a:custGeom>
              <a:rect b="b" l="l" r="r" t="t"/>
              <a:pathLst>
                <a:path extrusionOk="0" h="725" w="465">
                  <a:moveTo>
                    <a:pt x="72" y="1"/>
                  </a:moveTo>
                  <a:cubicBezTo>
                    <a:pt x="62" y="1"/>
                    <a:pt x="54" y="2"/>
                    <a:pt x="48" y="5"/>
                  </a:cubicBezTo>
                  <a:cubicBezTo>
                    <a:pt x="13" y="17"/>
                    <a:pt x="1" y="65"/>
                    <a:pt x="13" y="113"/>
                  </a:cubicBezTo>
                  <a:cubicBezTo>
                    <a:pt x="120" y="303"/>
                    <a:pt x="203" y="494"/>
                    <a:pt x="310" y="696"/>
                  </a:cubicBezTo>
                  <a:cubicBezTo>
                    <a:pt x="319" y="713"/>
                    <a:pt x="353" y="724"/>
                    <a:pt x="385" y="724"/>
                  </a:cubicBezTo>
                  <a:cubicBezTo>
                    <a:pt x="396" y="724"/>
                    <a:pt x="408" y="723"/>
                    <a:pt x="417" y="720"/>
                  </a:cubicBezTo>
                  <a:cubicBezTo>
                    <a:pt x="453" y="708"/>
                    <a:pt x="465" y="660"/>
                    <a:pt x="453" y="613"/>
                  </a:cubicBezTo>
                  <a:cubicBezTo>
                    <a:pt x="358" y="422"/>
                    <a:pt x="251" y="232"/>
                    <a:pt x="155" y="41"/>
                  </a:cubicBezTo>
                  <a:cubicBezTo>
                    <a:pt x="138" y="14"/>
                    <a:pt x="100" y="1"/>
                    <a:pt x="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4241300" y="2351500"/>
              <a:ext cx="146175" cy="139825"/>
            </a:xfrm>
            <a:custGeom>
              <a:rect b="b" l="l" r="r" t="t"/>
              <a:pathLst>
                <a:path extrusionOk="0" h="5593" w="5847">
                  <a:moveTo>
                    <a:pt x="4810" y="1600"/>
                  </a:moveTo>
                  <a:lnTo>
                    <a:pt x="4810" y="1600"/>
                  </a:lnTo>
                  <a:cubicBezTo>
                    <a:pt x="4846" y="1707"/>
                    <a:pt x="4882" y="1827"/>
                    <a:pt x="4906" y="1934"/>
                  </a:cubicBezTo>
                  <a:cubicBezTo>
                    <a:pt x="4894" y="1934"/>
                    <a:pt x="4882" y="1934"/>
                    <a:pt x="4870" y="1946"/>
                  </a:cubicBezTo>
                  <a:cubicBezTo>
                    <a:pt x="4846" y="1827"/>
                    <a:pt x="4834" y="1719"/>
                    <a:pt x="4810" y="1600"/>
                  </a:cubicBezTo>
                  <a:close/>
                  <a:moveTo>
                    <a:pt x="3513" y="2184"/>
                  </a:moveTo>
                  <a:cubicBezTo>
                    <a:pt x="3524" y="2196"/>
                    <a:pt x="3536" y="2196"/>
                    <a:pt x="3536" y="2208"/>
                  </a:cubicBezTo>
                  <a:cubicBezTo>
                    <a:pt x="3524" y="2208"/>
                    <a:pt x="3524" y="2231"/>
                    <a:pt x="3513" y="2243"/>
                  </a:cubicBezTo>
                  <a:cubicBezTo>
                    <a:pt x="3513" y="2243"/>
                    <a:pt x="3513" y="2255"/>
                    <a:pt x="3501" y="2255"/>
                  </a:cubicBezTo>
                  <a:cubicBezTo>
                    <a:pt x="3477" y="2243"/>
                    <a:pt x="3465" y="2243"/>
                    <a:pt x="3453" y="2243"/>
                  </a:cubicBezTo>
                  <a:lnTo>
                    <a:pt x="3513" y="2184"/>
                  </a:lnTo>
                  <a:close/>
                  <a:moveTo>
                    <a:pt x="5429" y="2243"/>
                  </a:moveTo>
                  <a:cubicBezTo>
                    <a:pt x="5465" y="2386"/>
                    <a:pt x="5489" y="2541"/>
                    <a:pt x="5489" y="2684"/>
                  </a:cubicBezTo>
                  <a:cubicBezTo>
                    <a:pt x="5489" y="2600"/>
                    <a:pt x="5465" y="2529"/>
                    <a:pt x="5441" y="2446"/>
                  </a:cubicBezTo>
                  <a:cubicBezTo>
                    <a:pt x="5429" y="2374"/>
                    <a:pt x="5429" y="2303"/>
                    <a:pt x="5429" y="2243"/>
                  </a:cubicBezTo>
                  <a:close/>
                  <a:moveTo>
                    <a:pt x="3370" y="2970"/>
                  </a:moveTo>
                  <a:cubicBezTo>
                    <a:pt x="3358" y="3041"/>
                    <a:pt x="3346" y="3124"/>
                    <a:pt x="3346" y="3196"/>
                  </a:cubicBezTo>
                  <a:cubicBezTo>
                    <a:pt x="3346" y="3160"/>
                    <a:pt x="3334" y="3124"/>
                    <a:pt x="3334" y="3077"/>
                  </a:cubicBezTo>
                  <a:cubicBezTo>
                    <a:pt x="3346" y="3041"/>
                    <a:pt x="3358" y="3017"/>
                    <a:pt x="3370" y="2970"/>
                  </a:cubicBezTo>
                  <a:close/>
                  <a:moveTo>
                    <a:pt x="3215" y="3315"/>
                  </a:moveTo>
                  <a:lnTo>
                    <a:pt x="3215" y="3327"/>
                  </a:lnTo>
                  <a:lnTo>
                    <a:pt x="3203" y="3327"/>
                  </a:lnTo>
                  <a:cubicBezTo>
                    <a:pt x="3215" y="3327"/>
                    <a:pt x="3215" y="3315"/>
                    <a:pt x="3215" y="3315"/>
                  </a:cubicBezTo>
                  <a:close/>
                  <a:moveTo>
                    <a:pt x="3001" y="1791"/>
                  </a:moveTo>
                  <a:cubicBezTo>
                    <a:pt x="3203" y="1791"/>
                    <a:pt x="3322" y="1850"/>
                    <a:pt x="3405" y="1957"/>
                  </a:cubicBezTo>
                  <a:cubicBezTo>
                    <a:pt x="3370" y="2029"/>
                    <a:pt x="3346" y="2088"/>
                    <a:pt x="3322" y="2148"/>
                  </a:cubicBezTo>
                  <a:cubicBezTo>
                    <a:pt x="3001" y="2469"/>
                    <a:pt x="2870" y="2922"/>
                    <a:pt x="2989" y="3362"/>
                  </a:cubicBezTo>
                  <a:cubicBezTo>
                    <a:pt x="2941" y="3362"/>
                    <a:pt x="2917" y="3362"/>
                    <a:pt x="2870" y="3339"/>
                  </a:cubicBezTo>
                  <a:cubicBezTo>
                    <a:pt x="2096" y="3208"/>
                    <a:pt x="2203" y="1791"/>
                    <a:pt x="3001" y="1791"/>
                  </a:cubicBezTo>
                  <a:close/>
                  <a:moveTo>
                    <a:pt x="4703" y="3089"/>
                  </a:moveTo>
                  <a:lnTo>
                    <a:pt x="4703" y="3089"/>
                  </a:lnTo>
                  <a:cubicBezTo>
                    <a:pt x="4656" y="3279"/>
                    <a:pt x="4584" y="3446"/>
                    <a:pt x="4489" y="3612"/>
                  </a:cubicBezTo>
                  <a:cubicBezTo>
                    <a:pt x="4405" y="3732"/>
                    <a:pt x="4298" y="3851"/>
                    <a:pt x="4191" y="3958"/>
                  </a:cubicBezTo>
                  <a:cubicBezTo>
                    <a:pt x="4227" y="3910"/>
                    <a:pt x="4239" y="3862"/>
                    <a:pt x="4263" y="3815"/>
                  </a:cubicBezTo>
                  <a:cubicBezTo>
                    <a:pt x="4465" y="3612"/>
                    <a:pt x="4596" y="3362"/>
                    <a:pt x="4703" y="3089"/>
                  </a:cubicBezTo>
                  <a:close/>
                  <a:moveTo>
                    <a:pt x="5477" y="2981"/>
                  </a:moveTo>
                  <a:lnTo>
                    <a:pt x="5477" y="2981"/>
                  </a:lnTo>
                  <a:cubicBezTo>
                    <a:pt x="5441" y="3374"/>
                    <a:pt x="5346" y="3732"/>
                    <a:pt x="5156" y="4053"/>
                  </a:cubicBezTo>
                  <a:cubicBezTo>
                    <a:pt x="5263" y="3791"/>
                    <a:pt x="5370" y="3505"/>
                    <a:pt x="5429" y="3220"/>
                  </a:cubicBezTo>
                  <a:cubicBezTo>
                    <a:pt x="5441" y="3148"/>
                    <a:pt x="5453" y="3053"/>
                    <a:pt x="5477" y="2981"/>
                  </a:cubicBezTo>
                  <a:close/>
                  <a:moveTo>
                    <a:pt x="4513" y="3910"/>
                  </a:moveTo>
                  <a:lnTo>
                    <a:pt x="4513" y="3910"/>
                  </a:lnTo>
                  <a:cubicBezTo>
                    <a:pt x="4429" y="4077"/>
                    <a:pt x="4358" y="4232"/>
                    <a:pt x="4275" y="4386"/>
                  </a:cubicBezTo>
                  <a:cubicBezTo>
                    <a:pt x="4239" y="4374"/>
                    <a:pt x="4227" y="4351"/>
                    <a:pt x="4215" y="4339"/>
                  </a:cubicBezTo>
                  <a:cubicBezTo>
                    <a:pt x="4310" y="4208"/>
                    <a:pt x="4417" y="4053"/>
                    <a:pt x="4513" y="3910"/>
                  </a:cubicBezTo>
                  <a:close/>
                  <a:moveTo>
                    <a:pt x="4929" y="4267"/>
                  </a:moveTo>
                  <a:lnTo>
                    <a:pt x="4882" y="4398"/>
                  </a:lnTo>
                  <a:cubicBezTo>
                    <a:pt x="4870" y="4422"/>
                    <a:pt x="4882" y="4446"/>
                    <a:pt x="4894" y="4458"/>
                  </a:cubicBezTo>
                  <a:cubicBezTo>
                    <a:pt x="4786" y="4577"/>
                    <a:pt x="4667" y="4696"/>
                    <a:pt x="4548" y="4803"/>
                  </a:cubicBezTo>
                  <a:cubicBezTo>
                    <a:pt x="4667" y="4684"/>
                    <a:pt x="4775" y="4529"/>
                    <a:pt x="4858" y="4386"/>
                  </a:cubicBezTo>
                  <a:cubicBezTo>
                    <a:pt x="4894" y="4339"/>
                    <a:pt x="4906" y="4291"/>
                    <a:pt x="4929" y="4267"/>
                  </a:cubicBezTo>
                  <a:close/>
                  <a:moveTo>
                    <a:pt x="691" y="2124"/>
                  </a:moveTo>
                  <a:lnTo>
                    <a:pt x="691" y="2124"/>
                  </a:lnTo>
                  <a:cubicBezTo>
                    <a:pt x="560" y="2719"/>
                    <a:pt x="619" y="3362"/>
                    <a:pt x="857" y="3910"/>
                  </a:cubicBezTo>
                  <a:cubicBezTo>
                    <a:pt x="1143" y="4577"/>
                    <a:pt x="1667" y="5041"/>
                    <a:pt x="2274" y="5267"/>
                  </a:cubicBezTo>
                  <a:cubicBezTo>
                    <a:pt x="1727" y="5160"/>
                    <a:pt x="1250" y="4851"/>
                    <a:pt x="917" y="4374"/>
                  </a:cubicBezTo>
                  <a:cubicBezTo>
                    <a:pt x="476" y="3720"/>
                    <a:pt x="429" y="2862"/>
                    <a:pt x="691" y="2124"/>
                  </a:cubicBezTo>
                  <a:close/>
                  <a:moveTo>
                    <a:pt x="3040" y="1"/>
                  </a:moveTo>
                  <a:cubicBezTo>
                    <a:pt x="2242" y="1"/>
                    <a:pt x="1463" y="440"/>
                    <a:pt x="953" y="1053"/>
                  </a:cubicBezTo>
                  <a:cubicBezTo>
                    <a:pt x="214" y="1946"/>
                    <a:pt x="0" y="3267"/>
                    <a:pt x="536" y="4315"/>
                  </a:cubicBezTo>
                  <a:cubicBezTo>
                    <a:pt x="949" y="5090"/>
                    <a:pt x="1736" y="5593"/>
                    <a:pt x="2589" y="5593"/>
                  </a:cubicBezTo>
                  <a:cubicBezTo>
                    <a:pt x="2744" y="5593"/>
                    <a:pt x="2902" y="5576"/>
                    <a:pt x="3060" y="5541"/>
                  </a:cubicBezTo>
                  <a:cubicBezTo>
                    <a:pt x="4060" y="5470"/>
                    <a:pt x="5001" y="4863"/>
                    <a:pt x="5406" y="3934"/>
                  </a:cubicBezTo>
                  <a:cubicBezTo>
                    <a:pt x="5846" y="2910"/>
                    <a:pt x="5644" y="1672"/>
                    <a:pt x="4834" y="874"/>
                  </a:cubicBezTo>
                  <a:cubicBezTo>
                    <a:pt x="4775" y="814"/>
                    <a:pt x="4727" y="767"/>
                    <a:pt x="4667" y="719"/>
                  </a:cubicBezTo>
                  <a:cubicBezTo>
                    <a:pt x="4429" y="457"/>
                    <a:pt x="4120" y="267"/>
                    <a:pt x="3774" y="160"/>
                  </a:cubicBezTo>
                  <a:cubicBezTo>
                    <a:pt x="3763" y="148"/>
                    <a:pt x="3751" y="124"/>
                    <a:pt x="3715" y="112"/>
                  </a:cubicBezTo>
                  <a:cubicBezTo>
                    <a:pt x="3492" y="36"/>
                    <a:pt x="3265" y="1"/>
                    <a:pt x="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4"/>
          <p:cNvGrpSpPr/>
          <p:nvPr/>
        </p:nvGrpSpPr>
        <p:grpSpPr>
          <a:xfrm rot="9028909">
            <a:off x="7859333" y="4114932"/>
            <a:ext cx="1143221" cy="858772"/>
            <a:chOff x="2001121" y="270931"/>
            <a:chExt cx="1143220" cy="858772"/>
          </a:xfrm>
        </p:grpSpPr>
        <p:sp>
          <p:nvSpPr>
            <p:cNvPr id="356" name="Google Shape;356;p14"/>
            <p:cNvSpPr/>
            <p:nvPr/>
          </p:nvSpPr>
          <p:spPr>
            <a:xfrm>
              <a:off x="2621614" y="270931"/>
              <a:ext cx="37618" cy="42321"/>
            </a:xfrm>
            <a:custGeom>
              <a:rect b="b" l="l" r="r" t="t"/>
              <a:pathLst>
                <a:path extrusionOk="0" h="216" w="192">
                  <a:moveTo>
                    <a:pt x="60" y="1"/>
                  </a:moveTo>
                  <a:cubicBezTo>
                    <a:pt x="48" y="1"/>
                    <a:pt x="36" y="13"/>
                    <a:pt x="36" y="13"/>
                  </a:cubicBezTo>
                  <a:cubicBezTo>
                    <a:pt x="24" y="25"/>
                    <a:pt x="1" y="37"/>
                    <a:pt x="1" y="61"/>
                  </a:cubicBezTo>
                  <a:lnTo>
                    <a:pt x="1" y="72"/>
                  </a:lnTo>
                  <a:cubicBezTo>
                    <a:pt x="1" y="84"/>
                    <a:pt x="1" y="96"/>
                    <a:pt x="24" y="108"/>
                  </a:cubicBezTo>
                  <a:cubicBezTo>
                    <a:pt x="36" y="144"/>
                    <a:pt x="48" y="156"/>
                    <a:pt x="60" y="191"/>
                  </a:cubicBezTo>
                  <a:cubicBezTo>
                    <a:pt x="60" y="203"/>
                    <a:pt x="84" y="203"/>
                    <a:pt x="84" y="203"/>
                  </a:cubicBezTo>
                  <a:cubicBezTo>
                    <a:pt x="84" y="203"/>
                    <a:pt x="96" y="215"/>
                    <a:pt x="108" y="215"/>
                  </a:cubicBezTo>
                  <a:lnTo>
                    <a:pt x="132" y="215"/>
                  </a:lnTo>
                  <a:cubicBezTo>
                    <a:pt x="155" y="215"/>
                    <a:pt x="155" y="215"/>
                    <a:pt x="167" y="203"/>
                  </a:cubicBezTo>
                  <a:cubicBezTo>
                    <a:pt x="179" y="191"/>
                    <a:pt x="191" y="168"/>
                    <a:pt x="191" y="156"/>
                  </a:cubicBezTo>
                  <a:lnTo>
                    <a:pt x="191" y="144"/>
                  </a:lnTo>
                  <a:cubicBezTo>
                    <a:pt x="191" y="132"/>
                    <a:pt x="191" y="108"/>
                    <a:pt x="179" y="96"/>
                  </a:cubicBezTo>
                  <a:cubicBezTo>
                    <a:pt x="167" y="72"/>
                    <a:pt x="155" y="61"/>
                    <a:pt x="132" y="25"/>
                  </a:cubicBezTo>
                  <a:cubicBezTo>
                    <a:pt x="132" y="13"/>
                    <a:pt x="120" y="13"/>
                    <a:pt x="120" y="13"/>
                  </a:cubicBezTo>
                  <a:cubicBezTo>
                    <a:pt x="120" y="13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2616912" y="403970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84" y="1"/>
                  </a:moveTo>
                  <a:cubicBezTo>
                    <a:pt x="1" y="1"/>
                    <a:pt x="1" y="155"/>
                    <a:pt x="84" y="155"/>
                  </a:cubicBezTo>
                  <a:cubicBezTo>
                    <a:pt x="191" y="155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3104568" y="569532"/>
              <a:ext cx="39773" cy="35268"/>
            </a:xfrm>
            <a:custGeom>
              <a:rect b="b" l="l" r="r" t="t"/>
              <a:pathLst>
                <a:path extrusionOk="0" h="180" w="203">
                  <a:moveTo>
                    <a:pt x="48" y="1"/>
                  </a:moveTo>
                  <a:cubicBezTo>
                    <a:pt x="36" y="1"/>
                    <a:pt x="36" y="25"/>
                    <a:pt x="24" y="25"/>
                  </a:cubicBezTo>
                  <a:lnTo>
                    <a:pt x="12" y="37"/>
                  </a:lnTo>
                  <a:cubicBezTo>
                    <a:pt x="12" y="49"/>
                    <a:pt x="0" y="61"/>
                    <a:pt x="0" y="84"/>
                  </a:cubicBezTo>
                  <a:lnTo>
                    <a:pt x="0" y="96"/>
                  </a:lnTo>
                  <a:cubicBezTo>
                    <a:pt x="0" y="96"/>
                    <a:pt x="0" y="108"/>
                    <a:pt x="12" y="120"/>
                  </a:cubicBezTo>
                  <a:lnTo>
                    <a:pt x="60" y="168"/>
                  </a:lnTo>
                  <a:cubicBezTo>
                    <a:pt x="60" y="168"/>
                    <a:pt x="72" y="180"/>
                    <a:pt x="84" y="180"/>
                  </a:cubicBezTo>
                  <a:lnTo>
                    <a:pt x="143" y="180"/>
                  </a:lnTo>
                  <a:cubicBezTo>
                    <a:pt x="155" y="180"/>
                    <a:pt x="155" y="168"/>
                    <a:pt x="167" y="168"/>
                  </a:cubicBezTo>
                  <a:lnTo>
                    <a:pt x="191" y="156"/>
                  </a:lnTo>
                  <a:cubicBezTo>
                    <a:pt x="191" y="144"/>
                    <a:pt x="203" y="120"/>
                    <a:pt x="203" y="108"/>
                  </a:cubicBezTo>
                  <a:lnTo>
                    <a:pt x="203" y="96"/>
                  </a:lnTo>
                  <a:cubicBezTo>
                    <a:pt x="203" y="84"/>
                    <a:pt x="191" y="61"/>
                    <a:pt x="191" y="61"/>
                  </a:cubicBezTo>
                  <a:lnTo>
                    <a:pt x="143" y="25"/>
                  </a:lnTo>
                  <a:cubicBezTo>
                    <a:pt x="143" y="25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2078119" y="599902"/>
              <a:ext cx="49177" cy="39970"/>
            </a:xfrm>
            <a:custGeom>
              <a:rect b="b" l="l" r="r" t="t"/>
              <a:pathLst>
                <a:path extrusionOk="0" h="204" w="251">
                  <a:moveTo>
                    <a:pt x="48" y="1"/>
                  </a:moveTo>
                  <a:cubicBezTo>
                    <a:pt x="36" y="1"/>
                    <a:pt x="36" y="13"/>
                    <a:pt x="24" y="13"/>
                  </a:cubicBezTo>
                  <a:cubicBezTo>
                    <a:pt x="12" y="25"/>
                    <a:pt x="1" y="48"/>
                    <a:pt x="12" y="72"/>
                  </a:cubicBezTo>
                  <a:lnTo>
                    <a:pt x="12" y="84"/>
                  </a:lnTo>
                  <a:cubicBezTo>
                    <a:pt x="12" y="84"/>
                    <a:pt x="12" y="108"/>
                    <a:pt x="24" y="120"/>
                  </a:cubicBezTo>
                  <a:lnTo>
                    <a:pt x="96" y="191"/>
                  </a:lnTo>
                  <a:cubicBezTo>
                    <a:pt x="96" y="191"/>
                    <a:pt x="120" y="203"/>
                    <a:pt x="131" y="203"/>
                  </a:cubicBezTo>
                  <a:lnTo>
                    <a:pt x="191" y="203"/>
                  </a:lnTo>
                  <a:cubicBezTo>
                    <a:pt x="203" y="203"/>
                    <a:pt x="203" y="191"/>
                    <a:pt x="215" y="191"/>
                  </a:cubicBezTo>
                  <a:cubicBezTo>
                    <a:pt x="227" y="179"/>
                    <a:pt x="251" y="167"/>
                    <a:pt x="227" y="132"/>
                  </a:cubicBezTo>
                  <a:lnTo>
                    <a:pt x="227" y="120"/>
                  </a:lnTo>
                  <a:cubicBezTo>
                    <a:pt x="227" y="108"/>
                    <a:pt x="215" y="84"/>
                    <a:pt x="215" y="84"/>
                  </a:cubicBezTo>
                  <a:lnTo>
                    <a:pt x="143" y="13"/>
                  </a:lnTo>
                  <a:cubicBezTo>
                    <a:pt x="143" y="13"/>
                    <a:pt x="13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2281097" y="744500"/>
              <a:ext cx="37422" cy="30565"/>
            </a:xfrm>
            <a:custGeom>
              <a:rect b="b" l="l" r="r" t="t"/>
              <a:pathLst>
                <a:path extrusionOk="0" h="156" w="191">
                  <a:moveTo>
                    <a:pt x="108" y="1"/>
                  </a:moveTo>
                  <a:cubicBezTo>
                    <a:pt x="0" y="1"/>
                    <a:pt x="0" y="156"/>
                    <a:pt x="108" y="156"/>
                  </a:cubicBezTo>
                  <a:cubicBezTo>
                    <a:pt x="191" y="156"/>
                    <a:pt x="19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2253080" y="1101489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84" y="1"/>
                  </a:moveTo>
                  <a:cubicBezTo>
                    <a:pt x="0" y="1"/>
                    <a:pt x="0" y="143"/>
                    <a:pt x="84" y="143"/>
                  </a:cubicBezTo>
                  <a:cubicBezTo>
                    <a:pt x="179" y="143"/>
                    <a:pt x="179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2001121" y="984909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2348691" y="835609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108" y="0"/>
                  </a:moveTo>
                  <a:cubicBezTo>
                    <a:pt x="1" y="0"/>
                    <a:pt x="1" y="155"/>
                    <a:pt x="108" y="155"/>
                  </a:cubicBezTo>
                  <a:cubicBezTo>
                    <a:pt x="191" y="155"/>
                    <a:pt x="19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2742892" y="576586"/>
              <a:ext cx="37618" cy="28214"/>
            </a:xfrm>
            <a:custGeom>
              <a:rect b="b" l="l" r="r" t="t"/>
              <a:pathLst>
                <a:path extrusionOk="0" h="144" w="192">
                  <a:moveTo>
                    <a:pt x="84" y="1"/>
                  </a:moveTo>
                  <a:cubicBezTo>
                    <a:pt x="1" y="1"/>
                    <a:pt x="1" y="144"/>
                    <a:pt x="84" y="144"/>
                  </a:cubicBezTo>
                  <a:cubicBezTo>
                    <a:pt x="191" y="144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2437445" y="366742"/>
              <a:ext cx="37422" cy="28214"/>
            </a:xfrm>
            <a:custGeom>
              <a:rect b="b" l="l" r="r" t="t"/>
              <a:pathLst>
                <a:path extrusionOk="0" h="144" w="191">
                  <a:moveTo>
                    <a:pt x="95" y="0"/>
                  </a:moveTo>
                  <a:cubicBezTo>
                    <a:pt x="0" y="0"/>
                    <a:pt x="0" y="143"/>
                    <a:pt x="95" y="143"/>
                  </a:cubicBezTo>
                  <a:cubicBezTo>
                    <a:pt x="191" y="143"/>
                    <a:pt x="191" y="0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4"/>
          <p:cNvSpPr/>
          <p:nvPr/>
        </p:nvSpPr>
        <p:spPr>
          <a:xfrm flipH="1" rot="10800000">
            <a:off x="0" y="3896566"/>
            <a:ext cx="2849520" cy="1246934"/>
          </a:xfrm>
          <a:custGeom>
            <a:rect b="b" l="l" r="r" t="t"/>
            <a:pathLst>
              <a:path extrusionOk="0" h="27838" w="63616">
                <a:moveTo>
                  <a:pt x="1" y="0"/>
                </a:moveTo>
                <a:lnTo>
                  <a:pt x="1" y="27837"/>
                </a:lnTo>
                <a:cubicBezTo>
                  <a:pt x="1" y="27837"/>
                  <a:pt x="8442" y="26385"/>
                  <a:pt x="12097" y="22813"/>
                </a:cubicBezTo>
                <a:cubicBezTo>
                  <a:pt x="15741" y="19241"/>
                  <a:pt x="19015" y="11799"/>
                  <a:pt x="24778" y="9906"/>
                </a:cubicBezTo>
                <a:cubicBezTo>
                  <a:pt x="30540" y="8013"/>
                  <a:pt x="53198" y="8013"/>
                  <a:pt x="58079" y="5834"/>
                </a:cubicBezTo>
                <a:cubicBezTo>
                  <a:pt x="62961" y="3644"/>
                  <a:pt x="63616" y="0"/>
                  <a:pt x="636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5481250" y="0"/>
            <a:ext cx="3341200" cy="569675"/>
          </a:xfrm>
          <a:custGeom>
            <a:rect b="b" l="l" r="r" t="t"/>
            <a:pathLst>
              <a:path extrusionOk="0" h="22787" w="133648">
                <a:moveTo>
                  <a:pt x="0" y="0"/>
                </a:moveTo>
                <a:cubicBezTo>
                  <a:pt x="0" y="0"/>
                  <a:pt x="5358" y="9823"/>
                  <a:pt x="37505" y="10716"/>
                </a:cubicBezTo>
                <a:cubicBezTo>
                  <a:pt x="68858" y="11587"/>
                  <a:pt x="76711" y="22787"/>
                  <a:pt x="98619" y="22787"/>
                </a:cubicBezTo>
                <a:cubicBezTo>
                  <a:pt x="99174" y="22787"/>
                  <a:pt x="99737" y="22780"/>
                  <a:pt x="100310" y="22765"/>
                </a:cubicBezTo>
                <a:cubicBezTo>
                  <a:pt x="123527" y="22170"/>
                  <a:pt x="133648" y="0"/>
                  <a:pt x="1336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4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69" name="Google Shape;369;p14"/>
          <p:cNvSpPr txBox="1"/>
          <p:nvPr>
            <p:ph idx="1" type="subTitle"/>
          </p:nvPr>
        </p:nvSpPr>
        <p:spPr>
          <a:xfrm>
            <a:off x="903676" y="1732884"/>
            <a:ext cx="2075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0" name="Google Shape;370;p14"/>
          <p:cNvSpPr txBox="1"/>
          <p:nvPr>
            <p:ph idx="2" type="subTitle"/>
          </p:nvPr>
        </p:nvSpPr>
        <p:spPr>
          <a:xfrm>
            <a:off x="905625" y="2093250"/>
            <a:ext cx="20757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1" name="Google Shape;371;p14"/>
          <p:cNvSpPr txBox="1"/>
          <p:nvPr>
            <p:ph idx="3" type="subTitle"/>
          </p:nvPr>
        </p:nvSpPr>
        <p:spPr>
          <a:xfrm>
            <a:off x="3535126" y="1732884"/>
            <a:ext cx="2075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2" name="Google Shape;372;p14"/>
          <p:cNvSpPr txBox="1"/>
          <p:nvPr>
            <p:ph idx="4" type="subTitle"/>
          </p:nvPr>
        </p:nvSpPr>
        <p:spPr>
          <a:xfrm>
            <a:off x="3535125" y="2093250"/>
            <a:ext cx="20757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3" name="Google Shape;373;p14"/>
          <p:cNvSpPr txBox="1"/>
          <p:nvPr>
            <p:ph idx="5" type="subTitle"/>
          </p:nvPr>
        </p:nvSpPr>
        <p:spPr>
          <a:xfrm>
            <a:off x="6164625" y="1732884"/>
            <a:ext cx="2075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4" name="Google Shape;374;p14"/>
          <p:cNvSpPr txBox="1"/>
          <p:nvPr>
            <p:ph idx="6" type="subTitle"/>
          </p:nvPr>
        </p:nvSpPr>
        <p:spPr>
          <a:xfrm>
            <a:off x="6164625" y="2093250"/>
            <a:ext cx="20757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5" name="Google Shape;375;p14"/>
          <p:cNvSpPr txBox="1"/>
          <p:nvPr>
            <p:ph idx="7" type="subTitle"/>
          </p:nvPr>
        </p:nvSpPr>
        <p:spPr>
          <a:xfrm>
            <a:off x="905626" y="3494484"/>
            <a:ext cx="2075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6" name="Google Shape;376;p14"/>
          <p:cNvSpPr txBox="1"/>
          <p:nvPr>
            <p:ph idx="8" type="subTitle"/>
          </p:nvPr>
        </p:nvSpPr>
        <p:spPr>
          <a:xfrm>
            <a:off x="905625" y="3854850"/>
            <a:ext cx="20757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7" name="Google Shape;377;p14"/>
          <p:cNvSpPr txBox="1"/>
          <p:nvPr>
            <p:ph idx="9" type="subTitle"/>
          </p:nvPr>
        </p:nvSpPr>
        <p:spPr>
          <a:xfrm>
            <a:off x="3535126" y="3494484"/>
            <a:ext cx="2075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8" name="Google Shape;378;p14"/>
          <p:cNvSpPr txBox="1"/>
          <p:nvPr>
            <p:ph idx="13" type="subTitle"/>
          </p:nvPr>
        </p:nvSpPr>
        <p:spPr>
          <a:xfrm>
            <a:off x="3535125" y="3854850"/>
            <a:ext cx="20757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9" name="Google Shape;379;p14"/>
          <p:cNvSpPr txBox="1"/>
          <p:nvPr>
            <p:ph idx="14" type="subTitle"/>
          </p:nvPr>
        </p:nvSpPr>
        <p:spPr>
          <a:xfrm>
            <a:off x="6164625" y="3494484"/>
            <a:ext cx="2075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0" name="Google Shape;380;p14"/>
          <p:cNvSpPr txBox="1"/>
          <p:nvPr>
            <p:ph idx="15" type="subTitle"/>
          </p:nvPr>
        </p:nvSpPr>
        <p:spPr>
          <a:xfrm>
            <a:off x="6164625" y="3854850"/>
            <a:ext cx="20757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/>
          <p:nvPr/>
        </p:nvSpPr>
        <p:spPr>
          <a:xfrm>
            <a:off x="0" y="1759925"/>
            <a:ext cx="9144027" cy="3383507"/>
          </a:xfrm>
          <a:custGeom>
            <a:rect b="b" l="l" r="r" t="t"/>
            <a:pathLst>
              <a:path extrusionOk="0" h="86347" w="86774">
                <a:moveTo>
                  <a:pt x="63394" y="1"/>
                </a:moveTo>
                <a:cubicBezTo>
                  <a:pt x="61923" y="1"/>
                  <a:pt x="60464" y="118"/>
                  <a:pt x="59044" y="383"/>
                </a:cubicBezTo>
                <a:cubicBezTo>
                  <a:pt x="46673" y="2705"/>
                  <a:pt x="37744" y="8337"/>
                  <a:pt x="24504" y="8337"/>
                </a:cubicBezTo>
                <a:cubicBezTo>
                  <a:pt x="11252" y="8337"/>
                  <a:pt x="1" y="4479"/>
                  <a:pt x="1" y="4479"/>
                </a:cubicBezTo>
                <a:lnTo>
                  <a:pt x="1" y="86346"/>
                </a:lnTo>
                <a:lnTo>
                  <a:pt x="86774" y="86346"/>
                </a:lnTo>
                <a:lnTo>
                  <a:pt x="86774" y="6979"/>
                </a:lnTo>
                <a:lnTo>
                  <a:pt x="86762" y="6979"/>
                </a:lnTo>
                <a:cubicBezTo>
                  <a:pt x="86762" y="6979"/>
                  <a:pt x="74736" y="1"/>
                  <a:pt x="6339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15"/>
          <p:cNvGrpSpPr/>
          <p:nvPr/>
        </p:nvGrpSpPr>
        <p:grpSpPr>
          <a:xfrm>
            <a:off x="-88711" y="1016751"/>
            <a:ext cx="752761" cy="623088"/>
            <a:chOff x="3867150" y="1292450"/>
            <a:chExt cx="376550" cy="311700"/>
          </a:xfrm>
        </p:grpSpPr>
        <p:sp>
          <p:nvSpPr>
            <p:cNvPr id="384" name="Google Shape;384;p15"/>
            <p:cNvSpPr/>
            <p:nvPr/>
          </p:nvSpPr>
          <p:spPr>
            <a:xfrm>
              <a:off x="3867150" y="1292450"/>
              <a:ext cx="376550" cy="311700"/>
            </a:xfrm>
            <a:custGeom>
              <a:rect b="b" l="l" r="r" t="t"/>
              <a:pathLst>
                <a:path extrusionOk="0" h="12468" w="15062">
                  <a:moveTo>
                    <a:pt x="14514" y="314"/>
                  </a:moveTo>
                  <a:lnTo>
                    <a:pt x="14514" y="314"/>
                  </a:lnTo>
                  <a:cubicBezTo>
                    <a:pt x="11775" y="1529"/>
                    <a:pt x="9096" y="2898"/>
                    <a:pt x="6525" y="4434"/>
                  </a:cubicBezTo>
                  <a:cubicBezTo>
                    <a:pt x="5810" y="4850"/>
                    <a:pt x="5108" y="5279"/>
                    <a:pt x="4417" y="5731"/>
                  </a:cubicBezTo>
                  <a:lnTo>
                    <a:pt x="4393" y="5731"/>
                  </a:lnTo>
                  <a:cubicBezTo>
                    <a:pt x="3143" y="4636"/>
                    <a:pt x="1881" y="3564"/>
                    <a:pt x="607" y="2529"/>
                  </a:cubicBezTo>
                  <a:cubicBezTo>
                    <a:pt x="4274" y="1921"/>
                    <a:pt x="7953" y="1338"/>
                    <a:pt x="11632" y="755"/>
                  </a:cubicBezTo>
                  <a:cubicBezTo>
                    <a:pt x="12597" y="612"/>
                    <a:pt x="13561" y="457"/>
                    <a:pt x="14514" y="314"/>
                  </a:cubicBezTo>
                  <a:close/>
                  <a:moveTo>
                    <a:pt x="5548" y="7529"/>
                  </a:moveTo>
                  <a:cubicBezTo>
                    <a:pt x="5560" y="7553"/>
                    <a:pt x="5584" y="7589"/>
                    <a:pt x="5608" y="7613"/>
                  </a:cubicBezTo>
                  <a:cubicBezTo>
                    <a:pt x="5584" y="7625"/>
                    <a:pt x="5572" y="7625"/>
                    <a:pt x="5572" y="7636"/>
                  </a:cubicBezTo>
                  <a:cubicBezTo>
                    <a:pt x="5525" y="7708"/>
                    <a:pt x="5489" y="7779"/>
                    <a:pt x="5441" y="7875"/>
                  </a:cubicBezTo>
                  <a:lnTo>
                    <a:pt x="5525" y="7648"/>
                  </a:lnTo>
                  <a:cubicBezTo>
                    <a:pt x="5548" y="7601"/>
                    <a:pt x="5548" y="7577"/>
                    <a:pt x="5548" y="7529"/>
                  </a:cubicBezTo>
                  <a:close/>
                  <a:moveTo>
                    <a:pt x="5691" y="7720"/>
                  </a:moveTo>
                  <a:cubicBezTo>
                    <a:pt x="5703" y="7755"/>
                    <a:pt x="5739" y="7779"/>
                    <a:pt x="5751" y="7815"/>
                  </a:cubicBezTo>
                  <a:cubicBezTo>
                    <a:pt x="5715" y="7863"/>
                    <a:pt x="5679" y="7898"/>
                    <a:pt x="5644" y="7946"/>
                  </a:cubicBezTo>
                  <a:cubicBezTo>
                    <a:pt x="5644" y="7934"/>
                    <a:pt x="5667" y="7922"/>
                    <a:pt x="5667" y="7898"/>
                  </a:cubicBezTo>
                  <a:cubicBezTo>
                    <a:pt x="5679" y="7875"/>
                    <a:pt x="5667" y="7839"/>
                    <a:pt x="5644" y="7827"/>
                  </a:cubicBezTo>
                  <a:cubicBezTo>
                    <a:pt x="5667" y="7803"/>
                    <a:pt x="5679" y="7767"/>
                    <a:pt x="5691" y="7720"/>
                  </a:cubicBezTo>
                  <a:close/>
                  <a:moveTo>
                    <a:pt x="5858" y="7648"/>
                  </a:moveTo>
                  <a:lnTo>
                    <a:pt x="6036" y="7827"/>
                  </a:lnTo>
                  <a:cubicBezTo>
                    <a:pt x="6144" y="7934"/>
                    <a:pt x="6227" y="8041"/>
                    <a:pt x="6334" y="8136"/>
                  </a:cubicBezTo>
                  <a:cubicBezTo>
                    <a:pt x="6167" y="7994"/>
                    <a:pt x="6001" y="7827"/>
                    <a:pt x="5858" y="7648"/>
                  </a:cubicBezTo>
                  <a:close/>
                  <a:moveTo>
                    <a:pt x="5822" y="7958"/>
                  </a:moveTo>
                  <a:lnTo>
                    <a:pt x="5929" y="8065"/>
                  </a:lnTo>
                  <a:cubicBezTo>
                    <a:pt x="5929" y="8077"/>
                    <a:pt x="5929" y="8077"/>
                    <a:pt x="5917" y="8089"/>
                  </a:cubicBezTo>
                  <a:lnTo>
                    <a:pt x="5917" y="8113"/>
                  </a:lnTo>
                  <a:lnTo>
                    <a:pt x="5906" y="8113"/>
                  </a:lnTo>
                  <a:cubicBezTo>
                    <a:pt x="5882" y="8128"/>
                    <a:pt x="5863" y="8149"/>
                    <a:pt x="5843" y="8172"/>
                  </a:cubicBezTo>
                  <a:lnTo>
                    <a:pt x="5843" y="8172"/>
                  </a:lnTo>
                  <a:cubicBezTo>
                    <a:pt x="5855" y="8147"/>
                    <a:pt x="5848" y="8115"/>
                    <a:pt x="5822" y="8089"/>
                  </a:cubicBezTo>
                  <a:cubicBezTo>
                    <a:pt x="5810" y="8077"/>
                    <a:pt x="5792" y="8071"/>
                    <a:pt x="5775" y="8071"/>
                  </a:cubicBezTo>
                  <a:cubicBezTo>
                    <a:pt x="5764" y="8071"/>
                    <a:pt x="5753" y="8073"/>
                    <a:pt x="5744" y="8077"/>
                  </a:cubicBezTo>
                  <a:lnTo>
                    <a:pt x="5744" y="8077"/>
                  </a:lnTo>
                  <a:cubicBezTo>
                    <a:pt x="5771" y="8039"/>
                    <a:pt x="5797" y="7999"/>
                    <a:pt x="5822" y="7958"/>
                  </a:cubicBezTo>
                  <a:close/>
                  <a:moveTo>
                    <a:pt x="5822" y="8196"/>
                  </a:moveTo>
                  <a:cubicBezTo>
                    <a:pt x="5818" y="8200"/>
                    <a:pt x="5814" y="8204"/>
                    <a:pt x="5810" y="8208"/>
                  </a:cubicBezTo>
                  <a:cubicBezTo>
                    <a:pt x="5810" y="8208"/>
                    <a:pt x="5810" y="8196"/>
                    <a:pt x="5822" y="8196"/>
                  </a:cubicBezTo>
                  <a:close/>
                  <a:moveTo>
                    <a:pt x="5382" y="7160"/>
                  </a:moveTo>
                  <a:cubicBezTo>
                    <a:pt x="5394" y="7184"/>
                    <a:pt x="5405" y="7208"/>
                    <a:pt x="5429" y="7220"/>
                  </a:cubicBezTo>
                  <a:lnTo>
                    <a:pt x="5453" y="7244"/>
                  </a:lnTo>
                  <a:lnTo>
                    <a:pt x="5405" y="7291"/>
                  </a:lnTo>
                  <a:cubicBezTo>
                    <a:pt x="5382" y="7291"/>
                    <a:pt x="5346" y="7303"/>
                    <a:pt x="5334" y="7327"/>
                  </a:cubicBezTo>
                  <a:lnTo>
                    <a:pt x="4751" y="8351"/>
                  </a:lnTo>
                  <a:cubicBezTo>
                    <a:pt x="4965" y="7946"/>
                    <a:pt x="5167" y="7565"/>
                    <a:pt x="5382" y="7160"/>
                  </a:cubicBezTo>
                  <a:close/>
                  <a:moveTo>
                    <a:pt x="6203" y="8256"/>
                  </a:moveTo>
                  <a:cubicBezTo>
                    <a:pt x="6215" y="8279"/>
                    <a:pt x="6239" y="8291"/>
                    <a:pt x="6263" y="8291"/>
                  </a:cubicBezTo>
                  <a:cubicBezTo>
                    <a:pt x="6167" y="8363"/>
                    <a:pt x="6060" y="8422"/>
                    <a:pt x="5977" y="8494"/>
                  </a:cubicBezTo>
                  <a:cubicBezTo>
                    <a:pt x="6001" y="8458"/>
                    <a:pt x="6025" y="8410"/>
                    <a:pt x="6036" y="8363"/>
                  </a:cubicBezTo>
                  <a:cubicBezTo>
                    <a:pt x="6096" y="8315"/>
                    <a:pt x="6144" y="8291"/>
                    <a:pt x="6203" y="8256"/>
                  </a:cubicBezTo>
                  <a:close/>
                  <a:moveTo>
                    <a:pt x="5620" y="8249"/>
                  </a:moveTo>
                  <a:cubicBezTo>
                    <a:pt x="5576" y="8327"/>
                    <a:pt x="5540" y="8411"/>
                    <a:pt x="5513" y="8494"/>
                  </a:cubicBezTo>
                  <a:cubicBezTo>
                    <a:pt x="5489" y="8506"/>
                    <a:pt x="5453" y="8541"/>
                    <a:pt x="5441" y="8553"/>
                  </a:cubicBezTo>
                  <a:cubicBezTo>
                    <a:pt x="5465" y="8517"/>
                    <a:pt x="5489" y="8458"/>
                    <a:pt x="5513" y="8398"/>
                  </a:cubicBezTo>
                  <a:cubicBezTo>
                    <a:pt x="5549" y="8347"/>
                    <a:pt x="5584" y="8297"/>
                    <a:pt x="5620" y="8249"/>
                  </a:cubicBezTo>
                  <a:close/>
                  <a:moveTo>
                    <a:pt x="5744" y="8600"/>
                  </a:moveTo>
                  <a:cubicBezTo>
                    <a:pt x="5739" y="8616"/>
                    <a:pt x="5742" y="8642"/>
                    <a:pt x="5751" y="8660"/>
                  </a:cubicBezTo>
                  <a:lnTo>
                    <a:pt x="5628" y="8750"/>
                  </a:lnTo>
                  <a:lnTo>
                    <a:pt x="5628" y="8750"/>
                  </a:lnTo>
                  <a:cubicBezTo>
                    <a:pt x="5632" y="8742"/>
                    <a:pt x="5632" y="8728"/>
                    <a:pt x="5632" y="8720"/>
                  </a:cubicBezTo>
                  <a:cubicBezTo>
                    <a:pt x="5675" y="8676"/>
                    <a:pt x="5719" y="8642"/>
                    <a:pt x="5744" y="8600"/>
                  </a:cubicBezTo>
                  <a:close/>
                  <a:moveTo>
                    <a:pt x="5394" y="8779"/>
                  </a:moveTo>
                  <a:cubicBezTo>
                    <a:pt x="5394" y="8827"/>
                    <a:pt x="5429" y="8875"/>
                    <a:pt x="5465" y="8875"/>
                  </a:cubicBezTo>
                  <a:lnTo>
                    <a:pt x="5108" y="9137"/>
                  </a:lnTo>
                  <a:cubicBezTo>
                    <a:pt x="5155" y="9053"/>
                    <a:pt x="5191" y="8970"/>
                    <a:pt x="5215" y="8898"/>
                  </a:cubicBezTo>
                  <a:cubicBezTo>
                    <a:pt x="5215" y="8898"/>
                    <a:pt x="5227" y="8898"/>
                    <a:pt x="5227" y="8887"/>
                  </a:cubicBezTo>
                  <a:cubicBezTo>
                    <a:pt x="5286" y="8851"/>
                    <a:pt x="5346" y="8815"/>
                    <a:pt x="5394" y="8779"/>
                  </a:cubicBezTo>
                  <a:close/>
                  <a:moveTo>
                    <a:pt x="4965" y="8470"/>
                  </a:moveTo>
                  <a:lnTo>
                    <a:pt x="4834" y="8779"/>
                  </a:lnTo>
                  <a:lnTo>
                    <a:pt x="4512" y="9268"/>
                  </a:lnTo>
                  <a:cubicBezTo>
                    <a:pt x="4655" y="9006"/>
                    <a:pt x="4810" y="8732"/>
                    <a:pt x="4965" y="8470"/>
                  </a:cubicBezTo>
                  <a:close/>
                  <a:moveTo>
                    <a:pt x="4834" y="9149"/>
                  </a:moveTo>
                  <a:cubicBezTo>
                    <a:pt x="4810" y="9160"/>
                    <a:pt x="4810" y="9196"/>
                    <a:pt x="4798" y="9208"/>
                  </a:cubicBezTo>
                  <a:cubicBezTo>
                    <a:pt x="4765" y="9274"/>
                    <a:pt x="4812" y="9328"/>
                    <a:pt x="4863" y="9328"/>
                  </a:cubicBezTo>
                  <a:cubicBezTo>
                    <a:pt x="4887" y="9328"/>
                    <a:pt x="4911" y="9317"/>
                    <a:pt x="4929" y="9291"/>
                  </a:cubicBezTo>
                  <a:lnTo>
                    <a:pt x="4929" y="9303"/>
                  </a:lnTo>
                  <a:cubicBezTo>
                    <a:pt x="4846" y="9363"/>
                    <a:pt x="4751" y="9422"/>
                    <a:pt x="4667" y="9494"/>
                  </a:cubicBezTo>
                  <a:cubicBezTo>
                    <a:pt x="4715" y="9375"/>
                    <a:pt x="4774" y="9268"/>
                    <a:pt x="4810" y="9149"/>
                  </a:cubicBezTo>
                  <a:close/>
                  <a:moveTo>
                    <a:pt x="4453" y="9601"/>
                  </a:moveTo>
                  <a:lnTo>
                    <a:pt x="4453" y="9601"/>
                  </a:lnTo>
                  <a:cubicBezTo>
                    <a:pt x="4441" y="9625"/>
                    <a:pt x="4441" y="9649"/>
                    <a:pt x="4429" y="9672"/>
                  </a:cubicBezTo>
                  <a:cubicBezTo>
                    <a:pt x="4393" y="9684"/>
                    <a:pt x="4382" y="9708"/>
                    <a:pt x="4370" y="9720"/>
                  </a:cubicBezTo>
                  <a:cubicBezTo>
                    <a:pt x="4393" y="9672"/>
                    <a:pt x="4429" y="9649"/>
                    <a:pt x="4453" y="9601"/>
                  </a:cubicBezTo>
                  <a:close/>
                  <a:moveTo>
                    <a:pt x="13228" y="1219"/>
                  </a:moveTo>
                  <a:cubicBezTo>
                    <a:pt x="11585" y="2302"/>
                    <a:pt x="9930" y="3410"/>
                    <a:pt x="8299" y="4493"/>
                  </a:cubicBezTo>
                  <a:cubicBezTo>
                    <a:pt x="7751" y="4850"/>
                    <a:pt x="7215" y="5219"/>
                    <a:pt x="6656" y="5577"/>
                  </a:cubicBezTo>
                  <a:cubicBezTo>
                    <a:pt x="6382" y="5755"/>
                    <a:pt x="6108" y="5958"/>
                    <a:pt x="5822" y="6136"/>
                  </a:cubicBezTo>
                  <a:cubicBezTo>
                    <a:pt x="5882" y="5898"/>
                    <a:pt x="5929" y="5636"/>
                    <a:pt x="5929" y="5386"/>
                  </a:cubicBezTo>
                  <a:cubicBezTo>
                    <a:pt x="5929" y="5344"/>
                    <a:pt x="5894" y="5324"/>
                    <a:pt x="5858" y="5324"/>
                  </a:cubicBezTo>
                  <a:cubicBezTo>
                    <a:pt x="5822" y="5324"/>
                    <a:pt x="5786" y="5344"/>
                    <a:pt x="5786" y="5386"/>
                  </a:cubicBezTo>
                  <a:cubicBezTo>
                    <a:pt x="5763" y="5624"/>
                    <a:pt x="5739" y="5874"/>
                    <a:pt x="5679" y="6112"/>
                  </a:cubicBezTo>
                  <a:cubicBezTo>
                    <a:pt x="5667" y="6160"/>
                    <a:pt x="5691" y="6196"/>
                    <a:pt x="5727" y="6208"/>
                  </a:cubicBezTo>
                  <a:cubicBezTo>
                    <a:pt x="5548" y="6315"/>
                    <a:pt x="5334" y="6434"/>
                    <a:pt x="5227" y="6612"/>
                  </a:cubicBezTo>
                  <a:cubicBezTo>
                    <a:pt x="5191" y="6684"/>
                    <a:pt x="5167" y="6767"/>
                    <a:pt x="5191" y="6851"/>
                  </a:cubicBezTo>
                  <a:cubicBezTo>
                    <a:pt x="5084" y="7053"/>
                    <a:pt x="4977" y="7244"/>
                    <a:pt x="4858" y="7458"/>
                  </a:cubicBezTo>
                  <a:cubicBezTo>
                    <a:pt x="4965" y="7029"/>
                    <a:pt x="4989" y="6577"/>
                    <a:pt x="4953" y="6136"/>
                  </a:cubicBezTo>
                  <a:cubicBezTo>
                    <a:pt x="4941" y="6089"/>
                    <a:pt x="4899" y="6065"/>
                    <a:pt x="4862" y="6065"/>
                  </a:cubicBezTo>
                  <a:cubicBezTo>
                    <a:pt x="4825" y="6065"/>
                    <a:pt x="4792" y="6089"/>
                    <a:pt x="4798" y="6136"/>
                  </a:cubicBezTo>
                  <a:cubicBezTo>
                    <a:pt x="4846" y="6577"/>
                    <a:pt x="4810" y="7005"/>
                    <a:pt x="4715" y="7446"/>
                  </a:cubicBezTo>
                  <a:cubicBezTo>
                    <a:pt x="4698" y="7497"/>
                    <a:pt x="4736" y="7537"/>
                    <a:pt x="4781" y="7537"/>
                  </a:cubicBezTo>
                  <a:cubicBezTo>
                    <a:pt x="4799" y="7537"/>
                    <a:pt x="4817" y="7531"/>
                    <a:pt x="4834" y="7517"/>
                  </a:cubicBezTo>
                  <a:lnTo>
                    <a:pt x="4834" y="7517"/>
                  </a:lnTo>
                  <a:cubicBezTo>
                    <a:pt x="4667" y="7839"/>
                    <a:pt x="4501" y="8160"/>
                    <a:pt x="4322" y="8482"/>
                  </a:cubicBezTo>
                  <a:cubicBezTo>
                    <a:pt x="4441" y="7755"/>
                    <a:pt x="4572" y="7041"/>
                    <a:pt x="4691" y="6315"/>
                  </a:cubicBezTo>
                  <a:cubicBezTo>
                    <a:pt x="4706" y="6256"/>
                    <a:pt x="4652" y="6215"/>
                    <a:pt x="4606" y="6215"/>
                  </a:cubicBezTo>
                  <a:cubicBezTo>
                    <a:pt x="4578" y="6215"/>
                    <a:pt x="4553" y="6231"/>
                    <a:pt x="4548" y="6267"/>
                  </a:cubicBezTo>
                  <a:lnTo>
                    <a:pt x="4096" y="8898"/>
                  </a:lnTo>
                  <a:cubicBezTo>
                    <a:pt x="3905" y="9268"/>
                    <a:pt x="3703" y="9649"/>
                    <a:pt x="3500" y="10018"/>
                  </a:cubicBezTo>
                  <a:cubicBezTo>
                    <a:pt x="3655" y="9494"/>
                    <a:pt x="3762" y="8958"/>
                    <a:pt x="3846" y="8434"/>
                  </a:cubicBezTo>
                  <a:cubicBezTo>
                    <a:pt x="3917" y="8017"/>
                    <a:pt x="4012" y="7601"/>
                    <a:pt x="4084" y="7172"/>
                  </a:cubicBezTo>
                  <a:cubicBezTo>
                    <a:pt x="4131" y="6970"/>
                    <a:pt x="4155" y="6767"/>
                    <a:pt x="4203" y="6565"/>
                  </a:cubicBezTo>
                  <a:cubicBezTo>
                    <a:pt x="4215" y="6458"/>
                    <a:pt x="4251" y="6339"/>
                    <a:pt x="4262" y="6231"/>
                  </a:cubicBezTo>
                  <a:cubicBezTo>
                    <a:pt x="4274" y="6172"/>
                    <a:pt x="4298" y="6112"/>
                    <a:pt x="4298" y="6053"/>
                  </a:cubicBezTo>
                  <a:lnTo>
                    <a:pt x="4358" y="6053"/>
                  </a:lnTo>
                  <a:cubicBezTo>
                    <a:pt x="4365" y="6060"/>
                    <a:pt x="4375" y="6063"/>
                    <a:pt x="4385" y="6063"/>
                  </a:cubicBezTo>
                  <a:cubicBezTo>
                    <a:pt x="4409" y="6063"/>
                    <a:pt x="4437" y="6049"/>
                    <a:pt x="4453" y="6041"/>
                  </a:cubicBezTo>
                  <a:cubicBezTo>
                    <a:pt x="7037" y="4410"/>
                    <a:pt x="9716" y="2898"/>
                    <a:pt x="12466" y="1576"/>
                  </a:cubicBezTo>
                  <a:lnTo>
                    <a:pt x="13228" y="1219"/>
                  </a:lnTo>
                  <a:close/>
                  <a:moveTo>
                    <a:pt x="3977" y="9851"/>
                  </a:moveTo>
                  <a:cubicBezTo>
                    <a:pt x="4001" y="9863"/>
                    <a:pt x="4012" y="9887"/>
                    <a:pt x="4036" y="9887"/>
                  </a:cubicBezTo>
                  <a:cubicBezTo>
                    <a:pt x="4024" y="9899"/>
                    <a:pt x="4024" y="9911"/>
                    <a:pt x="4012" y="9922"/>
                  </a:cubicBezTo>
                  <a:cubicBezTo>
                    <a:pt x="4001" y="9946"/>
                    <a:pt x="4001" y="9970"/>
                    <a:pt x="4012" y="9982"/>
                  </a:cubicBezTo>
                  <a:cubicBezTo>
                    <a:pt x="3953" y="10030"/>
                    <a:pt x="3893" y="10077"/>
                    <a:pt x="3846" y="10101"/>
                  </a:cubicBezTo>
                  <a:cubicBezTo>
                    <a:pt x="3881" y="10030"/>
                    <a:pt x="3941" y="9946"/>
                    <a:pt x="3977" y="9851"/>
                  </a:cubicBezTo>
                  <a:close/>
                  <a:moveTo>
                    <a:pt x="14561" y="731"/>
                  </a:moveTo>
                  <a:lnTo>
                    <a:pt x="14561" y="731"/>
                  </a:lnTo>
                  <a:cubicBezTo>
                    <a:pt x="13133" y="3612"/>
                    <a:pt x="11835" y="6565"/>
                    <a:pt x="10680" y="9589"/>
                  </a:cubicBezTo>
                  <a:cubicBezTo>
                    <a:pt x="10382" y="10375"/>
                    <a:pt x="10085" y="11173"/>
                    <a:pt x="9799" y="11982"/>
                  </a:cubicBezTo>
                  <a:cubicBezTo>
                    <a:pt x="9227" y="11137"/>
                    <a:pt x="8608" y="10315"/>
                    <a:pt x="7965" y="9530"/>
                  </a:cubicBezTo>
                  <a:cubicBezTo>
                    <a:pt x="7596" y="9077"/>
                    <a:pt x="7227" y="8660"/>
                    <a:pt x="6834" y="8232"/>
                  </a:cubicBezTo>
                  <a:cubicBezTo>
                    <a:pt x="6453" y="7815"/>
                    <a:pt x="6013" y="7422"/>
                    <a:pt x="5644" y="7005"/>
                  </a:cubicBezTo>
                  <a:cubicBezTo>
                    <a:pt x="5596" y="6970"/>
                    <a:pt x="5572" y="6922"/>
                    <a:pt x="5560" y="6874"/>
                  </a:cubicBezTo>
                  <a:cubicBezTo>
                    <a:pt x="5572" y="6851"/>
                    <a:pt x="5584" y="6827"/>
                    <a:pt x="5596" y="6803"/>
                  </a:cubicBezTo>
                  <a:cubicBezTo>
                    <a:pt x="5632" y="6755"/>
                    <a:pt x="5620" y="6708"/>
                    <a:pt x="5596" y="6684"/>
                  </a:cubicBezTo>
                  <a:lnTo>
                    <a:pt x="5632" y="6648"/>
                  </a:lnTo>
                  <a:cubicBezTo>
                    <a:pt x="5751" y="6565"/>
                    <a:pt x="5882" y="6493"/>
                    <a:pt x="6001" y="6398"/>
                  </a:cubicBezTo>
                  <a:cubicBezTo>
                    <a:pt x="6251" y="6220"/>
                    <a:pt x="6525" y="6053"/>
                    <a:pt x="6775" y="5874"/>
                  </a:cubicBezTo>
                  <a:cubicBezTo>
                    <a:pt x="7299" y="5541"/>
                    <a:pt x="7834" y="5184"/>
                    <a:pt x="8358" y="4838"/>
                  </a:cubicBezTo>
                  <a:cubicBezTo>
                    <a:pt x="9394" y="4148"/>
                    <a:pt x="10442" y="3457"/>
                    <a:pt x="11478" y="2767"/>
                  </a:cubicBezTo>
                  <a:cubicBezTo>
                    <a:pt x="12502" y="2088"/>
                    <a:pt x="13537" y="1398"/>
                    <a:pt x="14561" y="731"/>
                  </a:cubicBezTo>
                  <a:close/>
                  <a:moveTo>
                    <a:pt x="14737" y="1"/>
                  </a:moveTo>
                  <a:cubicBezTo>
                    <a:pt x="14727" y="1"/>
                    <a:pt x="14716" y="2"/>
                    <a:pt x="14704" y="5"/>
                  </a:cubicBezTo>
                  <a:cubicBezTo>
                    <a:pt x="10930" y="576"/>
                    <a:pt x="7144" y="1171"/>
                    <a:pt x="3369" y="1790"/>
                  </a:cubicBezTo>
                  <a:cubicBezTo>
                    <a:pt x="2298" y="1969"/>
                    <a:pt x="1226" y="2124"/>
                    <a:pt x="155" y="2302"/>
                  </a:cubicBezTo>
                  <a:cubicBezTo>
                    <a:pt x="48" y="2326"/>
                    <a:pt x="0" y="2481"/>
                    <a:pt x="95" y="2564"/>
                  </a:cubicBezTo>
                  <a:cubicBezTo>
                    <a:pt x="1476" y="3600"/>
                    <a:pt x="2786" y="4707"/>
                    <a:pt x="4072" y="5839"/>
                  </a:cubicBezTo>
                  <a:cubicBezTo>
                    <a:pt x="4036" y="5910"/>
                    <a:pt x="4024" y="5981"/>
                    <a:pt x="4012" y="6053"/>
                  </a:cubicBezTo>
                  <a:cubicBezTo>
                    <a:pt x="3905" y="6589"/>
                    <a:pt x="3798" y="7148"/>
                    <a:pt x="3703" y="7684"/>
                  </a:cubicBezTo>
                  <a:lnTo>
                    <a:pt x="3119" y="10673"/>
                  </a:lnTo>
                  <a:cubicBezTo>
                    <a:pt x="3084" y="10720"/>
                    <a:pt x="3084" y="10756"/>
                    <a:pt x="3084" y="10803"/>
                  </a:cubicBezTo>
                  <a:cubicBezTo>
                    <a:pt x="3072" y="10851"/>
                    <a:pt x="3072" y="10875"/>
                    <a:pt x="3060" y="10923"/>
                  </a:cubicBezTo>
                  <a:cubicBezTo>
                    <a:pt x="3036" y="11033"/>
                    <a:pt x="3127" y="11117"/>
                    <a:pt x="3212" y="11117"/>
                  </a:cubicBezTo>
                  <a:cubicBezTo>
                    <a:pt x="3255" y="11117"/>
                    <a:pt x="3298" y="11094"/>
                    <a:pt x="3322" y="11042"/>
                  </a:cubicBezTo>
                  <a:cubicBezTo>
                    <a:pt x="3381" y="10958"/>
                    <a:pt x="3429" y="10851"/>
                    <a:pt x="3477" y="10756"/>
                  </a:cubicBezTo>
                  <a:cubicBezTo>
                    <a:pt x="4489" y="10006"/>
                    <a:pt x="5513" y="9232"/>
                    <a:pt x="6525" y="8470"/>
                  </a:cubicBezTo>
                  <a:cubicBezTo>
                    <a:pt x="6537" y="8458"/>
                    <a:pt x="6560" y="8458"/>
                    <a:pt x="6560" y="8434"/>
                  </a:cubicBezTo>
                  <a:cubicBezTo>
                    <a:pt x="6775" y="8672"/>
                    <a:pt x="7001" y="8910"/>
                    <a:pt x="7215" y="9172"/>
                  </a:cubicBezTo>
                  <a:cubicBezTo>
                    <a:pt x="8108" y="10196"/>
                    <a:pt x="8918" y="11268"/>
                    <a:pt x="9668" y="12399"/>
                  </a:cubicBezTo>
                  <a:cubicBezTo>
                    <a:pt x="9699" y="12446"/>
                    <a:pt x="9746" y="12467"/>
                    <a:pt x="9792" y="12467"/>
                  </a:cubicBezTo>
                  <a:cubicBezTo>
                    <a:pt x="9851" y="12467"/>
                    <a:pt x="9910" y="12430"/>
                    <a:pt x="9930" y="12363"/>
                  </a:cubicBezTo>
                  <a:cubicBezTo>
                    <a:pt x="11049" y="9232"/>
                    <a:pt x="12299" y="6136"/>
                    <a:pt x="13692" y="3100"/>
                  </a:cubicBezTo>
                  <a:cubicBezTo>
                    <a:pt x="14097" y="2231"/>
                    <a:pt x="14502" y="1374"/>
                    <a:pt x="14919" y="516"/>
                  </a:cubicBezTo>
                  <a:cubicBezTo>
                    <a:pt x="14930" y="493"/>
                    <a:pt x="14930" y="481"/>
                    <a:pt x="14930" y="445"/>
                  </a:cubicBezTo>
                  <a:lnTo>
                    <a:pt x="14942" y="433"/>
                  </a:lnTo>
                  <a:cubicBezTo>
                    <a:pt x="15061" y="338"/>
                    <a:pt x="15002" y="159"/>
                    <a:pt x="14883" y="147"/>
                  </a:cubicBezTo>
                  <a:cubicBezTo>
                    <a:pt x="14872" y="84"/>
                    <a:pt x="14824" y="1"/>
                    <a:pt x="14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4066325" y="1485150"/>
              <a:ext cx="43150" cy="63575"/>
            </a:xfrm>
            <a:custGeom>
              <a:rect b="b" l="l" r="r" t="t"/>
              <a:pathLst>
                <a:path extrusionOk="0" h="2543" w="1726">
                  <a:moveTo>
                    <a:pt x="102" y="1"/>
                  </a:moveTo>
                  <a:cubicBezTo>
                    <a:pt x="49" y="1"/>
                    <a:pt x="1" y="57"/>
                    <a:pt x="34" y="107"/>
                  </a:cubicBezTo>
                  <a:cubicBezTo>
                    <a:pt x="594" y="869"/>
                    <a:pt x="1106" y="1667"/>
                    <a:pt x="1558" y="2500"/>
                  </a:cubicBezTo>
                  <a:cubicBezTo>
                    <a:pt x="1573" y="2530"/>
                    <a:pt x="1597" y="2543"/>
                    <a:pt x="1620" y="2543"/>
                  </a:cubicBezTo>
                  <a:cubicBezTo>
                    <a:pt x="1672" y="2543"/>
                    <a:pt x="1725" y="2486"/>
                    <a:pt x="1701" y="2429"/>
                  </a:cubicBezTo>
                  <a:cubicBezTo>
                    <a:pt x="1248" y="1607"/>
                    <a:pt x="736" y="809"/>
                    <a:pt x="165" y="36"/>
                  </a:cubicBezTo>
                  <a:cubicBezTo>
                    <a:pt x="147" y="11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4090425" y="1493325"/>
              <a:ext cx="27325" cy="38400"/>
            </a:xfrm>
            <a:custGeom>
              <a:rect b="b" l="l" r="r" t="t"/>
              <a:pathLst>
                <a:path extrusionOk="0" h="1536" w="1093">
                  <a:moveTo>
                    <a:pt x="114" y="0"/>
                  </a:moveTo>
                  <a:cubicBezTo>
                    <a:pt x="62" y="0"/>
                    <a:pt x="1" y="51"/>
                    <a:pt x="34" y="101"/>
                  </a:cubicBezTo>
                  <a:cubicBezTo>
                    <a:pt x="332" y="566"/>
                    <a:pt x="630" y="1030"/>
                    <a:pt x="927" y="1506"/>
                  </a:cubicBezTo>
                  <a:cubicBezTo>
                    <a:pt x="941" y="1527"/>
                    <a:pt x="962" y="1536"/>
                    <a:pt x="984" y="1536"/>
                  </a:cubicBezTo>
                  <a:cubicBezTo>
                    <a:pt x="1036" y="1536"/>
                    <a:pt x="1092" y="1485"/>
                    <a:pt x="1058" y="1435"/>
                  </a:cubicBezTo>
                  <a:cubicBezTo>
                    <a:pt x="749" y="959"/>
                    <a:pt x="463" y="494"/>
                    <a:pt x="165" y="30"/>
                  </a:cubicBezTo>
                  <a:cubicBezTo>
                    <a:pt x="155" y="9"/>
                    <a:pt x="135" y="0"/>
                    <a:pt x="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4106250" y="1495975"/>
              <a:ext cx="15700" cy="18000"/>
            </a:xfrm>
            <a:custGeom>
              <a:rect b="b" l="l" r="r" t="t"/>
              <a:pathLst>
                <a:path extrusionOk="0" h="720" w="628">
                  <a:moveTo>
                    <a:pt x="113" y="0"/>
                  </a:moveTo>
                  <a:cubicBezTo>
                    <a:pt x="53" y="0"/>
                    <a:pt x="1" y="68"/>
                    <a:pt x="56" y="115"/>
                  </a:cubicBezTo>
                  <a:cubicBezTo>
                    <a:pt x="235" y="281"/>
                    <a:pt x="366" y="472"/>
                    <a:pt x="473" y="686"/>
                  </a:cubicBezTo>
                  <a:cubicBezTo>
                    <a:pt x="481" y="703"/>
                    <a:pt x="514" y="720"/>
                    <a:pt x="544" y="720"/>
                  </a:cubicBezTo>
                  <a:cubicBezTo>
                    <a:pt x="557" y="720"/>
                    <a:pt x="570" y="717"/>
                    <a:pt x="580" y="710"/>
                  </a:cubicBezTo>
                  <a:cubicBezTo>
                    <a:pt x="604" y="698"/>
                    <a:pt x="628" y="650"/>
                    <a:pt x="604" y="615"/>
                  </a:cubicBezTo>
                  <a:cubicBezTo>
                    <a:pt x="485" y="388"/>
                    <a:pt x="342" y="198"/>
                    <a:pt x="163" y="19"/>
                  </a:cubicBezTo>
                  <a:cubicBezTo>
                    <a:pt x="147" y="6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4118350" y="1490675"/>
              <a:ext cx="9550" cy="11850"/>
            </a:xfrm>
            <a:custGeom>
              <a:rect b="b" l="l" r="r" t="t"/>
              <a:pathLst>
                <a:path extrusionOk="0" h="474" w="382">
                  <a:moveTo>
                    <a:pt x="86" y="0"/>
                  </a:moveTo>
                  <a:cubicBezTo>
                    <a:pt x="74" y="0"/>
                    <a:pt x="61" y="2"/>
                    <a:pt x="49" y="5"/>
                  </a:cubicBezTo>
                  <a:cubicBezTo>
                    <a:pt x="25" y="17"/>
                    <a:pt x="1" y="77"/>
                    <a:pt x="25" y="112"/>
                  </a:cubicBezTo>
                  <a:cubicBezTo>
                    <a:pt x="96" y="207"/>
                    <a:pt x="156" y="315"/>
                    <a:pt x="227" y="434"/>
                  </a:cubicBezTo>
                  <a:cubicBezTo>
                    <a:pt x="236" y="460"/>
                    <a:pt x="265" y="474"/>
                    <a:pt x="299" y="474"/>
                  </a:cubicBezTo>
                  <a:cubicBezTo>
                    <a:pt x="310" y="474"/>
                    <a:pt x="322" y="472"/>
                    <a:pt x="334" y="469"/>
                  </a:cubicBezTo>
                  <a:cubicBezTo>
                    <a:pt x="358" y="446"/>
                    <a:pt x="382" y="386"/>
                    <a:pt x="358" y="362"/>
                  </a:cubicBezTo>
                  <a:cubicBezTo>
                    <a:pt x="287" y="243"/>
                    <a:pt x="227" y="136"/>
                    <a:pt x="156" y="29"/>
                  </a:cubicBezTo>
                  <a:cubicBezTo>
                    <a:pt x="147" y="11"/>
                    <a:pt x="119" y="0"/>
                    <a:pt x="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125500" y="1473125"/>
              <a:ext cx="9250" cy="11850"/>
            </a:xfrm>
            <a:custGeom>
              <a:rect b="b" l="l" r="r" t="t"/>
              <a:pathLst>
                <a:path extrusionOk="0" h="474" w="370">
                  <a:moveTo>
                    <a:pt x="72" y="0"/>
                  </a:moveTo>
                  <a:cubicBezTo>
                    <a:pt x="62" y="0"/>
                    <a:pt x="54" y="2"/>
                    <a:pt x="48" y="5"/>
                  </a:cubicBezTo>
                  <a:cubicBezTo>
                    <a:pt x="13" y="17"/>
                    <a:pt x="1" y="64"/>
                    <a:pt x="13" y="112"/>
                  </a:cubicBezTo>
                  <a:cubicBezTo>
                    <a:pt x="84" y="219"/>
                    <a:pt x="155" y="338"/>
                    <a:pt x="227" y="433"/>
                  </a:cubicBezTo>
                  <a:cubicBezTo>
                    <a:pt x="236" y="460"/>
                    <a:pt x="272" y="473"/>
                    <a:pt x="304" y="473"/>
                  </a:cubicBezTo>
                  <a:cubicBezTo>
                    <a:pt x="315" y="473"/>
                    <a:pt x="325" y="472"/>
                    <a:pt x="334" y="469"/>
                  </a:cubicBezTo>
                  <a:cubicBezTo>
                    <a:pt x="358" y="445"/>
                    <a:pt x="370" y="409"/>
                    <a:pt x="358" y="362"/>
                  </a:cubicBezTo>
                  <a:cubicBezTo>
                    <a:pt x="286" y="243"/>
                    <a:pt x="215" y="136"/>
                    <a:pt x="155" y="40"/>
                  </a:cubicBezTo>
                  <a:cubicBezTo>
                    <a:pt x="138" y="14"/>
                    <a:pt x="100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113375" y="1431700"/>
              <a:ext cx="30000" cy="40000"/>
            </a:xfrm>
            <a:custGeom>
              <a:rect b="b" l="l" r="r" t="t"/>
              <a:pathLst>
                <a:path extrusionOk="0" h="1600" w="1200">
                  <a:moveTo>
                    <a:pt x="90" y="0"/>
                  </a:moveTo>
                  <a:cubicBezTo>
                    <a:pt x="42" y="0"/>
                    <a:pt x="1" y="73"/>
                    <a:pt x="45" y="126"/>
                  </a:cubicBezTo>
                  <a:cubicBezTo>
                    <a:pt x="426" y="566"/>
                    <a:pt x="748" y="1042"/>
                    <a:pt x="1033" y="1554"/>
                  </a:cubicBezTo>
                  <a:cubicBezTo>
                    <a:pt x="1049" y="1586"/>
                    <a:pt x="1074" y="1599"/>
                    <a:pt x="1099" y="1599"/>
                  </a:cubicBezTo>
                  <a:cubicBezTo>
                    <a:pt x="1150" y="1599"/>
                    <a:pt x="1200" y="1547"/>
                    <a:pt x="1176" y="1483"/>
                  </a:cubicBezTo>
                  <a:cubicBezTo>
                    <a:pt x="879" y="959"/>
                    <a:pt x="533" y="471"/>
                    <a:pt x="140" y="30"/>
                  </a:cubicBezTo>
                  <a:cubicBezTo>
                    <a:pt x="125" y="9"/>
                    <a:pt x="107" y="0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4138600" y="1441125"/>
              <a:ext cx="13725" cy="18250"/>
            </a:xfrm>
            <a:custGeom>
              <a:rect b="b" l="l" r="r" t="t"/>
              <a:pathLst>
                <a:path extrusionOk="0" h="730" w="549">
                  <a:moveTo>
                    <a:pt x="77" y="1"/>
                  </a:moveTo>
                  <a:cubicBezTo>
                    <a:pt x="64" y="1"/>
                    <a:pt x="50" y="4"/>
                    <a:pt x="36" y="11"/>
                  </a:cubicBezTo>
                  <a:cubicBezTo>
                    <a:pt x="12" y="23"/>
                    <a:pt x="1" y="82"/>
                    <a:pt x="12" y="106"/>
                  </a:cubicBezTo>
                  <a:cubicBezTo>
                    <a:pt x="143" y="308"/>
                    <a:pt x="262" y="499"/>
                    <a:pt x="393" y="689"/>
                  </a:cubicBezTo>
                  <a:cubicBezTo>
                    <a:pt x="411" y="716"/>
                    <a:pt x="436" y="729"/>
                    <a:pt x="467" y="729"/>
                  </a:cubicBezTo>
                  <a:cubicBezTo>
                    <a:pt x="478" y="729"/>
                    <a:pt x="489" y="728"/>
                    <a:pt x="501" y="725"/>
                  </a:cubicBezTo>
                  <a:cubicBezTo>
                    <a:pt x="536" y="701"/>
                    <a:pt x="548" y="642"/>
                    <a:pt x="536" y="618"/>
                  </a:cubicBezTo>
                  <a:cubicBezTo>
                    <a:pt x="417" y="427"/>
                    <a:pt x="286" y="225"/>
                    <a:pt x="143" y="34"/>
                  </a:cubicBezTo>
                  <a:cubicBezTo>
                    <a:pt x="135" y="18"/>
                    <a:pt x="109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146625" y="1427725"/>
              <a:ext cx="11950" cy="15575"/>
            </a:xfrm>
            <a:custGeom>
              <a:rect b="b" l="l" r="r" t="t"/>
              <a:pathLst>
                <a:path extrusionOk="0" h="623" w="478">
                  <a:moveTo>
                    <a:pt x="90" y="1"/>
                  </a:moveTo>
                  <a:cubicBezTo>
                    <a:pt x="76" y="1"/>
                    <a:pt x="63" y="4"/>
                    <a:pt x="49" y="11"/>
                  </a:cubicBezTo>
                  <a:cubicBezTo>
                    <a:pt x="13" y="23"/>
                    <a:pt x="1" y="82"/>
                    <a:pt x="13" y="106"/>
                  </a:cubicBezTo>
                  <a:cubicBezTo>
                    <a:pt x="120" y="273"/>
                    <a:pt x="227" y="428"/>
                    <a:pt x="334" y="582"/>
                  </a:cubicBezTo>
                  <a:cubicBezTo>
                    <a:pt x="343" y="609"/>
                    <a:pt x="372" y="623"/>
                    <a:pt x="401" y="623"/>
                  </a:cubicBezTo>
                  <a:cubicBezTo>
                    <a:pt x="411" y="623"/>
                    <a:pt x="421" y="621"/>
                    <a:pt x="430" y="618"/>
                  </a:cubicBezTo>
                  <a:cubicBezTo>
                    <a:pt x="465" y="594"/>
                    <a:pt x="477" y="535"/>
                    <a:pt x="465" y="511"/>
                  </a:cubicBezTo>
                  <a:cubicBezTo>
                    <a:pt x="358" y="368"/>
                    <a:pt x="263" y="201"/>
                    <a:pt x="156" y="35"/>
                  </a:cubicBezTo>
                  <a:cubicBezTo>
                    <a:pt x="147" y="18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152000" y="1412100"/>
              <a:ext cx="11925" cy="14500"/>
            </a:xfrm>
            <a:custGeom>
              <a:rect b="b" l="l" r="r" t="t"/>
              <a:pathLst>
                <a:path extrusionOk="0" h="580" w="477">
                  <a:moveTo>
                    <a:pt x="71" y="0"/>
                  </a:moveTo>
                  <a:cubicBezTo>
                    <a:pt x="62" y="0"/>
                    <a:pt x="54" y="2"/>
                    <a:pt x="48" y="5"/>
                  </a:cubicBezTo>
                  <a:cubicBezTo>
                    <a:pt x="12" y="41"/>
                    <a:pt x="0" y="64"/>
                    <a:pt x="12" y="112"/>
                  </a:cubicBezTo>
                  <a:cubicBezTo>
                    <a:pt x="96" y="279"/>
                    <a:pt x="203" y="422"/>
                    <a:pt x="346" y="553"/>
                  </a:cubicBezTo>
                  <a:cubicBezTo>
                    <a:pt x="357" y="570"/>
                    <a:pt x="375" y="579"/>
                    <a:pt x="393" y="579"/>
                  </a:cubicBezTo>
                  <a:cubicBezTo>
                    <a:pt x="411" y="579"/>
                    <a:pt x="429" y="570"/>
                    <a:pt x="441" y="553"/>
                  </a:cubicBezTo>
                  <a:cubicBezTo>
                    <a:pt x="477" y="529"/>
                    <a:pt x="477" y="481"/>
                    <a:pt x="441" y="457"/>
                  </a:cubicBezTo>
                  <a:cubicBezTo>
                    <a:pt x="417" y="410"/>
                    <a:pt x="381" y="374"/>
                    <a:pt x="357" y="350"/>
                  </a:cubicBezTo>
                  <a:lnTo>
                    <a:pt x="310" y="302"/>
                  </a:lnTo>
                  <a:cubicBezTo>
                    <a:pt x="310" y="291"/>
                    <a:pt x="298" y="291"/>
                    <a:pt x="298" y="279"/>
                  </a:cubicBezTo>
                  <a:lnTo>
                    <a:pt x="286" y="255"/>
                  </a:lnTo>
                  <a:cubicBezTo>
                    <a:pt x="227" y="183"/>
                    <a:pt x="179" y="112"/>
                    <a:pt x="143" y="41"/>
                  </a:cubicBezTo>
                  <a:cubicBezTo>
                    <a:pt x="134" y="14"/>
                    <a:pt x="99" y="0"/>
                    <a:pt x="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4162425" y="1404175"/>
              <a:ext cx="8650" cy="7750"/>
            </a:xfrm>
            <a:custGeom>
              <a:rect b="b" l="l" r="r" t="t"/>
              <a:pathLst>
                <a:path extrusionOk="0" h="310" w="346">
                  <a:moveTo>
                    <a:pt x="83" y="0"/>
                  </a:moveTo>
                  <a:cubicBezTo>
                    <a:pt x="71" y="0"/>
                    <a:pt x="48" y="12"/>
                    <a:pt x="24" y="12"/>
                  </a:cubicBezTo>
                  <a:cubicBezTo>
                    <a:pt x="12" y="24"/>
                    <a:pt x="0" y="36"/>
                    <a:pt x="12" y="72"/>
                  </a:cubicBezTo>
                  <a:cubicBezTo>
                    <a:pt x="12" y="84"/>
                    <a:pt x="24" y="119"/>
                    <a:pt x="24" y="131"/>
                  </a:cubicBezTo>
                  <a:lnTo>
                    <a:pt x="191" y="298"/>
                  </a:lnTo>
                  <a:cubicBezTo>
                    <a:pt x="202" y="310"/>
                    <a:pt x="214" y="310"/>
                    <a:pt x="250" y="310"/>
                  </a:cubicBezTo>
                  <a:cubicBezTo>
                    <a:pt x="262" y="310"/>
                    <a:pt x="298" y="298"/>
                    <a:pt x="310" y="298"/>
                  </a:cubicBezTo>
                  <a:cubicBezTo>
                    <a:pt x="321" y="274"/>
                    <a:pt x="345" y="262"/>
                    <a:pt x="321" y="238"/>
                  </a:cubicBezTo>
                  <a:cubicBezTo>
                    <a:pt x="321" y="215"/>
                    <a:pt x="310" y="191"/>
                    <a:pt x="310" y="179"/>
                  </a:cubicBezTo>
                  <a:cubicBezTo>
                    <a:pt x="250" y="119"/>
                    <a:pt x="191" y="72"/>
                    <a:pt x="143" y="12"/>
                  </a:cubicBezTo>
                  <a:cubicBezTo>
                    <a:pt x="131" y="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4170450" y="1382600"/>
              <a:ext cx="11025" cy="11550"/>
            </a:xfrm>
            <a:custGeom>
              <a:rect b="b" l="l" r="r" t="t"/>
              <a:pathLst>
                <a:path extrusionOk="0" h="462" w="441">
                  <a:moveTo>
                    <a:pt x="85" y="0"/>
                  </a:moveTo>
                  <a:cubicBezTo>
                    <a:pt x="66" y="0"/>
                    <a:pt x="48" y="6"/>
                    <a:pt x="36" y="18"/>
                  </a:cubicBezTo>
                  <a:cubicBezTo>
                    <a:pt x="0" y="54"/>
                    <a:pt x="0" y="101"/>
                    <a:pt x="36" y="125"/>
                  </a:cubicBezTo>
                  <a:lnTo>
                    <a:pt x="298" y="435"/>
                  </a:lnTo>
                  <a:cubicBezTo>
                    <a:pt x="316" y="453"/>
                    <a:pt x="334" y="462"/>
                    <a:pt x="352" y="462"/>
                  </a:cubicBezTo>
                  <a:cubicBezTo>
                    <a:pt x="370" y="462"/>
                    <a:pt x="387" y="453"/>
                    <a:pt x="405" y="435"/>
                  </a:cubicBezTo>
                  <a:cubicBezTo>
                    <a:pt x="441" y="411"/>
                    <a:pt x="441" y="363"/>
                    <a:pt x="405" y="339"/>
                  </a:cubicBezTo>
                  <a:lnTo>
                    <a:pt x="143" y="18"/>
                  </a:lnTo>
                  <a:cubicBezTo>
                    <a:pt x="125" y="6"/>
                    <a:pt x="105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3914475" y="1357075"/>
              <a:ext cx="53175" cy="46525"/>
            </a:xfrm>
            <a:custGeom>
              <a:rect b="b" l="l" r="r" t="t"/>
              <a:pathLst>
                <a:path extrusionOk="0" h="1861" w="2127">
                  <a:moveTo>
                    <a:pt x="103" y="1"/>
                  </a:moveTo>
                  <a:cubicBezTo>
                    <a:pt x="40" y="1"/>
                    <a:pt x="0" y="106"/>
                    <a:pt x="60" y="146"/>
                  </a:cubicBezTo>
                  <a:cubicBezTo>
                    <a:pt x="738" y="670"/>
                    <a:pt x="1369" y="1241"/>
                    <a:pt x="1965" y="1837"/>
                  </a:cubicBezTo>
                  <a:cubicBezTo>
                    <a:pt x="1984" y="1853"/>
                    <a:pt x="2004" y="1860"/>
                    <a:pt x="2022" y="1860"/>
                  </a:cubicBezTo>
                  <a:cubicBezTo>
                    <a:pt x="2083" y="1860"/>
                    <a:pt x="2127" y="1784"/>
                    <a:pt x="2072" y="1730"/>
                  </a:cubicBezTo>
                  <a:cubicBezTo>
                    <a:pt x="1465" y="1122"/>
                    <a:pt x="822" y="539"/>
                    <a:pt x="143" y="15"/>
                  </a:cubicBezTo>
                  <a:cubicBezTo>
                    <a:pt x="129" y="5"/>
                    <a:pt x="115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3949600" y="1360350"/>
              <a:ext cx="17575" cy="15650"/>
            </a:xfrm>
            <a:custGeom>
              <a:rect b="b" l="l" r="r" t="t"/>
              <a:pathLst>
                <a:path extrusionOk="0" h="626" w="703">
                  <a:moveTo>
                    <a:pt x="82" y="0"/>
                  </a:moveTo>
                  <a:cubicBezTo>
                    <a:pt x="63" y="0"/>
                    <a:pt x="42" y="9"/>
                    <a:pt x="24" y="27"/>
                  </a:cubicBezTo>
                  <a:cubicBezTo>
                    <a:pt x="0" y="51"/>
                    <a:pt x="0" y="98"/>
                    <a:pt x="24" y="122"/>
                  </a:cubicBezTo>
                  <a:cubicBezTo>
                    <a:pt x="202" y="289"/>
                    <a:pt x="381" y="444"/>
                    <a:pt x="560" y="598"/>
                  </a:cubicBezTo>
                  <a:cubicBezTo>
                    <a:pt x="577" y="616"/>
                    <a:pt x="598" y="625"/>
                    <a:pt x="618" y="625"/>
                  </a:cubicBezTo>
                  <a:cubicBezTo>
                    <a:pt x="637" y="625"/>
                    <a:pt x="655" y="616"/>
                    <a:pt x="667" y="598"/>
                  </a:cubicBezTo>
                  <a:cubicBezTo>
                    <a:pt x="703" y="575"/>
                    <a:pt x="703" y="527"/>
                    <a:pt x="667" y="503"/>
                  </a:cubicBezTo>
                  <a:cubicBezTo>
                    <a:pt x="488" y="337"/>
                    <a:pt x="310" y="182"/>
                    <a:pt x="131" y="27"/>
                  </a:cubicBezTo>
                  <a:cubicBezTo>
                    <a:pt x="119" y="9"/>
                    <a:pt x="101" y="0"/>
                    <a:pt x="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971625" y="1365475"/>
              <a:ext cx="8950" cy="7775"/>
            </a:xfrm>
            <a:custGeom>
              <a:rect b="b" l="l" r="r" t="t"/>
              <a:pathLst>
                <a:path extrusionOk="0" h="311" w="358">
                  <a:moveTo>
                    <a:pt x="60" y="1"/>
                  </a:moveTo>
                  <a:cubicBezTo>
                    <a:pt x="36" y="1"/>
                    <a:pt x="24" y="12"/>
                    <a:pt x="12" y="24"/>
                  </a:cubicBezTo>
                  <a:cubicBezTo>
                    <a:pt x="0" y="36"/>
                    <a:pt x="0" y="72"/>
                    <a:pt x="0" y="84"/>
                  </a:cubicBezTo>
                  <a:cubicBezTo>
                    <a:pt x="0" y="96"/>
                    <a:pt x="12" y="108"/>
                    <a:pt x="24" y="132"/>
                  </a:cubicBezTo>
                  <a:cubicBezTo>
                    <a:pt x="95" y="191"/>
                    <a:pt x="179" y="239"/>
                    <a:pt x="238" y="298"/>
                  </a:cubicBezTo>
                  <a:cubicBezTo>
                    <a:pt x="250" y="310"/>
                    <a:pt x="274" y="310"/>
                    <a:pt x="298" y="310"/>
                  </a:cubicBezTo>
                  <a:cubicBezTo>
                    <a:pt x="310" y="310"/>
                    <a:pt x="322" y="298"/>
                    <a:pt x="333" y="274"/>
                  </a:cubicBezTo>
                  <a:cubicBezTo>
                    <a:pt x="357" y="262"/>
                    <a:pt x="357" y="239"/>
                    <a:pt x="357" y="215"/>
                  </a:cubicBezTo>
                  <a:cubicBezTo>
                    <a:pt x="357" y="203"/>
                    <a:pt x="333" y="191"/>
                    <a:pt x="322" y="179"/>
                  </a:cubicBezTo>
                  <a:cubicBezTo>
                    <a:pt x="250" y="108"/>
                    <a:pt x="167" y="72"/>
                    <a:pt x="119" y="12"/>
                  </a:cubicBezTo>
                  <a:cubicBezTo>
                    <a:pt x="95" y="1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3984125" y="1358475"/>
              <a:ext cx="10725" cy="11950"/>
            </a:xfrm>
            <a:custGeom>
              <a:rect b="b" l="l" r="r" t="t"/>
              <a:pathLst>
                <a:path extrusionOk="0" h="478" w="429">
                  <a:moveTo>
                    <a:pt x="84" y="1"/>
                  </a:moveTo>
                  <a:cubicBezTo>
                    <a:pt x="66" y="1"/>
                    <a:pt x="48" y="7"/>
                    <a:pt x="36" y="19"/>
                  </a:cubicBezTo>
                  <a:cubicBezTo>
                    <a:pt x="0" y="54"/>
                    <a:pt x="0" y="102"/>
                    <a:pt x="36" y="126"/>
                  </a:cubicBezTo>
                  <a:cubicBezTo>
                    <a:pt x="119" y="245"/>
                    <a:pt x="214" y="352"/>
                    <a:pt x="298" y="459"/>
                  </a:cubicBezTo>
                  <a:cubicBezTo>
                    <a:pt x="316" y="471"/>
                    <a:pt x="334" y="477"/>
                    <a:pt x="351" y="477"/>
                  </a:cubicBezTo>
                  <a:cubicBezTo>
                    <a:pt x="369" y="477"/>
                    <a:pt x="387" y="471"/>
                    <a:pt x="405" y="459"/>
                  </a:cubicBezTo>
                  <a:cubicBezTo>
                    <a:pt x="429" y="423"/>
                    <a:pt x="429" y="376"/>
                    <a:pt x="405" y="352"/>
                  </a:cubicBezTo>
                  <a:cubicBezTo>
                    <a:pt x="310" y="245"/>
                    <a:pt x="226" y="138"/>
                    <a:pt x="131" y="19"/>
                  </a:cubicBezTo>
                  <a:cubicBezTo>
                    <a:pt x="119" y="7"/>
                    <a:pt x="10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4001975" y="1349550"/>
              <a:ext cx="24375" cy="24725"/>
            </a:xfrm>
            <a:custGeom>
              <a:rect b="b" l="l" r="r" t="t"/>
              <a:pathLst>
                <a:path extrusionOk="0" h="989" w="975">
                  <a:moveTo>
                    <a:pt x="84" y="1"/>
                  </a:moveTo>
                  <a:cubicBezTo>
                    <a:pt x="66" y="1"/>
                    <a:pt x="48" y="7"/>
                    <a:pt x="36" y="18"/>
                  </a:cubicBezTo>
                  <a:cubicBezTo>
                    <a:pt x="1" y="54"/>
                    <a:pt x="1" y="90"/>
                    <a:pt x="36" y="126"/>
                  </a:cubicBezTo>
                  <a:cubicBezTo>
                    <a:pt x="310" y="364"/>
                    <a:pt x="584" y="649"/>
                    <a:pt x="810" y="959"/>
                  </a:cubicBezTo>
                  <a:cubicBezTo>
                    <a:pt x="828" y="980"/>
                    <a:pt x="850" y="989"/>
                    <a:pt x="872" y="989"/>
                  </a:cubicBezTo>
                  <a:cubicBezTo>
                    <a:pt x="925" y="989"/>
                    <a:pt x="975" y="938"/>
                    <a:pt x="941" y="888"/>
                  </a:cubicBezTo>
                  <a:cubicBezTo>
                    <a:pt x="715" y="554"/>
                    <a:pt x="453" y="257"/>
                    <a:pt x="132" y="18"/>
                  </a:cubicBezTo>
                  <a:cubicBezTo>
                    <a:pt x="120" y="7"/>
                    <a:pt x="102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020125" y="1347250"/>
              <a:ext cx="14625" cy="15675"/>
            </a:xfrm>
            <a:custGeom>
              <a:rect b="b" l="l" r="r" t="t"/>
              <a:pathLst>
                <a:path extrusionOk="0" h="627" w="585">
                  <a:moveTo>
                    <a:pt x="91" y="0"/>
                  </a:moveTo>
                  <a:cubicBezTo>
                    <a:pt x="64" y="0"/>
                    <a:pt x="33" y="22"/>
                    <a:pt x="25" y="39"/>
                  </a:cubicBezTo>
                  <a:cubicBezTo>
                    <a:pt x="1" y="51"/>
                    <a:pt x="25" y="87"/>
                    <a:pt x="48" y="134"/>
                  </a:cubicBezTo>
                  <a:lnTo>
                    <a:pt x="60" y="146"/>
                  </a:lnTo>
                  <a:lnTo>
                    <a:pt x="96" y="170"/>
                  </a:lnTo>
                  <a:cubicBezTo>
                    <a:pt x="108" y="182"/>
                    <a:pt x="144" y="206"/>
                    <a:pt x="156" y="218"/>
                  </a:cubicBezTo>
                  <a:cubicBezTo>
                    <a:pt x="203" y="241"/>
                    <a:pt x="227" y="289"/>
                    <a:pt x="263" y="337"/>
                  </a:cubicBezTo>
                  <a:cubicBezTo>
                    <a:pt x="322" y="408"/>
                    <a:pt x="382" y="491"/>
                    <a:pt x="441" y="587"/>
                  </a:cubicBezTo>
                  <a:cubicBezTo>
                    <a:pt x="450" y="613"/>
                    <a:pt x="486" y="627"/>
                    <a:pt x="513" y="627"/>
                  </a:cubicBezTo>
                  <a:cubicBezTo>
                    <a:pt x="522" y="627"/>
                    <a:pt x="531" y="625"/>
                    <a:pt x="537" y="622"/>
                  </a:cubicBezTo>
                  <a:cubicBezTo>
                    <a:pt x="572" y="610"/>
                    <a:pt x="584" y="539"/>
                    <a:pt x="572" y="515"/>
                  </a:cubicBezTo>
                  <a:cubicBezTo>
                    <a:pt x="453" y="325"/>
                    <a:pt x="298" y="146"/>
                    <a:pt x="120" y="15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4038875" y="1345450"/>
              <a:ext cx="10750" cy="11575"/>
            </a:xfrm>
            <a:custGeom>
              <a:rect b="b" l="l" r="r" t="t"/>
              <a:pathLst>
                <a:path extrusionOk="0" h="463" w="430">
                  <a:moveTo>
                    <a:pt x="83" y="1"/>
                  </a:moveTo>
                  <a:cubicBezTo>
                    <a:pt x="63" y="1"/>
                    <a:pt x="43" y="10"/>
                    <a:pt x="25" y="28"/>
                  </a:cubicBezTo>
                  <a:cubicBezTo>
                    <a:pt x="1" y="51"/>
                    <a:pt x="1" y="99"/>
                    <a:pt x="25" y="123"/>
                  </a:cubicBezTo>
                  <a:lnTo>
                    <a:pt x="299" y="444"/>
                  </a:lnTo>
                  <a:cubicBezTo>
                    <a:pt x="310" y="456"/>
                    <a:pt x="328" y="462"/>
                    <a:pt x="348" y="462"/>
                  </a:cubicBezTo>
                  <a:cubicBezTo>
                    <a:pt x="367" y="462"/>
                    <a:pt x="388" y="456"/>
                    <a:pt x="406" y="444"/>
                  </a:cubicBezTo>
                  <a:cubicBezTo>
                    <a:pt x="430" y="409"/>
                    <a:pt x="430" y="361"/>
                    <a:pt x="406" y="337"/>
                  </a:cubicBezTo>
                  <a:lnTo>
                    <a:pt x="132" y="28"/>
                  </a:lnTo>
                  <a:cubicBezTo>
                    <a:pt x="120" y="10"/>
                    <a:pt x="102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4058825" y="1340325"/>
              <a:ext cx="11925" cy="11325"/>
            </a:xfrm>
            <a:custGeom>
              <a:rect b="b" l="l" r="r" t="t"/>
              <a:pathLst>
                <a:path extrusionOk="0" h="453" w="477">
                  <a:moveTo>
                    <a:pt x="85" y="0"/>
                  </a:moveTo>
                  <a:cubicBezTo>
                    <a:pt x="66" y="0"/>
                    <a:pt x="48" y="6"/>
                    <a:pt x="36" y="18"/>
                  </a:cubicBezTo>
                  <a:cubicBezTo>
                    <a:pt x="1" y="54"/>
                    <a:pt x="1" y="90"/>
                    <a:pt x="36" y="125"/>
                  </a:cubicBezTo>
                  <a:lnTo>
                    <a:pt x="346" y="435"/>
                  </a:lnTo>
                  <a:cubicBezTo>
                    <a:pt x="364" y="447"/>
                    <a:pt x="382" y="453"/>
                    <a:pt x="399" y="453"/>
                  </a:cubicBezTo>
                  <a:cubicBezTo>
                    <a:pt x="417" y="453"/>
                    <a:pt x="435" y="447"/>
                    <a:pt x="453" y="435"/>
                  </a:cubicBezTo>
                  <a:cubicBezTo>
                    <a:pt x="477" y="411"/>
                    <a:pt x="477" y="364"/>
                    <a:pt x="453" y="328"/>
                  </a:cubicBezTo>
                  <a:lnTo>
                    <a:pt x="144" y="18"/>
                  </a:lnTo>
                  <a:cubicBezTo>
                    <a:pt x="126" y="6"/>
                    <a:pt x="105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074600" y="1340475"/>
              <a:ext cx="11050" cy="8650"/>
            </a:xfrm>
            <a:custGeom>
              <a:rect b="b" l="l" r="r" t="t"/>
              <a:pathLst>
                <a:path extrusionOk="0" h="346" w="442">
                  <a:moveTo>
                    <a:pt x="84" y="0"/>
                  </a:moveTo>
                  <a:cubicBezTo>
                    <a:pt x="72" y="0"/>
                    <a:pt x="48" y="12"/>
                    <a:pt x="24" y="12"/>
                  </a:cubicBezTo>
                  <a:cubicBezTo>
                    <a:pt x="1" y="48"/>
                    <a:pt x="1" y="84"/>
                    <a:pt x="24" y="119"/>
                  </a:cubicBezTo>
                  <a:cubicBezTo>
                    <a:pt x="132" y="179"/>
                    <a:pt x="215" y="250"/>
                    <a:pt x="298" y="322"/>
                  </a:cubicBezTo>
                  <a:cubicBezTo>
                    <a:pt x="310" y="346"/>
                    <a:pt x="322" y="346"/>
                    <a:pt x="358" y="346"/>
                  </a:cubicBezTo>
                  <a:cubicBezTo>
                    <a:pt x="370" y="346"/>
                    <a:pt x="405" y="322"/>
                    <a:pt x="417" y="322"/>
                  </a:cubicBezTo>
                  <a:cubicBezTo>
                    <a:pt x="441" y="298"/>
                    <a:pt x="441" y="250"/>
                    <a:pt x="417" y="227"/>
                  </a:cubicBezTo>
                  <a:cubicBezTo>
                    <a:pt x="322" y="143"/>
                    <a:pt x="239" y="72"/>
                    <a:pt x="144" y="12"/>
                  </a:cubicBezTo>
                  <a:cubicBezTo>
                    <a:pt x="132" y="0"/>
                    <a:pt x="120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4097225" y="1334525"/>
              <a:ext cx="8650" cy="7750"/>
            </a:xfrm>
            <a:custGeom>
              <a:rect b="b" l="l" r="r" t="t"/>
              <a:pathLst>
                <a:path extrusionOk="0" h="310" w="346">
                  <a:moveTo>
                    <a:pt x="96" y="0"/>
                  </a:moveTo>
                  <a:cubicBezTo>
                    <a:pt x="72" y="0"/>
                    <a:pt x="48" y="12"/>
                    <a:pt x="36" y="12"/>
                  </a:cubicBezTo>
                  <a:cubicBezTo>
                    <a:pt x="12" y="24"/>
                    <a:pt x="1" y="36"/>
                    <a:pt x="12" y="72"/>
                  </a:cubicBezTo>
                  <a:cubicBezTo>
                    <a:pt x="12" y="84"/>
                    <a:pt x="36" y="119"/>
                    <a:pt x="36" y="131"/>
                  </a:cubicBezTo>
                  <a:cubicBezTo>
                    <a:pt x="96" y="191"/>
                    <a:pt x="155" y="238"/>
                    <a:pt x="191" y="298"/>
                  </a:cubicBezTo>
                  <a:cubicBezTo>
                    <a:pt x="203" y="310"/>
                    <a:pt x="227" y="310"/>
                    <a:pt x="251" y="310"/>
                  </a:cubicBezTo>
                  <a:cubicBezTo>
                    <a:pt x="274" y="310"/>
                    <a:pt x="298" y="298"/>
                    <a:pt x="310" y="298"/>
                  </a:cubicBezTo>
                  <a:cubicBezTo>
                    <a:pt x="334" y="286"/>
                    <a:pt x="346" y="262"/>
                    <a:pt x="334" y="238"/>
                  </a:cubicBezTo>
                  <a:cubicBezTo>
                    <a:pt x="334" y="227"/>
                    <a:pt x="310" y="191"/>
                    <a:pt x="310" y="179"/>
                  </a:cubicBezTo>
                  <a:lnTo>
                    <a:pt x="155" y="12"/>
                  </a:lnTo>
                  <a:cubicBezTo>
                    <a:pt x="132" y="0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4038875" y="1450425"/>
              <a:ext cx="14625" cy="15200"/>
            </a:xfrm>
            <a:custGeom>
              <a:rect b="b" l="l" r="r" t="t"/>
              <a:pathLst>
                <a:path extrusionOk="0" h="608" w="585">
                  <a:moveTo>
                    <a:pt x="75" y="1"/>
                  </a:moveTo>
                  <a:cubicBezTo>
                    <a:pt x="47" y="1"/>
                    <a:pt x="20" y="9"/>
                    <a:pt x="13" y="32"/>
                  </a:cubicBezTo>
                  <a:cubicBezTo>
                    <a:pt x="1" y="67"/>
                    <a:pt x="1" y="115"/>
                    <a:pt x="49" y="139"/>
                  </a:cubicBezTo>
                  <a:cubicBezTo>
                    <a:pt x="60" y="151"/>
                    <a:pt x="84" y="163"/>
                    <a:pt x="108" y="186"/>
                  </a:cubicBezTo>
                  <a:lnTo>
                    <a:pt x="132" y="210"/>
                  </a:lnTo>
                  <a:cubicBezTo>
                    <a:pt x="132" y="210"/>
                    <a:pt x="144" y="210"/>
                    <a:pt x="144" y="222"/>
                  </a:cubicBezTo>
                  <a:cubicBezTo>
                    <a:pt x="191" y="258"/>
                    <a:pt x="227" y="293"/>
                    <a:pt x="251" y="329"/>
                  </a:cubicBezTo>
                  <a:cubicBezTo>
                    <a:pt x="263" y="341"/>
                    <a:pt x="287" y="365"/>
                    <a:pt x="299" y="389"/>
                  </a:cubicBezTo>
                  <a:lnTo>
                    <a:pt x="322" y="424"/>
                  </a:lnTo>
                  <a:cubicBezTo>
                    <a:pt x="322" y="424"/>
                    <a:pt x="322" y="436"/>
                    <a:pt x="346" y="436"/>
                  </a:cubicBezTo>
                  <a:lnTo>
                    <a:pt x="430" y="567"/>
                  </a:lnTo>
                  <a:cubicBezTo>
                    <a:pt x="438" y="594"/>
                    <a:pt x="474" y="608"/>
                    <a:pt x="507" y="608"/>
                  </a:cubicBezTo>
                  <a:cubicBezTo>
                    <a:pt x="517" y="608"/>
                    <a:pt x="528" y="606"/>
                    <a:pt x="537" y="603"/>
                  </a:cubicBezTo>
                  <a:cubicBezTo>
                    <a:pt x="561" y="579"/>
                    <a:pt x="584" y="544"/>
                    <a:pt x="561" y="496"/>
                  </a:cubicBezTo>
                  <a:cubicBezTo>
                    <a:pt x="453" y="293"/>
                    <a:pt x="310" y="127"/>
                    <a:pt x="120" y="8"/>
                  </a:cubicBezTo>
                  <a:cubicBezTo>
                    <a:pt x="107" y="3"/>
                    <a:pt x="91" y="1"/>
                    <a:pt x="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4053775" y="1443600"/>
              <a:ext cx="11925" cy="12625"/>
            </a:xfrm>
            <a:custGeom>
              <a:rect b="b" l="l" r="r" t="t"/>
              <a:pathLst>
                <a:path extrusionOk="0" h="505" w="477">
                  <a:moveTo>
                    <a:pt x="78" y="0"/>
                  </a:moveTo>
                  <a:cubicBezTo>
                    <a:pt x="49" y="0"/>
                    <a:pt x="20" y="11"/>
                    <a:pt x="12" y="43"/>
                  </a:cubicBezTo>
                  <a:cubicBezTo>
                    <a:pt x="0" y="66"/>
                    <a:pt x="0" y="126"/>
                    <a:pt x="48" y="138"/>
                  </a:cubicBezTo>
                  <a:cubicBezTo>
                    <a:pt x="72" y="162"/>
                    <a:pt x="107" y="185"/>
                    <a:pt x="131" y="197"/>
                  </a:cubicBezTo>
                  <a:lnTo>
                    <a:pt x="143" y="221"/>
                  </a:lnTo>
                  <a:lnTo>
                    <a:pt x="155" y="233"/>
                  </a:lnTo>
                  <a:lnTo>
                    <a:pt x="203" y="281"/>
                  </a:lnTo>
                  <a:lnTo>
                    <a:pt x="250" y="328"/>
                  </a:lnTo>
                  <a:lnTo>
                    <a:pt x="250" y="340"/>
                  </a:lnTo>
                  <a:cubicBezTo>
                    <a:pt x="250" y="352"/>
                    <a:pt x="262" y="352"/>
                    <a:pt x="262" y="364"/>
                  </a:cubicBezTo>
                  <a:cubicBezTo>
                    <a:pt x="274" y="400"/>
                    <a:pt x="310" y="424"/>
                    <a:pt x="322" y="471"/>
                  </a:cubicBezTo>
                  <a:cubicBezTo>
                    <a:pt x="330" y="488"/>
                    <a:pt x="362" y="505"/>
                    <a:pt x="393" y="505"/>
                  </a:cubicBezTo>
                  <a:cubicBezTo>
                    <a:pt x="406" y="505"/>
                    <a:pt x="418" y="502"/>
                    <a:pt x="429" y="495"/>
                  </a:cubicBezTo>
                  <a:cubicBezTo>
                    <a:pt x="453" y="471"/>
                    <a:pt x="476" y="436"/>
                    <a:pt x="453" y="400"/>
                  </a:cubicBezTo>
                  <a:cubicBezTo>
                    <a:pt x="381" y="221"/>
                    <a:pt x="262" y="90"/>
                    <a:pt x="119" y="7"/>
                  </a:cubicBezTo>
                  <a:cubicBezTo>
                    <a:pt x="107" y="3"/>
                    <a:pt x="93" y="0"/>
                    <a:pt x="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4070725" y="1434750"/>
              <a:ext cx="9550" cy="8875"/>
            </a:xfrm>
            <a:custGeom>
              <a:rect b="b" l="l" r="r" t="t"/>
              <a:pathLst>
                <a:path extrusionOk="0" h="355" w="382">
                  <a:moveTo>
                    <a:pt x="86" y="1"/>
                  </a:moveTo>
                  <a:cubicBezTo>
                    <a:pt x="66" y="1"/>
                    <a:pt x="49" y="10"/>
                    <a:pt x="37" y="28"/>
                  </a:cubicBezTo>
                  <a:cubicBezTo>
                    <a:pt x="1" y="51"/>
                    <a:pt x="1" y="99"/>
                    <a:pt x="37" y="123"/>
                  </a:cubicBezTo>
                  <a:cubicBezTo>
                    <a:pt x="108" y="182"/>
                    <a:pt x="168" y="266"/>
                    <a:pt x="239" y="337"/>
                  </a:cubicBezTo>
                  <a:cubicBezTo>
                    <a:pt x="257" y="349"/>
                    <a:pt x="278" y="355"/>
                    <a:pt x="297" y="355"/>
                  </a:cubicBezTo>
                  <a:cubicBezTo>
                    <a:pt x="316" y="355"/>
                    <a:pt x="334" y="349"/>
                    <a:pt x="346" y="337"/>
                  </a:cubicBezTo>
                  <a:cubicBezTo>
                    <a:pt x="382" y="301"/>
                    <a:pt x="382" y="266"/>
                    <a:pt x="346" y="230"/>
                  </a:cubicBezTo>
                  <a:lnTo>
                    <a:pt x="144" y="28"/>
                  </a:lnTo>
                  <a:cubicBezTo>
                    <a:pt x="126" y="10"/>
                    <a:pt x="105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4077575" y="1426650"/>
              <a:ext cx="9250" cy="8875"/>
            </a:xfrm>
            <a:custGeom>
              <a:rect b="b" l="l" r="r" t="t"/>
              <a:pathLst>
                <a:path extrusionOk="0" h="355" w="370">
                  <a:moveTo>
                    <a:pt x="78" y="0"/>
                  </a:moveTo>
                  <a:cubicBezTo>
                    <a:pt x="60" y="0"/>
                    <a:pt x="42" y="6"/>
                    <a:pt x="25" y="18"/>
                  </a:cubicBezTo>
                  <a:cubicBezTo>
                    <a:pt x="1" y="42"/>
                    <a:pt x="1" y="90"/>
                    <a:pt x="25" y="125"/>
                  </a:cubicBezTo>
                  <a:cubicBezTo>
                    <a:pt x="96" y="197"/>
                    <a:pt x="179" y="256"/>
                    <a:pt x="239" y="328"/>
                  </a:cubicBezTo>
                  <a:cubicBezTo>
                    <a:pt x="251" y="346"/>
                    <a:pt x="269" y="354"/>
                    <a:pt x="288" y="354"/>
                  </a:cubicBezTo>
                  <a:cubicBezTo>
                    <a:pt x="307" y="354"/>
                    <a:pt x="328" y="346"/>
                    <a:pt x="346" y="328"/>
                  </a:cubicBezTo>
                  <a:cubicBezTo>
                    <a:pt x="370" y="304"/>
                    <a:pt x="370" y="256"/>
                    <a:pt x="346" y="232"/>
                  </a:cubicBezTo>
                  <a:cubicBezTo>
                    <a:pt x="263" y="149"/>
                    <a:pt x="191" y="90"/>
                    <a:pt x="132" y="18"/>
                  </a:cubicBezTo>
                  <a:cubicBezTo>
                    <a:pt x="114" y="6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4095225" y="1347950"/>
              <a:ext cx="102650" cy="69025"/>
            </a:xfrm>
            <a:custGeom>
              <a:rect b="b" l="l" r="r" t="t"/>
              <a:pathLst>
                <a:path extrusionOk="0" h="2761" w="4106">
                  <a:moveTo>
                    <a:pt x="4001" y="0"/>
                  </a:moveTo>
                  <a:cubicBezTo>
                    <a:pt x="3988" y="0"/>
                    <a:pt x="3975" y="3"/>
                    <a:pt x="3962" y="11"/>
                  </a:cubicBezTo>
                  <a:cubicBezTo>
                    <a:pt x="2664" y="880"/>
                    <a:pt x="1378" y="1749"/>
                    <a:pt x="81" y="2618"/>
                  </a:cubicBezTo>
                  <a:cubicBezTo>
                    <a:pt x="1" y="2668"/>
                    <a:pt x="47" y="2760"/>
                    <a:pt x="113" y="2760"/>
                  </a:cubicBezTo>
                  <a:cubicBezTo>
                    <a:pt x="125" y="2760"/>
                    <a:pt x="139" y="2757"/>
                    <a:pt x="152" y="2749"/>
                  </a:cubicBezTo>
                  <a:cubicBezTo>
                    <a:pt x="1450" y="1880"/>
                    <a:pt x="2748" y="1011"/>
                    <a:pt x="4045" y="142"/>
                  </a:cubicBezTo>
                  <a:cubicBezTo>
                    <a:pt x="4105" y="92"/>
                    <a:pt x="4065" y="0"/>
                    <a:pt x="4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4123600" y="1319375"/>
              <a:ext cx="44825" cy="20900"/>
            </a:xfrm>
            <a:custGeom>
              <a:rect b="b" l="l" r="r" t="t"/>
              <a:pathLst>
                <a:path extrusionOk="0" h="836" w="1793">
                  <a:moveTo>
                    <a:pt x="1684" y="1"/>
                  </a:moveTo>
                  <a:cubicBezTo>
                    <a:pt x="1673" y="1"/>
                    <a:pt x="1661" y="4"/>
                    <a:pt x="1648" y="11"/>
                  </a:cubicBezTo>
                  <a:cubicBezTo>
                    <a:pt x="1160" y="309"/>
                    <a:pt x="636" y="535"/>
                    <a:pt x="89" y="678"/>
                  </a:cubicBezTo>
                  <a:cubicBezTo>
                    <a:pt x="1" y="711"/>
                    <a:pt x="24" y="835"/>
                    <a:pt x="104" y="835"/>
                  </a:cubicBezTo>
                  <a:cubicBezTo>
                    <a:pt x="110" y="835"/>
                    <a:pt x="117" y="834"/>
                    <a:pt x="124" y="833"/>
                  </a:cubicBezTo>
                  <a:cubicBezTo>
                    <a:pt x="684" y="678"/>
                    <a:pt x="1220" y="452"/>
                    <a:pt x="1732" y="142"/>
                  </a:cubicBezTo>
                  <a:cubicBezTo>
                    <a:pt x="1792" y="101"/>
                    <a:pt x="1750" y="1"/>
                    <a:pt x="1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15"/>
          <p:cNvGrpSpPr/>
          <p:nvPr/>
        </p:nvGrpSpPr>
        <p:grpSpPr>
          <a:xfrm rot="1839049">
            <a:off x="8299694" y="4124669"/>
            <a:ext cx="589961" cy="887738"/>
            <a:chOff x="1104300" y="1297600"/>
            <a:chExt cx="228025" cy="343125"/>
          </a:xfrm>
        </p:grpSpPr>
        <p:sp>
          <p:nvSpPr>
            <p:cNvPr id="413" name="Google Shape;413;p15"/>
            <p:cNvSpPr/>
            <p:nvPr/>
          </p:nvSpPr>
          <p:spPr>
            <a:xfrm>
              <a:off x="1104300" y="1297600"/>
              <a:ext cx="228025" cy="343125"/>
            </a:xfrm>
            <a:custGeom>
              <a:rect b="b" l="l" r="r" t="t"/>
              <a:pathLst>
                <a:path extrusionOk="0" h="13725" w="9121">
                  <a:moveTo>
                    <a:pt x="5489" y="358"/>
                  </a:moveTo>
                  <a:lnTo>
                    <a:pt x="5489" y="2573"/>
                  </a:lnTo>
                  <a:lnTo>
                    <a:pt x="5132" y="2573"/>
                  </a:lnTo>
                  <a:cubicBezTo>
                    <a:pt x="5096" y="2573"/>
                    <a:pt x="5048" y="2596"/>
                    <a:pt x="5013" y="2632"/>
                  </a:cubicBezTo>
                  <a:cubicBezTo>
                    <a:pt x="4989" y="2668"/>
                    <a:pt x="4953" y="2716"/>
                    <a:pt x="4953" y="2751"/>
                  </a:cubicBezTo>
                  <a:cubicBezTo>
                    <a:pt x="4953" y="2847"/>
                    <a:pt x="5037" y="2930"/>
                    <a:pt x="5132" y="2930"/>
                  </a:cubicBezTo>
                  <a:lnTo>
                    <a:pt x="5489" y="2930"/>
                  </a:lnTo>
                  <a:lnTo>
                    <a:pt x="5489" y="3501"/>
                  </a:lnTo>
                  <a:lnTo>
                    <a:pt x="5025" y="3501"/>
                  </a:lnTo>
                  <a:cubicBezTo>
                    <a:pt x="4941" y="3501"/>
                    <a:pt x="4846" y="3573"/>
                    <a:pt x="4846" y="3680"/>
                  </a:cubicBezTo>
                  <a:cubicBezTo>
                    <a:pt x="4846" y="3763"/>
                    <a:pt x="4929" y="3859"/>
                    <a:pt x="5025" y="3859"/>
                  </a:cubicBezTo>
                  <a:lnTo>
                    <a:pt x="5489" y="3859"/>
                  </a:lnTo>
                  <a:lnTo>
                    <a:pt x="5489" y="4275"/>
                  </a:lnTo>
                  <a:lnTo>
                    <a:pt x="5108" y="4275"/>
                  </a:lnTo>
                  <a:cubicBezTo>
                    <a:pt x="5013" y="4275"/>
                    <a:pt x="4929" y="4347"/>
                    <a:pt x="4929" y="4454"/>
                  </a:cubicBezTo>
                  <a:cubicBezTo>
                    <a:pt x="4929" y="4537"/>
                    <a:pt x="5001" y="4632"/>
                    <a:pt x="5108" y="4632"/>
                  </a:cubicBezTo>
                  <a:lnTo>
                    <a:pt x="5489" y="4632"/>
                  </a:lnTo>
                  <a:lnTo>
                    <a:pt x="5489" y="5359"/>
                  </a:lnTo>
                  <a:cubicBezTo>
                    <a:pt x="5255" y="5302"/>
                    <a:pt x="5024" y="5275"/>
                    <a:pt x="4793" y="5275"/>
                  </a:cubicBezTo>
                  <a:cubicBezTo>
                    <a:pt x="4590" y="5275"/>
                    <a:pt x="4386" y="5296"/>
                    <a:pt x="4179" y="5335"/>
                  </a:cubicBezTo>
                  <a:cubicBezTo>
                    <a:pt x="4167" y="5311"/>
                    <a:pt x="4155" y="5299"/>
                    <a:pt x="4120" y="5287"/>
                  </a:cubicBezTo>
                  <a:lnTo>
                    <a:pt x="4120" y="358"/>
                  </a:lnTo>
                  <a:close/>
                  <a:moveTo>
                    <a:pt x="4783" y="5626"/>
                  </a:moveTo>
                  <a:cubicBezTo>
                    <a:pt x="4918" y="5626"/>
                    <a:pt x="5054" y="5635"/>
                    <a:pt x="5191" y="5656"/>
                  </a:cubicBezTo>
                  <a:cubicBezTo>
                    <a:pt x="6013" y="5775"/>
                    <a:pt x="6775" y="6168"/>
                    <a:pt x="7370" y="6740"/>
                  </a:cubicBezTo>
                  <a:cubicBezTo>
                    <a:pt x="7561" y="6942"/>
                    <a:pt x="7739" y="7157"/>
                    <a:pt x="7906" y="7383"/>
                  </a:cubicBezTo>
                  <a:cubicBezTo>
                    <a:pt x="7489" y="7919"/>
                    <a:pt x="7037" y="8431"/>
                    <a:pt x="6382" y="8692"/>
                  </a:cubicBezTo>
                  <a:cubicBezTo>
                    <a:pt x="6035" y="8833"/>
                    <a:pt x="5655" y="8904"/>
                    <a:pt x="5275" y="8904"/>
                  </a:cubicBezTo>
                  <a:cubicBezTo>
                    <a:pt x="5043" y="8904"/>
                    <a:pt x="4810" y="8878"/>
                    <a:pt x="4584" y="8823"/>
                  </a:cubicBezTo>
                  <a:cubicBezTo>
                    <a:pt x="4286" y="8752"/>
                    <a:pt x="4001" y="8633"/>
                    <a:pt x="3739" y="8466"/>
                  </a:cubicBezTo>
                  <a:cubicBezTo>
                    <a:pt x="3453" y="8276"/>
                    <a:pt x="3203" y="8038"/>
                    <a:pt x="2917" y="7847"/>
                  </a:cubicBezTo>
                  <a:cubicBezTo>
                    <a:pt x="2528" y="7575"/>
                    <a:pt x="2092" y="7461"/>
                    <a:pt x="1646" y="7461"/>
                  </a:cubicBezTo>
                  <a:cubicBezTo>
                    <a:pt x="1546" y="7461"/>
                    <a:pt x="1446" y="7467"/>
                    <a:pt x="1346" y="7478"/>
                  </a:cubicBezTo>
                  <a:cubicBezTo>
                    <a:pt x="1477" y="7252"/>
                    <a:pt x="1608" y="7026"/>
                    <a:pt x="1798" y="6847"/>
                  </a:cubicBezTo>
                  <a:cubicBezTo>
                    <a:pt x="2060" y="6609"/>
                    <a:pt x="2334" y="6406"/>
                    <a:pt x="2667" y="6228"/>
                  </a:cubicBezTo>
                  <a:cubicBezTo>
                    <a:pt x="2679" y="6228"/>
                    <a:pt x="2691" y="6228"/>
                    <a:pt x="2727" y="6204"/>
                  </a:cubicBezTo>
                  <a:cubicBezTo>
                    <a:pt x="3377" y="5894"/>
                    <a:pt x="4069" y="5626"/>
                    <a:pt x="4783" y="5626"/>
                  </a:cubicBezTo>
                  <a:close/>
                  <a:moveTo>
                    <a:pt x="8073" y="7692"/>
                  </a:moveTo>
                  <a:cubicBezTo>
                    <a:pt x="8751" y="8871"/>
                    <a:pt x="8942" y="10324"/>
                    <a:pt x="8251" y="11550"/>
                  </a:cubicBezTo>
                  <a:cubicBezTo>
                    <a:pt x="7811" y="12300"/>
                    <a:pt x="7084" y="12860"/>
                    <a:pt x="6287" y="13122"/>
                  </a:cubicBezTo>
                  <a:cubicBezTo>
                    <a:pt x="5787" y="13283"/>
                    <a:pt x="5271" y="13350"/>
                    <a:pt x="4757" y="13350"/>
                  </a:cubicBezTo>
                  <a:cubicBezTo>
                    <a:pt x="4402" y="13350"/>
                    <a:pt x="4049" y="13318"/>
                    <a:pt x="3703" y="13264"/>
                  </a:cubicBezTo>
                  <a:cubicBezTo>
                    <a:pt x="2786" y="13110"/>
                    <a:pt x="1846" y="12764"/>
                    <a:pt x="1238" y="12026"/>
                  </a:cubicBezTo>
                  <a:cubicBezTo>
                    <a:pt x="703" y="11359"/>
                    <a:pt x="429" y="10407"/>
                    <a:pt x="512" y="9526"/>
                  </a:cubicBezTo>
                  <a:cubicBezTo>
                    <a:pt x="548" y="8990"/>
                    <a:pt x="774" y="8490"/>
                    <a:pt x="1048" y="8014"/>
                  </a:cubicBezTo>
                  <a:cubicBezTo>
                    <a:pt x="1072" y="7966"/>
                    <a:pt x="1107" y="7907"/>
                    <a:pt x="1119" y="7859"/>
                  </a:cubicBezTo>
                  <a:cubicBezTo>
                    <a:pt x="1292" y="7826"/>
                    <a:pt x="1468" y="7805"/>
                    <a:pt x="1643" y="7805"/>
                  </a:cubicBezTo>
                  <a:cubicBezTo>
                    <a:pt x="1843" y="7805"/>
                    <a:pt x="2042" y="7831"/>
                    <a:pt x="2239" y="7895"/>
                  </a:cubicBezTo>
                  <a:cubicBezTo>
                    <a:pt x="2596" y="8014"/>
                    <a:pt x="2870" y="8264"/>
                    <a:pt x="3155" y="8490"/>
                  </a:cubicBezTo>
                  <a:cubicBezTo>
                    <a:pt x="3644" y="8883"/>
                    <a:pt x="4203" y="9145"/>
                    <a:pt x="4822" y="9228"/>
                  </a:cubicBezTo>
                  <a:cubicBezTo>
                    <a:pt x="4960" y="9244"/>
                    <a:pt x="5099" y="9253"/>
                    <a:pt x="5238" y="9253"/>
                  </a:cubicBezTo>
                  <a:cubicBezTo>
                    <a:pt x="5711" y="9253"/>
                    <a:pt x="6185" y="9157"/>
                    <a:pt x="6608" y="8954"/>
                  </a:cubicBezTo>
                  <a:cubicBezTo>
                    <a:pt x="7215" y="8681"/>
                    <a:pt x="7668" y="8204"/>
                    <a:pt x="8073" y="7692"/>
                  </a:cubicBezTo>
                  <a:close/>
                  <a:moveTo>
                    <a:pt x="3477" y="1"/>
                  </a:moveTo>
                  <a:cubicBezTo>
                    <a:pt x="3263" y="1"/>
                    <a:pt x="3263" y="358"/>
                    <a:pt x="3477" y="358"/>
                  </a:cubicBezTo>
                  <a:lnTo>
                    <a:pt x="3763" y="358"/>
                  </a:lnTo>
                  <a:lnTo>
                    <a:pt x="3763" y="5359"/>
                  </a:lnTo>
                  <a:cubicBezTo>
                    <a:pt x="3036" y="5609"/>
                    <a:pt x="2310" y="5954"/>
                    <a:pt x="1715" y="6442"/>
                  </a:cubicBezTo>
                  <a:cubicBezTo>
                    <a:pt x="1369" y="6728"/>
                    <a:pt x="1155" y="7097"/>
                    <a:pt x="941" y="7466"/>
                  </a:cubicBezTo>
                  <a:cubicBezTo>
                    <a:pt x="679" y="7919"/>
                    <a:pt x="429" y="8383"/>
                    <a:pt x="286" y="8871"/>
                  </a:cubicBezTo>
                  <a:cubicBezTo>
                    <a:pt x="0" y="9812"/>
                    <a:pt x="167" y="10883"/>
                    <a:pt x="643" y="11740"/>
                  </a:cubicBezTo>
                  <a:cubicBezTo>
                    <a:pt x="1119" y="12633"/>
                    <a:pt x="1965" y="13205"/>
                    <a:pt x="2929" y="13467"/>
                  </a:cubicBezTo>
                  <a:cubicBezTo>
                    <a:pt x="3515" y="13632"/>
                    <a:pt x="4135" y="13725"/>
                    <a:pt x="4751" y="13725"/>
                  </a:cubicBezTo>
                  <a:cubicBezTo>
                    <a:pt x="6048" y="13725"/>
                    <a:pt x="7323" y="13310"/>
                    <a:pt x="8204" y="12276"/>
                  </a:cubicBezTo>
                  <a:cubicBezTo>
                    <a:pt x="8823" y="11550"/>
                    <a:pt x="9120" y="10586"/>
                    <a:pt x="9073" y="9621"/>
                  </a:cubicBezTo>
                  <a:cubicBezTo>
                    <a:pt x="9037" y="8657"/>
                    <a:pt x="8620" y="7740"/>
                    <a:pt x="8037" y="6978"/>
                  </a:cubicBezTo>
                  <a:cubicBezTo>
                    <a:pt x="7465" y="6252"/>
                    <a:pt x="6715" y="5716"/>
                    <a:pt x="5834" y="5442"/>
                  </a:cubicBezTo>
                  <a:cubicBezTo>
                    <a:pt x="5834" y="5430"/>
                    <a:pt x="5846" y="5418"/>
                    <a:pt x="5846" y="5406"/>
                  </a:cubicBezTo>
                  <a:lnTo>
                    <a:pt x="5846" y="358"/>
                  </a:lnTo>
                  <a:lnTo>
                    <a:pt x="6096" y="358"/>
                  </a:lnTo>
                  <a:cubicBezTo>
                    <a:pt x="6322" y="358"/>
                    <a:pt x="6322" y="1"/>
                    <a:pt x="6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134350" y="1528000"/>
              <a:ext cx="11650" cy="8950"/>
            </a:xfrm>
            <a:custGeom>
              <a:rect b="b" l="l" r="r" t="t"/>
              <a:pathLst>
                <a:path extrusionOk="0" h="358" w="466">
                  <a:moveTo>
                    <a:pt x="239" y="0"/>
                  </a:moveTo>
                  <a:cubicBezTo>
                    <a:pt x="1" y="0"/>
                    <a:pt x="1" y="358"/>
                    <a:pt x="239" y="358"/>
                  </a:cubicBezTo>
                  <a:cubicBezTo>
                    <a:pt x="465" y="358"/>
                    <a:pt x="465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140900" y="1550025"/>
              <a:ext cx="11050" cy="8950"/>
            </a:xfrm>
            <a:custGeom>
              <a:rect b="b" l="l" r="r" t="t"/>
              <a:pathLst>
                <a:path extrusionOk="0" h="358" w="442">
                  <a:moveTo>
                    <a:pt x="215" y="0"/>
                  </a:moveTo>
                  <a:cubicBezTo>
                    <a:pt x="1" y="0"/>
                    <a:pt x="1" y="358"/>
                    <a:pt x="215" y="358"/>
                  </a:cubicBezTo>
                  <a:cubicBezTo>
                    <a:pt x="441" y="358"/>
                    <a:pt x="441" y="0"/>
                    <a:pt x="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148650" y="1537225"/>
              <a:ext cx="11025" cy="8950"/>
            </a:xfrm>
            <a:custGeom>
              <a:rect b="b" l="l" r="r" t="t"/>
              <a:pathLst>
                <a:path extrusionOk="0" h="358" w="441">
                  <a:moveTo>
                    <a:pt x="226" y="0"/>
                  </a:moveTo>
                  <a:cubicBezTo>
                    <a:pt x="0" y="0"/>
                    <a:pt x="0" y="358"/>
                    <a:pt x="226" y="358"/>
                  </a:cubicBezTo>
                  <a:cubicBezTo>
                    <a:pt x="441" y="358"/>
                    <a:pt x="441" y="0"/>
                    <a:pt x="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277225" y="1537525"/>
              <a:ext cx="11650" cy="8950"/>
            </a:xfrm>
            <a:custGeom>
              <a:rect b="b" l="l" r="r" t="t"/>
              <a:pathLst>
                <a:path extrusionOk="0" h="358" w="466">
                  <a:moveTo>
                    <a:pt x="239" y="0"/>
                  </a:moveTo>
                  <a:cubicBezTo>
                    <a:pt x="1" y="0"/>
                    <a:pt x="1" y="358"/>
                    <a:pt x="239" y="358"/>
                  </a:cubicBezTo>
                  <a:cubicBezTo>
                    <a:pt x="465" y="358"/>
                    <a:pt x="465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282875" y="1560450"/>
              <a:ext cx="11350" cy="8950"/>
            </a:xfrm>
            <a:custGeom>
              <a:rect b="b" l="l" r="r" t="t"/>
              <a:pathLst>
                <a:path extrusionOk="0" h="358" w="454">
                  <a:moveTo>
                    <a:pt x="227" y="0"/>
                  </a:moveTo>
                  <a:cubicBezTo>
                    <a:pt x="1" y="0"/>
                    <a:pt x="1" y="357"/>
                    <a:pt x="227" y="357"/>
                  </a:cubicBezTo>
                  <a:cubicBezTo>
                    <a:pt x="453" y="357"/>
                    <a:pt x="453" y="0"/>
                    <a:pt x="2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254300" y="1557475"/>
              <a:ext cx="11650" cy="8950"/>
            </a:xfrm>
            <a:custGeom>
              <a:rect b="b" l="l" r="r" t="t"/>
              <a:pathLst>
                <a:path extrusionOk="0" h="358" w="466">
                  <a:moveTo>
                    <a:pt x="239" y="0"/>
                  </a:moveTo>
                  <a:cubicBezTo>
                    <a:pt x="1" y="0"/>
                    <a:pt x="1" y="357"/>
                    <a:pt x="239" y="357"/>
                  </a:cubicBezTo>
                  <a:cubicBezTo>
                    <a:pt x="465" y="357"/>
                    <a:pt x="465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239725" y="1454400"/>
              <a:ext cx="40500" cy="29650"/>
            </a:xfrm>
            <a:custGeom>
              <a:rect b="b" l="l" r="r" t="t"/>
              <a:pathLst>
                <a:path extrusionOk="0" h="1186" w="1620">
                  <a:moveTo>
                    <a:pt x="179" y="0"/>
                  </a:moveTo>
                  <a:cubicBezTo>
                    <a:pt x="121" y="0"/>
                    <a:pt x="71" y="27"/>
                    <a:pt x="48" y="87"/>
                  </a:cubicBezTo>
                  <a:cubicBezTo>
                    <a:pt x="1" y="170"/>
                    <a:pt x="24" y="313"/>
                    <a:pt x="108" y="337"/>
                  </a:cubicBezTo>
                  <a:cubicBezTo>
                    <a:pt x="548" y="527"/>
                    <a:pt x="953" y="789"/>
                    <a:pt x="1298" y="1123"/>
                  </a:cubicBezTo>
                  <a:cubicBezTo>
                    <a:pt x="1334" y="1164"/>
                    <a:pt x="1379" y="1185"/>
                    <a:pt x="1423" y="1185"/>
                  </a:cubicBezTo>
                  <a:cubicBezTo>
                    <a:pt x="1468" y="1185"/>
                    <a:pt x="1513" y="1164"/>
                    <a:pt x="1548" y="1123"/>
                  </a:cubicBezTo>
                  <a:cubicBezTo>
                    <a:pt x="1620" y="1051"/>
                    <a:pt x="1620" y="944"/>
                    <a:pt x="1548" y="873"/>
                  </a:cubicBezTo>
                  <a:cubicBezTo>
                    <a:pt x="1191" y="515"/>
                    <a:pt x="763" y="230"/>
                    <a:pt x="286" y="27"/>
                  </a:cubicBezTo>
                  <a:cubicBezTo>
                    <a:pt x="251" y="10"/>
                    <a:pt x="214" y="0"/>
                    <a:pt x="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15"/>
          <p:cNvGrpSpPr/>
          <p:nvPr/>
        </p:nvGrpSpPr>
        <p:grpSpPr>
          <a:xfrm rot="1629326">
            <a:off x="7972611" y="717302"/>
            <a:ext cx="654930" cy="211638"/>
            <a:chOff x="2172275" y="1388275"/>
            <a:chExt cx="188150" cy="60800"/>
          </a:xfrm>
        </p:grpSpPr>
        <p:sp>
          <p:nvSpPr>
            <p:cNvPr id="422" name="Google Shape;422;p15"/>
            <p:cNvSpPr/>
            <p:nvPr/>
          </p:nvSpPr>
          <p:spPr>
            <a:xfrm>
              <a:off x="2172275" y="1391725"/>
              <a:ext cx="34550" cy="57350"/>
            </a:xfrm>
            <a:custGeom>
              <a:rect b="b" l="l" r="r" t="t"/>
              <a:pathLst>
                <a:path extrusionOk="0" h="2294" w="1382">
                  <a:moveTo>
                    <a:pt x="727" y="570"/>
                  </a:moveTo>
                  <a:cubicBezTo>
                    <a:pt x="810" y="867"/>
                    <a:pt x="870" y="1165"/>
                    <a:pt x="918" y="1463"/>
                  </a:cubicBezTo>
                  <a:cubicBezTo>
                    <a:pt x="775" y="1463"/>
                    <a:pt x="620" y="1475"/>
                    <a:pt x="489" y="1510"/>
                  </a:cubicBezTo>
                  <a:cubicBezTo>
                    <a:pt x="560" y="1177"/>
                    <a:pt x="656" y="879"/>
                    <a:pt x="727" y="570"/>
                  </a:cubicBezTo>
                  <a:close/>
                  <a:moveTo>
                    <a:pt x="667" y="1"/>
                  </a:moveTo>
                  <a:cubicBezTo>
                    <a:pt x="610" y="1"/>
                    <a:pt x="559" y="33"/>
                    <a:pt x="549" y="105"/>
                  </a:cubicBezTo>
                  <a:cubicBezTo>
                    <a:pt x="382" y="772"/>
                    <a:pt x="203" y="1427"/>
                    <a:pt x="37" y="2106"/>
                  </a:cubicBezTo>
                  <a:cubicBezTo>
                    <a:pt x="1" y="2199"/>
                    <a:pt x="91" y="2271"/>
                    <a:pt x="181" y="2271"/>
                  </a:cubicBezTo>
                  <a:cubicBezTo>
                    <a:pt x="240" y="2271"/>
                    <a:pt x="299" y="2241"/>
                    <a:pt x="322" y="2165"/>
                  </a:cubicBezTo>
                  <a:lnTo>
                    <a:pt x="418" y="1808"/>
                  </a:lnTo>
                  <a:lnTo>
                    <a:pt x="441" y="1808"/>
                  </a:lnTo>
                  <a:cubicBezTo>
                    <a:pt x="477" y="1808"/>
                    <a:pt x="513" y="1784"/>
                    <a:pt x="549" y="1784"/>
                  </a:cubicBezTo>
                  <a:cubicBezTo>
                    <a:pt x="549" y="1784"/>
                    <a:pt x="575" y="1779"/>
                    <a:pt x="582" y="1779"/>
                  </a:cubicBezTo>
                  <a:cubicBezTo>
                    <a:pt x="586" y="1779"/>
                    <a:pt x="584" y="1780"/>
                    <a:pt x="572" y="1784"/>
                  </a:cubicBezTo>
                  <a:lnTo>
                    <a:pt x="620" y="1784"/>
                  </a:lnTo>
                  <a:cubicBezTo>
                    <a:pt x="679" y="1772"/>
                    <a:pt x="751" y="1772"/>
                    <a:pt x="810" y="1772"/>
                  </a:cubicBezTo>
                  <a:lnTo>
                    <a:pt x="965" y="1772"/>
                  </a:lnTo>
                  <a:cubicBezTo>
                    <a:pt x="977" y="1891"/>
                    <a:pt x="977" y="2022"/>
                    <a:pt x="989" y="2141"/>
                  </a:cubicBezTo>
                  <a:cubicBezTo>
                    <a:pt x="989" y="2243"/>
                    <a:pt x="1063" y="2293"/>
                    <a:pt x="1138" y="2293"/>
                  </a:cubicBezTo>
                  <a:cubicBezTo>
                    <a:pt x="1212" y="2293"/>
                    <a:pt x="1287" y="2243"/>
                    <a:pt x="1287" y="2141"/>
                  </a:cubicBezTo>
                  <a:cubicBezTo>
                    <a:pt x="1287" y="2010"/>
                    <a:pt x="1275" y="1891"/>
                    <a:pt x="1263" y="1772"/>
                  </a:cubicBezTo>
                  <a:cubicBezTo>
                    <a:pt x="1322" y="1760"/>
                    <a:pt x="1382" y="1701"/>
                    <a:pt x="1370" y="1629"/>
                  </a:cubicBezTo>
                  <a:cubicBezTo>
                    <a:pt x="1370" y="1546"/>
                    <a:pt x="1311" y="1487"/>
                    <a:pt x="1227" y="1475"/>
                  </a:cubicBezTo>
                  <a:cubicBezTo>
                    <a:pt x="1168" y="1046"/>
                    <a:pt x="1084" y="629"/>
                    <a:pt x="930" y="225"/>
                  </a:cubicBezTo>
                  <a:cubicBezTo>
                    <a:pt x="918" y="165"/>
                    <a:pt x="870" y="153"/>
                    <a:pt x="834" y="141"/>
                  </a:cubicBezTo>
                  <a:cubicBezTo>
                    <a:pt x="821" y="54"/>
                    <a:pt x="739" y="1"/>
                    <a:pt x="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209200" y="1403350"/>
              <a:ext cx="33350" cy="38275"/>
            </a:xfrm>
            <a:custGeom>
              <a:rect b="b" l="l" r="r" t="t"/>
              <a:pathLst>
                <a:path extrusionOk="0" h="1531" w="1334">
                  <a:moveTo>
                    <a:pt x="637" y="1"/>
                  </a:moveTo>
                  <a:cubicBezTo>
                    <a:pt x="563" y="1"/>
                    <a:pt x="488" y="51"/>
                    <a:pt x="488" y="152"/>
                  </a:cubicBezTo>
                  <a:lnTo>
                    <a:pt x="488" y="605"/>
                  </a:lnTo>
                  <a:cubicBezTo>
                    <a:pt x="381" y="605"/>
                    <a:pt x="262" y="629"/>
                    <a:pt x="155" y="641"/>
                  </a:cubicBezTo>
                  <a:cubicBezTo>
                    <a:pt x="84" y="652"/>
                    <a:pt x="0" y="700"/>
                    <a:pt x="0" y="783"/>
                  </a:cubicBezTo>
                  <a:cubicBezTo>
                    <a:pt x="0" y="840"/>
                    <a:pt x="64" y="927"/>
                    <a:pt x="141" y="927"/>
                  </a:cubicBezTo>
                  <a:cubicBezTo>
                    <a:pt x="145" y="927"/>
                    <a:pt x="150" y="927"/>
                    <a:pt x="155" y="926"/>
                  </a:cubicBezTo>
                  <a:cubicBezTo>
                    <a:pt x="262" y="903"/>
                    <a:pt x="381" y="903"/>
                    <a:pt x="488" y="891"/>
                  </a:cubicBezTo>
                  <a:lnTo>
                    <a:pt x="488" y="1379"/>
                  </a:lnTo>
                  <a:cubicBezTo>
                    <a:pt x="488" y="1480"/>
                    <a:pt x="563" y="1531"/>
                    <a:pt x="637" y="1531"/>
                  </a:cubicBezTo>
                  <a:cubicBezTo>
                    <a:pt x="712" y="1531"/>
                    <a:pt x="786" y="1480"/>
                    <a:pt x="786" y="1379"/>
                  </a:cubicBezTo>
                  <a:lnTo>
                    <a:pt x="786" y="891"/>
                  </a:lnTo>
                  <a:lnTo>
                    <a:pt x="1179" y="891"/>
                  </a:lnTo>
                  <a:cubicBezTo>
                    <a:pt x="1262" y="891"/>
                    <a:pt x="1334" y="819"/>
                    <a:pt x="1334" y="748"/>
                  </a:cubicBezTo>
                  <a:cubicBezTo>
                    <a:pt x="1334" y="652"/>
                    <a:pt x="1262" y="593"/>
                    <a:pt x="1179" y="593"/>
                  </a:cubicBezTo>
                  <a:lnTo>
                    <a:pt x="786" y="593"/>
                  </a:lnTo>
                  <a:lnTo>
                    <a:pt x="786" y="152"/>
                  </a:lnTo>
                  <a:cubicBezTo>
                    <a:pt x="786" y="51"/>
                    <a:pt x="712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247300" y="1391050"/>
              <a:ext cx="26800" cy="57875"/>
            </a:xfrm>
            <a:custGeom>
              <a:rect b="b" l="l" r="r" t="t"/>
              <a:pathLst>
                <a:path extrusionOk="0" h="2315" w="1072">
                  <a:moveTo>
                    <a:pt x="403" y="308"/>
                  </a:moveTo>
                  <a:cubicBezTo>
                    <a:pt x="505" y="308"/>
                    <a:pt x="607" y="336"/>
                    <a:pt x="667" y="406"/>
                  </a:cubicBezTo>
                  <a:cubicBezTo>
                    <a:pt x="774" y="490"/>
                    <a:pt x="750" y="609"/>
                    <a:pt x="667" y="704"/>
                  </a:cubicBezTo>
                  <a:cubicBezTo>
                    <a:pt x="584" y="823"/>
                    <a:pt x="476" y="906"/>
                    <a:pt x="369" y="1014"/>
                  </a:cubicBezTo>
                  <a:cubicBezTo>
                    <a:pt x="369" y="775"/>
                    <a:pt x="357" y="537"/>
                    <a:pt x="345" y="311"/>
                  </a:cubicBezTo>
                  <a:cubicBezTo>
                    <a:pt x="364" y="309"/>
                    <a:pt x="383" y="308"/>
                    <a:pt x="403" y="308"/>
                  </a:cubicBezTo>
                  <a:close/>
                  <a:moveTo>
                    <a:pt x="423" y="1567"/>
                  </a:moveTo>
                  <a:cubicBezTo>
                    <a:pt x="565" y="1567"/>
                    <a:pt x="713" y="1685"/>
                    <a:pt x="703" y="1811"/>
                  </a:cubicBezTo>
                  <a:cubicBezTo>
                    <a:pt x="692" y="1947"/>
                    <a:pt x="564" y="2018"/>
                    <a:pt x="428" y="2018"/>
                  </a:cubicBezTo>
                  <a:cubicBezTo>
                    <a:pt x="408" y="2018"/>
                    <a:pt x="389" y="2017"/>
                    <a:pt x="369" y="2014"/>
                  </a:cubicBezTo>
                  <a:lnTo>
                    <a:pt x="369" y="1573"/>
                  </a:lnTo>
                  <a:cubicBezTo>
                    <a:pt x="387" y="1569"/>
                    <a:pt x="405" y="1567"/>
                    <a:pt x="423" y="1567"/>
                  </a:cubicBezTo>
                  <a:close/>
                  <a:moveTo>
                    <a:pt x="348" y="0"/>
                  </a:moveTo>
                  <a:cubicBezTo>
                    <a:pt x="295" y="0"/>
                    <a:pt x="242" y="5"/>
                    <a:pt x="191" y="13"/>
                  </a:cubicBezTo>
                  <a:cubicBezTo>
                    <a:pt x="119" y="25"/>
                    <a:pt x="48" y="73"/>
                    <a:pt x="48" y="156"/>
                  </a:cubicBezTo>
                  <a:cubicBezTo>
                    <a:pt x="24" y="180"/>
                    <a:pt x="24" y="204"/>
                    <a:pt x="24" y="240"/>
                  </a:cubicBezTo>
                  <a:cubicBezTo>
                    <a:pt x="60" y="835"/>
                    <a:pt x="72" y="1406"/>
                    <a:pt x="60" y="2002"/>
                  </a:cubicBezTo>
                  <a:cubicBezTo>
                    <a:pt x="72" y="2014"/>
                    <a:pt x="60" y="2026"/>
                    <a:pt x="48" y="2026"/>
                  </a:cubicBezTo>
                  <a:cubicBezTo>
                    <a:pt x="0" y="2085"/>
                    <a:pt x="24" y="2157"/>
                    <a:pt x="72" y="2204"/>
                  </a:cubicBezTo>
                  <a:cubicBezTo>
                    <a:pt x="107" y="2264"/>
                    <a:pt x="167" y="2287"/>
                    <a:pt x="226" y="2287"/>
                  </a:cubicBezTo>
                  <a:cubicBezTo>
                    <a:pt x="281" y="2306"/>
                    <a:pt x="338" y="2314"/>
                    <a:pt x="397" y="2314"/>
                  </a:cubicBezTo>
                  <a:cubicBezTo>
                    <a:pt x="684" y="2314"/>
                    <a:pt x="988" y="2106"/>
                    <a:pt x="988" y="1799"/>
                  </a:cubicBezTo>
                  <a:cubicBezTo>
                    <a:pt x="988" y="1514"/>
                    <a:pt x="750" y="1311"/>
                    <a:pt x="488" y="1275"/>
                  </a:cubicBezTo>
                  <a:cubicBezTo>
                    <a:pt x="536" y="1216"/>
                    <a:pt x="596" y="1168"/>
                    <a:pt x="655" y="1133"/>
                  </a:cubicBezTo>
                  <a:cubicBezTo>
                    <a:pt x="786" y="1014"/>
                    <a:pt x="941" y="871"/>
                    <a:pt x="1000" y="692"/>
                  </a:cubicBezTo>
                  <a:cubicBezTo>
                    <a:pt x="1072" y="490"/>
                    <a:pt x="988" y="263"/>
                    <a:pt x="822" y="144"/>
                  </a:cubicBezTo>
                  <a:cubicBezTo>
                    <a:pt x="686" y="45"/>
                    <a:pt x="516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282725" y="1415375"/>
              <a:ext cx="24125" cy="8925"/>
            </a:xfrm>
            <a:custGeom>
              <a:rect b="b" l="l" r="r" t="t"/>
              <a:pathLst>
                <a:path extrusionOk="0" h="357" w="965">
                  <a:moveTo>
                    <a:pt x="423" y="0"/>
                  </a:moveTo>
                  <a:cubicBezTo>
                    <a:pt x="328" y="0"/>
                    <a:pt x="233" y="10"/>
                    <a:pt x="143" y="29"/>
                  </a:cubicBezTo>
                  <a:cubicBezTo>
                    <a:pt x="60" y="29"/>
                    <a:pt x="0" y="124"/>
                    <a:pt x="24" y="195"/>
                  </a:cubicBezTo>
                  <a:cubicBezTo>
                    <a:pt x="52" y="271"/>
                    <a:pt x="104" y="310"/>
                    <a:pt x="160" y="310"/>
                  </a:cubicBezTo>
                  <a:cubicBezTo>
                    <a:pt x="174" y="310"/>
                    <a:pt x="188" y="307"/>
                    <a:pt x="202" y="302"/>
                  </a:cubicBezTo>
                  <a:lnTo>
                    <a:pt x="619" y="302"/>
                  </a:lnTo>
                  <a:cubicBezTo>
                    <a:pt x="667" y="314"/>
                    <a:pt x="726" y="338"/>
                    <a:pt x="774" y="350"/>
                  </a:cubicBezTo>
                  <a:cubicBezTo>
                    <a:pt x="786" y="354"/>
                    <a:pt x="800" y="356"/>
                    <a:pt x="813" y="356"/>
                  </a:cubicBezTo>
                  <a:cubicBezTo>
                    <a:pt x="876" y="356"/>
                    <a:pt x="943" y="312"/>
                    <a:pt x="953" y="243"/>
                  </a:cubicBezTo>
                  <a:cubicBezTo>
                    <a:pt x="964" y="171"/>
                    <a:pt x="917" y="88"/>
                    <a:pt x="845" y="64"/>
                  </a:cubicBezTo>
                  <a:cubicBezTo>
                    <a:pt x="710" y="21"/>
                    <a:pt x="565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286275" y="1427800"/>
              <a:ext cx="23850" cy="9100"/>
            </a:xfrm>
            <a:custGeom>
              <a:rect b="b" l="l" r="r" t="t"/>
              <a:pathLst>
                <a:path extrusionOk="0" h="364" w="954">
                  <a:moveTo>
                    <a:pt x="589" y="1"/>
                  </a:moveTo>
                  <a:cubicBezTo>
                    <a:pt x="435" y="1"/>
                    <a:pt x="284" y="25"/>
                    <a:pt x="144" y="79"/>
                  </a:cubicBezTo>
                  <a:cubicBezTo>
                    <a:pt x="60" y="103"/>
                    <a:pt x="1" y="175"/>
                    <a:pt x="37" y="258"/>
                  </a:cubicBezTo>
                  <a:cubicBezTo>
                    <a:pt x="56" y="315"/>
                    <a:pt x="112" y="364"/>
                    <a:pt x="170" y="364"/>
                  </a:cubicBezTo>
                  <a:cubicBezTo>
                    <a:pt x="185" y="364"/>
                    <a:pt x="201" y="360"/>
                    <a:pt x="215" y="353"/>
                  </a:cubicBezTo>
                  <a:cubicBezTo>
                    <a:pt x="251" y="341"/>
                    <a:pt x="322" y="329"/>
                    <a:pt x="358" y="317"/>
                  </a:cubicBezTo>
                  <a:cubicBezTo>
                    <a:pt x="382" y="317"/>
                    <a:pt x="406" y="294"/>
                    <a:pt x="418" y="294"/>
                  </a:cubicBezTo>
                  <a:lnTo>
                    <a:pt x="751" y="294"/>
                  </a:lnTo>
                  <a:cubicBezTo>
                    <a:pt x="787" y="294"/>
                    <a:pt x="822" y="294"/>
                    <a:pt x="870" y="282"/>
                  </a:cubicBezTo>
                  <a:cubicBezTo>
                    <a:pt x="894" y="270"/>
                    <a:pt x="930" y="222"/>
                    <a:pt x="942" y="198"/>
                  </a:cubicBezTo>
                  <a:cubicBezTo>
                    <a:pt x="953" y="115"/>
                    <a:pt x="930" y="32"/>
                    <a:pt x="834" y="20"/>
                  </a:cubicBezTo>
                  <a:cubicBezTo>
                    <a:pt x="752" y="7"/>
                    <a:pt x="670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326475" y="1388275"/>
              <a:ext cx="33950" cy="55650"/>
            </a:xfrm>
            <a:custGeom>
              <a:rect b="b" l="l" r="r" t="t"/>
              <a:pathLst>
                <a:path extrusionOk="0" h="2226" w="1358">
                  <a:moveTo>
                    <a:pt x="859" y="1"/>
                  </a:moveTo>
                  <a:cubicBezTo>
                    <a:pt x="336" y="1"/>
                    <a:pt x="80" y="722"/>
                    <a:pt x="36" y="1160"/>
                  </a:cubicBezTo>
                  <a:cubicBezTo>
                    <a:pt x="0" y="1458"/>
                    <a:pt x="84" y="1779"/>
                    <a:pt x="298" y="1970"/>
                  </a:cubicBezTo>
                  <a:cubicBezTo>
                    <a:pt x="521" y="2162"/>
                    <a:pt x="778" y="2225"/>
                    <a:pt x="1033" y="2225"/>
                  </a:cubicBezTo>
                  <a:cubicBezTo>
                    <a:pt x="1078" y="2225"/>
                    <a:pt x="1122" y="2223"/>
                    <a:pt x="1167" y="2220"/>
                  </a:cubicBezTo>
                  <a:cubicBezTo>
                    <a:pt x="1358" y="2220"/>
                    <a:pt x="1358" y="1922"/>
                    <a:pt x="1167" y="1922"/>
                  </a:cubicBezTo>
                  <a:cubicBezTo>
                    <a:pt x="953" y="1922"/>
                    <a:pt x="703" y="1922"/>
                    <a:pt x="524" y="1779"/>
                  </a:cubicBezTo>
                  <a:cubicBezTo>
                    <a:pt x="357" y="1648"/>
                    <a:pt x="322" y="1410"/>
                    <a:pt x="334" y="1196"/>
                  </a:cubicBezTo>
                  <a:cubicBezTo>
                    <a:pt x="346" y="982"/>
                    <a:pt x="405" y="767"/>
                    <a:pt x="512" y="589"/>
                  </a:cubicBezTo>
                  <a:cubicBezTo>
                    <a:pt x="586" y="451"/>
                    <a:pt x="707" y="295"/>
                    <a:pt x="867" y="295"/>
                  </a:cubicBezTo>
                  <a:cubicBezTo>
                    <a:pt x="887" y="295"/>
                    <a:pt x="908" y="298"/>
                    <a:pt x="929" y="303"/>
                  </a:cubicBezTo>
                  <a:cubicBezTo>
                    <a:pt x="944" y="307"/>
                    <a:pt x="957" y="308"/>
                    <a:pt x="970" y="308"/>
                  </a:cubicBezTo>
                  <a:cubicBezTo>
                    <a:pt x="1129" y="308"/>
                    <a:pt x="1176" y="61"/>
                    <a:pt x="1000" y="17"/>
                  </a:cubicBezTo>
                  <a:cubicBezTo>
                    <a:pt x="951" y="6"/>
                    <a:pt x="904" y="1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15"/>
          <p:cNvSpPr txBox="1"/>
          <p:nvPr>
            <p:ph idx="1" type="subTitle"/>
          </p:nvPr>
        </p:nvSpPr>
        <p:spPr>
          <a:xfrm>
            <a:off x="787500" y="2672975"/>
            <a:ext cx="22605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29" name="Google Shape;429;p15"/>
          <p:cNvSpPr txBox="1"/>
          <p:nvPr>
            <p:ph idx="2" type="subTitle"/>
          </p:nvPr>
        </p:nvSpPr>
        <p:spPr>
          <a:xfrm>
            <a:off x="787500" y="3017475"/>
            <a:ext cx="22605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15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31" name="Google Shape;431;p15"/>
          <p:cNvSpPr txBox="1"/>
          <p:nvPr>
            <p:ph idx="3" type="subTitle"/>
          </p:nvPr>
        </p:nvSpPr>
        <p:spPr>
          <a:xfrm>
            <a:off x="3442725" y="2672975"/>
            <a:ext cx="22605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2" name="Google Shape;432;p15"/>
          <p:cNvSpPr txBox="1"/>
          <p:nvPr>
            <p:ph idx="4" type="subTitle"/>
          </p:nvPr>
        </p:nvSpPr>
        <p:spPr>
          <a:xfrm>
            <a:off x="3442725" y="3017475"/>
            <a:ext cx="22605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3" name="Google Shape;433;p15"/>
          <p:cNvSpPr txBox="1"/>
          <p:nvPr>
            <p:ph idx="5" type="subTitle"/>
          </p:nvPr>
        </p:nvSpPr>
        <p:spPr>
          <a:xfrm>
            <a:off x="6097950" y="2672975"/>
            <a:ext cx="22605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None/>
              <a:defRPr b="1"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4" name="Google Shape;434;p15"/>
          <p:cNvSpPr txBox="1"/>
          <p:nvPr>
            <p:ph idx="6" type="subTitle"/>
          </p:nvPr>
        </p:nvSpPr>
        <p:spPr>
          <a:xfrm>
            <a:off x="6097950" y="3017475"/>
            <a:ext cx="2260500" cy="1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6"/>
          <p:cNvSpPr/>
          <p:nvPr/>
        </p:nvSpPr>
        <p:spPr>
          <a:xfrm flipH="1">
            <a:off x="4683727" y="0"/>
            <a:ext cx="4460275" cy="2331341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6"/>
          <p:cNvSpPr/>
          <p:nvPr/>
        </p:nvSpPr>
        <p:spPr>
          <a:xfrm rot="-5400000">
            <a:off x="-380275" y="3933375"/>
            <a:ext cx="1590400" cy="829851"/>
          </a:xfrm>
          <a:custGeom>
            <a:rect b="b" l="l" r="r" t="t"/>
            <a:pathLst>
              <a:path extrusionOk="0" h="27838" w="63616">
                <a:moveTo>
                  <a:pt x="1" y="0"/>
                </a:moveTo>
                <a:lnTo>
                  <a:pt x="1" y="27837"/>
                </a:lnTo>
                <a:cubicBezTo>
                  <a:pt x="1" y="27837"/>
                  <a:pt x="8442" y="26385"/>
                  <a:pt x="12097" y="22813"/>
                </a:cubicBezTo>
                <a:cubicBezTo>
                  <a:pt x="15741" y="19241"/>
                  <a:pt x="19015" y="11799"/>
                  <a:pt x="24778" y="9906"/>
                </a:cubicBezTo>
                <a:cubicBezTo>
                  <a:pt x="30540" y="8013"/>
                  <a:pt x="53198" y="8013"/>
                  <a:pt x="58079" y="5834"/>
                </a:cubicBezTo>
                <a:cubicBezTo>
                  <a:pt x="62961" y="3644"/>
                  <a:pt x="63616" y="0"/>
                  <a:pt x="636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6"/>
          <p:cNvSpPr txBox="1"/>
          <p:nvPr>
            <p:ph type="title"/>
          </p:nvPr>
        </p:nvSpPr>
        <p:spPr>
          <a:xfrm>
            <a:off x="713100" y="368825"/>
            <a:ext cx="39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39" name="Google Shape;439;p16"/>
          <p:cNvSpPr txBox="1"/>
          <p:nvPr>
            <p:ph idx="1" type="subTitle"/>
          </p:nvPr>
        </p:nvSpPr>
        <p:spPr>
          <a:xfrm>
            <a:off x="713100" y="1472875"/>
            <a:ext cx="18405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0" name="Google Shape;440;p16"/>
          <p:cNvSpPr txBox="1"/>
          <p:nvPr>
            <p:ph idx="2" type="subTitle"/>
          </p:nvPr>
        </p:nvSpPr>
        <p:spPr>
          <a:xfrm>
            <a:off x="713100" y="1818500"/>
            <a:ext cx="18405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1" name="Google Shape;441;p16"/>
          <p:cNvSpPr txBox="1"/>
          <p:nvPr>
            <p:ph idx="3" type="subTitle"/>
          </p:nvPr>
        </p:nvSpPr>
        <p:spPr>
          <a:xfrm>
            <a:off x="3040225" y="1472875"/>
            <a:ext cx="18405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2" name="Google Shape;442;p16"/>
          <p:cNvSpPr txBox="1"/>
          <p:nvPr>
            <p:ph idx="4" type="subTitle"/>
          </p:nvPr>
        </p:nvSpPr>
        <p:spPr>
          <a:xfrm>
            <a:off x="3040225" y="1818500"/>
            <a:ext cx="18405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3" name="Google Shape;443;p16"/>
          <p:cNvSpPr txBox="1"/>
          <p:nvPr>
            <p:ph idx="5" type="subTitle"/>
          </p:nvPr>
        </p:nvSpPr>
        <p:spPr>
          <a:xfrm>
            <a:off x="713100" y="3125275"/>
            <a:ext cx="18405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4" name="Google Shape;444;p16"/>
          <p:cNvSpPr txBox="1"/>
          <p:nvPr>
            <p:ph idx="6" type="subTitle"/>
          </p:nvPr>
        </p:nvSpPr>
        <p:spPr>
          <a:xfrm>
            <a:off x="713100" y="3470900"/>
            <a:ext cx="18405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5" name="Google Shape;445;p16"/>
          <p:cNvSpPr txBox="1"/>
          <p:nvPr>
            <p:ph idx="7" type="subTitle"/>
          </p:nvPr>
        </p:nvSpPr>
        <p:spPr>
          <a:xfrm>
            <a:off x="3040225" y="3125275"/>
            <a:ext cx="18405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46" name="Google Shape;446;p16"/>
          <p:cNvSpPr txBox="1"/>
          <p:nvPr>
            <p:ph idx="8" type="subTitle"/>
          </p:nvPr>
        </p:nvSpPr>
        <p:spPr>
          <a:xfrm>
            <a:off x="3040225" y="3470900"/>
            <a:ext cx="18405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47" name="Google Shape;447;p16"/>
          <p:cNvGrpSpPr/>
          <p:nvPr/>
        </p:nvGrpSpPr>
        <p:grpSpPr>
          <a:xfrm rot="1002166">
            <a:off x="180384" y="4440522"/>
            <a:ext cx="477237" cy="456086"/>
            <a:chOff x="4050500" y="2231350"/>
            <a:chExt cx="204200" cy="195150"/>
          </a:xfrm>
        </p:grpSpPr>
        <p:sp>
          <p:nvSpPr>
            <p:cNvPr id="448" name="Google Shape;448;p16"/>
            <p:cNvSpPr/>
            <p:nvPr/>
          </p:nvSpPr>
          <p:spPr>
            <a:xfrm>
              <a:off x="4050500" y="2306075"/>
              <a:ext cx="39300" cy="45250"/>
            </a:xfrm>
            <a:custGeom>
              <a:rect b="b" l="l" r="r" t="t"/>
              <a:pathLst>
                <a:path extrusionOk="0" h="1810" w="1572">
                  <a:moveTo>
                    <a:pt x="203" y="0"/>
                  </a:moveTo>
                  <a:cubicBezTo>
                    <a:pt x="96" y="0"/>
                    <a:pt x="36" y="72"/>
                    <a:pt x="24" y="179"/>
                  </a:cubicBezTo>
                  <a:cubicBezTo>
                    <a:pt x="0" y="655"/>
                    <a:pt x="72" y="1143"/>
                    <a:pt x="250" y="1584"/>
                  </a:cubicBezTo>
                  <a:cubicBezTo>
                    <a:pt x="269" y="1660"/>
                    <a:pt x="334" y="1713"/>
                    <a:pt x="414" y="1713"/>
                  </a:cubicBezTo>
                  <a:cubicBezTo>
                    <a:pt x="434" y="1713"/>
                    <a:pt x="455" y="1710"/>
                    <a:pt x="477" y="1703"/>
                  </a:cubicBezTo>
                  <a:cubicBezTo>
                    <a:pt x="572" y="1679"/>
                    <a:pt x="607" y="1584"/>
                    <a:pt x="596" y="1489"/>
                  </a:cubicBezTo>
                  <a:cubicBezTo>
                    <a:pt x="560" y="1286"/>
                    <a:pt x="512" y="1072"/>
                    <a:pt x="596" y="869"/>
                  </a:cubicBezTo>
                  <a:cubicBezTo>
                    <a:pt x="619" y="798"/>
                    <a:pt x="655" y="750"/>
                    <a:pt x="715" y="703"/>
                  </a:cubicBezTo>
                  <a:lnTo>
                    <a:pt x="715" y="703"/>
                  </a:lnTo>
                  <a:cubicBezTo>
                    <a:pt x="709" y="708"/>
                    <a:pt x="707" y="711"/>
                    <a:pt x="708" y="711"/>
                  </a:cubicBezTo>
                  <a:cubicBezTo>
                    <a:pt x="712" y="711"/>
                    <a:pt x="741" y="688"/>
                    <a:pt x="750" y="679"/>
                  </a:cubicBezTo>
                  <a:lnTo>
                    <a:pt x="786" y="667"/>
                  </a:lnTo>
                  <a:cubicBezTo>
                    <a:pt x="798" y="667"/>
                    <a:pt x="810" y="643"/>
                    <a:pt x="834" y="643"/>
                  </a:cubicBezTo>
                  <a:lnTo>
                    <a:pt x="917" y="643"/>
                  </a:lnTo>
                  <a:cubicBezTo>
                    <a:pt x="917" y="643"/>
                    <a:pt x="949" y="643"/>
                    <a:pt x="952" y="663"/>
                  </a:cubicBezTo>
                  <a:lnTo>
                    <a:pt x="952" y="663"/>
                  </a:lnTo>
                  <a:cubicBezTo>
                    <a:pt x="950" y="662"/>
                    <a:pt x="948" y="662"/>
                    <a:pt x="947" y="662"/>
                  </a:cubicBezTo>
                  <a:cubicBezTo>
                    <a:pt x="945" y="662"/>
                    <a:pt x="946" y="663"/>
                    <a:pt x="953" y="667"/>
                  </a:cubicBezTo>
                  <a:cubicBezTo>
                    <a:pt x="953" y="666"/>
                    <a:pt x="953" y="664"/>
                    <a:pt x="952" y="663"/>
                  </a:cubicBezTo>
                  <a:lnTo>
                    <a:pt x="952" y="663"/>
                  </a:lnTo>
                  <a:cubicBezTo>
                    <a:pt x="961" y="665"/>
                    <a:pt x="977" y="672"/>
                    <a:pt x="977" y="679"/>
                  </a:cubicBezTo>
                  <a:lnTo>
                    <a:pt x="1012" y="715"/>
                  </a:lnTo>
                  <a:cubicBezTo>
                    <a:pt x="1072" y="774"/>
                    <a:pt x="1084" y="857"/>
                    <a:pt x="1108" y="929"/>
                  </a:cubicBezTo>
                  <a:cubicBezTo>
                    <a:pt x="1167" y="1155"/>
                    <a:pt x="1203" y="1393"/>
                    <a:pt x="1215" y="1631"/>
                  </a:cubicBezTo>
                  <a:cubicBezTo>
                    <a:pt x="1215" y="1727"/>
                    <a:pt x="1286" y="1810"/>
                    <a:pt x="1393" y="1810"/>
                  </a:cubicBezTo>
                  <a:cubicBezTo>
                    <a:pt x="1489" y="1810"/>
                    <a:pt x="1572" y="1739"/>
                    <a:pt x="1572" y="1631"/>
                  </a:cubicBezTo>
                  <a:cubicBezTo>
                    <a:pt x="1560" y="1393"/>
                    <a:pt x="1524" y="1155"/>
                    <a:pt x="1465" y="917"/>
                  </a:cubicBezTo>
                  <a:cubicBezTo>
                    <a:pt x="1429" y="715"/>
                    <a:pt x="1346" y="488"/>
                    <a:pt x="1155" y="369"/>
                  </a:cubicBezTo>
                  <a:cubicBezTo>
                    <a:pt x="1080" y="321"/>
                    <a:pt x="997" y="302"/>
                    <a:pt x="913" y="302"/>
                  </a:cubicBezTo>
                  <a:cubicBezTo>
                    <a:pt x="811" y="302"/>
                    <a:pt x="705" y="330"/>
                    <a:pt x="607" y="369"/>
                  </a:cubicBezTo>
                  <a:cubicBezTo>
                    <a:pt x="512" y="417"/>
                    <a:pt x="441" y="488"/>
                    <a:pt x="381" y="560"/>
                  </a:cubicBezTo>
                  <a:cubicBezTo>
                    <a:pt x="369" y="429"/>
                    <a:pt x="369" y="298"/>
                    <a:pt x="381" y="179"/>
                  </a:cubicBezTo>
                  <a:cubicBezTo>
                    <a:pt x="381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4143650" y="2331675"/>
              <a:ext cx="111050" cy="8950"/>
            </a:xfrm>
            <a:custGeom>
              <a:rect b="b" l="l" r="r" t="t"/>
              <a:pathLst>
                <a:path extrusionOk="0" h="358" w="4442">
                  <a:moveTo>
                    <a:pt x="227" y="0"/>
                  </a:moveTo>
                  <a:cubicBezTo>
                    <a:pt x="1" y="0"/>
                    <a:pt x="1" y="357"/>
                    <a:pt x="227" y="357"/>
                  </a:cubicBezTo>
                  <a:lnTo>
                    <a:pt x="4216" y="357"/>
                  </a:lnTo>
                  <a:cubicBezTo>
                    <a:pt x="4442" y="357"/>
                    <a:pt x="4442" y="0"/>
                    <a:pt x="42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4155275" y="2357275"/>
              <a:ext cx="71150" cy="69225"/>
            </a:xfrm>
            <a:custGeom>
              <a:rect b="b" l="l" r="r" t="t"/>
              <a:pathLst>
                <a:path extrusionOk="0" h="2769" w="2846">
                  <a:moveTo>
                    <a:pt x="2655" y="0"/>
                  </a:moveTo>
                  <a:cubicBezTo>
                    <a:pt x="2548" y="0"/>
                    <a:pt x="2489" y="95"/>
                    <a:pt x="2477" y="179"/>
                  </a:cubicBezTo>
                  <a:cubicBezTo>
                    <a:pt x="2393" y="786"/>
                    <a:pt x="2310" y="1381"/>
                    <a:pt x="2239" y="2000"/>
                  </a:cubicBezTo>
                  <a:cubicBezTo>
                    <a:pt x="1679" y="1476"/>
                    <a:pt x="1119" y="964"/>
                    <a:pt x="536" y="488"/>
                  </a:cubicBezTo>
                  <a:cubicBezTo>
                    <a:pt x="494" y="460"/>
                    <a:pt x="444" y="445"/>
                    <a:pt x="397" y="445"/>
                  </a:cubicBezTo>
                  <a:cubicBezTo>
                    <a:pt x="325" y="445"/>
                    <a:pt x="260" y="480"/>
                    <a:pt x="238" y="560"/>
                  </a:cubicBezTo>
                  <a:cubicBezTo>
                    <a:pt x="72" y="1238"/>
                    <a:pt x="0" y="1917"/>
                    <a:pt x="36" y="2608"/>
                  </a:cubicBezTo>
                  <a:cubicBezTo>
                    <a:pt x="42" y="2715"/>
                    <a:pt x="134" y="2768"/>
                    <a:pt x="224" y="2768"/>
                  </a:cubicBezTo>
                  <a:cubicBezTo>
                    <a:pt x="313" y="2768"/>
                    <a:pt x="399" y="2715"/>
                    <a:pt x="393" y="2608"/>
                  </a:cubicBezTo>
                  <a:cubicBezTo>
                    <a:pt x="357" y="2036"/>
                    <a:pt x="405" y="1488"/>
                    <a:pt x="524" y="941"/>
                  </a:cubicBezTo>
                  <a:cubicBezTo>
                    <a:pt x="1119" y="1429"/>
                    <a:pt x="1703" y="1953"/>
                    <a:pt x="2251" y="2488"/>
                  </a:cubicBezTo>
                  <a:cubicBezTo>
                    <a:pt x="2287" y="2525"/>
                    <a:pt x="2328" y="2540"/>
                    <a:pt x="2367" y="2540"/>
                  </a:cubicBezTo>
                  <a:cubicBezTo>
                    <a:pt x="2457" y="2540"/>
                    <a:pt x="2540" y="2460"/>
                    <a:pt x="2548" y="2369"/>
                  </a:cubicBezTo>
                  <a:cubicBezTo>
                    <a:pt x="2632" y="1643"/>
                    <a:pt x="2739" y="905"/>
                    <a:pt x="2834" y="179"/>
                  </a:cubicBezTo>
                  <a:cubicBezTo>
                    <a:pt x="2846" y="95"/>
                    <a:pt x="2739" y="0"/>
                    <a:pt x="26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4154375" y="2231350"/>
              <a:ext cx="88425" cy="77800"/>
            </a:xfrm>
            <a:custGeom>
              <a:rect b="b" l="l" r="r" t="t"/>
              <a:pathLst>
                <a:path extrusionOk="0" h="3112" w="3537">
                  <a:moveTo>
                    <a:pt x="627" y="0"/>
                  </a:moveTo>
                  <a:cubicBezTo>
                    <a:pt x="552" y="0"/>
                    <a:pt x="475" y="43"/>
                    <a:pt x="453" y="132"/>
                  </a:cubicBezTo>
                  <a:cubicBezTo>
                    <a:pt x="251" y="1049"/>
                    <a:pt x="96" y="1989"/>
                    <a:pt x="12" y="2942"/>
                  </a:cubicBezTo>
                  <a:cubicBezTo>
                    <a:pt x="1" y="3055"/>
                    <a:pt x="81" y="3111"/>
                    <a:pt x="169" y="3111"/>
                  </a:cubicBezTo>
                  <a:cubicBezTo>
                    <a:pt x="257" y="3111"/>
                    <a:pt x="352" y="3055"/>
                    <a:pt x="370" y="2942"/>
                  </a:cubicBezTo>
                  <a:cubicBezTo>
                    <a:pt x="441" y="2120"/>
                    <a:pt x="572" y="1322"/>
                    <a:pt x="739" y="525"/>
                  </a:cubicBezTo>
                  <a:cubicBezTo>
                    <a:pt x="882" y="679"/>
                    <a:pt x="1036" y="810"/>
                    <a:pt x="1179" y="965"/>
                  </a:cubicBezTo>
                  <a:lnTo>
                    <a:pt x="1501" y="1275"/>
                  </a:lnTo>
                  <a:cubicBezTo>
                    <a:pt x="1584" y="1358"/>
                    <a:pt x="1679" y="1465"/>
                    <a:pt x="1798" y="1501"/>
                  </a:cubicBezTo>
                  <a:cubicBezTo>
                    <a:pt x="1818" y="1506"/>
                    <a:pt x="1836" y="1508"/>
                    <a:pt x="1855" y="1508"/>
                  </a:cubicBezTo>
                  <a:cubicBezTo>
                    <a:pt x="2067" y="1508"/>
                    <a:pt x="2238" y="1216"/>
                    <a:pt x="2358" y="1084"/>
                  </a:cubicBezTo>
                  <a:lnTo>
                    <a:pt x="2763" y="632"/>
                  </a:lnTo>
                  <a:cubicBezTo>
                    <a:pt x="2941" y="1346"/>
                    <a:pt x="3072" y="2061"/>
                    <a:pt x="3168" y="2787"/>
                  </a:cubicBezTo>
                  <a:cubicBezTo>
                    <a:pt x="3180" y="2900"/>
                    <a:pt x="3275" y="2956"/>
                    <a:pt x="3364" y="2956"/>
                  </a:cubicBezTo>
                  <a:cubicBezTo>
                    <a:pt x="3453" y="2956"/>
                    <a:pt x="3537" y="2900"/>
                    <a:pt x="3525" y="2787"/>
                  </a:cubicBezTo>
                  <a:cubicBezTo>
                    <a:pt x="3418" y="1930"/>
                    <a:pt x="3263" y="1060"/>
                    <a:pt x="3025" y="215"/>
                  </a:cubicBezTo>
                  <a:cubicBezTo>
                    <a:pt x="3017" y="139"/>
                    <a:pt x="2942" y="88"/>
                    <a:pt x="2867" y="88"/>
                  </a:cubicBezTo>
                  <a:cubicBezTo>
                    <a:pt x="2824" y="88"/>
                    <a:pt x="2781" y="105"/>
                    <a:pt x="2751" y="144"/>
                  </a:cubicBezTo>
                  <a:cubicBezTo>
                    <a:pt x="2584" y="322"/>
                    <a:pt x="2418" y="501"/>
                    <a:pt x="2239" y="691"/>
                  </a:cubicBezTo>
                  <a:cubicBezTo>
                    <a:pt x="2156" y="787"/>
                    <a:pt x="2072" y="870"/>
                    <a:pt x="1989" y="965"/>
                  </a:cubicBezTo>
                  <a:cubicBezTo>
                    <a:pt x="1941" y="1001"/>
                    <a:pt x="1894" y="1049"/>
                    <a:pt x="1870" y="1096"/>
                  </a:cubicBezTo>
                  <a:lnTo>
                    <a:pt x="1858" y="1108"/>
                  </a:lnTo>
                  <a:lnTo>
                    <a:pt x="1834" y="1108"/>
                  </a:lnTo>
                  <a:cubicBezTo>
                    <a:pt x="1763" y="1025"/>
                    <a:pt x="1644" y="929"/>
                    <a:pt x="1572" y="846"/>
                  </a:cubicBezTo>
                  <a:lnTo>
                    <a:pt x="1298" y="572"/>
                  </a:lnTo>
                  <a:cubicBezTo>
                    <a:pt x="1120" y="394"/>
                    <a:pt x="941" y="227"/>
                    <a:pt x="751" y="48"/>
                  </a:cubicBezTo>
                  <a:cubicBezTo>
                    <a:pt x="719" y="17"/>
                    <a:pt x="673" y="0"/>
                    <a:pt x="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4114500" y="2317250"/>
              <a:ext cx="18175" cy="9800"/>
            </a:xfrm>
            <a:custGeom>
              <a:rect b="b" l="l" r="r" t="t"/>
              <a:pathLst>
                <a:path extrusionOk="0" h="392" w="727">
                  <a:moveTo>
                    <a:pt x="172" y="0"/>
                  </a:moveTo>
                  <a:cubicBezTo>
                    <a:pt x="164" y="0"/>
                    <a:pt x="155" y="2"/>
                    <a:pt x="143" y="6"/>
                  </a:cubicBezTo>
                  <a:cubicBezTo>
                    <a:pt x="119" y="6"/>
                    <a:pt x="95" y="29"/>
                    <a:pt x="83" y="29"/>
                  </a:cubicBezTo>
                  <a:cubicBezTo>
                    <a:pt x="60" y="41"/>
                    <a:pt x="12" y="89"/>
                    <a:pt x="12" y="125"/>
                  </a:cubicBezTo>
                  <a:cubicBezTo>
                    <a:pt x="0" y="172"/>
                    <a:pt x="0" y="220"/>
                    <a:pt x="24" y="268"/>
                  </a:cubicBezTo>
                  <a:cubicBezTo>
                    <a:pt x="36" y="291"/>
                    <a:pt x="83" y="339"/>
                    <a:pt x="131" y="339"/>
                  </a:cubicBezTo>
                  <a:cubicBezTo>
                    <a:pt x="250" y="351"/>
                    <a:pt x="381" y="363"/>
                    <a:pt x="500" y="387"/>
                  </a:cubicBezTo>
                  <a:cubicBezTo>
                    <a:pt x="524" y="387"/>
                    <a:pt x="537" y="392"/>
                    <a:pt x="550" y="392"/>
                  </a:cubicBezTo>
                  <a:cubicBezTo>
                    <a:pt x="557" y="392"/>
                    <a:pt x="564" y="391"/>
                    <a:pt x="572" y="387"/>
                  </a:cubicBezTo>
                  <a:cubicBezTo>
                    <a:pt x="607" y="387"/>
                    <a:pt x="619" y="363"/>
                    <a:pt x="631" y="363"/>
                  </a:cubicBezTo>
                  <a:cubicBezTo>
                    <a:pt x="667" y="351"/>
                    <a:pt x="714" y="303"/>
                    <a:pt x="714" y="268"/>
                  </a:cubicBezTo>
                  <a:cubicBezTo>
                    <a:pt x="726" y="220"/>
                    <a:pt x="726" y="172"/>
                    <a:pt x="691" y="125"/>
                  </a:cubicBezTo>
                  <a:cubicBezTo>
                    <a:pt x="667" y="101"/>
                    <a:pt x="631" y="53"/>
                    <a:pt x="595" y="53"/>
                  </a:cubicBezTo>
                  <a:cubicBezTo>
                    <a:pt x="476" y="41"/>
                    <a:pt x="333" y="29"/>
                    <a:pt x="214" y="6"/>
                  </a:cubicBezTo>
                  <a:cubicBezTo>
                    <a:pt x="199" y="6"/>
                    <a:pt x="188" y="0"/>
                    <a:pt x="1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4112700" y="2340975"/>
              <a:ext cx="18475" cy="10275"/>
            </a:xfrm>
            <a:custGeom>
              <a:rect b="b" l="l" r="r" t="t"/>
              <a:pathLst>
                <a:path extrusionOk="0" h="411" w="739">
                  <a:moveTo>
                    <a:pt x="554" y="0"/>
                  </a:moveTo>
                  <a:cubicBezTo>
                    <a:pt x="539" y="0"/>
                    <a:pt x="525" y="3"/>
                    <a:pt x="513" y="9"/>
                  </a:cubicBezTo>
                  <a:cubicBezTo>
                    <a:pt x="394" y="33"/>
                    <a:pt x="263" y="45"/>
                    <a:pt x="144" y="69"/>
                  </a:cubicBezTo>
                  <a:cubicBezTo>
                    <a:pt x="108" y="69"/>
                    <a:pt x="72" y="116"/>
                    <a:pt x="36" y="152"/>
                  </a:cubicBezTo>
                  <a:cubicBezTo>
                    <a:pt x="24" y="188"/>
                    <a:pt x="1" y="235"/>
                    <a:pt x="24" y="283"/>
                  </a:cubicBezTo>
                  <a:cubicBezTo>
                    <a:pt x="36" y="331"/>
                    <a:pt x="72" y="366"/>
                    <a:pt x="96" y="390"/>
                  </a:cubicBezTo>
                  <a:cubicBezTo>
                    <a:pt x="108" y="390"/>
                    <a:pt x="132" y="402"/>
                    <a:pt x="144" y="402"/>
                  </a:cubicBezTo>
                  <a:cubicBezTo>
                    <a:pt x="155" y="408"/>
                    <a:pt x="170" y="411"/>
                    <a:pt x="185" y="411"/>
                  </a:cubicBezTo>
                  <a:cubicBezTo>
                    <a:pt x="200" y="411"/>
                    <a:pt x="215" y="408"/>
                    <a:pt x="227" y="402"/>
                  </a:cubicBezTo>
                  <a:cubicBezTo>
                    <a:pt x="346" y="390"/>
                    <a:pt x="477" y="366"/>
                    <a:pt x="596" y="343"/>
                  </a:cubicBezTo>
                  <a:cubicBezTo>
                    <a:pt x="644" y="343"/>
                    <a:pt x="691" y="295"/>
                    <a:pt x="703" y="271"/>
                  </a:cubicBezTo>
                  <a:cubicBezTo>
                    <a:pt x="715" y="223"/>
                    <a:pt x="739" y="176"/>
                    <a:pt x="715" y="128"/>
                  </a:cubicBezTo>
                  <a:cubicBezTo>
                    <a:pt x="703" y="93"/>
                    <a:pt x="679" y="45"/>
                    <a:pt x="644" y="33"/>
                  </a:cubicBezTo>
                  <a:cubicBezTo>
                    <a:pt x="632" y="33"/>
                    <a:pt x="620" y="9"/>
                    <a:pt x="596" y="9"/>
                  </a:cubicBezTo>
                  <a:cubicBezTo>
                    <a:pt x="584" y="3"/>
                    <a:pt x="569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16"/>
          <p:cNvGrpSpPr/>
          <p:nvPr/>
        </p:nvGrpSpPr>
        <p:grpSpPr>
          <a:xfrm rot="-1268313">
            <a:off x="757143" y="4794922"/>
            <a:ext cx="440302" cy="150214"/>
            <a:chOff x="4059425" y="2580150"/>
            <a:chExt cx="188400" cy="64275"/>
          </a:xfrm>
        </p:grpSpPr>
        <p:sp>
          <p:nvSpPr>
            <p:cNvPr id="455" name="Google Shape;455;p16"/>
            <p:cNvSpPr/>
            <p:nvPr/>
          </p:nvSpPr>
          <p:spPr>
            <a:xfrm>
              <a:off x="4059425" y="2589625"/>
              <a:ext cx="43475" cy="44375"/>
            </a:xfrm>
            <a:custGeom>
              <a:rect b="b" l="l" r="r" t="t"/>
              <a:pathLst>
                <a:path extrusionOk="0" h="1775" w="1739">
                  <a:moveTo>
                    <a:pt x="1094" y="1"/>
                  </a:moveTo>
                  <a:cubicBezTo>
                    <a:pt x="1035" y="1"/>
                    <a:pt x="979" y="25"/>
                    <a:pt x="965" y="76"/>
                  </a:cubicBezTo>
                  <a:cubicBezTo>
                    <a:pt x="858" y="291"/>
                    <a:pt x="762" y="493"/>
                    <a:pt x="667" y="695"/>
                  </a:cubicBezTo>
                  <a:cubicBezTo>
                    <a:pt x="524" y="600"/>
                    <a:pt x="405" y="517"/>
                    <a:pt x="274" y="422"/>
                  </a:cubicBezTo>
                  <a:cubicBezTo>
                    <a:pt x="252" y="403"/>
                    <a:pt x="224" y="395"/>
                    <a:pt x="196" y="395"/>
                  </a:cubicBezTo>
                  <a:cubicBezTo>
                    <a:pt x="135" y="395"/>
                    <a:pt x="69" y="432"/>
                    <a:pt x="36" y="481"/>
                  </a:cubicBezTo>
                  <a:cubicBezTo>
                    <a:pt x="0" y="576"/>
                    <a:pt x="24" y="672"/>
                    <a:pt x="96" y="719"/>
                  </a:cubicBezTo>
                  <a:cubicBezTo>
                    <a:pt x="239" y="814"/>
                    <a:pt x="370" y="898"/>
                    <a:pt x="501" y="1005"/>
                  </a:cubicBezTo>
                  <a:cubicBezTo>
                    <a:pt x="429" y="1172"/>
                    <a:pt x="334" y="1326"/>
                    <a:pt x="262" y="1493"/>
                  </a:cubicBezTo>
                  <a:cubicBezTo>
                    <a:pt x="227" y="1588"/>
                    <a:pt x="250" y="1707"/>
                    <a:pt x="334" y="1755"/>
                  </a:cubicBezTo>
                  <a:cubicBezTo>
                    <a:pt x="363" y="1767"/>
                    <a:pt x="397" y="1774"/>
                    <a:pt x="431" y="1774"/>
                  </a:cubicBezTo>
                  <a:cubicBezTo>
                    <a:pt x="495" y="1774"/>
                    <a:pt x="556" y="1750"/>
                    <a:pt x="572" y="1696"/>
                  </a:cubicBezTo>
                  <a:cubicBezTo>
                    <a:pt x="643" y="1529"/>
                    <a:pt x="727" y="1374"/>
                    <a:pt x="798" y="1219"/>
                  </a:cubicBezTo>
                  <a:cubicBezTo>
                    <a:pt x="1024" y="1362"/>
                    <a:pt x="1227" y="1517"/>
                    <a:pt x="1453" y="1660"/>
                  </a:cubicBezTo>
                  <a:cubicBezTo>
                    <a:pt x="1476" y="1679"/>
                    <a:pt x="1503" y="1687"/>
                    <a:pt x="1531" y="1687"/>
                  </a:cubicBezTo>
                  <a:cubicBezTo>
                    <a:pt x="1593" y="1687"/>
                    <a:pt x="1659" y="1649"/>
                    <a:pt x="1691" y="1600"/>
                  </a:cubicBezTo>
                  <a:cubicBezTo>
                    <a:pt x="1739" y="1517"/>
                    <a:pt x="1703" y="1410"/>
                    <a:pt x="1632" y="1362"/>
                  </a:cubicBezTo>
                  <a:cubicBezTo>
                    <a:pt x="1405" y="1219"/>
                    <a:pt x="1167" y="1053"/>
                    <a:pt x="941" y="898"/>
                  </a:cubicBezTo>
                  <a:cubicBezTo>
                    <a:pt x="1048" y="695"/>
                    <a:pt x="1155" y="469"/>
                    <a:pt x="1263" y="267"/>
                  </a:cubicBezTo>
                  <a:cubicBezTo>
                    <a:pt x="1298" y="172"/>
                    <a:pt x="1286" y="64"/>
                    <a:pt x="1203" y="29"/>
                  </a:cubicBezTo>
                  <a:cubicBezTo>
                    <a:pt x="1171" y="10"/>
                    <a:pt x="1132" y="1"/>
                    <a:pt x="10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4120150" y="2589150"/>
              <a:ext cx="44375" cy="40500"/>
            </a:xfrm>
            <a:custGeom>
              <a:rect b="b" l="l" r="r" t="t"/>
              <a:pathLst>
                <a:path extrusionOk="0" h="1620" w="1775">
                  <a:moveTo>
                    <a:pt x="798" y="0"/>
                  </a:moveTo>
                  <a:cubicBezTo>
                    <a:pt x="703" y="0"/>
                    <a:pt x="619" y="71"/>
                    <a:pt x="619" y="179"/>
                  </a:cubicBezTo>
                  <a:lnTo>
                    <a:pt x="619" y="500"/>
                  </a:lnTo>
                  <a:cubicBezTo>
                    <a:pt x="500" y="476"/>
                    <a:pt x="381" y="464"/>
                    <a:pt x="262" y="429"/>
                  </a:cubicBezTo>
                  <a:cubicBezTo>
                    <a:pt x="253" y="427"/>
                    <a:pt x="243" y="427"/>
                    <a:pt x="233" y="427"/>
                  </a:cubicBezTo>
                  <a:cubicBezTo>
                    <a:pt x="148" y="427"/>
                    <a:pt x="68" y="473"/>
                    <a:pt x="36" y="548"/>
                  </a:cubicBezTo>
                  <a:cubicBezTo>
                    <a:pt x="0" y="643"/>
                    <a:pt x="72" y="762"/>
                    <a:pt x="155" y="774"/>
                  </a:cubicBezTo>
                  <a:cubicBezTo>
                    <a:pt x="298" y="798"/>
                    <a:pt x="453" y="833"/>
                    <a:pt x="619" y="857"/>
                  </a:cubicBezTo>
                  <a:cubicBezTo>
                    <a:pt x="619" y="1060"/>
                    <a:pt x="619" y="1250"/>
                    <a:pt x="631" y="1441"/>
                  </a:cubicBezTo>
                  <a:cubicBezTo>
                    <a:pt x="631" y="1536"/>
                    <a:pt x="703" y="1619"/>
                    <a:pt x="810" y="1619"/>
                  </a:cubicBezTo>
                  <a:cubicBezTo>
                    <a:pt x="893" y="1619"/>
                    <a:pt x="989" y="1548"/>
                    <a:pt x="989" y="1441"/>
                  </a:cubicBezTo>
                  <a:cubicBezTo>
                    <a:pt x="989" y="1262"/>
                    <a:pt x="989" y="1095"/>
                    <a:pt x="977" y="917"/>
                  </a:cubicBezTo>
                  <a:lnTo>
                    <a:pt x="977" y="917"/>
                  </a:lnTo>
                  <a:cubicBezTo>
                    <a:pt x="1155" y="953"/>
                    <a:pt x="1334" y="1000"/>
                    <a:pt x="1524" y="1024"/>
                  </a:cubicBezTo>
                  <a:cubicBezTo>
                    <a:pt x="1548" y="1032"/>
                    <a:pt x="1571" y="1036"/>
                    <a:pt x="1593" y="1036"/>
                  </a:cubicBezTo>
                  <a:cubicBezTo>
                    <a:pt x="1667" y="1036"/>
                    <a:pt x="1723" y="991"/>
                    <a:pt x="1751" y="917"/>
                  </a:cubicBezTo>
                  <a:cubicBezTo>
                    <a:pt x="1774" y="833"/>
                    <a:pt x="1715" y="714"/>
                    <a:pt x="1631" y="703"/>
                  </a:cubicBezTo>
                  <a:cubicBezTo>
                    <a:pt x="1417" y="655"/>
                    <a:pt x="1191" y="619"/>
                    <a:pt x="989" y="583"/>
                  </a:cubicBezTo>
                  <a:cubicBezTo>
                    <a:pt x="989" y="441"/>
                    <a:pt x="989" y="310"/>
                    <a:pt x="977" y="179"/>
                  </a:cubicBezTo>
                  <a:cubicBezTo>
                    <a:pt x="977" y="83"/>
                    <a:pt x="905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4184450" y="2580150"/>
              <a:ext cx="63375" cy="64275"/>
            </a:xfrm>
            <a:custGeom>
              <a:rect b="b" l="l" r="r" t="t"/>
              <a:pathLst>
                <a:path extrusionOk="0" h="2571" w="2535">
                  <a:moveTo>
                    <a:pt x="2289" y="1"/>
                  </a:moveTo>
                  <a:cubicBezTo>
                    <a:pt x="2248" y="1"/>
                    <a:pt x="2205" y="19"/>
                    <a:pt x="2167" y="62"/>
                  </a:cubicBezTo>
                  <a:cubicBezTo>
                    <a:pt x="1917" y="360"/>
                    <a:pt x="1667" y="646"/>
                    <a:pt x="1405" y="943"/>
                  </a:cubicBezTo>
                  <a:lnTo>
                    <a:pt x="298" y="134"/>
                  </a:lnTo>
                  <a:cubicBezTo>
                    <a:pt x="271" y="115"/>
                    <a:pt x="241" y="107"/>
                    <a:pt x="212" y="107"/>
                  </a:cubicBezTo>
                  <a:cubicBezTo>
                    <a:pt x="147" y="107"/>
                    <a:pt x="84" y="145"/>
                    <a:pt x="60" y="193"/>
                  </a:cubicBezTo>
                  <a:cubicBezTo>
                    <a:pt x="0" y="289"/>
                    <a:pt x="36" y="384"/>
                    <a:pt x="119" y="431"/>
                  </a:cubicBezTo>
                  <a:lnTo>
                    <a:pt x="1191" y="1193"/>
                  </a:lnTo>
                  <a:cubicBezTo>
                    <a:pt x="1072" y="1324"/>
                    <a:pt x="964" y="1455"/>
                    <a:pt x="845" y="1598"/>
                  </a:cubicBezTo>
                  <a:cubicBezTo>
                    <a:pt x="738" y="1717"/>
                    <a:pt x="619" y="1848"/>
                    <a:pt x="512" y="1967"/>
                  </a:cubicBezTo>
                  <a:cubicBezTo>
                    <a:pt x="417" y="2086"/>
                    <a:pt x="298" y="2206"/>
                    <a:pt x="322" y="2384"/>
                  </a:cubicBezTo>
                  <a:cubicBezTo>
                    <a:pt x="346" y="2514"/>
                    <a:pt x="455" y="2570"/>
                    <a:pt x="564" y="2570"/>
                  </a:cubicBezTo>
                  <a:cubicBezTo>
                    <a:pt x="715" y="2570"/>
                    <a:pt x="867" y="2462"/>
                    <a:pt x="798" y="2289"/>
                  </a:cubicBezTo>
                  <a:cubicBezTo>
                    <a:pt x="786" y="2265"/>
                    <a:pt x="786" y="2253"/>
                    <a:pt x="774" y="2229"/>
                  </a:cubicBezTo>
                  <a:cubicBezTo>
                    <a:pt x="798" y="2194"/>
                    <a:pt x="845" y="2158"/>
                    <a:pt x="869" y="2110"/>
                  </a:cubicBezTo>
                  <a:lnTo>
                    <a:pt x="1095" y="1848"/>
                  </a:lnTo>
                  <a:cubicBezTo>
                    <a:pt x="1226" y="1682"/>
                    <a:pt x="1381" y="1503"/>
                    <a:pt x="1524" y="1336"/>
                  </a:cubicBezTo>
                  <a:lnTo>
                    <a:pt x="2417" y="312"/>
                  </a:lnTo>
                  <a:cubicBezTo>
                    <a:pt x="2534" y="177"/>
                    <a:pt x="2419" y="1"/>
                    <a:pt x="2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11" y="4"/>
            <a:ext cx="5415839" cy="2830771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7"/>
          <p:cNvSpPr/>
          <p:nvPr/>
        </p:nvSpPr>
        <p:spPr>
          <a:xfrm rot="10800000">
            <a:off x="5537401" y="3258398"/>
            <a:ext cx="3606599" cy="1885102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7"/>
          <p:cNvSpPr txBox="1"/>
          <p:nvPr>
            <p:ph type="title"/>
          </p:nvPr>
        </p:nvSpPr>
        <p:spPr>
          <a:xfrm>
            <a:off x="3374100" y="3198438"/>
            <a:ext cx="23958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2" name="Google Shape;462;p17"/>
          <p:cNvSpPr txBox="1"/>
          <p:nvPr>
            <p:ph idx="1" type="subTitle"/>
          </p:nvPr>
        </p:nvSpPr>
        <p:spPr>
          <a:xfrm>
            <a:off x="2385150" y="1515138"/>
            <a:ext cx="44073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/>
          <p:nvPr/>
        </p:nvSpPr>
        <p:spPr>
          <a:xfrm rot="10800000">
            <a:off x="-93" y="2108454"/>
            <a:ext cx="9148968" cy="3035046"/>
          </a:xfrm>
          <a:custGeom>
            <a:rect b="b" l="l" r="r" t="t"/>
            <a:pathLst>
              <a:path extrusionOk="0" h="35422" w="151806">
                <a:moveTo>
                  <a:pt x="0" y="1"/>
                </a:moveTo>
                <a:lnTo>
                  <a:pt x="0" y="35422"/>
                </a:lnTo>
                <a:cubicBezTo>
                  <a:pt x="0" y="35422"/>
                  <a:pt x="24992" y="28123"/>
                  <a:pt x="76212" y="28123"/>
                </a:cubicBezTo>
                <a:cubicBezTo>
                  <a:pt x="127445" y="28123"/>
                  <a:pt x="151805" y="35422"/>
                  <a:pt x="151805" y="35422"/>
                </a:cubicBezTo>
                <a:lnTo>
                  <a:pt x="15180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8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66" name="Google Shape;466;p18"/>
          <p:cNvSpPr txBox="1"/>
          <p:nvPr>
            <p:ph idx="1" type="subTitle"/>
          </p:nvPr>
        </p:nvSpPr>
        <p:spPr>
          <a:xfrm>
            <a:off x="1669838" y="3178409"/>
            <a:ext cx="245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7" name="Google Shape;467;p18"/>
          <p:cNvSpPr txBox="1"/>
          <p:nvPr>
            <p:ph idx="2" type="subTitle"/>
          </p:nvPr>
        </p:nvSpPr>
        <p:spPr>
          <a:xfrm>
            <a:off x="1669838" y="3520795"/>
            <a:ext cx="24507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8" name="Google Shape;468;p18"/>
          <p:cNvSpPr txBox="1"/>
          <p:nvPr>
            <p:ph idx="3" type="subTitle"/>
          </p:nvPr>
        </p:nvSpPr>
        <p:spPr>
          <a:xfrm>
            <a:off x="5023463" y="3178409"/>
            <a:ext cx="24507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469" name="Google Shape;469;p18"/>
          <p:cNvSpPr txBox="1"/>
          <p:nvPr>
            <p:ph idx="4" type="subTitle"/>
          </p:nvPr>
        </p:nvSpPr>
        <p:spPr>
          <a:xfrm>
            <a:off x="5023463" y="3520795"/>
            <a:ext cx="24507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9"/>
          <p:cNvSpPr/>
          <p:nvPr/>
        </p:nvSpPr>
        <p:spPr>
          <a:xfrm flipH="1">
            <a:off x="100" y="2210600"/>
            <a:ext cx="6652075" cy="2932861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9"/>
          <p:cNvSpPr/>
          <p:nvPr/>
        </p:nvSpPr>
        <p:spPr>
          <a:xfrm flipH="1">
            <a:off x="5844855" y="0"/>
            <a:ext cx="3299145" cy="1473734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9"/>
          <p:cNvSpPr txBox="1"/>
          <p:nvPr>
            <p:ph type="title"/>
          </p:nvPr>
        </p:nvSpPr>
        <p:spPr>
          <a:xfrm>
            <a:off x="5443800" y="1666750"/>
            <a:ext cx="2939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4" name="Google Shape;474;p19"/>
          <p:cNvSpPr txBox="1"/>
          <p:nvPr>
            <p:ph idx="1" type="subTitle"/>
          </p:nvPr>
        </p:nvSpPr>
        <p:spPr>
          <a:xfrm>
            <a:off x="5443800" y="2270425"/>
            <a:ext cx="2939100" cy="12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0"/>
          <p:cNvSpPr/>
          <p:nvPr/>
        </p:nvSpPr>
        <p:spPr>
          <a:xfrm>
            <a:off x="0" y="0"/>
            <a:ext cx="5347968" cy="2529327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6831200" y="4123800"/>
            <a:ext cx="2312800" cy="1019700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0"/>
          <p:cNvSpPr txBox="1"/>
          <p:nvPr>
            <p:ph idx="1" type="subTitle"/>
          </p:nvPr>
        </p:nvSpPr>
        <p:spPr>
          <a:xfrm>
            <a:off x="6022200" y="2338500"/>
            <a:ext cx="21837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9" name="Google Shape;479;p20"/>
          <p:cNvSpPr txBox="1"/>
          <p:nvPr>
            <p:ph type="title"/>
          </p:nvPr>
        </p:nvSpPr>
        <p:spPr>
          <a:xfrm>
            <a:off x="6026100" y="1378500"/>
            <a:ext cx="2183700" cy="9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18" y="2416227"/>
            <a:ext cx="6117125" cy="2727188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7054975" y="0"/>
            <a:ext cx="2089025" cy="1005172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3337" y="2270664"/>
            <a:ext cx="2843700" cy="8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853337" y="3111139"/>
            <a:ext cx="28437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5854874" y="1456760"/>
            <a:ext cx="8406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1"/>
          <p:cNvSpPr/>
          <p:nvPr/>
        </p:nvSpPr>
        <p:spPr>
          <a:xfrm rot="-5400000">
            <a:off x="4550088" y="513154"/>
            <a:ext cx="5107084" cy="4080759"/>
          </a:xfrm>
          <a:custGeom>
            <a:rect b="b" l="l" r="r" t="t"/>
            <a:pathLst>
              <a:path extrusionOk="0" h="86347" w="86774">
                <a:moveTo>
                  <a:pt x="63394" y="1"/>
                </a:moveTo>
                <a:cubicBezTo>
                  <a:pt x="61923" y="1"/>
                  <a:pt x="60464" y="118"/>
                  <a:pt x="59044" y="383"/>
                </a:cubicBezTo>
                <a:cubicBezTo>
                  <a:pt x="46673" y="2705"/>
                  <a:pt x="37744" y="8337"/>
                  <a:pt x="24504" y="8337"/>
                </a:cubicBezTo>
                <a:cubicBezTo>
                  <a:pt x="11252" y="8337"/>
                  <a:pt x="1" y="4479"/>
                  <a:pt x="1" y="4479"/>
                </a:cubicBezTo>
                <a:lnTo>
                  <a:pt x="1" y="86346"/>
                </a:lnTo>
                <a:lnTo>
                  <a:pt x="86774" y="86346"/>
                </a:lnTo>
                <a:lnTo>
                  <a:pt x="86774" y="6979"/>
                </a:lnTo>
                <a:lnTo>
                  <a:pt x="86762" y="6979"/>
                </a:lnTo>
                <a:cubicBezTo>
                  <a:pt x="86762" y="6979"/>
                  <a:pt x="74736" y="1"/>
                  <a:pt x="63394" y="1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1"/>
          <p:cNvSpPr txBox="1"/>
          <p:nvPr>
            <p:ph idx="1" type="subTitle"/>
          </p:nvPr>
        </p:nvSpPr>
        <p:spPr>
          <a:xfrm>
            <a:off x="713100" y="2332838"/>
            <a:ext cx="2404800" cy="14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3" name="Google Shape;483;p21"/>
          <p:cNvSpPr txBox="1"/>
          <p:nvPr>
            <p:ph type="title"/>
          </p:nvPr>
        </p:nvSpPr>
        <p:spPr>
          <a:xfrm>
            <a:off x="713100" y="1689050"/>
            <a:ext cx="2404800" cy="6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2"/>
          <p:cNvSpPr/>
          <p:nvPr/>
        </p:nvSpPr>
        <p:spPr>
          <a:xfrm flipH="1">
            <a:off x="100" y="2210600"/>
            <a:ext cx="6652075" cy="2932861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22"/>
          <p:cNvGrpSpPr/>
          <p:nvPr/>
        </p:nvGrpSpPr>
        <p:grpSpPr>
          <a:xfrm>
            <a:off x="606300" y="440023"/>
            <a:ext cx="1657243" cy="1624675"/>
            <a:chOff x="3065900" y="1169675"/>
            <a:chExt cx="742925" cy="728325"/>
          </a:xfrm>
        </p:grpSpPr>
        <p:sp>
          <p:nvSpPr>
            <p:cNvPr id="487" name="Google Shape;487;p22"/>
            <p:cNvSpPr/>
            <p:nvPr/>
          </p:nvSpPr>
          <p:spPr>
            <a:xfrm>
              <a:off x="3386725" y="1205850"/>
              <a:ext cx="422100" cy="655325"/>
            </a:xfrm>
            <a:custGeom>
              <a:rect b="b" l="l" r="r" t="t"/>
              <a:pathLst>
                <a:path extrusionOk="0" h="26213" w="16884">
                  <a:moveTo>
                    <a:pt x="13454" y="456"/>
                  </a:moveTo>
                  <a:cubicBezTo>
                    <a:pt x="14050" y="802"/>
                    <a:pt x="14645" y="1147"/>
                    <a:pt x="15205" y="1516"/>
                  </a:cubicBezTo>
                  <a:cubicBezTo>
                    <a:pt x="15681" y="1861"/>
                    <a:pt x="16145" y="2218"/>
                    <a:pt x="16586" y="2587"/>
                  </a:cubicBezTo>
                  <a:lnTo>
                    <a:pt x="16586" y="6147"/>
                  </a:lnTo>
                  <a:cubicBezTo>
                    <a:pt x="15562" y="6814"/>
                    <a:pt x="14502" y="7421"/>
                    <a:pt x="13454" y="8052"/>
                  </a:cubicBezTo>
                  <a:cubicBezTo>
                    <a:pt x="12395" y="7421"/>
                    <a:pt x="11323" y="6862"/>
                    <a:pt x="10311" y="6147"/>
                  </a:cubicBezTo>
                  <a:lnTo>
                    <a:pt x="10311" y="2576"/>
                  </a:lnTo>
                  <a:cubicBezTo>
                    <a:pt x="11276" y="1754"/>
                    <a:pt x="12383" y="1147"/>
                    <a:pt x="13454" y="456"/>
                  </a:cubicBezTo>
                  <a:close/>
                  <a:moveTo>
                    <a:pt x="3477" y="6314"/>
                  </a:moveTo>
                  <a:cubicBezTo>
                    <a:pt x="4215" y="6838"/>
                    <a:pt x="5013" y="7290"/>
                    <a:pt x="5787" y="7743"/>
                  </a:cubicBezTo>
                  <a:cubicBezTo>
                    <a:pt x="6084" y="7969"/>
                    <a:pt x="6370" y="8195"/>
                    <a:pt x="6632" y="8433"/>
                  </a:cubicBezTo>
                  <a:lnTo>
                    <a:pt x="6632" y="11993"/>
                  </a:lnTo>
                  <a:cubicBezTo>
                    <a:pt x="6108" y="12315"/>
                    <a:pt x="5572" y="12648"/>
                    <a:pt x="5060" y="12970"/>
                  </a:cubicBezTo>
                  <a:cubicBezTo>
                    <a:pt x="4537" y="13291"/>
                    <a:pt x="4013" y="13589"/>
                    <a:pt x="3489" y="13898"/>
                  </a:cubicBezTo>
                  <a:cubicBezTo>
                    <a:pt x="2429" y="13267"/>
                    <a:pt x="1370" y="12708"/>
                    <a:pt x="346" y="11993"/>
                  </a:cubicBezTo>
                  <a:lnTo>
                    <a:pt x="346" y="8422"/>
                  </a:lnTo>
                  <a:cubicBezTo>
                    <a:pt x="1322" y="7600"/>
                    <a:pt x="2405" y="7005"/>
                    <a:pt x="3477" y="6314"/>
                  </a:cubicBezTo>
                  <a:close/>
                  <a:moveTo>
                    <a:pt x="6736" y="1"/>
                  </a:moveTo>
                  <a:cubicBezTo>
                    <a:pt x="6707" y="1"/>
                    <a:pt x="6676" y="9"/>
                    <a:pt x="6644" y="28"/>
                  </a:cubicBezTo>
                  <a:cubicBezTo>
                    <a:pt x="5572" y="742"/>
                    <a:pt x="4406" y="1385"/>
                    <a:pt x="3370" y="2254"/>
                  </a:cubicBezTo>
                  <a:cubicBezTo>
                    <a:pt x="3310" y="2302"/>
                    <a:pt x="3310" y="2361"/>
                    <a:pt x="3310" y="2409"/>
                  </a:cubicBezTo>
                  <a:lnTo>
                    <a:pt x="3310" y="6005"/>
                  </a:lnTo>
                  <a:cubicBezTo>
                    <a:pt x="2203" y="6719"/>
                    <a:pt x="1048" y="7350"/>
                    <a:pt x="60" y="8207"/>
                  </a:cubicBezTo>
                  <a:cubicBezTo>
                    <a:pt x="12" y="8255"/>
                    <a:pt x="0" y="8314"/>
                    <a:pt x="0" y="8362"/>
                  </a:cubicBezTo>
                  <a:lnTo>
                    <a:pt x="0" y="12065"/>
                  </a:lnTo>
                  <a:cubicBezTo>
                    <a:pt x="0" y="12112"/>
                    <a:pt x="12" y="12136"/>
                    <a:pt x="24" y="12160"/>
                  </a:cubicBezTo>
                  <a:cubicBezTo>
                    <a:pt x="36" y="12184"/>
                    <a:pt x="60" y="12196"/>
                    <a:pt x="84" y="12232"/>
                  </a:cubicBezTo>
                  <a:cubicBezTo>
                    <a:pt x="1131" y="12970"/>
                    <a:pt x="2239" y="13553"/>
                    <a:pt x="3346" y="14208"/>
                  </a:cubicBezTo>
                  <a:cubicBezTo>
                    <a:pt x="3310" y="14256"/>
                    <a:pt x="3298" y="14279"/>
                    <a:pt x="3310" y="14327"/>
                  </a:cubicBezTo>
                  <a:lnTo>
                    <a:pt x="3310" y="18030"/>
                  </a:lnTo>
                  <a:cubicBezTo>
                    <a:pt x="3310" y="18077"/>
                    <a:pt x="3334" y="18113"/>
                    <a:pt x="3346" y="18125"/>
                  </a:cubicBezTo>
                  <a:cubicBezTo>
                    <a:pt x="3358" y="18149"/>
                    <a:pt x="3370" y="18173"/>
                    <a:pt x="3406" y="18197"/>
                  </a:cubicBezTo>
                  <a:cubicBezTo>
                    <a:pt x="4441" y="18947"/>
                    <a:pt x="5561" y="19518"/>
                    <a:pt x="6668" y="20173"/>
                  </a:cubicBezTo>
                  <a:cubicBezTo>
                    <a:pt x="6632" y="20209"/>
                    <a:pt x="6632" y="20256"/>
                    <a:pt x="6632" y="20292"/>
                  </a:cubicBezTo>
                  <a:lnTo>
                    <a:pt x="6632" y="24007"/>
                  </a:lnTo>
                  <a:cubicBezTo>
                    <a:pt x="6632" y="24114"/>
                    <a:pt x="6721" y="24167"/>
                    <a:pt x="6811" y="24167"/>
                  </a:cubicBezTo>
                  <a:cubicBezTo>
                    <a:pt x="6900" y="24167"/>
                    <a:pt x="6989" y="24114"/>
                    <a:pt x="6989" y="24007"/>
                  </a:cubicBezTo>
                  <a:lnTo>
                    <a:pt x="6989" y="20352"/>
                  </a:lnTo>
                  <a:cubicBezTo>
                    <a:pt x="7418" y="19982"/>
                    <a:pt x="7882" y="19661"/>
                    <a:pt x="8359" y="19363"/>
                  </a:cubicBezTo>
                  <a:cubicBezTo>
                    <a:pt x="8954" y="19006"/>
                    <a:pt x="9561" y="18649"/>
                    <a:pt x="10144" y="18256"/>
                  </a:cubicBezTo>
                  <a:cubicBezTo>
                    <a:pt x="10740" y="18601"/>
                    <a:pt x="11323" y="18947"/>
                    <a:pt x="11883" y="19316"/>
                  </a:cubicBezTo>
                  <a:cubicBezTo>
                    <a:pt x="12359" y="19637"/>
                    <a:pt x="12823" y="19982"/>
                    <a:pt x="13276" y="20352"/>
                  </a:cubicBezTo>
                  <a:lnTo>
                    <a:pt x="13276" y="23912"/>
                  </a:lnTo>
                  <a:cubicBezTo>
                    <a:pt x="12216" y="24614"/>
                    <a:pt x="11133" y="25221"/>
                    <a:pt x="10037" y="25876"/>
                  </a:cubicBezTo>
                  <a:cubicBezTo>
                    <a:pt x="9877" y="25976"/>
                    <a:pt x="9978" y="26212"/>
                    <a:pt x="10129" y="26212"/>
                  </a:cubicBezTo>
                  <a:cubicBezTo>
                    <a:pt x="10157" y="26212"/>
                    <a:pt x="10186" y="26204"/>
                    <a:pt x="10216" y="26186"/>
                  </a:cubicBezTo>
                  <a:cubicBezTo>
                    <a:pt x="11335" y="25519"/>
                    <a:pt x="12454" y="24900"/>
                    <a:pt x="13538" y="24185"/>
                  </a:cubicBezTo>
                  <a:cubicBezTo>
                    <a:pt x="13573" y="24162"/>
                    <a:pt x="13597" y="24138"/>
                    <a:pt x="13597" y="24102"/>
                  </a:cubicBezTo>
                  <a:cubicBezTo>
                    <a:pt x="13609" y="24078"/>
                    <a:pt x="13609" y="24066"/>
                    <a:pt x="13609" y="24019"/>
                  </a:cubicBezTo>
                  <a:lnTo>
                    <a:pt x="13609" y="20316"/>
                  </a:lnTo>
                  <a:cubicBezTo>
                    <a:pt x="13633" y="20268"/>
                    <a:pt x="13609" y="20209"/>
                    <a:pt x="13550" y="20161"/>
                  </a:cubicBezTo>
                  <a:cubicBezTo>
                    <a:pt x="13073" y="19756"/>
                    <a:pt x="12597" y="19387"/>
                    <a:pt x="12085" y="19042"/>
                  </a:cubicBezTo>
                  <a:cubicBezTo>
                    <a:pt x="11502" y="18661"/>
                    <a:pt x="10895" y="18316"/>
                    <a:pt x="10275" y="17958"/>
                  </a:cubicBezTo>
                  <a:lnTo>
                    <a:pt x="10275" y="14327"/>
                  </a:lnTo>
                  <a:cubicBezTo>
                    <a:pt x="10275" y="14214"/>
                    <a:pt x="10186" y="14157"/>
                    <a:pt x="10097" y="14157"/>
                  </a:cubicBezTo>
                  <a:cubicBezTo>
                    <a:pt x="10008" y="14157"/>
                    <a:pt x="9918" y="14214"/>
                    <a:pt x="9918" y="14327"/>
                  </a:cubicBezTo>
                  <a:lnTo>
                    <a:pt x="9918" y="17958"/>
                  </a:lnTo>
                  <a:cubicBezTo>
                    <a:pt x="9347" y="18327"/>
                    <a:pt x="8763" y="18673"/>
                    <a:pt x="8192" y="19042"/>
                  </a:cubicBezTo>
                  <a:cubicBezTo>
                    <a:pt x="7716" y="19328"/>
                    <a:pt x="7263" y="19601"/>
                    <a:pt x="6787" y="19875"/>
                  </a:cubicBezTo>
                  <a:cubicBezTo>
                    <a:pt x="5727" y="19256"/>
                    <a:pt x="4656" y="18685"/>
                    <a:pt x="3644" y="17970"/>
                  </a:cubicBezTo>
                  <a:lnTo>
                    <a:pt x="3644" y="14398"/>
                  </a:lnTo>
                  <a:cubicBezTo>
                    <a:pt x="4120" y="14006"/>
                    <a:pt x="4620" y="13648"/>
                    <a:pt x="5144" y="13315"/>
                  </a:cubicBezTo>
                  <a:cubicBezTo>
                    <a:pt x="5727" y="12970"/>
                    <a:pt x="6299" y="12613"/>
                    <a:pt x="6870" y="12243"/>
                  </a:cubicBezTo>
                  <a:cubicBezTo>
                    <a:pt x="6906" y="12220"/>
                    <a:pt x="6930" y="12184"/>
                    <a:pt x="6942" y="12160"/>
                  </a:cubicBezTo>
                  <a:lnTo>
                    <a:pt x="6942" y="12136"/>
                  </a:lnTo>
                  <a:lnTo>
                    <a:pt x="6942" y="12112"/>
                  </a:lnTo>
                  <a:lnTo>
                    <a:pt x="6942" y="12077"/>
                  </a:lnTo>
                  <a:lnTo>
                    <a:pt x="6942" y="8374"/>
                  </a:lnTo>
                  <a:cubicBezTo>
                    <a:pt x="6965" y="8350"/>
                    <a:pt x="6942" y="8302"/>
                    <a:pt x="6930" y="8267"/>
                  </a:cubicBezTo>
                  <a:cubicBezTo>
                    <a:pt x="7954" y="7648"/>
                    <a:pt x="9001" y="7064"/>
                    <a:pt x="10013" y="6409"/>
                  </a:cubicBezTo>
                  <a:cubicBezTo>
                    <a:pt x="11073" y="7171"/>
                    <a:pt x="12216" y="7755"/>
                    <a:pt x="13312" y="8422"/>
                  </a:cubicBezTo>
                  <a:cubicBezTo>
                    <a:pt x="13335" y="8422"/>
                    <a:pt x="13335" y="8422"/>
                    <a:pt x="13335" y="8433"/>
                  </a:cubicBezTo>
                  <a:cubicBezTo>
                    <a:pt x="13347" y="8433"/>
                    <a:pt x="13359" y="8445"/>
                    <a:pt x="13359" y="8445"/>
                  </a:cubicBezTo>
                  <a:lnTo>
                    <a:pt x="13419" y="8445"/>
                  </a:lnTo>
                  <a:cubicBezTo>
                    <a:pt x="13431" y="8445"/>
                    <a:pt x="13431" y="8445"/>
                    <a:pt x="13454" y="8433"/>
                  </a:cubicBezTo>
                  <a:cubicBezTo>
                    <a:pt x="13466" y="8433"/>
                    <a:pt x="13466" y="8433"/>
                    <a:pt x="13478" y="8422"/>
                  </a:cubicBezTo>
                  <a:cubicBezTo>
                    <a:pt x="14597" y="7755"/>
                    <a:pt x="15717" y="7124"/>
                    <a:pt x="16800" y="6409"/>
                  </a:cubicBezTo>
                  <a:cubicBezTo>
                    <a:pt x="16824" y="6397"/>
                    <a:pt x="16860" y="6362"/>
                    <a:pt x="16860" y="6338"/>
                  </a:cubicBezTo>
                  <a:cubicBezTo>
                    <a:pt x="16871" y="6302"/>
                    <a:pt x="16871" y="6290"/>
                    <a:pt x="16871" y="6243"/>
                  </a:cubicBezTo>
                  <a:lnTo>
                    <a:pt x="16871" y="2540"/>
                  </a:lnTo>
                  <a:cubicBezTo>
                    <a:pt x="16883" y="2492"/>
                    <a:pt x="16871" y="2433"/>
                    <a:pt x="16812" y="2397"/>
                  </a:cubicBezTo>
                  <a:cubicBezTo>
                    <a:pt x="16336" y="1992"/>
                    <a:pt x="15859" y="1623"/>
                    <a:pt x="15336" y="1278"/>
                  </a:cubicBezTo>
                  <a:cubicBezTo>
                    <a:pt x="14728" y="873"/>
                    <a:pt x="14085" y="504"/>
                    <a:pt x="13466" y="147"/>
                  </a:cubicBezTo>
                  <a:cubicBezTo>
                    <a:pt x="13441" y="128"/>
                    <a:pt x="13412" y="115"/>
                    <a:pt x="13380" y="115"/>
                  </a:cubicBezTo>
                  <a:cubicBezTo>
                    <a:pt x="13352" y="115"/>
                    <a:pt x="13321" y="125"/>
                    <a:pt x="13288" y="147"/>
                  </a:cubicBezTo>
                  <a:cubicBezTo>
                    <a:pt x="12216" y="825"/>
                    <a:pt x="11097" y="1444"/>
                    <a:pt x="10097" y="2254"/>
                  </a:cubicBezTo>
                  <a:cubicBezTo>
                    <a:pt x="10083" y="2251"/>
                    <a:pt x="10069" y="2249"/>
                    <a:pt x="10055" y="2249"/>
                  </a:cubicBezTo>
                  <a:cubicBezTo>
                    <a:pt x="9970" y="2249"/>
                    <a:pt x="9883" y="2309"/>
                    <a:pt x="9883" y="2421"/>
                  </a:cubicBezTo>
                  <a:lnTo>
                    <a:pt x="9883" y="2492"/>
                  </a:lnTo>
                  <a:lnTo>
                    <a:pt x="9883" y="2540"/>
                  </a:lnTo>
                  <a:lnTo>
                    <a:pt x="9883" y="6064"/>
                  </a:lnTo>
                  <a:cubicBezTo>
                    <a:pt x="8847" y="6743"/>
                    <a:pt x="7799" y="7350"/>
                    <a:pt x="6739" y="7969"/>
                  </a:cubicBezTo>
                  <a:cubicBezTo>
                    <a:pt x="6454" y="7814"/>
                    <a:pt x="6192" y="7648"/>
                    <a:pt x="5906" y="7481"/>
                  </a:cubicBezTo>
                  <a:cubicBezTo>
                    <a:pt x="5739" y="7362"/>
                    <a:pt x="5561" y="7243"/>
                    <a:pt x="5394" y="7124"/>
                  </a:cubicBezTo>
                  <a:cubicBezTo>
                    <a:pt x="4822" y="6743"/>
                    <a:pt x="4203" y="6397"/>
                    <a:pt x="3596" y="6040"/>
                  </a:cubicBezTo>
                  <a:lnTo>
                    <a:pt x="3596" y="2492"/>
                  </a:lnTo>
                  <a:cubicBezTo>
                    <a:pt x="4596" y="1647"/>
                    <a:pt x="5727" y="1040"/>
                    <a:pt x="6823" y="337"/>
                  </a:cubicBezTo>
                  <a:cubicBezTo>
                    <a:pt x="6993" y="237"/>
                    <a:pt x="6893" y="1"/>
                    <a:pt x="6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3244150" y="1463700"/>
              <a:ext cx="109250" cy="8950"/>
            </a:xfrm>
            <a:custGeom>
              <a:rect b="b" l="l" r="r" t="t"/>
              <a:pathLst>
                <a:path extrusionOk="0" h="358" w="4370">
                  <a:moveTo>
                    <a:pt x="226" y="1"/>
                  </a:moveTo>
                  <a:cubicBezTo>
                    <a:pt x="0" y="1"/>
                    <a:pt x="0" y="358"/>
                    <a:pt x="226" y="358"/>
                  </a:cubicBezTo>
                  <a:lnTo>
                    <a:pt x="4156" y="358"/>
                  </a:lnTo>
                  <a:cubicBezTo>
                    <a:pt x="4370" y="358"/>
                    <a:pt x="4370" y="1"/>
                    <a:pt x="4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3246825" y="1431550"/>
              <a:ext cx="96175" cy="8950"/>
            </a:xfrm>
            <a:custGeom>
              <a:rect b="b" l="l" r="r" t="t"/>
              <a:pathLst>
                <a:path extrusionOk="0" h="358" w="3847">
                  <a:moveTo>
                    <a:pt x="215" y="1"/>
                  </a:moveTo>
                  <a:cubicBezTo>
                    <a:pt x="0" y="1"/>
                    <a:pt x="0" y="358"/>
                    <a:pt x="215" y="358"/>
                  </a:cubicBezTo>
                  <a:lnTo>
                    <a:pt x="3632" y="358"/>
                  </a:lnTo>
                  <a:cubicBezTo>
                    <a:pt x="3846" y="358"/>
                    <a:pt x="3846" y="1"/>
                    <a:pt x="3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3065900" y="1410650"/>
              <a:ext cx="77350" cy="98700"/>
            </a:xfrm>
            <a:custGeom>
              <a:rect b="b" l="l" r="r" t="t"/>
              <a:pathLst>
                <a:path extrusionOk="0" h="3948" w="3094">
                  <a:moveTo>
                    <a:pt x="1082" y="0"/>
                  </a:moveTo>
                  <a:cubicBezTo>
                    <a:pt x="993" y="0"/>
                    <a:pt x="903" y="57"/>
                    <a:pt x="903" y="170"/>
                  </a:cubicBezTo>
                  <a:cubicBezTo>
                    <a:pt x="891" y="646"/>
                    <a:pt x="891" y="1122"/>
                    <a:pt x="891" y="1599"/>
                  </a:cubicBezTo>
                  <a:cubicBezTo>
                    <a:pt x="689" y="1515"/>
                    <a:pt x="475" y="1456"/>
                    <a:pt x="284" y="1373"/>
                  </a:cubicBezTo>
                  <a:cubicBezTo>
                    <a:pt x="259" y="1361"/>
                    <a:pt x="235" y="1356"/>
                    <a:pt x="213" y="1356"/>
                  </a:cubicBezTo>
                  <a:cubicBezTo>
                    <a:pt x="52" y="1356"/>
                    <a:pt x="0" y="1634"/>
                    <a:pt x="189" y="1718"/>
                  </a:cubicBezTo>
                  <a:cubicBezTo>
                    <a:pt x="427" y="1801"/>
                    <a:pt x="665" y="1896"/>
                    <a:pt x="903" y="1968"/>
                  </a:cubicBezTo>
                  <a:cubicBezTo>
                    <a:pt x="903" y="2575"/>
                    <a:pt x="927" y="3170"/>
                    <a:pt x="951" y="3778"/>
                  </a:cubicBezTo>
                  <a:cubicBezTo>
                    <a:pt x="957" y="3891"/>
                    <a:pt x="1046" y="3947"/>
                    <a:pt x="1134" y="3947"/>
                  </a:cubicBezTo>
                  <a:cubicBezTo>
                    <a:pt x="1222" y="3947"/>
                    <a:pt x="1308" y="3891"/>
                    <a:pt x="1308" y="3778"/>
                  </a:cubicBezTo>
                  <a:cubicBezTo>
                    <a:pt x="1296" y="3218"/>
                    <a:pt x="1272" y="2635"/>
                    <a:pt x="1260" y="2075"/>
                  </a:cubicBezTo>
                  <a:lnTo>
                    <a:pt x="1260" y="2075"/>
                  </a:lnTo>
                  <a:cubicBezTo>
                    <a:pt x="1725" y="2194"/>
                    <a:pt x="2189" y="2277"/>
                    <a:pt x="2665" y="2337"/>
                  </a:cubicBezTo>
                  <a:cubicBezTo>
                    <a:pt x="2630" y="2789"/>
                    <a:pt x="2606" y="3230"/>
                    <a:pt x="2558" y="3682"/>
                  </a:cubicBezTo>
                  <a:cubicBezTo>
                    <a:pt x="2540" y="3795"/>
                    <a:pt x="2621" y="3852"/>
                    <a:pt x="2710" y="3852"/>
                  </a:cubicBezTo>
                  <a:cubicBezTo>
                    <a:pt x="2799" y="3852"/>
                    <a:pt x="2898" y="3795"/>
                    <a:pt x="2915" y="3682"/>
                  </a:cubicBezTo>
                  <a:cubicBezTo>
                    <a:pt x="2963" y="3230"/>
                    <a:pt x="2987" y="2789"/>
                    <a:pt x="3023" y="2337"/>
                  </a:cubicBezTo>
                  <a:cubicBezTo>
                    <a:pt x="3094" y="2277"/>
                    <a:pt x="3094" y="2158"/>
                    <a:pt x="3034" y="2087"/>
                  </a:cubicBezTo>
                  <a:cubicBezTo>
                    <a:pt x="3058" y="1551"/>
                    <a:pt x="3082" y="1015"/>
                    <a:pt x="3082" y="480"/>
                  </a:cubicBezTo>
                  <a:cubicBezTo>
                    <a:pt x="3082" y="366"/>
                    <a:pt x="2993" y="310"/>
                    <a:pt x="2904" y="310"/>
                  </a:cubicBezTo>
                  <a:cubicBezTo>
                    <a:pt x="2814" y="310"/>
                    <a:pt x="2725" y="366"/>
                    <a:pt x="2725" y="480"/>
                  </a:cubicBezTo>
                  <a:cubicBezTo>
                    <a:pt x="2725" y="980"/>
                    <a:pt x="2701" y="1480"/>
                    <a:pt x="2677" y="1980"/>
                  </a:cubicBezTo>
                  <a:cubicBezTo>
                    <a:pt x="2189" y="1920"/>
                    <a:pt x="1713" y="1837"/>
                    <a:pt x="1249" y="1706"/>
                  </a:cubicBezTo>
                  <a:cubicBezTo>
                    <a:pt x="1249" y="1194"/>
                    <a:pt x="1249" y="670"/>
                    <a:pt x="1260" y="170"/>
                  </a:cubicBezTo>
                  <a:cubicBezTo>
                    <a:pt x="1260" y="57"/>
                    <a:pt x="1171" y="0"/>
                    <a:pt x="1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3615325" y="1489050"/>
              <a:ext cx="34675" cy="53150"/>
            </a:xfrm>
            <a:custGeom>
              <a:rect b="b" l="l" r="r" t="t"/>
              <a:pathLst>
                <a:path extrusionOk="0" h="2126" w="1387">
                  <a:moveTo>
                    <a:pt x="898" y="1"/>
                  </a:moveTo>
                  <a:cubicBezTo>
                    <a:pt x="763" y="1"/>
                    <a:pt x="623" y="65"/>
                    <a:pt x="512" y="142"/>
                  </a:cubicBezTo>
                  <a:cubicBezTo>
                    <a:pt x="352" y="242"/>
                    <a:pt x="445" y="478"/>
                    <a:pt x="600" y="478"/>
                  </a:cubicBezTo>
                  <a:cubicBezTo>
                    <a:pt x="628" y="478"/>
                    <a:pt x="659" y="470"/>
                    <a:pt x="691" y="451"/>
                  </a:cubicBezTo>
                  <a:cubicBezTo>
                    <a:pt x="729" y="420"/>
                    <a:pt x="813" y="364"/>
                    <a:pt x="870" y="364"/>
                  </a:cubicBezTo>
                  <a:cubicBezTo>
                    <a:pt x="901" y="364"/>
                    <a:pt x="925" y="381"/>
                    <a:pt x="929" y="427"/>
                  </a:cubicBezTo>
                  <a:cubicBezTo>
                    <a:pt x="929" y="487"/>
                    <a:pt x="893" y="546"/>
                    <a:pt x="869" y="606"/>
                  </a:cubicBezTo>
                  <a:cubicBezTo>
                    <a:pt x="834" y="689"/>
                    <a:pt x="774" y="773"/>
                    <a:pt x="739" y="856"/>
                  </a:cubicBezTo>
                  <a:cubicBezTo>
                    <a:pt x="536" y="1165"/>
                    <a:pt x="334" y="1451"/>
                    <a:pt x="107" y="1725"/>
                  </a:cubicBezTo>
                  <a:cubicBezTo>
                    <a:pt x="0" y="1844"/>
                    <a:pt x="84" y="2023"/>
                    <a:pt x="227" y="2023"/>
                  </a:cubicBezTo>
                  <a:cubicBezTo>
                    <a:pt x="524" y="2023"/>
                    <a:pt x="810" y="2058"/>
                    <a:pt x="1084" y="2118"/>
                  </a:cubicBezTo>
                  <a:cubicBezTo>
                    <a:pt x="1102" y="2123"/>
                    <a:pt x="1120" y="2125"/>
                    <a:pt x="1136" y="2125"/>
                  </a:cubicBezTo>
                  <a:cubicBezTo>
                    <a:pt x="1323" y="2125"/>
                    <a:pt x="1387" y="1839"/>
                    <a:pt x="1179" y="1785"/>
                  </a:cubicBezTo>
                  <a:cubicBezTo>
                    <a:pt x="989" y="1737"/>
                    <a:pt x="774" y="1701"/>
                    <a:pt x="584" y="1677"/>
                  </a:cubicBezTo>
                  <a:cubicBezTo>
                    <a:pt x="810" y="1392"/>
                    <a:pt x="1012" y="1082"/>
                    <a:pt x="1179" y="773"/>
                  </a:cubicBezTo>
                  <a:cubicBezTo>
                    <a:pt x="1286" y="558"/>
                    <a:pt x="1346" y="308"/>
                    <a:pt x="1167" y="118"/>
                  </a:cubicBezTo>
                  <a:cubicBezTo>
                    <a:pt x="1088" y="33"/>
                    <a:pt x="994" y="1"/>
                    <a:pt x="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3550425" y="1840375"/>
              <a:ext cx="36650" cy="57625"/>
            </a:xfrm>
            <a:custGeom>
              <a:rect b="b" l="l" r="r" t="t"/>
              <a:pathLst>
                <a:path extrusionOk="0" h="2305" w="1466">
                  <a:moveTo>
                    <a:pt x="281" y="1"/>
                  </a:moveTo>
                  <a:cubicBezTo>
                    <a:pt x="191" y="1"/>
                    <a:pt x="108" y="55"/>
                    <a:pt x="120" y="162"/>
                  </a:cubicBezTo>
                  <a:cubicBezTo>
                    <a:pt x="132" y="495"/>
                    <a:pt x="156" y="840"/>
                    <a:pt x="179" y="1162"/>
                  </a:cubicBezTo>
                  <a:lnTo>
                    <a:pt x="144" y="1162"/>
                  </a:lnTo>
                  <a:cubicBezTo>
                    <a:pt x="60" y="1198"/>
                    <a:pt x="1" y="1328"/>
                    <a:pt x="25" y="1400"/>
                  </a:cubicBezTo>
                  <a:cubicBezTo>
                    <a:pt x="60" y="1495"/>
                    <a:pt x="132" y="1519"/>
                    <a:pt x="203" y="1519"/>
                  </a:cubicBezTo>
                  <a:cubicBezTo>
                    <a:pt x="215" y="1674"/>
                    <a:pt x="215" y="1817"/>
                    <a:pt x="239" y="1960"/>
                  </a:cubicBezTo>
                  <a:cubicBezTo>
                    <a:pt x="245" y="2067"/>
                    <a:pt x="337" y="2120"/>
                    <a:pt x="426" y="2120"/>
                  </a:cubicBezTo>
                  <a:cubicBezTo>
                    <a:pt x="516" y="2120"/>
                    <a:pt x="602" y="2067"/>
                    <a:pt x="596" y="1960"/>
                  </a:cubicBezTo>
                  <a:cubicBezTo>
                    <a:pt x="572" y="1805"/>
                    <a:pt x="572" y="1638"/>
                    <a:pt x="560" y="1495"/>
                  </a:cubicBezTo>
                  <a:lnTo>
                    <a:pt x="715" y="1495"/>
                  </a:lnTo>
                  <a:cubicBezTo>
                    <a:pt x="834" y="1495"/>
                    <a:pt x="953" y="1507"/>
                    <a:pt x="1072" y="1507"/>
                  </a:cubicBezTo>
                  <a:lnTo>
                    <a:pt x="1108" y="2126"/>
                  </a:lnTo>
                  <a:cubicBezTo>
                    <a:pt x="1132" y="2221"/>
                    <a:pt x="1191" y="2305"/>
                    <a:pt x="1287" y="2305"/>
                  </a:cubicBezTo>
                  <a:cubicBezTo>
                    <a:pt x="1382" y="2305"/>
                    <a:pt x="1465" y="2233"/>
                    <a:pt x="1465" y="2126"/>
                  </a:cubicBezTo>
                  <a:cubicBezTo>
                    <a:pt x="1430" y="1567"/>
                    <a:pt x="1382" y="1019"/>
                    <a:pt x="1334" y="447"/>
                  </a:cubicBezTo>
                  <a:cubicBezTo>
                    <a:pt x="1322" y="364"/>
                    <a:pt x="1263" y="269"/>
                    <a:pt x="1156" y="269"/>
                  </a:cubicBezTo>
                  <a:cubicBezTo>
                    <a:pt x="1072" y="269"/>
                    <a:pt x="977" y="340"/>
                    <a:pt x="977" y="447"/>
                  </a:cubicBezTo>
                  <a:cubicBezTo>
                    <a:pt x="989" y="686"/>
                    <a:pt x="1025" y="912"/>
                    <a:pt x="1037" y="1150"/>
                  </a:cubicBezTo>
                  <a:cubicBezTo>
                    <a:pt x="870" y="1138"/>
                    <a:pt x="691" y="1138"/>
                    <a:pt x="537" y="1138"/>
                  </a:cubicBezTo>
                  <a:cubicBezTo>
                    <a:pt x="513" y="805"/>
                    <a:pt x="489" y="483"/>
                    <a:pt x="477" y="162"/>
                  </a:cubicBezTo>
                  <a:cubicBezTo>
                    <a:pt x="465" y="55"/>
                    <a:pt x="370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3576025" y="1169675"/>
              <a:ext cx="33075" cy="60400"/>
            </a:xfrm>
            <a:custGeom>
              <a:rect b="b" l="l" r="r" t="t"/>
              <a:pathLst>
                <a:path extrusionOk="0" h="2416" w="1323">
                  <a:moveTo>
                    <a:pt x="850" y="1"/>
                  </a:moveTo>
                  <a:cubicBezTo>
                    <a:pt x="723" y="1"/>
                    <a:pt x="592" y="46"/>
                    <a:pt x="489" y="129"/>
                  </a:cubicBezTo>
                  <a:cubicBezTo>
                    <a:pt x="215" y="367"/>
                    <a:pt x="96" y="772"/>
                    <a:pt x="72" y="1117"/>
                  </a:cubicBezTo>
                  <a:cubicBezTo>
                    <a:pt x="25" y="1463"/>
                    <a:pt x="1" y="1903"/>
                    <a:pt x="215" y="2189"/>
                  </a:cubicBezTo>
                  <a:cubicBezTo>
                    <a:pt x="298" y="2320"/>
                    <a:pt x="465" y="2415"/>
                    <a:pt x="644" y="2415"/>
                  </a:cubicBezTo>
                  <a:cubicBezTo>
                    <a:pt x="727" y="2415"/>
                    <a:pt x="822" y="2380"/>
                    <a:pt x="906" y="2332"/>
                  </a:cubicBezTo>
                  <a:cubicBezTo>
                    <a:pt x="947" y="2315"/>
                    <a:pt x="983" y="2293"/>
                    <a:pt x="1021" y="2293"/>
                  </a:cubicBezTo>
                  <a:cubicBezTo>
                    <a:pt x="1037" y="2293"/>
                    <a:pt x="1054" y="2297"/>
                    <a:pt x="1072" y="2308"/>
                  </a:cubicBezTo>
                  <a:cubicBezTo>
                    <a:pt x="1083" y="2311"/>
                    <a:pt x="1095" y="2313"/>
                    <a:pt x="1107" y="2313"/>
                  </a:cubicBezTo>
                  <a:cubicBezTo>
                    <a:pt x="1183" y="2313"/>
                    <a:pt x="1268" y="2251"/>
                    <a:pt x="1298" y="2189"/>
                  </a:cubicBezTo>
                  <a:cubicBezTo>
                    <a:pt x="1322" y="2082"/>
                    <a:pt x="1263" y="2010"/>
                    <a:pt x="1179" y="1963"/>
                  </a:cubicBezTo>
                  <a:cubicBezTo>
                    <a:pt x="1133" y="1943"/>
                    <a:pt x="1089" y="1935"/>
                    <a:pt x="1047" y="1935"/>
                  </a:cubicBezTo>
                  <a:cubicBezTo>
                    <a:pt x="958" y="1935"/>
                    <a:pt x="875" y="1970"/>
                    <a:pt x="787" y="2010"/>
                  </a:cubicBezTo>
                  <a:cubicBezTo>
                    <a:pt x="733" y="2026"/>
                    <a:pt x="679" y="2051"/>
                    <a:pt x="628" y="2051"/>
                  </a:cubicBezTo>
                  <a:cubicBezTo>
                    <a:pt x="601" y="2051"/>
                    <a:pt x="574" y="2043"/>
                    <a:pt x="548" y="2022"/>
                  </a:cubicBezTo>
                  <a:cubicBezTo>
                    <a:pt x="358" y="1891"/>
                    <a:pt x="406" y="1534"/>
                    <a:pt x="406" y="1320"/>
                  </a:cubicBezTo>
                  <a:cubicBezTo>
                    <a:pt x="417" y="1058"/>
                    <a:pt x="465" y="796"/>
                    <a:pt x="596" y="570"/>
                  </a:cubicBezTo>
                  <a:cubicBezTo>
                    <a:pt x="632" y="486"/>
                    <a:pt x="703" y="391"/>
                    <a:pt x="787" y="355"/>
                  </a:cubicBezTo>
                  <a:cubicBezTo>
                    <a:pt x="802" y="351"/>
                    <a:pt x="822" y="349"/>
                    <a:pt x="842" y="349"/>
                  </a:cubicBezTo>
                  <a:cubicBezTo>
                    <a:pt x="882" y="349"/>
                    <a:pt x="921" y="359"/>
                    <a:pt x="929" y="391"/>
                  </a:cubicBezTo>
                  <a:cubicBezTo>
                    <a:pt x="962" y="470"/>
                    <a:pt x="1032" y="503"/>
                    <a:pt x="1101" y="503"/>
                  </a:cubicBezTo>
                  <a:cubicBezTo>
                    <a:pt x="1211" y="503"/>
                    <a:pt x="1318" y="420"/>
                    <a:pt x="1275" y="296"/>
                  </a:cubicBezTo>
                  <a:cubicBezTo>
                    <a:pt x="1205" y="93"/>
                    <a:pt x="1032" y="1"/>
                    <a:pt x="8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3721775" y="1340725"/>
              <a:ext cx="51325" cy="36750"/>
            </a:xfrm>
            <a:custGeom>
              <a:rect b="b" l="l" r="r" t="t"/>
              <a:pathLst>
                <a:path extrusionOk="0" h="1470" w="2053">
                  <a:moveTo>
                    <a:pt x="1862" y="1"/>
                  </a:moveTo>
                  <a:cubicBezTo>
                    <a:pt x="1816" y="1"/>
                    <a:pt x="1768" y="19"/>
                    <a:pt x="1731" y="50"/>
                  </a:cubicBezTo>
                  <a:cubicBezTo>
                    <a:pt x="1243" y="455"/>
                    <a:pt x="719" y="812"/>
                    <a:pt x="171" y="1145"/>
                  </a:cubicBezTo>
                  <a:cubicBezTo>
                    <a:pt x="1" y="1236"/>
                    <a:pt x="101" y="1470"/>
                    <a:pt x="265" y="1470"/>
                  </a:cubicBezTo>
                  <a:cubicBezTo>
                    <a:pt x="296" y="1470"/>
                    <a:pt x="328" y="1462"/>
                    <a:pt x="362" y="1443"/>
                  </a:cubicBezTo>
                  <a:cubicBezTo>
                    <a:pt x="922" y="1098"/>
                    <a:pt x="1481" y="717"/>
                    <a:pt x="1981" y="300"/>
                  </a:cubicBezTo>
                  <a:cubicBezTo>
                    <a:pt x="2053" y="240"/>
                    <a:pt x="2041" y="109"/>
                    <a:pt x="1981" y="50"/>
                  </a:cubicBezTo>
                  <a:cubicBezTo>
                    <a:pt x="1947" y="16"/>
                    <a:pt x="1905" y="1"/>
                    <a:pt x="1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3523650" y="1425225"/>
              <a:ext cx="8950" cy="70050"/>
            </a:xfrm>
            <a:custGeom>
              <a:rect b="b" l="l" r="r" t="t"/>
              <a:pathLst>
                <a:path extrusionOk="0" h="2802" w="358">
                  <a:moveTo>
                    <a:pt x="179" y="1"/>
                  </a:moveTo>
                  <a:cubicBezTo>
                    <a:pt x="89" y="1"/>
                    <a:pt x="0" y="57"/>
                    <a:pt x="0" y="170"/>
                  </a:cubicBezTo>
                  <a:lnTo>
                    <a:pt x="0" y="2623"/>
                  </a:lnTo>
                  <a:cubicBezTo>
                    <a:pt x="0" y="2742"/>
                    <a:pt x="89" y="2802"/>
                    <a:pt x="179" y="2802"/>
                  </a:cubicBezTo>
                  <a:cubicBezTo>
                    <a:pt x="268" y="2802"/>
                    <a:pt x="357" y="2742"/>
                    <a:pt x="357" y="2623"/>
                  </a:cubicBezTo>
                  <a:lnTo>
                    <a:pt x="357" y="170"/>
                  </a:lnTo>
                  <a:cubicBezTo>
                    <a:pt x="357" y="57"/>
                    <a:pt x="268" y="1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3511275" y="1641050"/>
              <a:ext cx="51975" cy="28925"/>
            </a:xfrm>
            <a:custGeom>
              <a:rect b="b" l="l" r="r" t="t"/>
              <a:pathLst>
                <a:path extrusionOk="0" h="1157" w="2079">
                  <a:moveTo>
                    <a:pt x="256" y="1"/>
                  </a:moveTo>
                  <a:cubicBezTo>
                    <a:pt x="104" y="1"/>
                    <a:pt x="0" y="247"/>
                    <a:pt x="162" y="348"/>
                  </a:cubicBezTo>
                  <a:cubicBezTo>
                    <a:pt x="686" y="669"/>
                    <a:pt x="1245" y="943"/>
                    <a:pt x="1829" y="1146"/>
                  </a:cubicBezTo>
                  <a:cubicBezTo>
                    <a:pt x="1848" y="1153"/>
                    <a:pt x="1867" y="1156"/>
                    <a:pt x="1885" y="1156"/>
                  </a:cubicBezTo>
                  <a:cubicBezTo>
                    <a:pt x="1960" y="1156"/>
                    <a:pt x="2026" y="1103"/>
                    <a:pt x="2055" y="1027"/>
                  </a:cubicBezTo>
                  <a:cubicBezTo>
                    <a:pt x="2079" y="908"/>
                    <a:pt x="2007" y="824"/>
                    <a:pt x="1924" y="789"/>
                  </a:cubicBezTo>
                  <a:cubicBezTo>
                    <a:pt x="1364" y="598"/>
                    <a:pt x="829" y="324"/>
                    <a:pt x="340" y="27"/>
                  </a:cubicBezTo>
                  <a:cubicBezTo>
                    <a:pt x="311" y="8"/>
                    <a:pt x="283" y="1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3657600" y="1570700"/>
              <a:ext cx="8950" cy="63725"/>
            </a:xfrm>
            <a:custGeom>
              <a:rect b="b" l="l" r="r" t="t"/>
              <a:pathLst>
                <a:path extrusionOk="0" h="2549" w="358">
                  <a:moveTo>
                    <a:pt x="179" y="1"/>
                  </a:moveTo>
                  <a:cubicBezTo>
                    <a:pt x="89" y="1"/>
                    <a:pt x="0" y="54"/>
                    <a:pt x="0" y="162"/>
                  </a:cubicBezTo>
                  <a:lnTo>
                    <a:pt x="0" y="2388"/>
                  </a:lnTo>
                  <a:cubicBezTo>
                    <a:pt x="0" y="2495"/>
                    <a:pt x="89" y="2549"/>
                    <a:pt x="179" y="2549"/>
                  </a:cubicBezTo>
                  <a:cubicBezTo>
                    <a:pt x="268" y="2549"/>
                    <a:pt x="357" y="2495"/>
                    <a:pt x="357" y="2388"/>
                  </a:cubicBezTo>
                  <a:lnTo>
                    <a:pt x="357" y="162"/>
                  </a:lnTo>
                  <a:cubicBezTo>
                    <a:pt x="357" y="54"/>
                    <a:pt x="268" y="1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2"/>
          <p:cNvGrpSpPr/>
          <p:nvPr/>
        </p:nvGrpSpPr>
        <p:grpSpPr>
          <a:xfrm rot="-926806">
            <a:off x="7320974" y="4051754"/>
            <a:ext cx="2098200" cy="1113644"/>
            <a:chOff x="4900600" y="1214500"/>
            <a:chExt cx="921875" cy="489275"/>
          </a:xfrm>
        </p:grpSpPr>
        <p:sp>
          <p:nvSpPr>
            <p:cNvPr id="499" name="Google Shape;499;p22"/>
            <p:cNvSpPr/>
            <p:nvPr/>
          </p:nvSpPr>
          <p:spPr>
            <a:xfrm>
              <a:off x="5413750" y="1379775"/>
              <a:ext cx="8975" cy="39600"/>
            </a:xfrm>
            <a:custGeom>
              <a:rect b="b" l="l" r="r" t="t"/>
              <a:pathLst>
                <a:path extrusionOk="0" h="1584" w="359">
                  <a:moveTo>
                    <a:pt x="179" y="0"/>
                  </a:moveTo>
                  <a:cubicBezTo>
                    <a:pt x="84" y="0"/>
                    <a:pt x="1" y="83"/>
                    <a:pt x="1" y="179"/>
                  </a:cubicBezTo>
                  <a:lnTo>
                    <a:pt x="1" y="1405"/>
                  </a:lnTo>
                  <a:cubicBezTo>
                    <a:pt x="1" y="1512"/>
                    <a:pt x="84" y="1584"/>
                    <a:pt x="179" y="1584"/>
                  </a:cubicBezTo>
                  <a:cubicBezTo>
                    <a:pt x="263" y="1584"/>
                    <a:pt x="358" y="1512"/>
                    <a:pt x="358" y="1405"/>
                  </a:cubicBezTo>
                  <a:lnTo>
                    <a:pt x="358" y="179"/>
                  </a:lnTo>
                  <a:cubicBezTo>
                    <a:pt x="358" y="95"/>
                    <a:pt x="275" y="0"/>
                    <a:pt x="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5413750" y="1433350"/>
              <a:ext cx="8975" cy="39600"/>
            </a:xfrm>
            <a:custGeom>
              <a:rect b="b" l="l" r="r" t="t"/>
              <a:pathLst>
                <a:path extrusionOk="0" h="1584" w="359">
                  <a:moveTo>
                    <a:pt x="179" y="0"/>
                  </a:moveTo>
                  <a:cubicBezTo>
                    <a:pt x="84" y="0"/>
                    <a:pt x="1" y="84"/>
                    <a:pt x="1" y="179"/>
                  </a:cubicBezTo>
                  <a:lnTo>
                    <a:pt x="1" y="1405"/>
                  </a:lnTo>
                  <a:cubicBezTo>
                    <a:pt x="1" y="1488"/>
                    <a:pt x="84" y="1584"/>
                    <a:pt x="179" y="1584"/>
                  </a:cubicBezTo>
                  <a:cubicBezTo>
                    <a:pt x="263" y="1584"/>
                    <a:pt x="358" y="1512"/>
                    <a:pt x="358" y="1405"/>
                  </a:cubicBezTo>
                  <a:lnTo>
                    <a:pt x="358" y="179"/>
                  </a:lnTo>
                  <a:cubicBezTo>
                    <a:pt x="358" y="95"/>
                    <a:pt x="275" y="0"/>
                    <a:pt x="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5413750" y="1486625"/>
              <a:ext cx="8975" cy="39600"/>
            </a:xfrm>
            <a:custGeom>
              <a:rect b="b" l="l" r="r" t="t"/>
              <a:pathLst>
                <a:path extrusionOk="0" h="1584" w="359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405"/>
                  </a:lnTo>
                  <a:cubicBezTo>
                    <a:pt x="1" y="1489"/>
                    <a:pt x="84" y="1584"/>
                    <a:pt x="179" y="1584"/>
                  </a:cubicBezTo>
                  <a:cubicBezTo>
                    <a:pt x="263" y="1584"/>
                    <a:pt x="358" y="1501"/>
                    <a:pt x="358" y="1405"/>
                  </a:cubicBezTo>
                  <a:lnTo>
                    <a:pt x="358" y="179"/>
                  </a:lnTo>
                  <a:cubicBezTo>
                    <a:pt x="358" y="96"/>
                    <a:pt x="275" y="0"/>
                    <a:pt x="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5413750" y="1539900"/>
              <a:ext cx="8975" cy="39325"/>
            </a:xfrm>
            <a:custGeom>
              <a:rect b="b" l="l" r="r" t="t"/>
              <a:pathLst>
                <a:path extrusionOk="0" h="1573" w="359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1394"/>
                  </a:lnTo>
                  <a:cubicBezTo>
                    <a:pt x="1" y="1501"/>
                    <a:pt x="84" y="1572"/>
                    <a:pt x="179" y="1572"/>
                  </a:cubicBezTo>
                  <a:cubicBezTo>
                    <a:pt x="263" y="1572"/>
                    <a:pt x="358" y="1501"/>
                    <a:pt x="358" y="1394"/>
                  </a:cubicBezTo>
                  <a:lnTo>
                    <a:pt x="358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5467625" y="1365775"/>
              <a:ext cx="8975" cy="41400"/>
            </a:xfrm>
            <a:custGeom>
              <a:rect b="b" l="l" r="r" t="t"/>
              <a:pathLst>
                <a:path extrusionOk="0" h="1656" w="359">
                  <a:moveTo>
                    <a:pt x="180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477"/>
                  </a:lnTo>
                  <a:cubicBezTo>
                    <a:pt x="1" y="1572"/>
                    <a:pt x="72" y="1655"/>
                    <a:pt x="180" y="1655"/>
                  </a:cubicBezTo>
                  <a:cubicBezTo>
                    <a:pt x="263" y="1655"/>
                    <a:pt x="358" y="1572"/>
                    <a:pt x="358" y="1477"/>
                  </a:cubicBezTo>
                  <a:lnTo>
                    <a:pt x="358" y="179"/>
                  </a:ln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5467625" y="1422325"/>
              <a:ext cx="8975" cy="41400"/>
            </a:xfrm>
            <a:custGeom>
              <a:rect b="b" l="l" r="r" t="t"/>
              <a:pathLst>
                <a:path extrusionOk="0" h="1656" w="359">
                  <a:moveTo>
                    <a:pt x="180" y="1"/>
                  </a:moveTo>
                  <a:cubicBezTo>
                    <a:pt x="84" y="1"/>
                    <a:pt x="1" y="72"/>
                    <a:pt x="1" y="179"/>
                  </a:cubicBezTo>
                  <a:lnTo>
                    <a:pt x="1" y="1477"/>
                  </a:lnTo>
                  <a:cubicBezTo>
                    <a:pt x="1" y="1560"/>
                    <a:pt x="72" y="1656"/>
                    <a:pt x="180" y="1656"/>
                  </a:cubicBezTo>
                  <a:cubicBezTo>
                    <a:pt x="263" y="1656"/>
                    <a:pt x="358" y="1572"/>
                    <a:pt x="358" y="1477"/>
                  </a:cubicBezTo>
                  <a:lnTo>
                    <a:pt x="358" y="179"/>
                  </a:lnTo>
                  <a:cubicBezTo>
                    <a:pt x="358" y="84"/>
                    <a:pt x="287" y="1"/>
                    <a:pt x="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5467625" y="1478575"/>
              <a:ext cx="8975" cy="41100"/>
            </a:xfrm>
            <a:custGeom>
              <a:rect b="b" l="l" r="r" t="t"/>
              <a:pathLst>
                <a:path extrusionOk="0" h="1644" w="359">
                  <a:moveTo>
                    <a:pt x="180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65"/>
                  </a:lnTo>
                  <a:cubicBezTo>
                    <a:pt x="1" y="1573"/>
                    <a:pt x="72" y="1644"/>
                    <a:pt x="180" y="1644"/>
                  </a:cubicBezTo>
                  <a:cubicBezTo>
                    <a:pt x="263" y="1644"/>
                    <a:pt x="358" y="1573"/>
                    <a:pt x="358" y="1465"/>
                  </a:cubicBezTo>
                  <a:lnTo>
                    <a:pt x="358" y="180"/>
                  </a:lnTo>
                  <a:cubicBezTo>
                    <a:pt x="358" y="84"/>
                    <a:pt x="287" y="1"/>
                    <a:pt x="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5467625" y="1535150"/>
              <a:ext cx="8975" cy="41100"/>
            </a:xfrm>
            <a:custGeom>
              <a:rect b="b" l="l" r="r" t="t"/>
              <a:pathLst>
                <a:path extrusionOk="0" h="1644" w="359">
                  <a:moveTo>
                    <a:pt x="180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1465"/>
                  </a:lnTo>
                  <a:cubicBezTo>
                    <a:pt x="1" y="1560"/>
                    <a:pt x="72" y="1643"/>
                    <a:pt x="180" y="1643"/>
                  </a:cubicBezTo>
                  <a:cubicBezTo>
                    <a:pt x="263" y="1643"/>
                    <a:pt x="358" y="1572"/>
                    <a:pt x="358" y="1465"/>
                  </a:cubicBezTo>
                  <a:lnTo>
                    <a:pt x="358" y="179"/>
                  </a:lnTo>
                  <a:cubicBezTo>
                    <a:pt x="358" y="83"/>
                    <a:pt x="287" y="0"/>
                    <a:pt x="1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4939300" y="1604150"/>
              <a:ext cx="36625" cy="35200"/>
            </a:xfrm>
            <a:custGeom>
              <a:rect b="b" l="l" r="r" t="t"/>
              <a:pathLst>
                <a:path extrusionOk="0" h="1408" w="1465">
                  <a:moveTo>
                    <a:pt x="1203" y="1"/>
                  </a:moveTo>
                  <a:cubicBezTo>
                    <a:pt x="1156" y="1"/>
                    <a:pt x="1109" y="19"/>
                    <a:pt x="1072" y="50"/>
                  </a:cubicBezTo>
                  <a:lnTo>
                    <a:pt x="798" y="276"/>
                  </a:lnTo>
                  <a:cubicBezTo>
                    <a:pt x="762" y="217"/>
                    <a:pt x="715" y="157"/>
                    <a:pt x="655" y="98"/>
                  </a:cubicBezTo>
                  <a:cubicBezTo>
                    <a:pt x="628" y="59"/>
                    <a:pt x="585" y="44"/>
                    <a:pt x="542" y="44"/>
                  </a:cubicBezTo>
                  <a:cubicBezTo>
                    <a:pt x="490" y="44"/>
                    <a:pt x="437" y="65"/>
                    <a:pt x="405" y="98"/>
                  </a:cubicBezTo>
                  <a:cubicBezTo>
                    <a:pt x="322" y="169"/>
                    <a:pt x="346" y="276"/>
                    <a:pt x="405" y="348"/>
                  </a:cubicBezTo>
                  <a:cubicBezTo>
                    <a:pt x="441" y="407"/>
                    <a:pt x="500" y="467"/>
                    <a:pt x="536" y="526"/>
                  </a:cubicBezTo>
                  <a:cubicBezTo>
                    <a:pt x="346" y="717"/>
                    <a:pt x="179" y="931"/>
                    <a:pt x="12" y="1145"/>
                  </a:cubicBezTo>
                  <a:cubicBezTo>
                    <a:pt x="0" y="1229"/>
                    <a:pt x="24" y="1348"/>
                    <a:pt x="119" y="1383"/>
                  </a:cubicBezTo>
                  <a:cubicBezTo>
                    <a:pt x="148" y="1400"/>
                    <a:pt x="178" y="1408"/>
                    <a:pt x="207" y="1408"/>
                  </a:cubicBezTo>
                  <a:cubicBezTo>
                    <a:pt x="264" y="1408"/>
                    <a:pt x="318" y="1379"/>
                    <a:pt x="358" y="1324"/>
                  </a:cubicBezTo>
                  <a:cubicBezTo>
                    <a:pt x="477" y="1145"/>
                    <a:pt x="619" y="991"/>
                    <a:pt x="786" y="812"/>
                  </a:cubicBezTo>
                  <a:cubicBezTo>
                    <a:pt x="905" y="967"/>
                    <a:pt x="1012" y="1145"/>
                    <a:pt x="1120" y="1312"/>
                  </a:cubicBezTo>
                  <a:cubicBezTo>
                    <a:pt x="1144" y="1361"/>
                    <a:pt x="1207" y="1399"/>
                    <a:pt x="1268" y="1399"/>
                  </a:cubicBezTo>
                  <a:cubicBezTo>
                    <a:pt x="1296" y="1399"/>
                    <a:pt x="1323" y="1390"/>
                    <a:pt x="1346" y="1372"/>
                  </a:cubicBezTo>
                  <a:cubicBezTo>
                    <a:pt x="1429" y="1312"/>
                    <a:pt x="1465" y="1205"/>
                    <a:pt x="1417" y="1133"/>
                  </a:cubicBezTo>
                  <a:cubicBezTo>
                    <a:pt x="1298" y="931"/>
                    <a:pt x="1179" y="729"/>
                    <a:pt x="1024" y="550"/>
                  </a:cubicBezTo>
                  <a:cubicBezTo>
                    <a:pt x="1120" y="467"/>
                    <a:pt x="1215" y="371"/>
                    <a:pt x="1322" y="300"/>
                  </a:cubicBezTo>
                  <a:cubicBezTo>
                    <a:pt x="1393" y="240"/>
                    <a:pt x="1381" y="109"/>
                    <a:pt x="1322" y="50"/>
                  </a:cubicBezTo>
                  <a:cubicBezTo>
                    <a:pt x="1288" y="16"/>
                    <a:pt x="1246" y="1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5218200" y="1223175"/>
              <a:ext cx="45200" cy="73475"/>
            </a:xfrm>
            <a:custGeom>
              <a:rect b="b" l="l" r="r" t="t"/>
              <a:pathLst>
                <a:path extrusionOk="0" h="2939" w="1808">
                  <a:moveTo>
                    <a:pt x="787" y="1"/>
                  </a:moveTo>
                  <a:cubicBezTo>
                    <a:pt x="439" y="1"/>
                    <a:pt x="142" y="259"/>
                    <a:pt x="60" y="597"/>
                  </a:cubicBezTo>
                  <a:cubicBezTo>
                    <a:pt x="39" y="732"/>
                    <a:pt x="149" y="816"/>
                    <a:pt x="252" y="816"/>
                  </a:cubicBezTo>
                  <a:cubicBezTo>
                    <a:pt x="321" y="816"/>
                    <a:pt x="386" y="778"/>
                    <a:pt x="405" y="692"/>
                  </a:cubicBezTo>
                  <a:cubicBezTo>
                    <a:pt x="445" y="502"/>
                    <a:pt x="595" y="354"/>
                    <a:pt x="783" y="354"/>
                  </a:cubicBezTo>
                  <a:cubicBezTo>
                    <a:pt x="818" y="354"/>
                    <a:pt x="855" y="359"/>
                    <a:pt x="893" y="370"/>
                  </a:cubicBezTo>
                  <a:cubicBezTo>
                    <a:pt x="1132" y="430"/>
                    <a:pt x="1227" y="668"/>
                    <a:pt x="1179" y="894"/>
                  </a:cubicBezTo>
                  <a:cubicBezTo>
                    <a:pt x="1120" y="1168"/>
                    <a:pt x="953" y="1382"/>
                    <a:pt x="774" y="1585"/>
                  </a:cubicBezTo>
                  <a:cubicBezTo>
                    <a:pt x="584" y="1799"/>
                    <a:pt x="358" y="2002"/>
                    <a:pt x="120" y="2180"/>
                  </a:cubicBezTo>
                  <a:cubicBezTo>
                    <a:pt x="36" y="2240"/>
                    <a:pt x="0" y="2371"/>
                    <a:pt x="96" y="2454"/>
                  </a:cubicBezTo>
                  <a:cubicBezTo>
                    <a:pt x="420" y="2769"/>
                    <a:pt x="843" y="2938"/>
                    <a:pt x="1274" y="2938"/>
                  </a:cubicBezTo>
                  <a:cubicBezTo>
                    <a:pt x="1382" y="2938"/>
                    <a:pt x="1489" y="2928"/>
                    <a:pt x="1596" y="2906"/>
                  </a:cubicBezTo>
                  <a:cubicBezTo>
                    <a:pt x="1808" y="2862"/>
                    <a:pt x="1738" y="2557"/>
                    <a:pt x="1552" y="2557"/>
                  </a:cubicBezTo>
                  <a:cubicBezTo>
                    <a:pt x="1540" y="2557"/>
                    <a:pt x="1526" y="2558"/>
                    <a:pt x="1513" y="2561"/>
                  </a:cubicBezTo>
                  <a:cubicBezTo>
                    <a:pt x="1430" y="2577"/>
                    <a:pt x="1349" y="2585"/>
                    <a:pt x="1269" y="2585"/>
                  </a:cubicBezTo>
                  <a:cubicBezTo>
                    <a:pt x="992" y="2585"/>
                    <a:pt x="732" y="2492"/>
                    <a:pt x="501" y="2335"/>
                  </a:cubicBezTo>
                  <a:cubicBezTo>
                    <a:pt x="751" y="2144"/>
                    <a:pt x="977" y="1918"/>
                    <a:pt x="1167" y="1668"/>
                  </a:cubicBezTo>
                  <a:cubicBezTo>
                    <a:pt x="1394" y="1382"/>
                    <a:pt x="1584" y="1013"/>
                    <a:pt x="1524" y="644"/>
                  </a:cubicBezTo>
                  <a:cubicBezTo>
                    <a:pt x="1465" y="287"/>
                    <a:pt x="1167" y="13"/>
                    <a:pt x="810" y="1"/>
                  </a:cubicBezTo>
                  <a:cubicBezTo>
                    <a:pt x="802" y="1"/>
                    <a:pt x="794" y="1"/>
                    <a:pt x="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5271475" y="1214500"/>
              <a:ext cx="48550" cy="83575"/>
            </a:xfrm>
            <a:custGeom>
              <a:rect b="b" l="l" r="r" t="t"/>
              <a:pathLst>
                <a:path extrusionOk="0" h="3343" w="1942">
                  <a:moveTo>
                    <a:pt x="1611" y="0"/>
                  </a:moveTo>
                  <a:cubicBezTo>
                    <a:pt x="1522" y="0"/>
                    <a:pt x="1435" y="57"/>
                    <a:pt x="1441" y="170"/>
                  </a:cubicBezTo>
                  <a:cubicBezTo>
                    <a:pt x="1477" y="587"/>
                    <a:pt x="1501" y="1015"/>
                    <a:pt x="1537" y="1432"/>
                  </a:cubicBezTo>
                  <a:cubicBezTo>
                    <a:pt x="1346" y="1432"/>
                    <a:pt x="1168" y="1432"/>
                    <a:pt x="965" y="1420"/>
                  </a:cubicBezTo>
                  <a:cubicBezTo>
                    <a:pt x="965" y="1003"/>
                    <a:pt x="953" y="587"/>
                    <a:pt x="906" y="182"/>
                  </a:cubicBezTo>
                  <a:cubicBezTo>
                    <a:pt x="894" y="75"/>
                    <a:pt x="798" y="21"/>
                    <a:pt x="709" y="21"/>
                  </a:cubicBezTo>
                  <a:cubicBezTo>
                    <a:pt x="620" y="21"/>
                    <a:pt x="536" y="75"/>
                    <a:pt x="548" y="182"/>
                  </a:cubicBezTo>
                  <a:cubicBezTo>
                    <a:pt x="596" y="587"/>
                    <a:pt x="608" y="991"/>
                    <a:pt x="608" y="1396"/>
                  </a:cubicBezTo>
                  <a:cubicBezTo>
                    <a:pt x="477" y="1372"/>
                    <a:pt x="358" y="1360"/>
                    <a:pt x="239" y="1337"/>
                  </a:cubicBezTo>
                  <a:cubicBezTo>
                    <a:pt x="225" y="1333"/>
                    <a:pt x="210" y="1331"/>
                    <a:pt x="194" y="1331"/>
                  </a:cubicBezTo>
                  <a:cubicBezTo>
                    <a:pt x="121" y="1331"/>
                    <a:pt x="42" y="1377"/>
                    <a:pt x="13" y="1456"/>
                  </a:cubicBezTo>
                  <a:cubicBezTo>
                    <a:pt x="1" y="1515"/>
                    <a:pt x="60" y="1634"/>
                    <a:pt x="155" y="1646"/>
                  </a:cubicBezTo>
                  <a:cubicBezTo>
                    <a:pt x="298" y="1670"/>
                    <a:pt x="465" y="1694"/>
                    <a:pt x="608" y="1718"/>
                  </a:cubicBezTo>
                  <a:cubicBezTo>
                    <a:pt x="596" y="2110"/>
                    <a:pt x="572" y="2491"/>
                    <a:pt x="501" y="2884"/>
                  </a:cubicBezTo>
                  <a:cubicBezTo>
                    <a:pt x="489" y="2968"/>
                    <a:pt x="536" y="3075"/>
                    <a:pt x="620" y="3099"/>
                  </a:cubicBezTo>
                  <a:cubicBezTo>
                    <a:pt x="639" y="3106"/>
                    <a:pt x="659" y="3109"/>
                    <a:pt x="679" y="3109"/>
                  </a:cubicBezTo>
                  <a:cubicBezTo>
                    <a:pt x="758" y="3109"/>
                    <a:pt x="837" y="3056"/>
                    <a:pt x="846" y="2980"/>
                  </a:cubicBezTo>
                  <a:cubicBezTo>
                    <a:pt x="906" y="2587"/>
                    <a:pt x="941" y="2182"/>
                    <a:pt x="953" y="1765"/>
                  </a:cubicBezTo>
                  <a:cubicBezTo>
                    <a:pt x="1144" y="1777"/>
                    <a:pt x="1334" y="1777"/>
                    <a:pt x="1549" y="1789"/>
                  </a:cubicBezTo>
                  <a:cubicBezTo>
                    <a:pt x="1560" y="2253"/>
                    <a:pt x="1584" y="2718"/>
                    <a:pt x="1584" y="3182"/>
                  </a:cubicBezTo>
                  <a:cubicBezTo>
                    <a:pt x="1584" y="3289"/>
                    <a:pt x="1674" y="3343"/>
                    <a:pt x="1763" y="3343"/>
                  </a:cubicBezTo>
                  <a:cubicBezTo>
                    <a:pt x="1852" y="3343"/>
                    <a:pt x="1941" y="3289"/>
                    <a:pt x="1941" y="3182"/>
                  </a:cubicBezTo>
                  <a:cubicBezTo>
                    <a:pt x="1941" y="2682"/>
                    <a:pt x="1918" y="2194"/>
                    <a:pt x="1906" y="1694"/>
                  </a:cubicBezTo>
                  <a:cubicBezTo>
                    <a:pt x="1941" y="1634"/>
                    <a:pt x="1941" y="1551"/>
                    <a:pt x="1894" y="1515"/>
                  </a:cubicBezTo>
                  <a:cubicBezTo>
                    <a:pt x="1882" y="1063"/>
                    <a:pt x="1846" y="622"/>
                    <a:pt x="1799" y="170"/>
                  </a:cubicBezTo>
                  <a:cubicBezTo>
                    <a:pt x="1793" y="57"/>
                    <a:pt x="1700" y="0"/>
                    <a:pt x="16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5327825" y="1261625"/>
              <a:ext cx="33275" cy="62000"/>
            </a:xfrm>
            <a:custGeom>
              <a:rect b="b" l="l" r="r" t="t"/>
              <a:pathLst>
                <a:path extrusionOk="0" h="2480" w="1331">
                  <a:moveTo>
                    <a:pt x="545" y="356"/>
                  </a:moveTo>
                  <a:cubicBezTo>
                    <a:pt x="533" y="428"/>
                    <a:pt x="557" y="499"/>
                    <a:pt x="616" y="535"/>
                  </a:cubicBezTo>
                  <a:cubicBezTo>
                    <a:pt x="604" y="618"/>
                    <a:pt x="557" y="714"/>
                    <a:pt x="497" y="761"/>
                  </a:cubicBezTo>
                  <a:cubicBezTo>
                    <a:pt x="485" y="773"/>
                    <a:pt x="426" y="773"/>
                    <a:pt x="414" y="773"/>
                  </a:cubicBezTo>
                  <a:cubicBezTo>
                    <a:pt x="402" y="773"/>
                    <a:pt x="366" y="773"/>
                    <a:pt x="366" y="761"/>
                  </a:cubicBezTo>
                  <a:lnTo>
                    <a:pt x="366" y="737"/>
                  </a:lnTo>
                  <a:cubicBezTo>
                    <a:pt x="354" y="702"/>
                    <a:pt x="378" y="606"/>
                    <a:pt x="402" y="547"/>
                  </a:cubicBezTo>
                  <a:cubicBezTo>
                    <a:pt x="414" y="487"/>
                    <a:pt x="426" y="428"/>
                    <a:pt x="473" y="380"/>
                  </a:cubicBezTo>
                  <a:cubicBezTo>
                    <a:pt x="497" y="356"/>
                    <a:pt x="521" y="356"/>
                    <a:pt x="533" y="356"/>
                  </a:cubicBezTo>
                  <a:close/>
                  <a:moveTo>
                    <a:pt x="513" y="1"/>
                  </a:moveTo>
                  <a:cubicBezTo>
                    <a:pt x="484" y="1"/>
                    <a:pt x="454" y="4"/>
                    <a:pt x="426" y="11"/>
                  </a:cubicBezTo>
                  <a:cubicBezTo>
                    <a:pt x="128" y="83"/>
                    <a:pt x="45" y="440"/>
                    <a:pt x="21" y="690"/>
                  </a:cubicBezTo>
                  <a:cubicBezTo>
                    <a:pt x="0" y="966"/>
                    <a:pt x="191" y="1145"/>
                    <a:pt x="426" y="1145"/>
                  </a:cubicBezTo>
                  <a:cubicBezTo>
                    <a:pt x="464" y="1145"/>
                    <a:pt x="504" y="1140"/>
                    <a:pt x="545" y="1130"/>
                  </a:cubicBezTo>
                  <a:cubicBezTo>
                    <a:pt x="711" y="1095"/>
                    <a:pt x="819" y="987"/>
                    <a:pt x="878" y="857"/>
                  </a:cubicBezTo>
                  <a:lnTo>
                    <a:pt x="878" y="857"/>
                  </a:lnTo>
                  <a:cubicBezTo>
                    <a:pt x="961" y="1118"/>
                    <a:pt x="961" y="1392"/>
                    <a:pt x="854" y="1630"/>
                  </a:cubicBezTo>
                  <a:cubicBezTo>
                    <a:pt x="557" y="1666"/>
                    <a:pt x="164" y="1785"/>
                    <a:pt x="80" y="2083"/>
                  </a:cubicBezTo>
                  <a:cubicBezTo>
                    <a:pt x="45" y="2226"/>
                    <a:pt x="116" y="2392"/>
                    <a:pt x="259" y="2452"/>
                  </a:cubicBezTo>
                  <a:cubicBezTo>
                    <a:pt x="305" y="2471"/>
                    <a:pt x="352" y="2479"/>
                    <a:pt x="398" y="2479"/>
                  </a:cubicBezTo>
                  <a:cubicBezTo>
                    <a:pt x="493" y="2479"/>
                    <a:pt x="587" y="2445"/>
                    <a:pt x="676" y="2404"/>
                  </a:cubicBezTo>
                  <a:cubicBezTo>
                    <a:pt x="1128" y="2166"/>
                    <a:pt x="1330" y="1571"/>
                    <a:pt x="1295" y="1095"/>
                  </a:cubicBezTo>
                  <a:cubicBezTo>
                    <a:pt x="1259" y="797"/>
                    <a:pt x="1152" y="523"/>
                    <a:pt x="949" y="297"/>
                  </a:cubicBezTo>
                  <a:cubicBezTo>
                    <a:pt x="938" y="285"/>
                    <a:pt x="914" y="261"/>
                    <a:pt x="902" y="261"/>
                  </a:cubicBezTo>
                  <a:cubicBezTo>
                    <a:pt x="851" y="109"/>
                    <a:pt x="680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5780475" y="1604200"/>
              <a:ext cx="42000" cy="33050"/>
            </a:xfrm>
            <a:custGeom>
              <a:rect b="b" l="l" r="r" t="t"/>
              <a:pathLst>
                <a:path extrusionOk="0" h="1322" w="1680">
                  <a:moveTo>
                    <a:pt x="989" y="0"/>
                  </a:moveTo>
                  <a:cubicBezTo>
                    <a:pt x="881" y="0"/>
                    <a:pt x="810" y="72"/>
                    <a:pt x="810" y="179"/>
                  </a:cubicBezTo>
                  <a:cubicBezTo>
                    <a:pt x="786" y="298"/>
                    <a:pt x="786" y="417"/>
                    <a:pt x="774" y="548"/>
                  </a:cubicBezTo>
                  <a:cubicBezTo>
                    <a:pt x="584" y="548"/>
                    <a:pt x="393" y="536"/>
                    <a:pt x="179" y="500"/>
                  </a:cubicBezTo>
                  <a:cubicBezTo>
                    <a:pt x="175" y="500"/>
                    <a:pt x="170" y="499"/>
                    <a:pt x="166" y="499"/>
                  </a:cubicBezTo>
                  <a:cubicBezTo>
                    <a:pt x="86" y="499"/>
                    <a:pt x="0" y="600"/>
                    <a:pt x="0" y="679"/>
                  </a:cubicBezTo>
                  <a:cubicBezTo>
                    <a:pt x="0" y="786"/>
                    <a:pt x="84" y="846"/>
                    <a:pt x="179" y="858"/>
                  </a:cubicBezTo>
                  <a:cubicBezTo>
                    <a:pt x="369" y="881"/>
                    <a:pt x="548" y="893"/>
                    <a:pt x="750" y="905"/>
                  </a:cubicBezTo>
                  <a:cubicBezTo>
                    <a:pt x="750" y="977"/>
                    <a:pt x="727" y="1072"/>
                    <a:pt x="727" y="1143"/>
                  </a:cubicBezTo>
                  <a:cubicBezTo>
                    <a:pt x="727" y="1239"/>
                    <a:pt x="822" y="1322"/>
                    <a:pt x="905" y="1322"/>
                  </a:cubicBezTo>
                  <a:cubicBezTo>
                    <a:pt x="1012" y="1322"/>
                    <a:pt x="1084" y="1250"/>
                    <a:pt x="1084" y="1143"/>
                  </a:cubicBezTo>
                  <a:cubicBezTo>
                    <a:pt x="1084" y="1072"/>
                    <a:pt x="1108" y="1000"/>
                    <a:pt x="1108" y="905"/>
                  </a:cubicBezTo>
                  <a:cubicBezTo>
                    <a:pt x="1239" y="905"/>
                    <a:pt x="1370" y="905"/>
                    <a:pt x="1501" y="893"/>
                  </a:cubicBezTo>
                  <a:cubicBezTo>
                    <a:pt x="1596" y="893"/>
                    <a:pt x="1679" y="822"/>
                    <a:pt x="1679" y="715"/>
                  </a:cubicBezTo>
                  <a:cubicBezTo>
                    <a:pt x="1679" y="631"/>
                    <a:pt x="1608" y="536"/>
                    <a:pt x="1501" y="536"/>
                  </a:cubicBezTo>
                  <a:cubicBezTo>
                    <a:pt x="1382" y="548"/>
                    <a:pt x="1251" y="548"/>
                    <a:pt x="1131" y="548"/>
                  </a:cubicBezTo>
                  <a:cubicBezTo>
                    <a:pt x="1143" y="429"/>
                    <a:pt x="1143" y="298"/>
                    <a:pt x="1167" y="179"/>
                  </a:cubicBezTo>
                  <a:cubicBezTo>
                    <a:pt x="1179" y="96"/>
                    <a:pt x="1072" y="0"/>
                    <a:pt x="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4980675" y="1238350"/>
              <a:ext cx="756375" cy="437750"/>
            </a:xfrm>
            <a:custGeom>
              <a:rect b="b" l="l" r="r" t="t"/>
              <a:pathLst>
                <a:path extrusionOk="0" h="17510" w="30255">
                  <a:moveTo>
                    <a:pt x="15038" y="5097"/>
                  </a:moveTo>
                  <a:lnTo>
                    <a:pt x="15038" y="15515"/>
                  </a:lnTo>
                  <a:lnTo>
                    <a:pt x="7954" y="15515"/>
                  </a:lnTo>
                  <a:lnTo>
                    <a:pt x="7954" y="15480"/>
                  </a:lnTo>
                  <a:cubicBezTo>
                    <a:pt x="8335" y="12467"/>
                    <a:pt x="9835" y="9669"/>
                    <a:pt x="11966" y="7503"/>
                  </a:cubicBezTo>
                  <a:cubicBezTo>
                    <a:pt x="12883" y="6574"/>
                    <a:pt x="13907" y="5764"/>
                    <a:pt x="15038" y="5097"/>
                  </a:cubicBezTo>
                  <a:close/>
                  <a:moveTo>
                    <a:pt x="21991" y="2966"/>
                  </a:moveTo>
                  <a:lnTo>
                    <a:pt x="21991" y="12777"/>
                  </a:lnTo>
                  <a:lnTo>
                    <a:pt x="21991" y="15515"/>
                  </a:lnTo>
                  <a:lnTo>
                    <a:pt x="19848" y="15515"/>
                  </a:lnTo>
                  <a:lnTo>
                    <a:pt x="19848" y="14313"/>
                  </a:lnTo>
                  <a:cubicBezTo>
                    <a:pt x="19848" y="14218"/>
                    <a:pt x="19777" y="14134"/>
                    <a:pt x="19669" y="14134"/>
                  </a:cubicBezTo>
                  <a:cubicBezTo>
                    <a:pt x="19586" y="14134"/>
                    <a:pt x="19491" y="14206"/>
                    <a:pt x="19491" y="14313"/>
                  </a:cubicBezTo>
                  <a:lnTo>
                    <a:pt x="19491" y="15515"/>
                  </a:lnTo>
                  <a:lnTo>
                    <a:pt x="17693" y="15515"/>
                  </a:lnTo>
                  <a:lnTo>
                    <a:pt x="17693" y="14384"/>
                  </a:lnTo>
                  <a:cubicBezTo>
                    <a:pt x="17693" y="14289"/>
                    <a:pt x="17622" y="14206"/>
                    <a:pt x="17514" y="14206"/>
                  </a:cubicBezTo>
                  <a:cubicBezTo>
                    <a:pt x="17419" y="14206"/>
                    <a:pt x="17336" y="14277"/>
                    <a:pt x="17336" y="14384"/>
                  </a:cubicBezTo>
                  <a:lnTo>
                    <a:pt x="17336" y="15515"/>
                  </a:lnTo>
                  <a:lnTo>
                    <a:pt x="15419" y="15515"/>
                  </a:lnTo>
                  <a:lnTo>
                    <a:pt x="15419" y="4990"/>
                  </a:lnTo>
                  <a:cubicBezTo>
                    <a:pt x="15419" y="4966"/>
                    <a:pt x="15395" y="4931"/>
                    <a:pt x="15383" y="4907"/>
                  </a:cubicBezTo>
                  <a:cubicBezTo>
                    <a:pt x="15443" y="4871"/>
                    <a:pt x="15514" y="4824"/>
                    <a:pt x="15574" y="4800"/>
                  </a:cubicBezTo>
                  <a:cubicBezTo>
                    <a:pt x="16145" y="4490"/>
                    <a:pt x="16729" y="4228"/>
                    <a:pt x="17324" y="4002"/>
                  </a:cubicBezTo>
                  <a:lnTo>
                    <a:pt x="17324" y="4931"/>
                  </a:lnTo>
                  <a:cubicBezTo>
                    <a:pt x="17324" y="5014"/>
                    <a:pt x="17407" y="5109"/>
                    <a:pt x="17502" y="5109"/>
                  </a:cubicBezTo>
                  <a:cubicBezTo>
                    <a:pt x="17586" y="5109"/>
                    <a:pt x="17681" y="5038"/>
                    <a:pt x="17681" y="4931"/>
                  </a:cubicBezTo>
                  <a:lnTo>
                    <a:pt x="17681" y="3883"/>
                  </a:lnTo>
                  <a:lnTo>
                    <a:pt x="17681" y="3871"/>
                  </a:lnTo>
                  <a:cubicBezTo>
                    <a:pt x="18276" y="3669"/>
                    <a:pt x="18872" y="3502"/>
                    <a:pt x="19491" y="3347"/>
                  </a:cubicBezTo>
                  <a:lnTo>
                    <a:pt x="19491" y="3347"/>
                  </a:lnTo>
                  <a:cubicBezTo>
                    <a:pt x="19491" y="3371"/>
                    <a:pt x="19479" y="3383"/>
                    <a:pt x="19479" y="3407"/>
                  </a:cubicBezTo>
                  <a:lnTo>
                    <a:pt x="19479" y="4300"/>
                  </a:lnTo>
                  <a:cubicBezTo>
                    <a:pt x="19479" y="4395"/>
                    <a:pt x="19550" y="4478"/>
                    <a:pt x="19658" y="4478"/>
                  </a:cubicBezTo>
                  <a:cubicBezTo>
                    <a:pt x="19741" y="4478"/>
                    <a:pt x="19836" y="4407"/>
                    <a:pt x="19836" y="4300"/>
                  </a:cubicBezTo>
                  <a:lnTo>
                    <a:pt x="19836" y="3407"/>
                  </a:lnTo>
                  <a:cubicBezTo>
                    <a:pt x="19836" y="3371"/>
                    <a:pt x="19824" y="3323"/>
                    <a:pt x="19788" y="3300"/>
                  </a:cubicBezTo>
                  <a:cubicBezTo>
                    <a:pt x="20003" y="3252"/>
                    <a:pt x="20205" y="3204"/>
                    <a:pt x="20431" y="3181"/>
                  </a:cubicBezTo>
                  <a:cubicBezTo>
                    <a:pt x="20955" y="3085"/>
                    <a:pt x="21467" y="3014"/>
                    <a:pt x="21991" y="2966"/>
                  </a:cubicBezTo>
                  <a:close/>
                  <a:moveTo>
                    <a:pt x="6425" y="0"/>
                  </a:moveTo>
                  <a:cubicBezTo>
                    <a:pt x="6372" y="0"/>
                    <a:pt x="6318" y="18"/>
                    <a:pt x="6287" y="49"/>
                  </a:cubicBezTo>
                  <a:cubicBezTo>
                    <a:pt x="6275" y="61"/>
                    <a:pt x="6275" y="85"/>
                    <a:pt x="6275" y="85"/>
                  </a:cubicBezTo>
                  <a:cubicBezTo>
                    <a:pt x="6251" y="85"/>
                    <a:pt x="6203" y="97"/>
                    <a:pt x="6168" y="121"/>
                  </a:cubicBezTo>
                  <a:cubicBezTo>
                    <a:pt x="5870" y="394"/>
                    <a:pt x="5572" y="645"/>
                    <a:pt x="5275" y="918"/>
                  </a:cubicBezTo>
                  <a:cubicBezTo>
                    <a:pt x="5203" y="978"/>
                    <a:pt x="5203" y="1109"/>
                    <a:pt x="5275" y="1168"/>
                  </a:cubicBezTo>
                  <a:cubicBezTo>
                    <a:pt x="5315" y="1203"/>
                    <a:pt x="5357" y="1218"/>
                    <a:pt x="5400" y="1218"/>
                  </a:cubicBezTo>
                  <a:cubicBezTo>
                    <a:pt x="5446" y="1218"/>
                    <a:pt x="5493" y="1200"/>
                    <a:pt x="5537" y="1168"/>
                  </a:cubicBezTo>
                  <a:cubicBezTo>
                    <a:pt x="5751" y="978"/>
                    <a:pt x="5965" y="775"/>
                    <a:pt x="6192" y="585"/>
                  </a:cubicBezTo>
                  <a:lnTo>
                    <a:pt x="6192" y="9336"/>
                  </a:lnTo>
                  <a:cubicBezTo>
                    <a:pt x="6166" y="9319"/>
                    <a:pt x="6147" y="9302"/>
                    <a:pt x="6121" y="9302"/>
                  </a:cubicBezTo>
                  <a:cubicBezTo>
                    <a:pt x="6110" y="9302"/>
                    <a:pt x="6098" y="9305"/>
                    <a:pt x="6084" y="9312"/>
                  </a:cubicBezTo>
                  <a:cubicBezTo>
                    <a:pt x="6065" y="9313"/>
                    <a:pt x="6045" y="9313"/>
                    <a:pt x="6025" y="9313"/>
                  </a:cubicBezTo>
                  <a:cubicBezTo>
                    <a:pt x="4711" y="9313"/>
                    <a:pt x="3777" y="8142"/>
                    <a:pt x="3155" y="7133"/>
                  </a:cubicBezTo>
                  <a:cubicBezTo>
                    <a:pt x="2405" y="5919"/>
                    <a:pt x="1881" y="4562"/>
                    <a:pt x="1631" y="3145"/>
                  </a:cubicBezTo>
                  <a:cubicBezTo>
                    <a:pt x="1500" y="2407"/>
                    <a:pt x="1441" y="1657"/>
                    <a:pt x="1453" y="918"/>
                  </a:cubicBezTo>
                  <a:lnTo>
                    <a:pt x="1453" y="918"/>
                  </a:lnTo>
                  <a:cubicBezTo>
                    <a:pt x="1810" y="1133"/>
                    <a:pt x="2167" y="1359"/>
                    <a:pt x="2524" y="1597"/>
                  </a:cubicBezTo>
                  <a:cubicBezTo>
                    <a:pt x="2547" y="1612"/>
                    <a:pt x="2574" y="1619"/>
                    <a:pt x="2602" y="1619"/>
                  </a:cubicBezTo>
                  <a:cubicBezTo>
                    <a:pt x="2664" y="1619"/>
                    <a:pt x="2730" y="1587"/>
                    <a:pt x="2763" y="1537"/>
                  </a:cubicBezTo>
                  <a:cubicBezTo>
                    <a:pt x="2810" y="1454"/>
                    <a:pt x="2774" y="1347"/>
                    <a:pt x="2703" y="1299"/>
                  </a:cubicBezTo>
                  <a:cubicBezTo>
                    <a:pt x="2298" y="1049"/>
                    <a:pt x="1881" y="775"/>
                    <a:pt x="1489" y="525"/>
                  </a:cubicBezTo>
                  <a:cubicBezTo>
                    <a:pt x="1459" y="514"/>
                    <a:pt x="1429" y="508"/>
                    <a:pt x="1399" y="508"/>
                  </a:cubicBezTo>
                  <a:cubicBezTo>
                    <a:pt x="1370" y="508"/>
                    <a:pt x="1340" y="514"/>
                    <a:pt x="1310" y="525"/>
                  </a:cubicBezTo>
                  <a:cubicBezTo>
                    <a:pt x="1310" y="478"/>
                    <a:pt x="1286" y="454"/>
                    <a:pt x="1262" y="418"/>
                  </a:cubicBezTo>
                  <a:cubicBezTo>
                    <a:pt x="1225" y="387"/>
                    <a:pt x="1178" y="369"/>
                    <a:pt x="1131" y="369"/>
                  </a:cubicBezTo>
                  <a:cubicBezTo>
                    <a:pt x="1089" y="369"/>
                    <a:pt x="1046" y="384"/>
                    <a:pt x="1012" y="418"/>
                  </a:cubicBezTo>
                  <a:lnTo>
                    <a:pt x="72" y="1311"/>
                  </a:lnTo>
                  <a:cubicBezTo>
                    <a:pt x="0" y="1371"/>
                    <a:pt x="0" y="1514"/>
                    <a:pt x="72" y="1573"/>
                  </a:cubicBezTo>
                  <a:cubicBezTo>
                    <a:pt x="81" y="1582"/>
                    <a:pt x="103" y="1588"/>
                    <a:pt x="130" y="1588"/>
                  </a:cubicBezTo>
                  <a:cubicBezTo>
                    <a:pt x="173" y="1588"/>
                    <a:pt x="230" y="1574"/>
                    <a:pt x="274" y="1537"/>
                  </a:cubicBezTo>
                  <a:cubicBezTo>
                    <a:pt x="536" y="1299"/>
                    <a:pt x="798" y="1049"/>
                    <a:pt x="1048" y="811"/>
                  </a:cubicBezTo>
                  <a:lnTo>
                    <a:pt x="1048" y="811"/>
                  </a:lnTo>
                  <a:cubicBezTo>
                    <a:pt x="1024" y="2311"/>
                    <a:pt x="1274" y="3812"/>
                    <a:pt x="1798" y="5217"/>
                  </a:cubicBezTo>
                  <a:cubicBezTo>
                    <a:pt x="2286" y="6538"/>
                    <a:pt x="2989" y="7943"/>
                    <a:pt x="4072" y="8872"/>
                  </a:cubicBezTo>
                  <a:cubicBezTo>
                    <a:pt x="4602" y="9332"/>
                    <a:pt x="5266" y="9671"/>
                    <a:pt x="5977" y="9671"/>
                  </a:cubicBezTo>
                  <a:cubicBezTo>
                    <a:pt x="6001" y="9671"/>
                    <a:pt x="6025" y="9670"/>
                    <a:pt x="6049" y="9669"/>
                  </a:cubicBezTo>
                  <a:cubicBezTo>
                    <a:pt x="6096" y="9669"/>
                    <a:pt x="6132" y="9646"/>
                    <a:pt x="6156" y="9622"/>
                  </a:cubicBezTo>
                  <a:lnTo>
                    <a:pt x="6156" y="13610"/>
                  </a:lnTo>
                  <a:lnTo>
                    <a:pt x="6156" y="15527"/>
                  </a:lnTo>
                  <a:lnTo>
                    <a:pt x="3763" y="15527"/>
                  </a:lnTo>
                  <a:cubicBezTo>
                    <a:pt x="3536" y="15527"/>
                    <a:pt x="3536" y="15884"/>
                    <a:pt x="3763" y="15884"/>
                  </a:cubicBezTo>
                  <a:lnTo>
                    <a:pt x="6156" y="15884"/>
                  </a:lnTo>
                  <a:lnTo>
                    <a:pt x="6156" y="17349"/>
                  </a:lnTo>
                  <a:cubicBezTo>
                    <a:pt x="6156" y="17456"/>
                    <a:pt x="6245" y="17510"/>
                    <a:pt x="6334" y="17510"/>
                  </a:cubicBezTo>
                  <a:cubicBezTo>
                    <a:pt x="6424" y="17510"/>
                    <a:pt x="6513" y="17456"/>
                    <a:pt x="6513" y="17349"/>
                  </a:cubicBezTo>
                  <a:lnTo>
                    <a:pt x="6513" y="15884"/>
                  </a:lnTo>
                  <a:lnTo>
                    <a:pt x="29778" y="15884"/>
                  </a:lnTo>
                  <a:cubicBezTo>
                    <a:pt x="29718" y="15992"/>
                    <a:pt x="29671" y="16075"/>
                    <a:pt x="29611" y="16182"/>
                  </a:cubicBezTo>
                  <a:cubicBezTo>
                    <a:pt x="29564" y="16254"/>
                    <a:pt x="29528" y="16313"/>
                    <a:pt x="29480" y="16396"/>
                  </a:cubicBezTo>
                  <a:cubicBezTo>
                    <a:pt x="29444" y="16420"/>
                    <a:pt x="29433" y="16468"/>
                    <a:pt x="29409" y="16492"/>
                  </a:cubicBezTo>
                  <a:lnTo>
                    <a:pt x="29361" y="16539"/>
                  </a:lnTo>
                  <a:lnTo>
                    <a:pt x="29361" y="16551"/>
                  </a:lnTo>
                  <a:lnTo>
                    <a:pt x="29349" y="16575"/>
                  </a:lnTo>
                  <a:cubicBezTo>
                    <a:pt x="29313" y="16611"/>
                    <a:pt x="29290" y="16646"/>
                    <a:pt x="29290" y="16694"/>
                  </a:cubicBezTo>
                  <a:cubicBezTo>
                    <a:pt x="29290" y="16730"/>
                    <a:pt x="29302" y="16777"/>
                    <a:pt x="29349" y="16813"/>
                  </a:cubicBezTo>
                  <a:cubicBezTo>
                    <a:pt x="29380" y="16844"/>
                    <a:pt x="29431" y="16862"/>
                    <a:pt x="29481" y="16862"/>
                  </a:cubicBezTo>
                  <a:cubicBezTo>
                    <a:pt x="29526" y="16862"/>
                    <a:pt x="29571" y="16847"/>
                    <a:pt x="29599" y="16813"/>
                  </a:cubicBezTo>
                  <a:cubicBezTo>
                    <a:pt x="29825" y="16527"/>
                    <a:pt x="30004" y="16242"/>
                    <a:pt x="30159" y="15920"/>
                  </a:cubicBezTo>
                  <a:cubicBezTo>
                    <a:pt x="30195" y="15873"/>
                    <a:pt x="30195" y="15813"/>
                    <a:pt x="30159" y="15754"/>
                  </a:cubicBezTo>
                  <a:lnTo>
                    <a:pt x="30206" y="15706"/>
                  </a:lnTo>
                  <a:cubicBezTo>
                    <a:pt x="30254" y="15623"/>
                    <a:pt x="30218" y="15527"/>
                    <a:pt x="30147" y="15468"/>
                  </a:cubicBezTo>
                  <a:cubicBezTo>
                    <a:pt x="29861" y="15265"/>
                    <a:pt x="29587" y="15039"/>
                    <a:pt x="29313" y="14825"/>
                  </a:cubicBezTo>
                  <a:cubicBezTo>
                    <a:pt x="29291" y="14806"/>
                    <a:pt x="29262" y="14798"/>
                    <a:pt x="29233" y="14798"/>
                  </a:cubicBezTo>
                  <a:cubicBezTo>
                    <a:pt x="29169" y="14798"/>
                    <a:pt x="29100" y="14836"/>
                    <a:pt x="29075" y="14884"/>
                  </a:cubicBezTo>
                  <a:cubicBezTo>
                    <a:pt x="29028" y="14980"/>
                    <a:pt x="29063" y="15063"/>
                    <a:pt x="29135" y="15122"/>
                  </a:cubicBezTo>
                  <a:cubicBezTo>
                    <a:pt x="29302" y="15265"/>
                    <a:pt x="29480" y="15396"/>
                    <a:pt x="29647" y="15515"/>
                  </a:cubicBezTo>
                  <a:lnTo>
                    <a:pt x="22336" y="15515"/>
                  </a:lnTo>
                  <a:lnTo>
                    <a:pt x="22336" y="5776"/>
                  </a:lnTo>
                  <a:lnTo>
                    <a:pt x="22336" y="2954"/>
                  </a:lnTo>
                  <a:cubicBezTo>
                    <a:pt x="23104" y="2895"/>
                    <a:pt x="23869" y="2868"/>
                    <a:pt x="24634" y="2868"/>
                  </a:cubicBezTo>
                  <a:cubicBezTo>
                    <a:pt x="25399" y="2868"/>
                    <a:pt x="26164" y="2895"/>
                    <a:pt x="26932" y="2942"/>
                  </a:cubicBezTo>
                  <a:cubicBezTo>
                    <a:pt x="27004" y="2942"/>
                    <a:pt x="27051" y="2907"/>
                    <a:pt x="27087" y="2847"/>
                  </a:cubicBezTo>
                  <a:cubicBezTo>
                    <a:pt x="27099" y="2859"/>
                    <a:pt x="27111" y="2883"/>
                    <a:pt x="27123" y="2883"/>
                  </a:cubicBezTo>
                  <a:cubicBezTo>
                    <a:pt x="27099" y="2907"/>
                    <a:pt x="27051" y="2954"/>
                    <a:pt x="27039" y="2978"/>
                  </a:cubicBezTo>
                  <a:cubicBezTo>
                    <a:pt x="26992" y="3026"/>
                    <a:pt x="26932" y="3073"/>
                    <a:pt x="26885" y="3133"/>
                  </a:cubicBezTo>
                  <a:cubicBezTo>
                    <a:pt x="26789" y="3216"/>
                    <a:pt x="26682" y="3323"/>
                    <a:pt x="26587" y="3419"/>
                  </a:cubicBezTo>
                  <a:cubicBezTo>
                    <a:pt x="26385" y="3609"/>
                    <a:pt x="26194" y="3788"/>
                    <a:pt x="25980" y="3978"/>
                  </a:cubicBezTo>
                  <a:cubicBezTo>
                    <a:pt x="25851" y="4107"/>
                    <a:pt x="25978" y="4278"/>
                    <a:pt x="26114" y="4278"/>
                  </a:cubicBezTo>
                  <a:cubicBezTo>
                    <a:pt x="26154" y="4278"/>
                    <a:pt x="26195" y="4264"/>
                    <a:pt x="26230" y="4228"/>
                  </a:cubicBezTo>
                  <a:cubicBezTo>
                    <a:pt x="26468" y="4014"/>
                    <a:pt x="26694" y="3800"/>
                    <a:pt x="26932" y="3573"/>
                  </a:cubicBezTo>
                  <a:cubicBezTo>
                    <a:pt x="27051" y="3454"/>
                    <a:pt x="27170" y="3359"/>
                    <a:pt x="27289" y="3240"/>
                  </a:cubicBezTo>
                  <a:cubicBezTo>
                    <a:pt x="27397" y="3133"/>
                    <a:pt x="27516" y="3026"/>
                    <a:pt x="27516" y="2883"/>
                  </a:cubicBezTo>
                  <a:cubicBezTo>
                    <a:pt x="27516" y="2728"/>
                    <a:pt x="27397" y="2621"/>
                    <a:pt x="27289" y="2550"/>
                  </a:cubicBezTo>
                  <a:cubicBezTo>
                    <a:pt x="27170" y="2466"/>
                    <a:pt x="27051" y="2371"/>
                    <a:pt x="26920" y="2288"/>
                  </a:cubicBezTo>
                  <a:cubicBezTo>
                    <a:pt x="26670" y="2109"/>
                    <a:pt x="26396" y="1954"/>
                    <a:pt x="26111" y="1823"/>
                  </a:cubicBezTo>
                  <a:cubicBezTo>
                    <a:pt x="26082" y="1808"/>
                    <a:pt x="26053" y="1801"/>
                    <a:pt x="26026" y="1801"/>
                  </a:cubicBezTo>
                  <a:cubicBezTo>
                    <a:pt x="25865" y="1801"/>
                    <a:pt x="25759" y="2041"/>
                    <a:pt x="25932" y="2133"/>
                  </a:cubicBezTo>
                  <a:cubicBezTo>
                    <a:pt x="26170" y="2252"/>
                    <a:pt x="26396" y="2383"/>
                    <a:pt x="26623" y="2526"/>
                  </a:cubicBezTo>
                  <a:cubicBezTo>
                    <a:pt x="26646" y="2538"/>
                    <a:pt x="26670" y="2550"/>
                    <a:pt x="26694" y="2561"/>
                  </a:cubicBezTo>
                  <a:cubicBezTo>
                    <a:pt x="26019" y="2526"/>
                    <a:pt x="25341" y="2506"/>
                    <a:pt x="24662" y="2506"/>
                  </a:cubicBezTo>
                  <a:cubicBezTo>
                    <a:pt x="21640" y="2506"/>
                    <a:pt x="18613" y="2913"/>
                    <a:pt x="15871" y="4264"/>
                  </a:cubicBezTo>
                  <a:cubicBezTo>
                    <a:pt x="13097" y="5633"/>
                    <a:pt x="10728" y="7884"/>
                    <a:pt x="9240" y="10598"/>
                  </a:cubicBezTo>
                  <a:cubicBezTo>
                    <a:pt x="8406" y="12122"/>
                    <a:pt x="7858" y="13777"/>
                    <a:pt x="7632" y="15503"/>
                  </a:cubicBezTo>
                  <a:lnTo>
                    <a:pt x="7632" y="15527"/>
                  </a:lnTo>
                  <a:lnTo>
                    <a:pt x="6525" y="15527"/>
                  </a:lnTo>
                  <a:lnTo>
                    <a:pt x="6525" y="4002"/>
                  </a:lnTo>
                  <a:lnTo>
                    <a:pt x="6525" y="621"/>
                  </a:lnTo>
                  <a:cubicBezTo>
                    <a:pt x="6739" y="871"/>
                    <a:pt x="6930" y="1133"/>
                    <a:pt x="7144" y="1395"/>
                  </a:cubicBezTo>
                  <a:cubicBezTo>
                    <a:pt x="7172" y="1429"/>
                    <a:pt x="7217" y="1444"/>
                    <a:pt x="7263" y="1444"/>
                  </a:cubicBezTo>
                  <a:cubicBezTo>
                    <a:pt x="7312" y="1444"/>
                    <a:pt x="7363" y="1426"/>
                    <a:pt x="7394" y="1395"/>
                  </a:cubicBezTo>
                  <a:cubicBezTo>
                    <a:pt x="7466" y="1311"/>
                    <a:pt x="7454" y="1216"/>
                    <a:pt x="7394" y="1133"/>
                  </a:cubicBezTo>
                  <a:cubicBezTo>
                    <a:pt x="7108" y="775"/>
                    <a:pt x="6823" y="406"/>
                    <a:pt x="6549" y="49"/>
                  </a:cubicBezTo>
                  <a:cubicBezTo>
                    <a:pt x="6520" y="15"/>
                    <a:pt x="6473" y="0"/>
                    <a:pt x="6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5011025" y="1489125"/>
              <a:ext cx="76525" cy="42800"/>
            </a:xfrm>
            <a:custGeom>
              <a:rect b="b" l="l" r="r" t="t"/>
              <a:pathLst>
                <a:path extrusionOk="0" h="1712" w="3061">
                  <a:moveTo>
                    <a:pt x="856" y="370"/>
                  </a:moveTo>
                  <a:cubicBezTo>
                    <a:pt x="924" y="370"/>
                    <a:pt x="994" y="393"/>
                    <a:pt x="1048" y="448"/>
                  </a:cubicBezTo>
                  <a:cubicBezTo>
                    <a:pt x="1060" y="484"/>
                    <a:pt x="1072" y="496"/>
                    <a:pt x="1084" y="531"/>
                  </a:cubicBezTo>
                  <a:lnTo>
                    <a:pt x="1025" y="472"/>
                  </a:lnTo>
                  <a:cubicBezTo>
                    <a:pt x="996" y="431"/>
                    <a:pt x="957" y="414"/>
                    <a:pt x="916" y="414"/>
                  </a:cubicBezTo>
                  <a:cubicBezTo>
                    <a:pt x="840" y="414"/>
                    <a:pt x="758" y="473"/>
                    <a:pt x="727" y="543"/>
                  </a:cubicBezTo>
                  <a:cubicBezTo>
                    <a:pt x="667" y="686"/>
                    <a:pt x="548" y="841"/>
                    <a:pt x="394" y="912"/>
                  </a:cubicBezTo>
                  <a:cubicBezTo>
                    <a:pt x="429" y="686"/>
                    <a:pt x="525" y="472"/>
                    <a:pt x="751" y="389"/>
                  </a:cubicBezTo>
                  <a:cubicBezTo>
                    <a:pt x="784" y="376"/>
                    <a:pt x="819" y="370"/>
                    <a:pt x="856" y="370"/>
                  </a:cubicBezTo>
                  <a:close/>
                  <a:moveTo>
                    <a:pt x="892" y="1"/>
                  </a:moveTo>
                  <a:cubicBezTo>
                    <a:pt x="861" y="1"/>
                    <a:pt x="830" y="3"/>
                    <a:pt x="798" y="8"/>
                  </a:cubicBezTo>
                  <a:cubicBezTo>
                    <a:pt x="239" y="67"/>
                    <a:pt x="25" y="650"/>
                    <a:pt x="1" y="1139"/>
                  </a:cubicBezTo>
                  <a:cubicBezTo>
                    <a:pt x="1" y="1218"/>
                    <a:pt x="76" y="1318"/>
                    <a:pt x="165" y="1318"/>
                  </a:cubicBezTo>
                  <a:cubicBezTo>
                    <a:pt x="170" y="1318"/>
                    <a:pt x="174" y="1318"/>
                    <a:pt x="179" y="1317"/>
                  </a:cubicBezTo>
                  <a:cubicBezTo>
                    <a:pt x="489" y="1282"/>
                    <a:pt x="775" y="1115"/>
                    <a:pt x="953" y="865"/>
                  </a:cubicBezTo>
                  <a:cubicBezTo>
                    <a:pt x="1441" y="1377"/>
                    <a:pt x="2132" y="1686"/>
                    <a:pt x="2846" y="1710"/>
                  </a:cubicBezTo>
                  <a:cubicBezTo>
                    <a:pt x="2853" y="1711"/>
                    <a:pt x="2860" y="1711"/>
                    <a:pt x="2866" y="1711"/>
                  </a:cubicBezTo>
                  <a:cubicBezTo>
                    <a:pt x="3060" y="1711"/>
                    <a:pt x="3054" y="1376"/>
                    <a:pt x="2846" y="1353"/>
                  </a:cubicBezTo>
                  <a:cubicBezTo>
                    <a:pt x="2322" y="1329"/>
                    <a:pt x="1810" y="1139"/>
                    <a:pt x="1418" y="805"/>
                  </a:cubicBezTo>
                  <a:cubicBezTo>
                    <a:pt x="1489" y="662"/>
                    <a:pt x="1477" y="448"/>
                    <a:pt x="1382" y="293"/>
                  </a:cubicBezTo>
                  <a:cubicBezTo>
                    <a:pt x="1278" y="106"/>
                    <a:pt x="1101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4900600" y="1569950"/>
              <a:ext cx="115525" cy="133825"/>
            </a:xfrm>
            <a:custGeom>
              <a:rect b="b" l="l" r="r" t="t"/>
              <a:pathLst>
                <a:path extrusionOk="0" h="5353" w="4621">
                  <a:moveTo>
                    <a:pt x="1772" y="346"/>
                  </a:moveTo>
                  <a:cubicBezTo>
                    <a:pt x="2287" y="346"/>
                    <a:pt x="2823" y="589"/>
                    <a:pt x="3191" y="906"/>
                  </a:cubicBezTo>
                  <a:cubicBezTo>
                    <a:pt x="3882" y="1525"/>
                    <a:pt x="4203" y="2442"/>
                    <a:pt x="4025" y="3347"/>
                  </a:cubicBezTo>
                  <a:cubicBezTo>
                    <a:pt x="3857" y="4121"/>
                    <a:pt x="3287" y="5000"/>
                    <a:pt x="2435" y="5000"/>
                  </a:cubicBezTo>
                  <a:cubicBezTo>
                    <a:pt x="2383" y="5000"/>
                    <a:pt x="2329" y="4997"/>
                    <a:pt x="2275" y="4990"/>
                  </a:cubicBezTo>
                  <a:cubicBezTo>
                    <a:pt x="1405" y="4883"/>
                    <a:pt x="786" y="4085"/>
                    <a:pt x="572" y="3311"/>
                  </a:cubicBezTo>
                  <a:cubicBezTo>
                    <a:pt x="310" y="2382"/>
                    <a:pt x="536" y="1347"/>
                    <a:pt x="1144" y="596"/>
                  </a:cubicBezTo>
                  <a:cubicBezTo>
                    <a:pt x="1179" y="549"/>
                    <a:pt x="1191" y="513"/>
                    <a:pt x="1191" y="465"/>
                  </a:cubicBezTo>
                  <a:cubicBezTo>
                    <a:pt x="1374" y="382"/>
                    <a:pt x="1571" y="346"/>
                    <a:pt x="1772" y="346"/>
                  </a:cubicBezTo>
                  <a:close/>
                  <a:moveTo>
                    <a:pt x="1770" y="0"/>
                  </a:moveTo>
                  <a:cubicBezTo>
                    <a:pt x="1363" y="0"/>
                    <a:pt x="965" y="124"/>
                    <a:pt x="632" y="418"/>
                  </a:cubicBezTo>
                  <a:cubicBezTo>
                    <a:pt x="536" y="513"/>
                    <a:pt x="572" y="632"/>
                    <a:pt x="667" y="692"/>
                  </a:cubicBezTo>
                  <a:cubicBezTo>
                    <a:pt x="179" y="1430"/>
                    <a:pt x="1" y="2335"/>
                    <a:pt x="179" y="3204"/>
                  </a:cubicBezTo>
                  <a:cubicBezTo>
                    <a:pt x="370" y="4156"/>
                    <a:pt x="1036" y="5097"/>
                    <a:pt x="2036" y="5311"/>
                  </a:cubicBezTo>
                  <a:cubicBezTo>
                    <a:pt x="2162" y="5339"/>
                    <a:pt x="2285" y="5352"/>
                    <a:pt x="2404" y="5352"/>
                  </a:cubicBezTo>
                  <a:cubicBezTo>
                    <a:pt x="3299" y="5352"/>
                    <a:pt x="3992" y="4604"/>
                    <a:pt x="4287" y="3763"/>
                  </a:cubicBezTo>
                  <a:cubicBezTo>
                    <a:pt x="4620" y="2740"/>
                    <a:pt x="4370" y="1608"/>
                    <a:pt x="3632" y="835"/>
                  </a:cubicBezTo>
                  <a:cubicBezTo>
                    <a:pt x="3162" y="350"/>
                    <a:pt x="2454" y="0"/>
                    <a:pt x="17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22"/>
          <p:cNvSpPr/>
          <p:nvPr/>
        </p:nvSpPr>
        <p:spPr>
          <a:xfrm flipH="1">
            <a:off x="5844855" y="0"/>
            <a:ext cx="3299145" cy="1473734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2"/>
          <p:cNvSpPr txBox="1"/>
          <p:nvPr>
            <p:ph hasCustomPrompt="1" type="title"/>
          </p:nvPr>
        </p:nvSpPr>
        <p:spPr>
          <a:xfrm>
            <a:off x="5175300" y="2884675"/>
            <a:ext cx="23226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517" name="Google Shape;517;p22"/>
          <p:cNvSpPr txBox="1"/>
          <p:nvPr>
            <p:ph idx="1" type="subTitle"/>
          </p:nvPr>
        </p:nvSpPr>
        <p:spPr>
          <a:xfrm>
            <a:off x="5175300" y="3285858"/>
            <a:ext cx="2319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8" name="Google Shape;518;p22"/>
          <p:cNvSpPr txBox="1"/>
          <p:nvPr>
            <p:ph hasCustomPrompt="1" idx="2" type="title"/>
          </p:nvPr>
        </p:nvSpPr>
        <p:spPr>
          <a:xfrm>
            <a:off x="3410700" y="1075325"/>
            <a:ext cx="23226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519" name="Google Shape;519;p22"/>
          <p:cNvSpPr txBox="1"/>
          <p:nvPr>
            <p:ph idx="3" type="subTitle"/>
          </p:nvPr>
        </p:nvSpPr>
        <p:spPr>
          <a:xfrm>
            <a:off x="3410700" y="1476508"/>
            <a:ext cx="2319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0" name="Google Shape;520;p22"/>
          <p:cNvSpPr txBox="1"/>
          <p:nvPr>
            <p:ph hasCustomPrompt="1" idx="4" type="title"/>
          </p:nvPr>
        </p:nvSpPr>
        <p:spPr>
          <a:xfrm>
            <a:off x="1647900" y="2884675"/>
            <a:ext cx="23226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521" name="Google Shape;521;p22"/>
          <p:cNvSpPr txBox="1"/>
          <p:nvPr>
            <p:ph idx="5" type="subTitle"/>
          </p:nvPr>
        </p:nvSpPr>
        <p:spPr>
          <a:xfrm>
            <a:off x="1647900" y="3285858"/>
            <a:ext cx="23190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 flipH="1">
            <a:off x="72" y="3965007"/>
            <a:ext cx="2672903" cy="1178467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 flipH="1">
            <a:off x="7379193" y="0"/>
            <a:ext cx="1764807" cy="788327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526" name="Google Shape;526;p23"/>
          <p:cNvGrpSpPr/>
          <p:nvPr/>
        </p:nvGrpSpPr>
        <p:grpSpPr>
          <a:xfrm>
            <a:off x="7117786" y="4371607"/>
            <a:ext cx="1764842" cy="544392"/>
            <a:chOff x="3058400" y="3147475"/>
            <a:chExt cx="1281750" cy="395375"/>
          </a:xfrm>
        </p:grpSpPr>
        <p:sp>
          <p:nvSpPr>
            <p:cNvPr id="527" name="Google Shape;527;p23"/>
            <p:cNvSpPr/>
            <p:nvPr/>
          </p:nvSpPr>
          <p:spPr>
            <a:xfrm>
              <a:off x="3131325" y="3422125"/>
              <a:ext cx="916800" cy="120725"/>
            </a:xfrm>
            <a:custGeom>
              <a:rect b="b" l="l" r="r" t="t"/>
              <a:pathLst>
                <a:path extrusionOk="0" h="4829" w="36672">
                  <a:moveTo>
                    <a:pt x="11538" y="566"/>
                  </a:moveTo>
                  <a:lnTo>
                    <a:pt x="11538" y="4352"/>
                  </a:lnTo>
                  <a:lnTo>
                    <a:pt x="644" y="4352"/>
                  </a:lnTo>
                  <a:lnTo>
                    <a:pt x="644" y="566"/>
                  </a:lnTo>
                  <a:close/>
                  <a:moveTo>
                    <a:pt x="12574" y="566"/>
                  </a:moveTo>
                  <a:lnTo>
                    <a:pt x="12574" y="4352"/>
                  </a:lnTo>
                  <a:lnTo>
                    <a:pt x="11907" y="4352"/>
                  </a:lnTo>
                  <a:lnTo>
                    <a:pt x="11907" y="566"/>
                  </a:lnTo>
                  <a:close/>
                  <a:moveTo>
                    <a:pt x="36029" y="566"/>
                  </a:moveTo>
                  <a:lnTo>
                    <a:pt x="36029" y="4352"/>
                  </a:lnTo>
                  <a:lnTo>
                    <a:pt x="12931" y="4352"/>
                  </a:lnTo>
                  <a:lnTo>
                    <a:pt x="12931" y="566"/>
                  </a:lnTo>
                  <a:lnTo>
                    <a:pt x="22623" y="566"/>
                  </a:lnTo>
                  <a:lnTo>
                    <a:pt x="22623" y="3959"/>
                  </a:lnTo>
                  <a:cubicBezTo>
                    <a:pt x="22623" y="4073"/>
                    <a:pt x="22712" y="4129"/>
                    <a:pt x="22801" y="4129"/>
                  </a:cubicBezTo>
                  <a:cubicBezTo>
                    <a:pt x="22891" y="4129"/>
                    <a:pt x="22980" y="4073"/>
                    <a:pt x="22980" y="3959"/>
                  </a:cubicBezTo>
                  <a:lnTo>
                    <a:pt x="22980" y="566"/>
                  </a:lnTo>
                  <a:lnTo>
                    <a:pt x="23551" y="566"/>
                  </a:lnTo>
                  <a:lnTo>
                    <a:pt x="23551" y="3959"/>
                  </a:lnTo>
                  <a:cubicBezTo>
                    <a:pt x="23551" y="4073"/>
                    <a:pt x="23641" y="4129"/>
                    <a:pt x="23730" y="4129"/>
                  </a:cubicBezTo>
                  <a:cubicBezTo>
                    <a:pt x="23819" y="4129"/>
                    <a:pt x="23909" y="4073"/>
                    <a:pt x="23909" y="3959"/>
                  </a:cubicBezTo>
                  <a:lnTo>
                    <a:pt x="23909" y="566"/>
                  </a:lnTo>
                  <a:close/>
                  <a:moveTo>
                    <a:pt x="36208" y="1"/>
                  </a:moveTo>
                  <a:cubicBezTo>
                    <a:pt x="36118" y="1"/>
                    <a:pt x="36029" y="54"/>
                    <a:pt x="36029" y="161"/>
                  </a:cubicBezTo>
                  <a:lnTo>
                    <a:pt x="36029" y="209"/>
                  </a:lnTo>
                  <a:lnTo>
                    <a:pt x="11859" y="209"/>
                  </a:lnTo>
                  <a:cubicBezTo>
                    <a:pt x="11830" y="149"/>
                    <a:pt x="11764" y="120"/>
                    <a:pt x="11699" y="120"/>
                  </a:cubicBezTo>
                  <a:cubicBezTo>
                    <a:pt x="11633" y="120"/>
                    <a:pt x="11568" y="149"/>
                    <a:pt x="11538" y="209"/>
                  </a:cubicBezTo>
                  <a:lnTo>
                    <a:pt x="227" y="209"/>
                  </a:lnTo>
                  <a:cubicBezTo>
                    <a:pt x="1" y="209"/>
                    <a:pt x="1" y="566"/>
                    <a:pt x="227" y="566"/>
                  </a:cubicBezTo>
                  <a:lnTo>
                    <a:pt x="275" y="566"/>
                  </a:lnTo>
                  <a:lnTo>
                    <a:pt x="275" y="4638"/>
                  </a:lnTo>
                  <a:cubicBezTo>
                    <a:pt x="275" y="4760"/>
                    <a:pt x="363" y="4816"/>
                    <a:pt x="450" y="4816"/>
                  </a:cubicBezTo>
                  <a:cubicBezTo>
                    <a:pt x="516" y="4816"/>
                    <a:pt x="582" y="4783"/>
                    <a:pt x="608" y="4721"/>
                  </a:cubicBezTo>
                  <a:lnTo>
                    <a:pt x="12562" y="4721"/>
                  </a:lnTo>
                  <a:cubicBezTo>
                    <a:pt x="12592" y="4793"/>
                    <a:pt x="12663" y="4829"/>
                    <a:pt x="12733" y="4829"/>
                  </a:cubicBezTo>
                  <a:cubicBezTo>
                    <a:pt x="12803" y="4829"/>
                    <a:pt x="12871" y="4793"/>
                    <a:pt x="12895" y="4721"/>
                  </a:cubicBezTo>
                  <a:lnTo>
                    <a:pt x="36017" y="4721"/>
                  </a:lnTo>
                  <a:cubicBezTo>
                    <a:pt x="36047" y="4787"/>
                    <a:pt x="36112" y="4820"/>
                    <a:pt x="36179" y="4820"/>
                  </a:cubicBezTo>
                  <a:cubicBezTo>
                    <a:pt x="36246" y="4820"/>
                    <a:pt x="36315" y="4787"/>
                    <a:pt x="36351" y="4721"/>
                  </a:cubicBezTo>
                  <a:lnTo>
                    <a:pt x="36410" y="4721"/>
                  </a:lnTo>
                  <a:cubicBezTo>
                    <a:pt x="36672" y="4710"/>
                    <a:pt x="36672" y="4352"/>
                    <a:pt x="36434" y="4352"/>
                  </a:cubicBezTo>
                  <a:lnTo>
                    <a:pt x="36386" y="4352"/>
                  </a:lnTo>
                  <a:lnTo>
                    <a:pt x="36386" y="161"/>
                  </a:lnTo>
                  <a:cubicBezTo>
                    <a:pt x="36386" y="54"/>
                    <a:pt x="36297" y="1"/>
                    <a:pt x="36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4098150" y="3316175"/>
              <a:ext cx="22925" cy="84475"/>
            </a:xfrm>
            <a:custGeom>
              <a:rect b="b" l="l" r="r" t="t"/>
              <a:pathLst>
                <a:path extrusionOk="0" h="3379" w="917">
                  <a:moveTo>
                    <a:pt x="733" y="1"/>
                  </a:moveTo>
                  <a:cubicBezTo>
                    <a:pt x="662" y="1"/>
                    <a:pt x="592" y="42"/>
                    <a:pt x="571" y="137"/>
                  </a:cubicBezTo>
                  <a:cubicBezTo>
                    <a:pt x="440" y="708"/>
                    <a:pt x="261" y="1292"/>
                    <a:pt x="59" y="1840"/>
                  </a:cubicBezTo>
                  <a:cubicBezTo>
                    <a:pt x="1" y="1977"/>
                    <a:pt x="106" y="2067"/>
                    <a:pt x="217" y="2067"/>
                  </a:cubicBezTo>
                  <a:cubicBezTo>
                    <a:pt x="287" y="2067"/>
                    <a:pt x="360" y="2030"/>
                    <a:pt x="392" y="1947"/>
                  </a:cubicBezTo>
                  <a:cubicBezTo>
                    <a:pt x="452" y="1780"/>
                    <a:pt x="511" y="1637"/>
                    <a:pt x="559" y="1470"/>
                  </a:cubicBezTo>
                  <a:lnTo>
                    <a:pt x="559" y="3209"/>
                  </a:lnTo>
                  <a:cubicBezTo>
                    <a:pt x="559" y="3322"/>
                    <a:pt x="648" y="3378"/>
                    <a:pt x="737" y="3378"/>
                  </a:cubicBezTo>
                  <a:cubicBezTo>
                    <a:pt x="827" y="3378"/>
                    <a:pt x="916" y="3322"/>
                    <a:pt x="916" y="3209"/>
                  </a:cubicBezTo>
                  <a:lnTo>
                    <a:pt x="916" y="173"/>
                  </a:lnTo>
                  <a:cubicBezTo>
                    <a:pt x="916" y="66"/>
                    <a:pt x="823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4136225" y="3311050"/>
              <a:ext cx="31575" cy="77700"/>
            </a:xfrm>
            <a:custGeom>
              <a:rect b="b" l="l" r="r" t="t"/>
              <a:pathLst>
                <a:path extrusionOk="0" h="3108" w="1263">
                  <a:moveTo>
                    <a:pt x="584" y="425"/>
                  </a:moveTo>
                  <a:cubicBezTo>
                    <a:pt x="810" y="651"/>
                    <a:pt x="869" y="1021"/>
                    <a:pt x="881" y="1318"/>
                  </a:cubicBezTo>
                  <a:cubicBezTo>
                    <a:pt x="893" y="1556"/>
                    <a:pt x="881" y="1806"/>
                    <a:pt x="834" y="2045"/>
                  </a:cubicBezTo>
                  <a:lnTo>
                    <a:pt x="750" y="2449"/>
                  </a:lnTo>
                  <a:cubicBezTo>
                    <a:pt x="715" y="2545"/>
                    <a:pt x="703" y="2628"/>
                    <a:pt x="643" y="2687"/>
                  </a:cubicBezTo>
                  <a:cubicBezTo>
                    <a:pt x="606" y="2732"/>
                    <a:pt x="575" y="2750"/>
                    <a:pt x="549" y="2750"/>
                  </a:cubicBezTo>
                  <a:cubicBezTo>
                    <a:pt x="450" y="2750"/>
                    <a:pt x="424" y="2484"/>
                    <a:pt x="405" y="2390"/>
                  </a:cubicBezTo>
                  <a:cubicBezTo>
                    <a:pt x="381" y="2164"/>
                    <a:pt x="357" y="1925"/>
                    <a:pt x="357" y="1711"/>
                  </a:cubicBezTo>
                  <a:cubicBezTo>
                    <a:pt x="357" y="1271"/>
                    <a:pt x="453" y="842"/>
                    <a:pt x="584" y="425"/>
                  </a:cubicBezTo>
                  <a:close/>
                  <a:moveTo>
                    <a:pt x="575" y="0"/>
                  </a:moveTo>
                  <a:cubicBezTo>
                    <a:pt x="532" y="0"/>
                    <a:pt x="490" y="19"/>
                    <a:pt x="453" y="56"/>
                  </a:cubicBezTo>
                  <a:cubicBezTo>
                    <a:pt x="393" y="56"/>
                    <a:pt x="334" y="92"/>
                    <a:pt x="298" y="175"/>
                  </a:cubicBezTo>
                  <a:cubicBezTo>
                    <a:pt x="131" y="628"/>
                    <a:pt x="36" y="1104"/>
                    <a:pt x="12" y="1580"/>
                  </a:cubicBezTo>
                  <a:cubicBezTo>
                    <a:pt x="0" y="1842"/>
                    <a:pt x="12" y="2080"/>
                    <a:pt x="48" y="2330"/>
                  </a:cubicBezTo>
                  <a:cubicBezTo>
                    <a:pt x="72" y="2521"/>
                    <a:pt x="72" y="2771"/>
                    <a:pt x="191" y="2937"/>
                  </a:cubicBezTo>
                  <a:cubicBezTo>
                    <a:pt x="275" y="3052"/>
                    <a:pt x="393" y="3108"/>
                    <a:pt x="518" y="3108"/>
                  </a:cubicBezTo>
                  <a:cubicBezTo>
                    <a:pt x="587" y="3108"/>
                    <a:pt x="658" y="3091"/>
                    <a:pt x="727" y="3057"/>
                  </a:cubicBezTo>
                  <a:cubicBezTo>
                    <a:pt x="929" y="2973"/>
                    <a:pt x="1012" y="2783"/>
                    <a:pt x="1072" y="2580"/>
                  </a:cubicBezTo>
                  <a:cubicBezTo>
                    <a:pt x="1215" y="2116"/>
                    <a:pt x="1262" y="1616"/>
                    <a:pt x="1227" y="1140"/>
                  </a:cubicBezTo>
                  <a:cubicBezTo>
                    <a:pt x="1179" y="711"/>
                    <a:pt x="1024" y="282"/>
                    <a:pt x="655" y="20"/>
                  </a:cubicBezTo>
                  <a:cubicBezTo>
                    <a:pt x="628" y="7"/>
                    <a:pt x="602" y="0"/>
                    <a:pt x="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4174925" y="3304300"/>
              <a:ext cx="36925" cy="76425"/>
            </a:xfrm>
            <a:custGeom>
              <a:rect b="b" l="l" r="r" t="t"/>
              <a:pathLst>
                <a:path extrusionOk="0" h="3057" w="1477">
                  <a:moveTo>
                    <a:pt x="529" y="1"/>
                  </a:moveTo>
                  <a:cubicBezTo>
                    <a:pt x="371" y="1"/>
                    <a:pt x="215" y="53"/>
                    <a:pt x="83" y="171"/>
                  </a:cubicBezTo>
                  <a:cubicBezTo>
                    <a:pt x="0" y="255"/>
                    <a:pt x="24" y="410"/>
                    <a:pt x="107" y="457"/>
                  </a:cubicBezTo>
                  <a:cubicBezTo>
                    <a:pt x="179" y="493"/>
                    <a:pt x="238" y="517"/>
                    <a:pt x="322" y="564"/>
                  </a:cubicBezTo>
                  <a:cubicBezTo>
                    <a:pt x="348" y="578"/>
                    <a:pt x="374" y="583"/>
                    <a:pt x="399" y="583"/>
                  </a:cubicBezTo>
                  <a:cubicBezTo>
                    <a:pt x="508" y="583"/>
                    <a:pt x="593" y="471"/>
                    <a:pt x="583" y="374"/>
                  </a:cubicBezTo>
                  <a:lnTo>
                    <a:pt x="583" y="374"/>
                  </a:lnTo>
                  <a:cubicBezTo>
                    <a:pt x="643" y="386"/>
                    <a:pt x="691" y="398"/>
                    <a:pt x="750" y="433"/>
                  </a:cubicBezTo>
                  <a:cubicBezTo>
                    <a:pt x="929" y="517"/>
                    <a:pt x="1000" y="695"/>
                    <a:pt x="1036" y="886"/>
                  </a:cubicBezTo>
                  <a:cubicBezTo>
                    <a:pt x="1119" y="1302"/>
                    <a:pt x="1000" y="1803"/>
                    <a:pt x="857" y="2184"/>
                  </a:cubicBezTo>
                  <a:cubicBezTo>
                    <a:pt x="810" y="2303"/>
                    <a:pt x="762" y="2410"/>
                    <a:pt x="703" y="2517"/>
                  </a:cubicBezTo>
                  <a:cubicBezTo>
                    <a:pt x="679" y="2576"/>
                    <a:pt x="631" y="2696"/>
                    <a:pt x="560" y="2707"/>
                  </a:cubicBezTo>
                  <a:cubicBezTo>
                    <a:pt x="553" y="2708"/>
                    <a:pt x="547" y="2709"/>
                    <a:pt x="541" y="2709"/>
                  </a:cubicBezTo>
                  <a:cubicBezTo>
                    <a:pt x="379" y="2709"/>
                    <a:pt x="357" y="2417"/>
                    <a:pt x="357" y="2303"/>
                  </a:cubicBezTo>
                  <a:cubicBezTo>
                    <a:pt x="357" y="1814"/>
                    <a:pt x="476" y="1326"/>
                    <a:pt x="655" y="862"/>
                  </a:cubicBezTo>
                  <a:cubicBezTo>
                    <a:pt x="706" y="725"/>
                    <a:pt x="598" y="640"/>
                    <a:pt x="490" y="640"/>
                  </a:cubicBezTo>
                  <a:cubicBezTo>
                    <a:pt x="420" y="640"/>
                    <a:pt x="350" y="675"/>
                    <a:pt x="322" y="755"/>
                  </a:cubicBezTo>
                  <a:cubicBezTo>
                    <a:pt x="143" y="1231"/>
                    <a:pt x="24" y="1755"/>
                    <a:pt x="0" y="2255"/>
                  </a:cubicBezTo>
                  <a:cubicBezTo>
                    <a:pt x="0" y="2481"/>
                    <a:pt x="24" y="2731"/>
                    <a:pt x="202" y="2898"/>
                  </a:cubicBezTo>
                  <a:cubicBezTo>
                    <a:pt x="293" y="2996"/>
                    <a:pt x="418" y="3056"/>
                    <a:pt x="542" y="3056"/>
                  </a:cubicBezTo>
                  <a:cubicBezTo>
                    <a:pt x="614" y="3056"/>
                    <a:pt x="685" y="3037"/>
                    <a:pt x="750" y="2993"/>
                  </a:cubicBezTo>
                  <a:cubicBezTo>
                    <a:pt x="941" y="2874"/>
                    <a:pt x="1036" y="2636"/>
                    <a:pt x="1119" y="2422"/>
                  </a:cubicBezTo>
                  <a:cubicBezTo>
                    <a:pt x="1215" y="2195"/>
                    <a:pt x="1298" y="1957"/>
                    <a:pt x="1345" y="1707"/>
                  </a:cubicBezTo>
                  <a:cubicBezTo>
                    <a:pt x="1429" y="1279"/>
                    <a:pt x="1476" y="755"/>
                    <a:pt x="1226" y="386"/>
                  </a:cubicBezTo>
                  <a:cubicBezTo>
                    <a:pt x="1069" y="153"/>
                    <a:pt x="797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4230575" y="3342300"/>
              <a:ext cx="46750" cy="31800"/>
            </a:xfrm>
            <a:custGeom>
              <a:rect b="b" l="l" r="r" t="t"/>
              <a:pathLst>
                <a:path extrusionOk="0" h="1272" w="1870">
                  <a:moveTo>
                    <a:pt x="1044" y="1"/>
                  </a:moveTo>
                  <a:cubicBezTo>
                    <a:pt x="906" y="1"/>
                    <a:pt x="771" y="72"/>
                    <a:pt x="679" y="163"/>
                  </a:cubicBezTo>
                  <a:cubicBezTo>
                    <a:pt x="608" y="235"/>
                    <a:pt x="560" y="306"/>
                    <a:pt x="513" y="414"/>
                  </a:cubicBezTo>
                  <a:cubicBezTo>
                    <a:pt x="441" y="354"/>
                    <a:pt x="370" y="342"/>
                    <a:pt x="274" y="342"/>
                  </a:cubicBezTo>
                  <a:cubicBezTo>
                    <a:pt x="251" y="342"/>
                    <a:pt x="215" y="354"/>
                    <a:pt x="191" y="366"/>
                  </a:cubicBezTo>
                  <a:cubicBezTo>
                    <a:pt x="120" y="378"/>
                    <a:pt x="60" y="425"/>
                    <a:pt x="36" y="497"/>
                  </a:cubicBezTo>
                  <a:cubicBezTo>
                    <a:pt x="1" y="735"/>
                    <a:pt x="24" y="949"/>
                    <a:pt x="132" y="1176"/>
                  </a:cubicBezTo>
                  <a:cubicBezTo>
                    <a:pt x="158" y="1233"/>
                    <a:pt x="212" y="1257"/>
                    <a:pt x="268" y="1257"/>
                  </a:cubicBezTo>
                  <a:cubicBezTo>
                    <a:pt x="365" y="1257"/>
                    <a:pt x="468" y="1185"/>
                    <a:pt x="453" y="1080"/>
                  </a:cubicBezTo>
                  <a:lnTo>
                    <a:pt x="453" y="818"/>
                  </a:lnTo>
                  <a:cubicBezTo>
                    <a:pt x="493" y="859"/>
                    <a:pt x="549" y="880"/>
                    <a:pt x="603" y="880"/>
                  </a:cubicBezTo>
                  <a:cubicBezTo>
                    <a:pt x="676" y="880"/>
                    <a:pt x="747" y="841"/>
                    <a:pt x="774" y="759"/>
                  </a:cubicBezTo>
                  <a:cubicBezTo>
                    <a:pt x="798" y="652"/>
                    <a:pt x="834" y="521"/>
                    <a:pt x="917" y="425"/>
                  </a:cubicBezTo>
                  <a:cubicBezTo>
                    <a:pt x="953" y="402"/>
                    <a:pt x="977" y="378"/>
                    <a:pt x="1024" y="366"/>
                  </a:cubicBezTo>
                  <a:lnTo>
                    <a:pt x="1072" y="366"/>
                  </a:lnTo>
                  <a:cubicBezTo>
                    <a:pt x="1072" y="366"/>
                    <a:pt x="1084" y="366"/>
                    <a:pt x="1096" y="378"/>
                  </a:cubicBezTo>
                  <a:cubicBezTo>
                    <a:pt x="1144" y="414"/>
                    <a:pt x="1155" y="473"/>
                    <a:pt x="1191" y="521"/>
                  </a:cubicBezTo>
                  <a:cubicBezTo>
                    <a:pt x="1227" y="592"/>
                    <a:pt x="1263" y="664"/>
                    <a:pt x="1310" y="735"/>
                  </a:cubicBezTo>
                  <a:lnTo>
                    <a:pt x="1525" y="1187"/>
                  </a:lnTo>
                  <a:cubicBezTo>
                    <a:pt x="1556" y="1242"/>
                    <a:pt x="1618" y="1271"/>
                    <a:pt x="1677" y="1271"/>
                  </a:cubicBezTo>
                  <a:cubicBezTo>
                    <a:pt x="1708" y="1271"/>
                    <a:pt x="1738" y="1263"/>
                    <a:pt x="1763" y="1247"/>
                  </a:cubicBezTo>
                  <a:cubicBezTo>
                    <a:pt x="1858" y="1199"/>
                    <a:pt x="1870" y="1080"/>
                    <a:pt x="1822" y="1009"/>
                  </a:cubicBezTo>
                  <a:cubicBezTo>
                    <a:pt x="1739" y="830"/>
                    <a:pt x="1632" y="640"/>
                    <a:pt x="1536" y="461"/>
                  </a:cubicBezTo>
                  <a:cubicBezTo>
                    <a:pt x="1453" y="271"/>
                    <a:pt x="1382" y="104"/>
                    <a:pt x="1167" y="21"/>
                  </a:cubicBezTo>
                  <a:cubicBezTo>
                    <a:pt x="1127" y="7"/>
                    <a:pt x="1085" y="1"/>
                    <a:pt x="1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4269875" y="3280925"/>
              <a:ext cx="42875" cy="36750"/>
            </a:xfrm>
            <a:custGeom>
              <a:rect b="b" l="l" r="r" t="t"/>
              <a:pathLst>
                <a:path extrusionOk="0" h="1470" w="1715">
                  <a:moveTo>
                    <a:pt x="1119" y="1"/>
                  </a:moveTo>
                  <a:cubicBezTo>
                    <a:pt x="1044" y="1"/>
                    <a:pt x="991" y="54"/>
                    <a:pt x="953" y="130"/>
                  </a:cubicBezTo>
                  <a:cubicBezTo>
                    <a:pt x="929" y="237"/>
                    <a:pt x="893" y="309"/>
                    <a:pt x="846" y="392"/>
                  </a:cubicBezTo>
                  <a:lnTo>
                    <a:pt x="846" y="404"/>
                  </a:lnTo>
                  <a:cubicBezTo>
                    <a:pt x="655" y="321"/>
                    <a:pt x="441" y="225"/>
                    <a:pt x="250" y="154"/>
                  </a:cubicBezTo>
                  <a:cubicBezTo>
                    <a:pt x="238" y="150"/>
                    <a:pt x="224" y="149"/>
                    <a:pt x="211" y="149"/>
                  </a:cubicBezTo>
                  <a:cubicBezTo>
                    <a:pt x="136" y="149"/>
                    <a:pt x="56" y="202"/>
                    <a:pt x="36" y="273"/>
                  </a:cubicBezTo>
                  <a:cubicBezTo>
                    <a:pt x="0" y="380"/>
                    <a:pt x="60" y="463"/>
                    <a:pt x="143" y="499"/>
                  </a:cubicBezTo>
                  <a:cubicBezTo>
                    <a:pt x="334" y="559"/>
                    <a:pt x="512" y="630"/>
                    <a:pt x="679" y="725"/>
                  </a:cubicBezTo>
                  <a:cubicBezTo>
                    <a:pt x="643" y="797"/>
                    <a:pt x="607" y="856"/>
                    <a:pt x="560" y="928"/>
                  </a:cubicBezTo>
                  <a:lnTo>
                    <a:pt x="476" y="1059"/>
                  </a:lnTo>
                  <a:cubicBezTo>
                    <a:pt x="465" y="1083"/>
                    <a:pt x="441" y="1106"/>
                    <a:pt x="429" y="1118"/>
                  </a:cubicBezTo>
                  <a:lnTo>
                    <a:pt x="405" y="1154"/>
                  </a:lnTo>
                  <a:lnTo>
                    <a:pt x="393" y="1166"/>
                  </a:lnTo>
                  <a:cubicBezTo>
                    <a:pt x="334" y="1237"/>
                    <a:pt x="310" y="1345"/>
                    <a:pt x="393" y="1416"/>
                  </a:cubicBezTo>
                  <a:cubicBezTo>
                    <a:pt x="425" y="1448"/>
                    <a:pt x="478" y="1470"/>
                    <a:pt x="530" y="1470"/>
                  </a:cubicBezTo>
                  <a:cubicBezTo>
                    <a:pt x="573" y="1470"/>
                    <a:pt x="616" y="1454"/>
                    <a:pt x="643" y="1416"/>
                  </a:cubicBezTo>
                  <a:cubicBezTo>
                    <a:pt x="774" y="1261"/>
                    <a:pt x="893" y="1083"/>
                    <a:pt x="1000" y="904"/>
                  </a:cubicBezTo>
                  <a:cubicBezTo>
                    <a:pt x="1143" y="952"/>
                    <a:pt x="1298" y="1035"/>
                    <a:pt x="1429" y="1130"/>
                  </a:cubicBezTo>
                  <a:cubicBezTo>
                    <a:pt x="1452" y="1149"/>
                    <a:pt x="1479" y="1157"/>
                    <a:pt x="1507" y="1157"/>
                  </a:cubicBezTo>
                  <a:cubicBezTo>
                    <a:pt x="1569" y="1157"/>
                    <a:pt x="1635" y="1119"/>
                    <a:pt x="1667" y="1071"/>
                  </a:cubicBezTo>
                  <a:cubicBezTo>
                    <a:pt x="1715" y="975"/>
                    <a:pt x="1679" y="868"/>
                    <a:pt x="1608" y="833"/>
                  </a:cubicBezTo>
                  <a:cubicBezTo>
                    <a:pt x="1453" y="737"/>
                    <a:pt x="1310" y="642"/>
                    <a:pt x="1155" y="571"/>
                  </a:cubicBezTo>
                  <a:cubicBezTo>
                    <a:pt x="1203" y="463"/>
                    <a:pt x="1262" y="344"/>
                    <a:pt x="1298" y="237"/>
                  </a:cubicBezTo>
                  <a:cubicBezTo>
                    <a:pt x="1322" y="142"/>
                    <a:pt x="1262" y="35"/>
                    <a:pt x="1179" y="11"/>
                  </a:cubicBezTo>
                  <a:cubicBezTo>
                    <a:pt x="1157" y="4"/>
                    <a:pt x="1137" y="1"/>
                    <a:pt x="1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/>
            <p:nvPr/>
          </p:nvSpPr>
          <p:spPr>
            <a:xfrm>
              <a:off x="4302900" y="3222850"/>
              <a:ext cx="37250" cy="42600"/>
            </a:xfrm>
            <a:custGeom>
              <a:rect b="b" l="l" r="r" t="t"/>
              <a:pathLst>
                <a:path extrusionOk="0" h="1704" w="1490">
                  <a:moveTo>
                    <a:pt x="465" y="1"/>
                  </a:moveTo>
                  <a:cubicBezTo>
                    <a:pt x="436" y="1"/>
                    <a:pt x="408" y="8"/>
                    <a:pt x="382" y="24"/>
                  </a:cubicBezTo>
                  <a:cubicBezTo>
                    <a:pt x="287" y="72"/>
                    <a:pt x="203" y="119"/>
                    <a:pt x="108" y="167"/>
                  </a:cubicBezTo>
                  <a:cubicBezTo>
                    <a:pt x="25" y="215"/>
                    <a:pt x="1" y="334"/>
                    <a:pt x="48" y="417"/>
                  </a:cubicBezTo>
                  <a:cubicBezTo>
                    <a:pt x="78" y="468"/>
                    <a:pt x="134" y="493"/>
                    <a:pt x="190" y="493"/>
                  </a:cubicBezTo>
                  <a:cubicBezTo>
                    <a:pt x="224" y="493"/>
                    <a:pt x="259" y="483"/>
                    <a:pt x="287" y="465"/>
                  </a:cubicBezTo>
                  <a:cubicBezTo>
                    <a:pt x="298" y="453"/>
                    <a:pt x="334" y="453"/>
                    <a:pt x="346" y="441"/>
                  </a:cubicBezTo>
                  <a:lnTo>
                    <a:pt x="346" y="441"/>
                  </a:lnTo>
                  <a:cubicBezTo>
                    <a:pt x="406" y="786"/>
                    <a:pt x="382" y="1120"/>
                    <a:pt x="239" y="1453"/>
                  </a:cubicBezTo>
                  <a:cubicBezTo>
                    <a:pt x="215" y="1536"/>
                    <a:pt x="287" y="1655"/>
                    <a:pt x="358" y="1679"/>
                  </a:cubicBezTo>
                  <a:cubicBezTo>
                    <a:pt x="480" y="1696"/>
                    <a:pt x="601" y="1704"/>
                    <a:pt x="720" y="1704"/>
                  </a:cubicBezTo>
                  <a:cubicBezTo>
                    <a:pt x="936" y="1704"/>
                    <a:pt x="1146" y="1678"/>
                    <a:pt x="1346" y="1632"/>
                  </a:cubicBezTo>
                  <a:cubicBezTo>
                    <a:pt x="1430" y="1608"/>
                    <a:pt x="1489" y="1501"/>
                    <a:pt x="1465" y="1405"/>
                  </a:cubicBezTo>
                  <a:cubicBezTo>
                    <a:pt x="1435" y="1335"/>
                    <a:pt x="1370" y="1281"/>
                    <a:pt x="1286" y="1281"/>
                  </a:cubicBezTo>
                  <a:cubicBezTo>
                    <a:pt x="1271" y="1281"/>
                    <a:pt x="1255" y="1283"/>
                    <a:pt x="1239" y="1286"/>
                  </a:cubicBezTo>
                  <a:cubicBezTo>
                    <a:pt x="1090" y="1323"/>
                    <a:pt x="942" y="1353"/>
                    <a:pt x="787" y="1353"/>
                  </a:cubicBezTo>
                  <a:cubicBezTo>
                    <a:pt x="744" y="1353"/>
                    <a:pt x="700" y="1351"/>
                    <a:pt x="656" y="1346"/>
                  </a:cubicBezTo>
                  <a:cubicBezTo>
                    <a:pt x="775" y="953"/>
                    <a:pt x="763" y="512"/>
                    <a:pt x="644" y="131"/>
                  </a:cubicBezTo>
                  <a:cubicBezTo>
                    <a:pt x="618" y="53"/>
                    <a:pt x="541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4101100" y="3440725"/>
              <a:ext cx="192900" cy="8950"/>
            </a:xfrm>
            <a:custGeom>
              <a:rect b="b" l="l" r="r" t="t"/>
              <a:pathLst>
                <a:path extrusionOk="0" h="358" w="7716">
                  <a:moveTo>
                    <a:pt x="238" y="1"/>
                  </a:moveTo>
                  <a:cubicBezTo>
                    <a:pt x="0" y="13"/>
                    <a:pt x="0" y="358"/>
                    <a:pt x="238" y="358"/>
                  </a:cubicBezTo>
                  <a:lnTo>
                    <a:pt x="7489" y="358"/>
                  </a:lnTo>
                  <a:cubicBezTo>
                    <a:pt x="7716" y="358"/>
                    <a:pt x="7716" y="1"/>
                    <a:pt x="7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/>
            <p:nvPr/>
          </p:nvSpPr>
          <p:spPr>
            <a:xfrm>
              <a:off x="4101400" y="3472275"/>
              <a:ext cx="91100" cy="8950"/>
            </a:xfrm>
            <a:custGeom>
              <a:rect b="b" l="l" r="r" t="t"/>
              <a:pathLst>
                <a:path extrusionOk="0" h="358" w="3644">
                  <a:moveTo>
                    <a:pt x="226" y="1"/>
                  </a:moveTo>
                  <a:cubicBezTo>
                    <a:pt x="0" y="1"/>
                    <a:pt x="0" y="358"/>
                    <a:pt x="226" y="358"/>
                  </a:cubicBezTo>
                  <a:lnTo>
                    <a:pt x="3417" y="358"/>
                  </a:lnTo>
                  <a:cubicBezTo>
                    <a:pt x="3644" y="346"/>
                    <a:pt x="3644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210200" y="3460075"/>
              <a:ext cx="44675" cy="50675"/>
            </a:xfrm>
            <a:custGeom>
              <a:rect b="b" l="l" r="r" t="t"/>
              <a:pathLst>
                <a:path extrusionOk="0" h="2027" w="1787">
                  <a:moveTo>
                    <a:pt x="1057" y="1"/>
                  </a:moveTo>
                  <a:cubicBezTo>
                    <a:pt x="1014" y="1"/>
                    <a:pt x="971" y="5"/>
                    <a:pt x="930" y="13"/>
                  </a:cubicBezTo>
                  <a:cubicBezTo>
                    <a:pt x="656" y="60"/>
                    <a:pt x="453" y="275"/>
                    <a:pt x="346" y="501"/>
                  </a:cubicBezTo>
                  <a:cubicBezTo>
                    <a:pt x="120" y="965"/>
                    <a:pt x="1" y="1727"/>
                    <a:pt x="596" y="1953"/>
                  </a:cubicBezTo>
                  <a:cubicBezTo>
                    <a:pt x="727" y="2005"/>
                    <a:pt x="867" y="2027"/>
                    <a:pt x="1007" y="2027"/>
                  </a:cubicBezTo>
                  <a:cubicBezTo>
                    <a:pt x="1226" y="2027"/>
                    <a:pt x="1448" y="1973"/>
                    <a:pt x="1644" y="1894"/>
                  </a:cubicBezTo>
                  <a:cubicBezTo>
                    <a:pt x="1727" y="1858"/>
                    <a:pt x="1787" y="1775"/>
                    <a:pt x="1763" y="1668"/>
                  </a:cubicBezTo>
                  <a:cubicBezTo>
                    <a:pt x="1732" y="1606"/>
                    <a:pt x="1648" y="1544"/>
                    <a:pt x="1571" y="1544"/>
                  </a:cubicBezTo>
                  <a:cubicBezTo>
                    <a:pt x="1560" y="1544"/>
                    <a:pt x="1548" y="1545"/>
                    <a:pt x="1537" y="1548"/>
                  </a:cubicBezTo>
                  <a:cubicBezTo>
                    <a:pt x="1365" y="1625"/>
                    <a:pt x="1179" y="1663"/>
                    <a:pt x="989" y="1663"/>
                  </a:cubicBezTo>
                  <a:cubicBezTo>
                    <a:pt x="942" y="1663"/>
                    <a:pt x="894" y="1660"/>
                    <a:pt x="846" y="1656"/>
                  </a:cubicBezTo>
                  <a:cubicBezTo>
                    <a:pt x="763" y="1644"/>
                    <a:pt x="656" y="1608"/>
                    <a:pt x="596" y="1548"/>
                  </a:cubicBezTo>
                  <a:cubicBezTo>
                    <a:pt x="549" y="1501"/>
                    <a:pt x="525" y="1429"/>
                    <a:pt x="513" y="1346"/>
                  </a:cubicBezTo>
                  <a:cubicBezTo>
                    <a:pt x="477" y="1179"/>
                    <a:pt x="537" y="989"/>
                    <a:pt x="596" y="810"/>
                  </a:cubicBezTo>
                  <a:cubicBezTo>
                    <a:pt x="656" y="644"/>
                    <a:pt x="763" y="453"/>
                    <a:pt x="906" y="394"/>
                  </a:cubicBezTo>
                  <a:cubicBezTo>
                    <a:pt x="930" y="370"/>
                    <a:pt x="1001" y="358"/>
                    <a:pt x="1013" y="358"/>
                  </a:cubicBezTo>
                  <a:lnTo>
                    <a:pt x="1120" y="358"/>
                  </a:lnTo>
                  <a:cubicBezTo>
                    <a:pt x="1156" y="370"/>
                    <a:pt x="1180" y="370"/>
                    <a:pt x="1227" y="405"/>
                  </a:cubicBezTo>
                  <a:cubicBezTo>
                    <a:pt x="1251" y="417"/>
                    <a:pt x="1263" y="441"/>
                    <a:pt x="1287" y="477"/>
                  </a:cubicBezTo>
                  <a:cubicBezTo>
                    <a:pt x="1317" y="541"/>
                    <a:pt x="1370" y="568"/>
                    <a:pt x="1425" y="568"/>
                  </a:cubicBezTo>
                  <a:cubicBezTo>
                    <a:pt x="1543" y="568"/>
                    <a:pt x="1669" y="444"/>
                    <a:pt x="1596" y="298"/>
                  </a:cubicBezTo>
                  <a:cubicBezTo>
                    <a:pt x="1487" y="100"/>
                    <a:pt x="1271" y="1"/>
                    <a:pt x="1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3276600" y="3455050"/>
              <a:ext cx="51200" cy="50000"/>
            </a:xfrm>
            <a:custGeom>
              <a:rect b="b" l="l" r="r" t="t"/>
              <a:pathLst>
                <a:path extrusionOk="0" h="2000" w="2048">
                  <a:moveTo>
                    <a:pt x="518" y="1"/>
                  </a:moveTo>
                  <a:cubicBezTo>
                    <a:pt x="445" y="1"/>
                    <a:pt x="367" y="54"/>
                    <a:pt x="357" y="130"/>
                  </a:cubicBezTo>
                  <a:cubicBezTo>
                    <a:pt x="321" y="321"/>
                    <a:pt x="298" y="535"/>
                    <a:pt x="262" y="737"/>
                  </a:cubicBezTo>
                  <a:lnTo>
                    <a:pt x="214" y="737"/>
                  </a:lnTo>
                  <a:cubicBezTo>
                    <a:pt x="0" y="737"/>
                    <a:pt x="0" y="1095"/>
                    <a:pt x="214" y="1095"/>
                  </a:cubicBezTo>
                  <a:cubicBezTo>
                    <a:pt x="191" y="1333"/>
                    <a:pt x="179" y="1583"/>
                    <a:pt x="155" y="1821"/>
                  </a:cubicBezTo>
                  <a:cubicBezTo>
                    <a:pt x="155" y="1916"/>
                    <a:pt x="250" y="1999"/>
                    <a:pt x="333" y="1999"/>
                  </a:cubicBezTo>
                  <a:cubicBezTo>
                    <a:pt x="441" y="1999"/>
                    <a:pt x="512" y="1928"/>
                    <a:pt x="512" y="1821"/>
                  </a:cubicBezTo>
                  <a:cubicBezTo>
                    <a:pt x="536" y="1583"/>
                    <a:pt x="548" y="1333"/>
                    <a:pt x="572" y="1095"/>
                  </a:cubicBezTo>
                  <a:lnTo>
                    <a:pt x="1631" y="1095"/>
                  </a:lnTo>
                  <a:lnTo>
                    <a:pt x="1631" y="1821"/>
                  </a:lnTo>
                  <a:cubicBezTo>
                    <a:pt x="1631" y="1934"/>
                    <a:pt x="1720" y="1991"/>
                    <a:pt x="1810" y="1991"/>
                  </a:cubicBezTo>
                  <a:cubicBezTo>
                    <a:pt x="1899" y="1991"/>
                    <a:pt x="1988" y="1934"/>
                    <a:pt x="1988" y="1821"/>
                  </a:cubicBezTo>
                  <a:lnTo>
                    <a:pt x="1988" y="1047"/>
                  </a:lnTo>
                  <a:cubicBezTo>
                    <a:pt x="2048" y="976"/>
                    <a:pt x="2048" y="857"/>
                    <a:pt x="1988" y="797"/>
                  </a:cubicBezTo>
                  <a:lnTo>
                    <a:pt x="1988" y="356"/>
                  </a:lnTo>
                  <a:cubicBezTo>
                    <a:pt x="1988" y="243"/>
                    <a:pt x="1899" y="187"/>
                    <a:pt x="1810" y="187"/>
                  </a:cubicBezTo>
                  <a:cubicBezTo>
                    <a:pt x="1720" y="187"/>
                    <a:pt x="1631" y="243"/>
                    <a:pt x="1631" y="356"/>
                  </a:cubicBezTo>
                  <a:lnTo>
                    <a:pt x="1631" y="737"/>
                  </a:lnTo>
                  <a:lnTo>
                    <a:pt x="619" y="737"/>
                  </a:lnTo>
                  <a:cubicBezTo>
                    <a:pt x="631" y="571"/>
                    <a:pt x="667" y="392"/>
                    <a:pt x="691" y="237"/>
                  </a:cubicBezTo>
                  <a:cubicBezTo>
                    <a:pt x="714" y="142"/>
                    <a:pt x="667" y="35"/>
                    <a:pt x="572" y="11"/>
                  </a:cubicBezTo>
                  <a:cubicBezTo>
                    <a:pt x="555" y="4"/>
                    <a:pt x="537" y="1"/>
                    <a:pt x="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3554900" y="3455550"/>
              <a:ext cx="55975" cy="52625"/>
            </a:xfrm>
            <a:custGeom>
              <a:rect b="b" l="l" r="r" t="t"/>
              <a:pathLst>
                <a:path extrusionOk="0" h="2105" w="2239">
                  <a:moveTo>
                    <a:pt x="1929" y="0"/>
                  </a:moveTo>
                  <a:cubicBezTo>
                    <a:pt x="1840" y="0"/>
                    <a:pt x="1751" y="57"/>
                    <a:pt x="1751" y="170"/>
                  </a:cubicBezTo>
                  <a:lnTo>
                    <a:pt x="1751" y="837"/>
                  </a:lnTo>
                  <a:lnTo>
                    <a:pt x="453" y="837"/>
                  </a:lnTo>
                  <a:cubicBezTo>
                    <a:pt x="417" y="837"/>
                    <a:pt x="381" y="848"/>
                    <a:pt x="358" y="884"/>
                  </a:cubicBezTo>
                  <a:lnTo>
                    <a:pt x="358" y="229"/>
                  </a:lnTo>
                  <a:cubicBezTo>
                    <a:pt x="358" y="116"/>
                    <a:pt x="268" y="60"/>
                    <a:pt x="179" y="60"/>
                  </a:cubicBezTo>
                  <a:cubicBezTo>
                    <a:pt x="90" y="60"/>
                    <a:pt x="0" y="116"/>
                    <a:pt x="0" y="229"/>
                  </a:cubicBezTo>
                  <a:lnTo>
                    <a:pt x="0" y="1944"/>
                  </a:lnTo>
                  <a:cubicBezTo>
                    <a:pt x="0" y="2051"/>
                    <a:pt x="90" y="2105"/>
                    <a:pt x="179" y="2105"/>
                  </a:cubicBezTo>
                  <a:cubicBezTo>
                    <a:pt x="268" y="2105"/>
                    <a:pt x="358" y="2051"/>
                    <a:pt x="358" y="1944"/>
                  </a:cubicBezTo>
                  <a:lnTo>
                    <a:pt x="358" y="1158"/>
                  </a:lnTo>
                  <a:cubicBezTo>
                    <a:pt x="381" y="1182"/>
                    <a:pt x="417" y="1206"/>
                    <a:pt x="453" y="1206"/>
                  </a:cubicBezTo>
                  <a:lnTo>
                    <a:pt x="1751" y="1206"/>
                  </a:lnTo>
                  <a:lnTo>
                    <a:pt x="1751" y="1932"/>
                  </a:lnTo>
                  <a:cubicBezTo>
                    <a:pt x="1751" y="2045"/>
                    <a:pt x="1840" y="2102"/>
                    <a:pt x="1929" y="2102"/>
                  </a:cubicBezTo>
                  <a:cubicBezTo>
                    <a:pt x="2018" y="2102"/>
                    <a:pt x="2108" y="2045"/>
                    <a:pt x="2108" y="1932"/>
                  </a:cubicBezTo>
                  <a:lnTo>
                    <a:pt x="2108" y="1194"/>
                  </a:lnTo>
                  <a:cubicBezTo>
                    <a:pt x="2239" y="1122"/>
                    <a:pt x="2239" y="896"/>
                    <a:pt x="2108" y="848"/>
                  </a:cubicBezTo>
                  <a:lnTo>
                    <a:pt x="2108" y="170"/>
                  </a:lnTo>
                  <a:cubicBezTo>
                    <a:pt x="2108" y="57"/>
                    <a:pt x="2018" y="0"/>
                    <a:pt x="1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3807300" y="3458525"/>
              <a:ext cx="47350" cy="51150"/>
            </a:xfrm>
            <a:custGeom>
              <a:rect b="b" l="l" r="r" t="t"/>
              <a:pathLst>
                <a:path extrusionOk="0" h="2046" w="1894">
                  <a:moveTo>
                    <a:pt x="179" y="0"/>
                  </a:moveTo>
                  <a:cubicBezTo>
                    <a:pt x="90" y="0"/>
                    <a:pt x="1" y="57"/>
                    <a:pt x="1" y="170"/>
                  </a:cubicBezTo>
                  <a:lnTo>
                    <a:pt x="1" y="1884"/>
                  </a:lnTo>
                  <a:cubicBezTo>
                    <a:pt x="1" y="1991"/>
                    <a:pt x="90" y="2045"/>
                    <a:pt x="179" y="2045"/>
                  </a:cubicBezTo>
                  <a:cubicBezTo>
                    <a:pt x="269" y="2045"/>
                    <a:pt x="358" y="1991"/>
                    <a:pt x="358" y="1884"/>
                  </a:cubicBezTo>
                  <a:lnTo>
                    <a:pt x="358" y="1075"/>
                  </a:lnTo>
                  <a:cubicBezTo>
                    <a:pt x="382" y="1075"/>
                    <a:pt x="394" y="1087"/>
                    <a:pt x="406" y="1087"/>
                  </a:cubicBezTo>
                  <a:lnTo>
                    <a:pt x="1537" y="1087"/>
                  </a:lnTo>
                  <a:lnTo>
                    <a:pt x="1537" y="1765"/>
                  </a:lnTo>
                  <a:cubicBezTo>
                    <a:pt x="1537" y="1872"/>
                    <a:pt x="1626" y="1926"/>
                    <a:pt x="1715" y="1926"/>
                  </a:cubicBezTo>
                  <a:cubicBezTo>
                    <a:pt x="1805" y="1926"/>
                    <a:pt x="1894" y="1872"/>
                    <a:pt x="1894" y="1765"/>
                  </a:cubicBezTo>
                  <a:lnTo>
                    <a:pt x="1894" y="229"/>
                  </a:lnTo>
                  <a:cubicBezTo>
                    <a:pt x="1894" y="109"/>
                    <a:pt x="1802" y="49"/>
                    <a:pt x="1712" y="49"/>
                  </a:cubicBezTo>
                  <a:cubicBezTo>
                    <a:pt x="1624" y="49"/>
                    <a:pt x="1537" y="106"/>
                    <a:pt x="1537" y="217"/>
                  </a:cubicBezTo>
                  <a:lnTo>
                    <a:pt x="1537" y="718"/>
                  </a:lnTo>
                  <a:lnTo>
                    <a:pt x="406" y="718"/>
                  </a:lnTo>
                  <a:cubicBezTo>
                    <a:pt x="394" y="718"/>
                    <a:pt x="382" y="718"/>
                    <a:pt x="358" y="729"/>
                  </a:cubicBezTo>
                  <a:lnTo>
                    <a:pt x="358" y="170"/>
                  </a:lnTo>
                  <a:cubicBezTo>
                    <a:pt x="358" y="57"/>
                    <a:pt x="269" y="0"/>
                    <a:pt x="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3881725" y="3479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872500" y="3470000"/>
              <a:ext cx="31575" cy="43700"/>
            </a:xfrm>
            <a:custGeom>
              <a:rect b="b" l="l" r="r" t="t"/>
              <a:pathLst>
                <a:path extrusionOk="0" h="1748" w="1263">
                  <a:moveTo>
                    <a:pt x="369" y="378"/>
                  </a:moveTo>
                  <a:cubicBezTo>
                    <a:pt x="361" y="378"/>
                    <a:pt x="359" y="383"/>
                    <a:pt x="361" y="383"/>
                  </a:cubicBezTo>
                  <a:cubicBezTo>
                    <a:pt x="363" y="383"/>
                    <a:pt x="365" y="382"/>
                    <a:pt x="369" y="378"/>
                  </a:cubicBezTo>
                  <a:close/>
                  <a:moveTo>
                    <a:pt x="366" y="0"/>
                  </a:moveTo>
                  <a:cubicBezTo>
                    <a:pt x="202" y="0"/>
                    <a:pt x="43" y="86"/>
                    <a:pt x="12" y="259"/>
                  </a:cubicBezTo>
                  <a:cubicBezTo>
                    <a:pt x="0" y="354"/>
                    <a:pt x="48" y="449"/>
                    <a:pt x="131" y="485"/>
                  </a:cubicBezTo>
                  <a:cubicBezTo>
                    <a:pt x="144" y="488"/>
                    <a:pt x="157" y="490"/>
                    <a:pt x="170" y="490"/>
                  </a:cubicBezTo>
                  <a:cubicBezTo>
                    <a:pt x="245" y="490"/>
                    <a:pt x="327" y="436"/>
                    <a:pt x="358" y="366"/>
                  </a:cubicBezTo>
                  <a:lnTo>
                    <a:pt x="393" y="366"/>
                  </a:lnTo>
                  <a:cubicBezTo>
                    <a:pt x="393" y="366"/>
                    <a:pt x="405" y="378"/>
                    <a:pt x="393" y="378"/>
                  </a:cubicBezTo>
                  <a:lnTo>
                    <a:pt x="405" y="389"/>
                  </a:lnTo>
                  <a:lnTo>
                    <a:pt x="405" y="413"/>
                  </a:lnTo>
                  <a:cubicBezTo>
                    <a:pt x="405" y="425"/>
                    <a:pt x="417" y="437"/>
                    <a:pt x="417" y="449"/>
                  </a:cubicBezTo>
                  <a:lnTo>
                    <a:pt x="417" y="473"/>
                  </a:lnTo>
                  <a:lnTo>
                    <a:pt x="417" y="509"/>
                  </a:lnTo>
                  <a:lnTo>
                    <a:pt x="417" y="616"/>
                  </a:lnTo>
                  <a:cubicBezTo>
                    <a:pt x="393" y="890"/>
                    <a:pt x="286" y="1163"/>
                    <a:pt x="131" y="1390"/>
                  </a:cubicBezTo>
                  <a:cubicBezTo>
                    <a:pt x="60" y="1509"/>
                    <a:pt x="167" y="1640"/>
                    <a:pt x="286" y="1663"/>
                  </a:cubicBezTo>
                  <a:cubicBezTo>
                    <a:pt x="548" y="1687"/>
                    <a:pt x="810" y="1723"/>
                    <a:pt x="1072" y="1747"/>
                  </a:cubicBezTo>
                  <a:cubicBezTo>
                    <a:pt x="1077" y="1747"/>
                    <a:pt x="1083" y="1748"/>
                    <a:pt x="1088" y="1748"/>
                  </a:cubicBezTo>
                  <a:cubicBezTo>
                    <a:pt x="1176" y="1748"/>
                    <a:pt x="1250" y="1658"/>
                    <a:pt x="1250" y="1568"/>
                  </a:cubicBezTo>
                  <a:cubicBezTo>
                    <a:pt x="1262" y="1485"/>
                    <a:pt x="1191" y="1425"/>
                    <a:pt x="1084" y="1401"/>
                  </a:cubicBezTo>
                  <a:cubicBezTo>
                    <a:pt x="929" y="1390"/>
                    <a:pt x="750" y="1378"/>
                    <a:pt x="584" y="1342"/>
                  </a:cubicBezTo>
                  <a:cubicBezTo>
                    <a:pt x="631" y="1247"/>
                    <a:pt x="667" y="1140"/>
                    <a:pt x="703" y="1021"/>
                  </a:cubicBezTo>
                  <a:cubicBezTo>
                    <a:pt x="762" y="842"/>
                    <a:pt x="810" y="628"/>
                    <a:pt x="774" y="437"/>
                  </a:cubicBezTo>
                  <a:cubicBezTo>
                    <a:pt x="762" y="247"/>
                    <a:pt x="655" y="56"/>
                    <a:pt x="453" y="8"/>
                  </a:cubicBezTo>
                  <a:cubicBezTo>
                    <a:pt x="424" y="3"/>
                    <a:pt x="395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3881725" y="3479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3680200" y="3162175"/>
              <a:ext cx="54200" cy="68150"/>
            </a:xfrm>
            <a:custGeom>
              <a:rect b="b" l="l" r="r" t="t"/>
              <a:pathLst>
                <a:path extrusionOk="0" h="2726" w="2168">
                  <a:moveTo>
                    <a:pt x="1951" y="0"/>
                  </a:moveTo>
                  <a:cubicBezTo>
                    <a:pt x="1880" y="0"/>
                    <a:pt x="1811" y="39"/>
                    <a:pt x="1787" y="129"/>
                  </a:cubicBezTo>
                  <a:cubicBezTo>
                    <a:pt x="1668" y="594"/>
                    <a:pt x="1608" y="1070"/>
                    <a:pt x="1561" y="1558"/>
                  </a:cubicBezTo>
                  <a:cubicBezTo>
                    <a:pt x="1370" y="1070"/>
                    <a:pt x="1132" y="594"/>
                    <a:pt x="834" y="141"/>
                  </a:cubicBezTo>
                  <a:cubicBezTo>
                    <a:pt x="794" y="86"/>
                    <a:pt x="736" y="60"/>
                    <a:pt x="679" y="60"/>
                  </a:cubicBezTo>
                  <a:cubicBezTo>
                    <a:pt x="603" y="60"/>
                    <a:pt x="528" y="107"/>
                    <a:pt x="501" y="189"/>
                  </a:cubicBezTo>
                  <a:cubicBezTo>
                    <a:pt x="251" y="963"/>
                    <a:pt x="72" y="1749"/>
                    <a:pt x="1" y="2570"/>
                  </a:cubicBezTo>
                  <a:cubicBezTo>
                    <a:pt x="1" y="2630"/>
                    <a:pt x="108" y="2725"/>
                    <a:pt x="191" y="2725"/>
                  </a:cubicBezTo>
                  <a:cubicBezTo>
                    <a:pt x="299" y="2725"/>
                    <a:pt x="358" y="2630"/>
                    <a:pt x="370" y="2546"/>
                  </a:cubicBezTo>
                  <a:cubicBezTo>
                    <a:pt x="430" y="1904"/>
                    <a:pt x="560" y="1261"/>
                    <a:pt x="739" y="653"/>
                  </a:cubicBezTo>
                  <a:cubicBezTo>
                    <a:pt x="1072" y="1213"/>
                    <a:pt x="1322" y="1820"/>
                    <a:pt x="1501" y="2463"/>
                  </a:cubicBezTo>
                  <a:cubicBezTo>
                    <a:pt x="1528" y="2550"/>
                    <a:pt x="1602" y="2589"/>
                    <a:pt x="1674" y="2589"/>
                  </a:cubicBezTo>
                  <a:cubicBezTo>
                    <a:pt x="1761" y="2589"/>
                    <a:pt x="1846" y="2531"/>
                    <a:pt x="1846" y="2427"/>
                  </a:cubicBezTo>
                  <a:cubicBezTo>
                    <a:pt x="1906" y="1677"/>
                    <a:pt x="1954" y="951"/>
                    <a:pt x="2132" y="225"/>
                  </a:cubicBezTo>
                  <a:cubicBezTo>
                    <a:pt x="2168" y="89"/>
                    <a:pt x="2057" y="0"/>
                    <a:pt x="1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3745700" y="3180900"/>
              <a:ext cx="30975" cy="41550"/>
            </a:xfrm>
            <a:custGeom>
              <a:rect b="b" l="l" r="r" t="t"/>
              <a:pathLst>
                <a:path extrusionOk="0" h="1662" w="1239">
                  <a:moveTo>
                    <a:pt x="607" y="357"/>
                  </a:moveTo>
                  <a:lnTo>
                    <a:pt x="619" y="381"/>
                  </a:lnTo>
                  <a:lnTo>
                    <a:pt x="667" y="416"/>
                  </a:lnTo>
                  <a:cubicBezTo>
                    <a:pt x="667" y="440"/>
                    <a:pt x="679" y="440"/>
                    <a:pt x="679" y="452"/>
                  </a:cubicBezTo>
                  <a:lnTo>
                    <a:pt x="703" y="464"/>
                  </a:lnTo>
                  <a:cubicBezTo>
                    <a:pt x="727" y="500"/>
                    <a:pt x="738" y="523"/>
                    <a:pt x="762" y="571"/>
                  </a:cubicBezTo>
                  <a:cubicBezTo>
                    <a:pt x="762" y="571"/>
                    <a:pt x="774" y="607"/>
                    <a:pt x="774" y="619"/>
                  </a:cubicBezTo>
                  <a:cubicBezTo>
                    <a:pt x="786" y="631"/>
                    <a:pt x="786" y="654"/>
                    <a:pt x="786" y="678"/>
                  </a:cubicBezTo>
                  <a:cubicBezTo>
                    <a:pt x="798" y="714"/>
                    <a:pt x="798" y="750"/>
                    <a:pt x="822" y="797"/>
                  </a:cubicBezTo>
                  <a:lnTo>
                    <a:pt x="822" y="821"/>
                  </a:lnTo>
                  <a:lnTo>
                    <a:pt x="822" y="904"/>
                  </a:lnTo>
                  <a:lnTo>
                    <a:pt x="822" y="928"/>
                  </a:lnTo>
                  <a:lnTo>
                    <a:pt x="822" y="940"/>
                  </a:lnTo>
                  <a:lnTo>
                    <a:pt x="822" y="964"/>
                  </a:lnTo>
                  <a:lnTo>
                    <a:pt x="822" y="988"/>
                  </a:lnTo>
                  <a:cubicBezTo>
                    <a:pt x="822" y="1000"/>
                    <a:pt x="798" y="1035"/>
                    <a:pt x="798" y="1047"/>
                  </a:cubicBezTo>
                  <a:cubicBezTo>
                    <a:pt x="798" y="1056"/>
                    <a:pt x="785" y="1091"/>
                    <a:pt x="783" y="1099"/>
                  </a:cubicBezTo>
                  <a:lnTo>
                    <a:pt x="783" y="1099"/>
                  </a:lnTo>
                  <a:cubicBezTo>
                    <a:pt x="774" y="1113"/>
                    <a:pt x="773" y="1144"/>
                    <a:pt x="762" y="1155"/>
                  </a:cubicBezTo>
                  <a:cubicBezTo>
                    <a:pt x="762" y="1155"/>
                    <a:pt x="738" y="1178"/>
                    <a:pt x="727" y="1178"/>
                  </a:cubicBezTo>
                  <a:cubicBezTo>
                    <a:pt x="715" y="1202"/>
                    <a:pt x="703" y="1214"/>
                    <a:pt x="703" y="1226"/>
                  </a:cubicBezTo>
                  <a:cubicBezTo>
                    <a:pt x="679" y="1226"/>
                    <a:pt x="679" y="1238"/>
                    <a:pt x="667" y="1238"/>
                  </a:cubicBezTo>
                  <a:lnTo>
                    <a:pt x="655" y="1238"/>
                  </a:lnTo>
                  <a:cubicBezTo>
                    <a:pt x="631" y="1262"/>
                    <a:pt x="619" y="1274"/>
                    <a:pt x="596" y="1274"/>
                  </a:cubicBezTo>
                  <a:cubicBezTo>
                    <a:pt x="572" y="1274"/>
                    <a:pt x="572" y="1285"/>
                    <a:pt x="560" y="1285"/>
                  </a:cubicBezTo>
                  <a:cubicBezTo>
                    <a:pt x="548" y="1285"/>
                    <a:pt x="524" y="1297"/>
                    <a:pt x="500" y="1297"/>
                  </a:cubicBezTo>
                  <a:lnTo>
                    <a:pt x="393" y="1297"/>
                  </a:lnTo>
                  <a:lnTo>
                    <a:pt x="381" y="1285"/>
                  </a:lnTo>
                  <a:cubicBezTo>
                    <a:pt x="369" y="1274"/>
                    <a:pt x="369" y="1274"/>
                    <a:pt x="357" y="1238"/>
                  </a:cubicBezTo>
                  <a:cubicBezTo>
                    <a:pt x="334" y="1214"/>
                    <a:pt x="322" y="1166"/>
                    <a:pt x="322" y="1107"/>
                  </a:cubicBezTo>
                  <a:lnTo>
                    <a:pt x="322" y="1095"/>
                  </a:lnTo>
                  <a:lnTo>
                    <a:pt x="322" y="1047"/>
                  </a:lnTo>
                  <a:lnTo>
                    <a:pt x="322" y="964"/>
                  </a:lnTo>
                  <a:cubicBezTo>
                    <a:pt x="369" y="750"/>
                    <a:pt x="465" y="523"/>
                    <a:pt x="596" y="357"/>
                  </a:cubicBezTo>
                  <a:close/>
                  <a:moveTo>
                    <a:pt x="659" y="1"/>
                  </a:moveTo>
                  <a:cubicBezTo>
                    <a:pt x="604" y="1"/>
                    <a:pt x="548" y="27"/>
                    <a:pt x="524" y="59"/>
                  </a:cubicBezTo>
                  <a:cubicBezTo>
                    <a:pt x="510" y="56"/>
                    <a:pt x="496" y="55"/>
                    <a:pt x="482" y="55"/>
                  </a:cubicBezTo>
                  <a:cubicBezTo>
                    <a:pt x="437" y="55"/>
                    <a:pt x="394" y="70"/>
                    <a:pt x="357" y="107"/>
                  </a:cubicBezTo>
                  <a:cubicBezTo>
                    <a:pt x="167" y="333"/>
                    <a:pt x="48" y="619"/>
                    <a:pt x="24" y="916"/>
                  </a:cubicBezTo>
                  <a:cubicBezTo>
                    <a:pt x="0" y="1202"/>
                    <a:pt x="60" y="1547"/>
                    <a:pt x="369" y="1643"/>
                  </a:cubicBezTo>
                  <a:cubicBezTo>
                    <a:pt x="414" y="1655"/>
                    <a:pt x="459" y="1661"/>
                    <a:pt x="505" y="1661"/>
                  </a:cubicBezTo>
                  <a:cubicBezTo>
                    <a:pt x="717" y="1661"/>
                    <a:pt x="933" y="1533"/>
                    <a:pt x="1060" y="1357"/>
                  </a:cubicBezTo>
                  <a:cubicBezTo>
                    <a:pt x="1203" y="1166"/>
                    <a:pt x="1239" y="904"/>
                    <a:pt x="1191" y="654"/>
                  </a:cubicBezTo>
                  <a:cubicBezTo>
                    <a:pt x="1143" y="393"/>
                    <a:pt x="965" y="154"/>
                    <a:pt x="738" y="23"/>
                  </a:cubicBezTo>
                  <a:cubicBezTo>
                    <a:pt x="715" y="8"/>
                    <a:pt x="687" y="1"/>
                    <a:pt x="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3779925" y="3147650"/>
              <a:ext cx="22050" cy="35325"/>
            </a:xfrm>
            <a:custGeom>
              <a:rect b="b" l="l" r="r" t="t"/>
              <a:pathLst>
                <a:path extrusionOk="0" h="1413" w="882">
                  <a:moveTo>
                    <a:pt x="270" y="0"/>
                  </a:moveTo>
                  <a:cubicBezTo>
                    <a:pt x="221" y="0"/>
                    <a:pt x="170" y="14"/>
                    <a:pt x="120" y="44"/>
                  </a:cubicBezTo>
                  <a:cubicBezTo>
                    <a:pt x="36" y="79"/>
                    <a:pt x="0" y="199"/>
                    <a:pt x="60" y="282"/>
                  </a:cubicBezTo>
                  <a:cubicBezTo>
                    <a:pt x="87" y="335"/>
                    <a:pt x="140" y="362"/>
                    <a:pt x="201" y="362"/>
                  </a:cubicBezTo>
                  <a:cubicBezTo>
                    <a:pt x="221" y="362"/>
                    <a:pt x="242" y="359"/>
                    <a:pt x="262" y="353"/>
                  </a:cubicBezTo>
                  <a:lnTo>
                    <a:pt x="262" y="365"/>
                  </a:lnTo>
                  <a:lnTo>
                    <a:pt x="262" y="401"/>
                  </a:lnTo>
                  <a:cubicBezTo>
                    <a:pt x="262" y="399"/>
                    <a:pt x="262" y="398"/>
                    <a:pt x="261" y="398"/>
                  </a:cubicBezTo>
                  <a:cubicBezTo>
                    <a:pt x="258" y="398"/>
                    <a:pt x="251" y="415"/>
                    <a:pt x="251" y="425"/>
                  </a:cubicBezTo>
                  <a:cubicBezTo>
                    <a:pt x="227" y="484"/>
                    <a:pt x="179" y="544"/>
                    <a:pt x="143" y="615"/>
                  </a:cubicBezTo>
                  <a:cubicBezTo>
                    <a:pt x="108" y="710"/>
                    <a:pt x="72" y="794"/>
                    <a:pt x="72" y="889"/>
                  </a:cubicBezTo>
                  <a:cubicBezTo>
                    <a:pt x="60" y="1068"/>
                    <a:pt x="143" y="1258"/>
                    <a:pt x="298" y="1353"/>
                  </a:cubicBezTo>
                  <a:cubicBezTo>
                    <a:pt x="368" y="1393"/>
                    <a:pt x="441" y="1412"/>
                    <a:pt x="514" y="1412"/>
                  </a:cubicBezTo>
                  <a:cubicBezTo>
                    <a:pt x="616" y="1412"/>
                    <a:pt x="715" y="1375"/>
                    <a:pt x="798" y="1306"/>
                  </a:cubicBezTo>
                  <a:cubicBezTo>
                    <a:pt x="882" y="1246"/>
                    <a:pt x="882" y="1115"/>
                    <a:pt x="798" y="1056"/>
                  </a:cubicBezTo>
                  <a:cubicBezTo>
                    <a:pt x="765" y="1018"/>
                    <a:pt x="725" y="1002"/>
                    <a:pt x="684" y="1002"/>
                  </a:cubicBezTo>
                  <a:cubicBezTo>
                    <a:pt x="636" y="1002"/>
                    <a:pt x="587" y="1024"/>
                    <a:pt x="548" y="1056"/>
                  </a:cubicBezTo>
                  <a:lnTo>
                    <a:pt x="489" y="1056"/>
                  </a:lnTo>
                  <a:cubicBezTo>
                    <a:pt x="477" y="1056"/>
                    <a:pt x="477" y="1032"/>
                    <a:pt x="477" y="1032"/>
                  </a:cubicBezTo>
                  <a:lnTo>
                    <a:pt x="453" y="1020"/>
                  </a:lnTo>
                  <a:cubicBezTo>
                    <a:pt x="453" y="1008"/>
                    <a:pt x="441" y="1008"/>
                    <a:pt x="441" y="996"/>
                  </a:cubicBezTo>
                  <a:cubicBezTo>
                    <a:pt x="441" y="972"/>
                    <a:pt x="441" y="972"/>
                    <a:pt x="429" y="961"/>
                  </a:cubicBezTo>
                  <a:lnTo>
                    <a:pt x="429" y="949"/>
                  </a:lnTo>
                  <a:lnTo>
                    <a:pt x="429" y="901"/>
                  </a:lnTo>
                  <a:lnTo>
                    <a:pt x="429" y="889"/>
                  </a:lnTo>
                  <a:cubicBezTo>
                    <a:pt x="429" y="877"/>
                    <a:pt x="429" y="853"/>
                    <a:pt x="441" y="841"/>
                  </a:cubicBezTo>
                  <a:cubicBezTo>
                    <a:pt x="441" y="841"/>
                    <a:pt x="441" y="830"/>
                    <a:pt x="453" y="818"/>
                  </a:cubicBezTo>
                  <a:cubicBezTo>
                    <a:pt x="477" y="782"/>
                    <a:pt x="489" y="758"/>
                    <a:pt x="501" y="710"/>
                  </a:cubicBezTo>
                  <a:cubicBezTo>
                    <a:pt x="596" y="544"/>
                    <a:pt x="667" y="377"/>
                    <a:pt x="572" y="199"/>
                  </a:cubicBezTo>
                  <a:cubicBezTo>
                    <a:pt x="512" y="87"/>
                    <a:pt x="397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793925" y="31740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3829050" y="3170750"/>
              <a:ext cx="40200" cy="45100"/>
            </a:xfrm>
            <a:custGeom>
              <a:rect b="b" l="l" r="r" t="t"/>
              <a:pathLst>
                <a:path extrusionOk="0" h="1804" w="1608">
                  <a:moveTo>
                    <a:pt x="650" y="1"/>
                  </a:moveTo>
                  <a:cubicBezTo>
                    <a:pt x="564" y="1"/>
                    <a:pt x="482" y="57"/>
                    <a:pt x="488" y="167"/>
                  </a:cubicBezTo>
                  <a:cubicBezTo>
                    <a:pt x="488" y="370"/>
                    <a:pt x="476" y="548"/>
                    <a:pt x="464" y="739"/>
                  </a:cubicBezTo>
                  <a:cubicBezTo>
                    <a:pt x="381" y="727"/>
                    <a:pt x="321" y="703"/>
                    <a:pt x="250" y="691"/>
                  </a:cubicBezTo>
                  <a:cubicBezTo>
                    <a:pt x="242" y="690"/>
                    <a:pt x="233" y="690"/>
                    <a:pt x="224" y="690"/>
                  </a:cubicBezTo>
                  <a:cubicBezTo>
                    <a:pt x="146" y="690"/>
                    <a:pt x="56" y="736"/>
                    <a:pt x="24" y="810"/>
                  </a:cubicBezTo>
                  <a:cubicBezTo>
                    <a:pt x="0" y="906"/>
                    <a:pt x="60" y="1001"/>
                    <a:pt x="143" y="1037"/>
                  </a:cubicBezTo>
                  <a:cubicBezTo>
                    <a:pt x="214" y="1049"/>
                    <a:pt x="310" y="1060"/>
                    <a:pt x="381" y="1084"/>
                  </a:cubicBezTo>
                  <a:cubicBezTo>
                    <a:pt x="357" y="1239"/>
                    <a:pt x="310" y="1406"/>
                    <a:pt x="250" y="1572"/>
                  </a:cubicBezTo>
                  <a:cubicBezTo>
                    <a:pt x="214" y="1656"/>
                    <a:pt x="286" y="1763"/>
                    <a:pt x="369" y="1799"/>
                  </a:cubicBezTo>
                  <a:cubicBezTo>
                    <a:pt x="385" y="1802"/>
                    <a:pt x="401" y="1804"/>
                    <a:pt x="416" y="1804"/>
                  </a:cubicBezTo>
                  <a:cubicBezTo>
                    <a:pt x="500" y="1804"/>
                    <a:pt x="565" y="1750"/>
                    <a:pt x="595" y="1680"/>
                  </a:cubicBezTo>
                  <a:cubicBezTo>
                    <a:pt x="655" y="1513"/>
                    <a:pt x="702" y="1334"/>
                    <a:pt x="726" y="1168"/>
                  </a:cubicBezTo>
                  <a:cubicBezTo>
                    <a:pt x="929" y="1215"/>
                    <a:pt x="1143" y="1239"/>
                    <a:pt x="1357" y="1287"/>
                  </a:cubicBezTo>
                  <a:cubicBezTo>
                    <a:pt x="1368" y="1288"/>
                    <a:pt x="1378" y="1289"/>
                    <a:pt x="1389" y="1289"/>
                  </a:cubicBezTo>
                  <a:cubicBezTo>
                    <a:pt x="1466" y="1289"/>
                    <a:pt x="1551" y="1251"/>
                    <a:pt x="1572" y="1168"/>
                  </a:cubicBezTo>
                  <a:cubicBezTo>
                    <a:pt x="1607" y="1084"/>
                    <a:pt x="1548" y="977"/>
                    <a:pt x="1453" y="941"/>
                  </a:cubicBezTo>
                  <a:cubicBezTo>
                    <a:pt x="1238" y="906"/>
                    <a:pt x="1024" y="858"/>
                    <a:pt x="798" y="822"/>
                  </a:cubicBezTo>
                  <a:cubicBezTo>
                    <a:pt x="833" y="620"/>
                    <a:pt x="845" y="418"/>
                    <a:pt x="833" y="191"/>
                  </a:cubicBezTo>
                  <a:cubicBezTo>
                    <a:pt x="833" y="63"/>
                    <a:pt x="740" y="1"/>
                    <a:pt x="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898100" y="3147475"/>
              <a:ext cx="57475" cy="68100"/>
            </a:xfrm>
            <a:custGeom>
              <a:rect b="b" l="l" r="r" t="t"/>
              <a:pathLst>
                <a:path extrusionOk="0" h="2724" w="2299">
                  <a:moveTo>
                    <a:pt x="243" y="0"/>
                  </a:moveTo>
                  <a:cubicBezTo>
                    <a:pt x="155" y="0"/>
                    <a:pt x="72" y="57"/>
                    <a:pt x="84" y="170"/>
                  </a:cubicBezTo>
                  <a:cubicBezTo>
                    <a:pt x="131" y="944"/>
                    <a:pt x="119" y="1718"/>
                    <a:pt x="24" y="2492"/>
                  </a:cubicBezTo>
                  <a:cubicBezTo>
                    <a:pt x="0" y="2575"/>
                    <a:pt x="48" y="2682"/>
                    <a:pt x="131" y="2718"/>
                  </a:cubicBezTo>
                  <a:cubicBezTo>
                    <a:pt x="146" y="2721"/>
                    <a:pt x="161" y="2723"/>
                    <a:pt x="176" y="2723"/>
                  </a:cubicBezTo>
                  <a:cubicBezTo>
                    <a:pt x="260" y="2723"/>
                    <a:pt x="347" y="2669"/>
                    <a:pt x="357" y="2599"/>
                  </a:cubicBezTo>
                  <a:cubicBezTo>
                    <a:pt x="417" y="2158"/>
                    <a:pt x="453" y="1718"/>
                    <a:pt x="465" y="1265"/>
                  </a:cubicBezTo>
                  <a:lnTo>
                    <a:pt x="1941" y="1265"/>
                  </a:lnTo>
                  <a:lnTo>
                    <a:pt x="1941" y="2480"/>
                  </a:lnTo>
                  <a:cubicBezTo>
                    <a:pt x="1941" y="2600"/>
                    <a:pt x="2033" y="2660"/>
                    <a:pt x="2123" y="2660"/>
                  </a:cubicBezTo>
                  <a:cubicBezTo>
                    <a:pt x="2211" y="2660"/>
                    <a:pt x="2298" y="2603"/>
                    <a:pt x="2298" y="2492"/>
                  </a:cubicBezTo>
                  <a:lnTo>
                    <a:pt x="2298" y="182"/>
                  </a:lnTo>
                  <a:cubicBezTo>
                    <a:pt x="2298" y="69"/>
                    <a:pt x="2209" y="12"/>
                    <a:pt x="2120" y="12"/>
                  </a:cubicBezTo>
                  <a:cubicBezTo>
                    <a:pt x="2030" y="12"/>
                    <a:pt x="1941" y="69"/>
                    <a:pt x="1941" y="182"/>
                  </a:cubicBezTo>
                  <a:lnTo>
                    <a:pt x="1941" y="932"/>
                  </a:lnTo>
                  <a:lnTo>
                    <a:pt x="465" y="932"/>
                  </a:lnTo>
                  <a:cubicBezTo>
                    <a:pt x="465" y="670"/>
                    <a:pt x="453" y="420"/>
                    <a:pt x="429" y="170"/>
                  </a:cubicBezTo>
                  <a:cubicBezTo>
                    <a:pt x="423" y="57"/>
                    <a:pt x="331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3966550" y="3184175"/>
              <a:ext cx="34250" cy="40225"/>
            </a:xfrm>
            <a:custGeom>
              <a:rect b="b" l="l" r="r" t="t"/>
              <a:pathLst>
                <a:path extrusionOk="0" h="1609" w="1370">
                  <a:moveTo>
                    <a:pt x="617" y="1"/>
                  </a:moveTo>
                  <a:cubicBezTo>
                    <a:pt x="567" y="1"/>
                    <a:pt x="515" y="7"/>
                    <a:pt x="465" y="11"/>
                  </a:cubicBezTo>
                  <a:cubicBezTo>
                    <a:pt x="358" y="23"/>
                    <a:pt x="239" y="35"/>
                    <a:pt x="144" y="59"/>
                  </a:cubicBezTo>
                  <a:cubicBezTo>
                    <a:pt x="48" y="71"/>
                    <a:pt x="1" y="190"/>
                    <a:pt x="25" y="273"/>
                  </a:cubicBezTo>
                  <a:cubicBezTo>
                    <a:pt x="44" y="360"/>
                    <a:pt x="109" y="400"/>
                    <a:pt x="183" y="400"/>
                  </a:cubicBezTo>
                  <a:cubicBezTo>
                    <a:pt x="201" y="400"/>
                    <a:pt x="220" y="397"/>
                    <a:pt x="239" y="392"/>
                  </a:cubicBezTo>
                  <a:lnTo>
                    <a:pt x="513" y="357"/>
                  </a:lnTo>
                  <a:lnTo>
                    <a:pt x="513" y="357"/>
                  </a:lnTo>
                  <a:cubicBezTo>
                    <a:pt x="453" y="535"/>
                    <a:pt x="382" y="714"/>
                    <a:pt x="286" y="893"/>
                  </a:cubicBezTo>
                  <a:cubicBezTo>
                    <a:pt x="239" y="1012"/>
                    <a:pt x="203" y="1131"/>
                    <a:pt x="263" y="1250"/>
                  </a:cubicBezTo>
                  <a:cubicBezTo>
                    <a:pt x="322" y="1345"/>
                    <a:pt x="417" y="1381"/>
                    <a:pt x="513" y="1428"/>
                  </a:cubicBezTo>
                  <a:cubicBezTo>
                    <a:pt x="703" y="1500"/>
                    <a:pt x="917" y="1559"/>
                    <a:pt x="1120" y="1607"/>
                  </a:cubicBezTo>
                  <a:cubicBezTo>
                    <a:pt x="1130" y="1608"/>
                    <a:pt x="1139" y="1609"/>
                    <a:pt x="1149" y="1609"/>
                  </a:cubicBezTo>
                  <a:cubicBezTo>
                    <a:pt x="1234" y="1609"/>
                    <a:pt x="1314" y="1563"/>
                    <a:pt x="1346" y="1488"/>
                  </a:cubicBezTo>
                  <a:cubicBezTo>
                    <a:pt x="1370" y="1393"/>
                    <a:pt x="1310" y="1274"/>
                    <a:pt x="1227" y="1262"/>
                  </a:cubicBezTo>
                  <a:cubicBezTo>
                    <a:pt x="1014" y="1214"/>
                    <a:pt x="800" y="1167"/>
                    <a:pt x="598" y="1084"/>
                  </a:cubicBezTo>
                  <a:lnTo>
                    <a:pt x="598" y="1084"/>
                  </a:lnTo>
                  <a:cubicBezTo>
                    <a:pt x="604" y="1078"/>
                    <a:pt x="620" y="1045"/>
                    <a:pt x="620" y="1035"/>
                  </a:cubicBezTo>
                  <a:cubicBezTo>
                    <a:pt x="656" y="928"/>
                    <a:pt x="703" y="809"/>
                    <a:pt x="751" y="714"/>
                  </a:cubicBezTo>
                  <a:cubicBezTo>
                    <a:pt x="822" y="535"/>
                    <a:pt x="977" y="262"/>
                    <a:pt x="822" y="83"/>
                  </a:cubicBezTo>
                  <a:cubicBezTo>
                    <a:pt x="771" y="17"/>
                    <a:pt x="697" y="1"/>
                    <a:pt x="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3250400" y="3317350"/>
              <a:ext cx="277125" cy="59850"/>
            </a:xfrm>
            <a:custGeom>
              <a:rect b="b" l="l" r="r" t="t"/>
              <a:pathLst>
                <a:path extrusionOk="0" h="2394" w="11085">
                  <a:moveTo>
                    <a:pt x="9833" y="1"/>
                  </a:moveTo>
                  <a:cubicBezTo>
                    <a:pt x="9702" y="1"/>
                    <a:pt x="9572" y="185"/>
                    <a:pt x="9692" y="304"/>
                  </a:cubicBezTo>
                  <a:cubicBezTo>
                    <a:pt x="9835" y="471"/>
                    <a:pt x="10002" y="626"/>
                    <a:pt x="10168" y="769"/>
                  </a:cubicBezTo>
                  <a:lnTo>
                    <a:pt x="226" y="769"/>
                  </a:lnTo>
                  <a:cubicBezTo>
                    <a:pt x="0" y="769"/>
                    <a:pt x="0" y="1126"/>
                    <a:pt x="226" y="1126"/>
                  </a:cubicBezTo>
                  <a:lnTo>
                    <a:pt x="10597" y="1126"/>
                  </a:lnTo>
                  <a:cubicBezTo>
                    <a:pt x="10609" y="1138"/>
                    <a:pt x="10644" y="1161"/>
                    <a:pt x="10656" y="1173"/>
                  </a:cubicBezTo>
                  <a:cubicBezTo>
                    <a:pt x="10490" y="1495"/>
                    <a:pt x="10335" y="1816"/>
                    <a:pt x="10156" y="2126"/>
                  </a:cubicBezTo>
                  <a:cubicBezTo>
                    <a:pt x="10082" y="2265"/>
                    <a:pt x="10201" y="2394"/>
                    <a:pt x="10321" y="2394"/>
                  </a:cubicBezTo>
                  <a:cubicBezTo>
                    <a:pt x="10375" y="2394"/>
                    <a:pt x="10429" y="2367"/>
                    <a:pt x="10466" y="2304"/>
                  </a:cubicBezTo>
                  <a:cubicBezTo>
                    <a:pt x="10656" y="1947"/>
                    <a:pt x="10847" y="1578"/>
                    <a:pt x="11049" y="1221"/>
                  </a:cubicBezTo>
                  <a:cubicBezTo>
                    <a:pt x="11085" y="1138"/>
                    <a:pt x="11061" y="1054"/>
                    <a:pt x="11002" y="995"/>
                  </a:cubicBezTo>
                  <a:cubicBezTo>
                    <a:pt x="11014" y="888"/>
                    <a:pt x="10966" y="769"/>
                    <a:pt x="10835" y="769"/>
                  </a:cubicBezTo>
                  <a:lnTo>
                    <a:pt x="10716" y="769"/>
                  </a:lnTo>
                  <a:cubicBezTo>
                    <a:pt x="10454" y="542"/>
                    <a:pt x="10180" y="304"/>
                    <a:pt x="9942" y="54"/>
                  </a:cubicBezTo>
                  <a:cubicBezTo>
                    <a:pt x="9910" y="16"/>
                    <a:pt x="9871" y="1"/>
                    <a:pt x="9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3681400" y="3315050"/>
              <a:ext cx="231000" cy="43000"/>
            </a:xfrm>
            <a:custGeom>
              <a:rect b="b" l="l" r="r" t="t"/>
              <a:pathLst>
                <a:path extrusionOk="0" h="1720" w="9240">
                  <a:moveTo>
                    <a:pt x="8130" y="0"/>
                  </a:moveTo>
                  <a:cubicBezTo>
                    <a:pt x="8065" y="0"/>
                    <a:pt x="8002" y="38"/>
                    <a:pt x="7978" y="87"/>
                  </a:cubicBezTo>
                  <a:cubicBezTo>
                    <a:pt x="7918" y="182"/>
                    <a:pt x="7954" y="277"/>
                    <a:pt x="8037" y="325"/>
                  </a:cubicBezTo>
                  <a:cubicBezTo>
                    <a:pt x="8109" y="384"/>
                    <a:pt x="8192" y="444"/>
                    <a:pt x="8275" y="503"/>
                  </a:cubicBezTo>
                  <a:lnTo>
                    <a:pt x="215" y="503"/>
                  </a:lnTo>
                  <a:cubicBezTo>
                    <a:pt x="1" y="503"/>
                    <a:pt x="1" y="861"/>
                    <a:pt x="215" y="861"/>
                  </a:cubicBezTo>
                  <a:lnTo>
                    <a:pt x="8704" y="861"/>
                  </a:lnTo>
                  <a:cubicBezTo>
                    <a:pt x="8728" y="872"/>
                    <a:pt x="8752" y="908"/>
                    <a:pt x="8775" y="920"/>
                  </a:cubicBezTo>
                  <a:cubicBezTo>
                    <a:pt x="8585" y="1099"/>
                    <a:pt x="8418" y="1265"/>
                    <a:pt x="8240" y="1408"/>
                  </a:cubicBezTo>
                  <a:cubicBezTo>
                    <a:pt x="8168" y="1468"/>
                    <a:pt x="8180" y="1611"/>
                    <a:pt x="8240" y="1670"/>
                  </a:cubicBezTo>
                  <a:cubicBezTo>
                    <a:pt x="8274" y="1704"/>
                    <a:pt x="8316" y="1719"/>
                    <a:pt x="8359" y="1719"/>
                  </a:cubicBezTo>
                  <a:cubicBezTo>
                    <a:pt x="8405" y="1719"/>
                    <a:pt x="8452" y="1701"/>
                    <a:pt x="8490" y="1670"/>
                  </a:cubicBezTo>
                  <a:cubicBezTo>
                    <a:pt x="8716" y="1468"/>
                    <a:pt x="8942" y="1265"/>
                    <a:pt x="9168" y="1075"/>
                  </a:cubicBezTo>
                  <a:cubicBezTo>
                    <a:pt x="9240" y="1015"/>
                    <a:pt x="9228" y="872"/>
                    <a:pt x="9168" y="813"/>
                  </a:cubicBezTo>
                  <a:cubicBezTo>
                    <a:pt x="8871" y="539"/>
                    <a:pt x="8549" y="265"/>
                    <a:pt x="8216" y="27"/>
                  </a:cubicBezTo>
                  <a:cubicBezTo>
                    <a:pt x="8189" y="8"/>
                    <a:pt x="8159" y="0"/>
                    <a:pt x="8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058400" y="3287375"/>
              <a:ext cx="47650" cy="110300"/>
            </a:xfrm>
            <a:custGeom>
              <a:rect b="b" l="l" r="r" t="t"/>
              <a:pathLst>
                <a:path extrusionOk="0" h="4412" w="1906">
                  <a:moveTo>
                    <a:pt x="1711" y="0"/>
                  </a:moveTo>
                  <a:cubicBezTo>
                    <a:pt x="1623" y="0"/>
                    <a:pt x="1537" y="57"/>
                    <a:pt x="1537" y="170"/>
                  </a:cubicBezTo>
                  <a:cubicBezTo>
                    <a:pt x="1549" y="1051"/>
                    <a:pt x="1537" y="1908"/>
                    <a:pt x="1525" y="2789"/>
                  </a:cubicBezTo>
                  <a:cubicBezTo>
                    <a:pt x="1203" y="2158"/>
                    <a:pt x="1060" y="1444"/>
                    <a:pt x="537" y="944"/>
                  </a:cubicBezTo>
                  <a:cubicBezTo>
                    <a:pt x="497" y="908"/>
                    <a:pt x="452" y="892"/>
                    <a:pt x="408" y="892"/>
                  </a:cubicBezTo>
                  <a:cubicBezTo>
                    <a:pt x="319" y="892"/>
                    <a:pt x="239" y="959"/>
                    <a:pt x="239" y="1063"/>
                  </a:cubicBezTo>
                  <a:cubicBezTo>
                    <a:pt x="227" y="2122"/>
                    <a:pt x="144" y="3194"/>
                    <a:pt x="13" y="4242"/>
                  </a:cubicBezTo>
                  <a:cubicBezTo>
                    <a:pt x="1" y="4355"/>
                    <a:pt x="84" y="4411"/>
                    <a:pt x="173" y="4411"/>
                  </a:cubicBezTo>
                  <a:cubicBezTo>
                    <a:pt x="263" y="4411"/>
                    <a:pt x="358" y="4355"/>
                    <a:pt x="370" y="4242"/>
                  </a:cubicBezTo>
                  <a:cubicBezTo>
                    <a:pt x="489" y="3349"/>
                    <a:pt x="548" y="2444"/>
                    <a:pt x="584" y="1539"/>
                  </a:cubicBezTo>
                  <a:cubicBezTo>
                    <a:pt x="977" y="2134"/>
                    <a:pt x="1096" y="2920"/>
                    <a:pt x="1572" y="3492"/>
                  </a:cubicBezTo>
                  <a:cubicBezTo>
                    <a:pt x="1605" y="3528"/>
                    <a:pt x="1645" y="3543"/>
                    <a:pt x="1686" y="3543"/>
                  </a:cubicBezTo>
                  <a:cubicBezTo>
                    <a:pt x="1778" y="3543"/>
                    <a:pt x="1870" y="3464"/>
                    <a:pt x="1870" y="3373"/>
                  </a:cubicBezTo>
                  <a:cubicBezTo>
                    <a:pt x="1906" y="2301"/>
                    <a:pt x="1906" y="1229"/>
                    <a:pt x="1894" y="170"/>
                  </a:cubicBezTo>
                  <a:cubicBezTo>
                    <a:pt x="1888" y="57"/>
                    <a:pt x="1799" y="0"/>
                    <a:pt x="1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3134300" y="3361550"/>
              <a:ext cx="550" cy="250"/>
            </a:xfrm>
            <a:custGeom>
              <a:rect b="b" l="l" r="r" t="t"/>
              <a:pathLst>
                <a:path extrusionOk="0" h="10" w="22">
                  <a:moveTo>
                    <a:pt x="1" y="1"/>
                  </a:moveTo>
                  <a:lnTo>
                    <a:pt x="1" y="1"/>
                  </a:lnTo>
                  <a:cubicBezTo>
                    <a:pt x="7" y="7"/>
                    <a:pt x="16" y="10"/>
                    <a:pt x="19" y="10"/>
                  </a:cubicBezTo>
                  <a:cubicBezTo>
                    <a:pt x="22" y="10"/>
                    <a:pt x="19" y="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3130900" y="3358825"/>
              <a:ext cx="150" cy="375"/>
            </a:xfrm>
            <a:custGeom>
              <a:rect b="b" l="l" r="r" t="t"/>
              <a:pathLst>
                <a:path extrusionOk="0" h="15" w="6">
                  <a:moveTo>
                    <a:pt x="1" y="1"/>
                  </a:moveTo>
                  <a:cubicBezTo>
                    <a:pt x="0" y="1"/>
                    <a:pt x="1" y="4"/>
                    <a:pt x="6" y="14"/>
                  </a:cubicBezTo>
                  <a:cubicBezTo>
                    <a:pt x="6" y="8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3140250" y="336185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lnTo>
                    <a:pt x="13" y="1"/>
                  </a:lnTo>
                  <a:lnTo>
                    <a:pt x="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3136700" y="33457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3119125" y="3336475"/>
              <a:ext cx="34250" cy="34625"/>
            </a:xfrm>
            <a:custGeom>
              <a:rect b="b" l="l" r="r" t="t"/>
              <a:pathLst>
                <a:path extrusionOk="0" h="1385" w="1370">
                  <a:moveTo>
                    <a:pt x="834" y="480"/>
                  </a:moveTo>
                  <a:cubicBezTo>
                    <a:pt x="834" y="480"/>
                    <a:pt x="834" y="492"/>
                    <a:pt x="846" y="492"/>
                  </a:cubicBezTo>
                  <a:lnTo>
                    <a:pt x="834" y="480"/>
                  </a:lnTo>
                  <a:close/>
                  <a:moveTo>
                    <a:pt x="715" y="373"/>
                  </a:moveTo>
                  <a:cubicBezTo>
                    <a:pt x="727" y="373"/>
                    <a:pt x="727" y="385"/>
                    <a:pt x="739" y="385"/>
                  </a:cubicBezTo>
                  <a:lnTo>
                    <a:pt x="775" y="408"/>
                  </a:lnTo>
                  <a:lnTo>
                    <a:pt x="822" y="444"/>
                  </a:lnTo>
                  <a:lnTo>
                    <a:pt x="834" y="468"/>
                  </a:lnTo>
                  <a:lnTo>
                    <a:pt x="846" y="480"/>
                  </a:lnTo>
                  <a:cubicBezTo>
                    <a:pt x="858" y="492"/>
                    <a:pt x="882" y="527"/>
                    <a:pt x="894" y="539"/>
                  </a:cubicBezTo>
                  <a:cubicBezTo>
                    <a:pt x="905" y="551"/>
                    <a:pt x="917" y="563"/>
                    <a:pt x="917" y="599"/>
                  </a:cubicBezTo>
                  <a:lnTo>
                    <a:pt x="917" y="611"/>
                  </a:lnTo>
                  <a:cubicBezTo>
                    <a:pt x="917" y="623"/>
                    <a:pt x="941" y="647"/>
                    <a:pt x="941" y="658"/>
                  </a:cubicBezTo>
                  <a:cubicBezTo>
                    <a:pt x="941" y="670"/>
                    <a:pt x="953" y="706"/>
                    <a:pt x="953" y="718"/>
                  </a:cubicBezTo>
                  <a:cubicBezTo>
                    <a:pt x="953" y="730"/>
                    <a:pt x="953" y="742"/>
                    <a:pt x="965" y="766"/>
                  </a:cubicBezTo>
                  <a:lnTo>
                    <a:pt x="965" y="777"/>
                  </a:lnTo>
                  <a:lnTo>
                    <a:pt x="965" y="849"/>
                  </a:lnTo>
                  <a:lnTo>
                    <a:pt x="965" y="861"/>
                  </a:lnTo>
                  <a:lnTo>
                    <a:pt x="965" y="885"/>
                  </a:lnTo>
                  <a:lnTo>
                    <a:pt x="965" y="897"/>
                  </a:lnTo>
                  <a:cubicBezTo>
                    <a:pt x="965" y="908"/>
                    <a:pt x="965" y="908"/>
                    <a:pt x="953" y="920"/>
                  </a:cubicBezTo>
                  <a:cubicBezTo>
                    <a:pt x="953" y="944"/>
                    <a:pt x="941" y="944"/>
                    <a:pt x="941" y="956"/>
                  </a:cubicBezTo>
                  <a:lnTo>
                    <a:pt x="905" y="980"/>
                  </a:lnTo>
                  <a:lnTo>
                    <a:pt x="894" y="980"/>
                  </a:lnTo>
                  <a:cubicBezTo>
                    <a:pt x="894" y="980"/>
                    <a:pt x="882" y="1004"/>
                    <a:pt x="858" y="1004"/>
                  </a:cubicBezTo>
                  <a:lnTo>
                    <a:pt x="846" y="1004"/>
                  </a:lnTo>
                  <a:cubicBezTo>
                    <a:pt x="834" y="1004"/>
                    <a:pt x="834" y="1004"/>
                    <a:pt x="822" y="1016"/>
                  </a:cubicBezTo>
                  <a:lnTo>
                    <a:pt x="763" y="1016"/>
                  </a:lnTo>
                  <a:cubicBezTo>
                    <a:pt x="739" y="1028"/>
                    <a:pt x="727" y="1028"/>
                    <a:pt x="715" y="1028"/>
                  </a:cubicBezTo>
                  <a:lnTo>
                    <a:pt x="679" y="1028"/>
                  </a:lnTo>
                  <a:cubicBezTo>
                    <a:pt x="667" y="1028"/>
                    <a:pt x="655" y="1016"/>
                    <a:pt x="644" y="1016"/>
                  </a:cubicBezTo>
                  <a:cubicBezTo>
                    <a:pt x="620" y="1016"/>
                    <a:pt x="620" y="1004"/>
                    <a:pt x="608" y="1004"/>
                  </a:cubicBezTo>
                  <a:cubicBezTo>
                    <a:pt x="596" y="1004"/>
                    <a:pt x="584" y="992"/>
                    <a:pt x="560" y="992"/>
                  </a:cubicBezTo>
                  <a:cubicBezTo>
                    <a:pt x="548" y="992"/>
                    <a:pt x="548" y="968"/>
                    <a:pt x="536" y="968"/>
                  </a:cubicBezTo>
                  <a:lnTo>
                    <a:pt x="524" y="968"/>
                  </a:lnTo>
                  <a:lnTo>
                    <a:pt x="489" y="944"/>
                  </a:lnTo>
                  <a:lnTo>
                    <a:pt x="477" y="920"/>
                  </a:lnTo>
                  <a:cubicBezTo>
                    <a:pt x="477" y="908"/>
                    <a:pt x="453" y="897"/>
                    <a:pt x="441" y="885"/>
                  </a:cubicBezTo>
                  <a:cubicBezTo>
                    <a:pt x="441" y="861"/>
                    <a:pt x="429" y="861"/>
                    <a:pt x="429" y="849"/>
                  </a:cubicBezTo>
                  <a:lnTo>
                    <a:pt x="429" y="837"/>
                  </a:lnTo>
                  <a:cubicBezTo>
                    <a:pt x="417" y="801"/>
                    <a:pt x="417" y="789"/>
                    <a:pt x="417" y="766"/>
                  </a:cubicBezTo>
                  <a:lnTo>
                    <a:pt x="417" y="730"/>
                  </a:lnTo>
                  <a:lnTo>
                    <a:pt x="417" y="647"/>
                  </a:lnTo>
                  <a:lnTo>
                    <a:pt x="417" y="611"/>
                  </a:lnTo>
                  <a:lnTo>
                    <a:pt x="417" y="587"/>
                  </a:lnTo>
                  <a:lnTo>
                    <a:pt x="417" y="563"/>
                  </a:lnTo>
                  <a:cubicBezTo>
                    <a:pt x="417" y="551"/>
                    <a:pt x="429" y="527"/>
                    <a:pt x="429" y="527"/>
                  </a:cubicBezTo>
                  <a:cubicBezTo>
                    <a:pt x="429" y="504"/>
                    <a:pt x="429" y="492"/>
                    <a:pt x="441" y="492"/>
                  </a:cubicBezTo>
                  <a:cubicBezTo>
                    <a:pt x="441" y="480"/>
                    <a:pt x="441" y="480"/>
                    <a:pt x="453" y="468"/>
                  </a:cubicBezTo>
                  <a:lnTo>
                    <a:pt x="453" y="480"/>
                  </a:lnTo>
                  <a:cubicBezTo>
                    <a:pt x="453" y="468"/>
                    <a:pt x="489" y="420"/>
                    <a:pt x="489" y="420"/>
                  </a:cubicBezTo>
                  <a:cubicBezTo>
                    <a:pt x="489" y="408"/>
                    <a:pt x="501" y="408"/>
                    <a:pt x="501" y="385"/>
                  </a:cubicBezTo>
                  <a:cubicBezTo>
                    <a:pt x="522" y="395"/>
                    <a:pt x="543" y="401"/>
                    <a:pt x="566" y="401"/>
                  </a:cubicBezTo>
                  <a:cubicBezTo>
                    <a:pt x="594" y="401"/>
                    <a:pt x="623" y="392"/>
                    <a:pt x="655" y="373"/>
                  </a:cubicBezTo>
                  <a:close/>
                  <a:moveTo>
                    <a:pt x="654" y="1"/>
                  </a:moveTo>
                  <a:cubicBezTo>
                    <a:pt x="585" y="1"/>
                    <a:pt x="513" y="16"/>
                    <a:pt x="441" y="51"/>
                  </a:cubicBezTo>
                  <a:cubicBezTo>
                    <a:pt x="429" y="51"/>
                    <a:pt x="429" y="63"/>
                    <a:pt x="417" y="75"/>
                  </a:cubicBezTo>
                  <a:cubicBezTo>
                    <a:pt x="399" y="71"/>
                    <a:pt x="379" y="69"/>
                    <a:pt x="360" y="69"/>
                  </a:cubicBezTo>
                  <a:cubicBezTo>
                    <a:pt x="316" y="69"/>
                    <a:pt x="272" y="82"/>
                    <a:pt x="239" y="123"/>
                  </a:cubicBezTo>
                  <a:cubicBezTo>
                    <a:pt x="60" y="337"/>
                    <a:pt x="1" y="599"/>
                    <a:pt x="60" y="873"/>
                  </a:cubicBezTo>
                  <a:cubicBezTo>
                    <a:pt x="120" y="1111"/>
                    <a:pt x="298" y="1289"/>
                    <a:pt x="536" y="1349"/>
                  </a:cubicBezTo>
                  <a:cubicBezTo>
                    <a:pt x="610" y="1372"/>
                    <a:pt x="687" y="1384"/>
                    <a:pt x="762" y="1384"/>
                  </a:cubicBezTo>
                  <a:cubicBezTo>
                    <a:pt x="915" y="1384"/>
                    <a:pt x="1059" y="1334"/>
                    <a:pt x="1156" y="1230"/>
                  </a:cubicBezTo>
                  <a:cubicBezTo>
                    <a:pt x="1370" y="1004"/>
                    <a:pt x="1322" y="670"/>
                    <a:pt x="1203" y="408"/>
                  </a:cubicBezTo>
                  <a:cubicBezTo>
                    <a:pt x="1102" y="187"/>
                    <a:pt x="893" y="1"/>
                    <a:pt x="6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3164975" y="3292425"/>
              <a:ext cx="29175" cy="35525"/>
            </a:xfrm>
            <a:custGeom>
              <a:rect b="b" l="l" r="r" t="t"/>
              <a:pathLst>
                <a:path extrusionOk="0" h="1421" w="1167">
                  <a:moveTo>
                    <a:pt x="582" y="0"/>
                  </a:moveTo>
                  <a:cubicBezTo>
                    <a:pt x="523" y="0"/>
                    <a:pt x="463" y="27"/>
                    <a:pt x="441" y="87"/>
                  </a:cubicBezTo>
                  <a:cubicBezTo>
                    <a:pt x="381" y="218"/>
                    <a:pt x="322" y="337"/>
                    <a:pt x="274" y="468"/>
                  </a:cubicBezTo>
                  <a:cubicBezTo>
                    <a:pt x="262" y="456"/>
                    <a:pt x="238" y="456"/>
                    <a:pt x="214" y="456"/>
                  </a:cubicBezTo>
                  <a:cubicBezTo>
                    <a:pt x="179" y="456"/>
                    <a:pt x="131" y="468"/>
                    <a:pt x="95" y="515"/>
                  </a:cubicBezTo>
                  <a:cubicBezTo>
                    <a:pt x="36" y="575"/>
                    <a:pt x="24" y="706"/>
                    <a:pt x="95" y="765"/>
                  </a:cubicBezTo>
                  <a:cubicBezTo>
                    <a:pt x="119" y="789"/>
                    <a:pt x="143" y="801"/>
                    <a:pt x="155" y="813"/>
                  </a:cubicBezTo>
                  <a:cubicBezTo>
                    <a:pt x="119" y="944"/>
                    <a:pt x="60" y="1063"/>
                    <a:pt x="24" y="1206"/>
                  </a:cubicBezTo>
                  <a:cubicBezTo>
                    <a:pt x="0" y="1277"/>
                    <a:pt x="60" y="1396"/>
                    <a:pt x="143" y="1408"/>
                  </a:cubicBezTo>
                  <a:cubicBezTo>
                    <a:pt x="154" y="1410"/>
                    <a:pt x="165" y="1410"/>
                    <a:pt x="175" y="1410"/>
                  </a:cubicBezTo>
                  <a:cubicBezTo>
                    <a:pt x="267" y="1410"/>
                    <a:pt x="337" y="1364"/>
                    <a:pt x="369" y="1289"/>
                  </a:cubicBezTo>
                  <a:cubicBezTo>
                    <a:pt x="393" y="1206"/>
                    <a:pt x="429" y="1123"/>
                    <a:pt x="453" y="1039"/>
                  </a:cubicBezTo>
                  <a:cubicBezTo>
                    <a:pt x="595" y="1146"/>
                    <a:pt x="726" y="1266"/>
                    <a:pt x="857" y="1361"/>
                  </a:cubicBezTo>
                  <a:cubicBezTo>
                    <a:pt x="905" y="1396"/>
                    <a:pt x="929" y="1420"/>
                    <a:pt x="976" y="1420"/>
                  </a:cubicBezTo>
                  <a:cubicBezTo>
                    <a:pt x="1024" y="1420"/>
                    <a:pt x="1072" y="1408"/>
                    <a:pt x="1096" y="1361"/>
                  </a:cubicBezTo>
                  <a:cubicBezTo>
                    <a:pt x="1155" y="1301"/>
                    <a:pt x="1167" y="1170"/>
                    <a:pt x="1096" y="1111"/>
                  </a:cubicBezTo>
                  <a:cubicBezTo>
                    <a:pt x="917" y="980"/>
                    <a:pt x="738" y="825"/>
                    <a:pt x="560" y="694"/>
                  </a:cubicBezTo>
                  <a:cubicBezTo>
                    <a:pt x="619" y="551"/>
                    <a:pt x="679" y="396"/>
                    <a:pt x="738" y="265"/>
                  </a:cubicBezTo>
                  <a:cubicBezTo>
                    <a:pt x="786" y="170"/>
                    <a:pt x="774" y="75"/>
                    <a:pt x="679" y="27"/>
                  </a:cubicBezTo>
                  <a:cubicBezTo>
                    <a:pt x="652" y="10"/>
                    <a:pt x="617" y="0"/>
                    <a:pt x="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3534050" y="3231550"/>
              <a:ext cx="52125" cy="35850"/>
            </a:xfrm>
            <a:custGeom>
              <a:rect b="b" l="l" r="r" t="t"/>
              <a:pathLst>
                <a:path extrusionOk="0" h="1434" w="2085">
                  <a:moveTo>
                    <a:pt x="645" y="359"/>
                  </a:moveTo>
                  <a:cubicBezTo>
                    <a:pt x="658" y="359"/>
                    <a:pt x="669" y="362"/>
                    <a:pt x="680" y="367"/>
                  </a:cubicBezTo>
                  <a:cubicBezTo>
                    <a:pt x="691" y="367"/>
                    <a:pt x="715" y="379"/>
                    <a:pt x="715" y="402"/>
                  </a:cubicBezTo>
                  <a:lnTo>
                    <a:pt x="668" y="629"/>
                  </a:lnTo>
                  <a:cubicBezTo>
                    <a:pt x="656" y="736"/>
                    <a:pt x="632" y="855"/>
                    <a:pt x="596" y="938"/>
                  </a:cubicBezTo>
                  <a:cubicBezTo>
                    <a:pt x="561" y="998"/>
                    <a:pt x="501" y="1057"/>
                    <a:pt x="441" y="1081"/>
                  </a:cubicBezTo>
                  <a:lnTo>
                    <a:pt x="394" y="1081"/>
                  </a:lnTo>
                  <a:cubicBezTo>
                    <a:pt x="382" y="1057"/>
                    <a:pt x="370" y="1034"/>
                    <a:pt x="370" y="998"/>
                  </a:cubicBezTo>
                  <a:cubicBezTo>
                    <a:pt x="370" y="903"/>
                    <a:pt x="382" y="795"/>
                    <a:pt x="394" y="700"/>
                  </a:cubicBezTo>
                  <a:cubicBezTo>
                    <a:pt x="418" y="605"/>
                    <a:pt x="441" y="498"/>
                    <a:pt x="513" y="426"/>
                  </a:cubicBezTo>
                  <a:cubicBezTo>
                    <a:pt x="550" y="389"/>
                    <a:pt x="602" y="359"/>
                    <a:pt x="645" y="359"/>
                  </a:cubicBezTo>
                  <a:close/>
                  <a:moveTo>
                    <a:pt x="617" y="0"/>
                  </a:moveTo>
                  <a:cubicBezTo>
                    <a:pt x="377" y="0"/>
                    <a:pt x="175" y="206"/>
                    <a:pt x="84" y="438"/>
                  </a:cubicBezTo>
                  <a:cubicBezTo>
                    <a:pt x="37" y="569"/>
                    <a:pt x="25" y="712"/>
                    <a:pt x="13" y="867"/>
                  </a:cubicBezTo>
                  <a:cubicBezTo>
                    <a:pt x="1" y="998"/>
                    <a:pt x="13" y="1129"/>
                    <a:pt x="84" y="1248"/>
                  </a:cubicBezTo>
                  <a:cubicBezTo>
                    <a:pt x="176" y="1374"/>
                    <a:pt x="297" y="1425"/>
                    <a:pt x="420" y="1425"/>
                  </a:cubicBezTo>
                  <a:cubicBezTo>
                    <a:pt x="553" y="1425"/>
                    <a:pt x="688" y="1365"/>
                    <a:pt x="787" y="1272"/>
                  </a:cubicBezTo>
                  <a:cubicBezTo>
                    <a:pt x="834" y="1236"/>
                    <a:pt x="858" y="1200"/>
                    <a:pt x="870" y="1153"/>
                  </a:cubicBezTo>
                  <a:cubicBezTo>
                    <a:pt x="930" y="1236"/>
                    <a:pt x="1013" y="1331"/>
                    <a:pt x="1132" y="1379"/>
                  </a:cubicBezTo>
                  <a:cubicBezTo>
                    <a:pt x="1210" y="1415"/>
                    <a:pt x="1291" y="1433"/>
                    <a:pt x="1370" y="1433"/>
                  </a:cubicBezTo>
                  <a:cubicBezTo>
                    <a:pt x="1473" y="1433"/>
                    <a:pt x="1574" y="1403"/>
                    <a:pt x="1668" y="1343"/>
                  </a:cubicBezTo>
                  <a:cubicBezTo>
                    <a:pt x="1811" y="1260"/>
                    <a:pt x="1930" y="1105"/>
                    <a:pt x="2025" y="962"/>
                  </a:cubicBezTo>
                  <a:cubicBezTo>
                    <a:pt x="2085" y="879"/>
                    <a:pt x="2037" y="760"/>
                    <a:pt x="1965" y="712"/>
                  </a:cubicBezTo>
                  <a:cubicBezTo>
                    <a:pt x="1936" y="701"/>
                    <a:pt x="1905" y="696"/>
                    <a:pt x="1876" y="696"/>
                  </a:cubicBezTo>
                  <a:cubicBezTo>
                    <a:pt x="1811" y="696"/>
                    <a:pt x="1752" y="722"/>
                    <a:pt x="1727" y="772"/>
                  </a:cubicBezTo>
                  <a:cubicBezTo>
                    <a:pt x="1650" y="897"/>
                    <a:pt x="1526" y="1078"/>
                    <a:pt x="1380" y="1078"/>
                  </a:cubicBezTo>
                  <a:cubicBezTo>
                    <a:pt x="1346" y="1078"/>
                    <a:pt x="1311" y="1068"/>
                    <a:pt x="1275" y="1045"/>
                  </a:cubicBezTo>
                  <a:cubicBezTo>
                    <a:pt x="1049" y="914"/>
                    <a:pt x="1084" y="569"/>
                    <a:pt x="1096" y="343"/>
                  </a:cubicBezTo>
                  <a:cubicBezTo>
                    <a:pt x="1096" y="272"/>
                    <a:pt x="1049" y="224"/>
                    <a:pt x="989" y="200"/>
                  </a:cubicBezTo>
                  <a:cubicBezTo>
                    <a:pt x="930" y="105"/>
                    <a:pt x="858" y="45"/>
                    <a:pt x="751" y="21"/>
                  </a:cubicBezTo>
                  <a:cubicBezTo>
                    <a:pt x="705" y="7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3501625" y="3195575"/>
              <a:ext cx="98825" cy="128525"/>
            </a:xfrm>
            <a:custGeom>
              <a:rect b="b" l="l" r="r" t="t"/>
              <a:pathLst>
                <a:path extrusionOk="0" h="5141" w="3953">
                  <a:moveTo>
                    <a:pt x="1858" y="353"/>
                  </a:moveTo>
                  <a:cubicBezTo>
                    <a:pt x="2560" y="353"/>
                    <a:pt x="3120" y="1068"/>
                    <a:pt x="3334" y="1687"/>
                  </a:cubicBezTo>
                  <a:cubicBezTo>
                    <a:pt x="3560" y="2342"/>
                    <a:pt x="3536" y="3080"/>
                    <a:pt x="3239" y="3723"/>
                  </a:cubicBezTo>
                  <a:cubicBezTo>
                    <a:pt x="2994" y="4249"/>
                    <a:pt x="2520" y="4790"/>
                    <a:pt x="1939" y="4790"/>
                  </a:cubicBezTo>
                  <a:cubicBezTo>
                    <a:pt x="1784" y="4790"/>
                    <a:pt x="1621" y="4751"/>
                    <a:pt x="1453" y="4663"/>
                  </a:cubicBezTo>
                  <a:cubicBezTo>
                    <a:pt x="726" y="4270"/>
                    <a:pt x="441" y="3246"/>
                    <a:pt x="464" y="2484"/>
                  </a:cubicBezTo>
                  <a:cubicBezTo>
                    <a:pt x="476" y="1627"/>
                    <a:pt x="953" y="770"/>
                    <a:pt x="1774" y="437"/>
                  </a:cubicBezTo>
                  <a:cubicBezTo>
                    <a:pt x="1810" y="413"/>
                    <a:pt x="1846" y="389"/>
                    <a:pt x="1858" y="353"/>
                  </a:cubicBezTo>
                  <a:close/>
                  <a:moveTo>
                    <a:pt x="1835" y="1"/>
                  </a:moveTo>
                  <a:cubicBezTo>
                    <a:pt x="1757" y="1"/>
                    <a:pt x="1677" y="7"/>
                    <a:pt x="1596" y="20"/>
                  </a:cubicBezTo>
                  <a:cubicBezTo>
                    <a:pt x="1500" y="32"/>
                    <a:pt x="1453" y="103"/>
                    <a:pt x="1477" y="175"/>
                  </a:cubicBezTo>
                  <a:cubicBezTo>
                    <a:pt x="738" y="568"/>
                    <a:pt x="250" y="1294"/>
                    <a:pt x="131" y="2115"/>
                  </a:cubicBezTo>
                  <a:cubicBezTo>
                    <a:pt x="0" y="3044"/>
                    <a:pt x="286" y="4223"/>
                    <a:pt x="1072" y="4818"/>
                  </a:cubicBezTo>
                  <a:cubicBezTo>
                    <a:pt x="1335" y="5022"/>
                    <a:pt x="1652" y="5141"/>
                    <a:pt x="1976" y="5141"/>
                  </a:cubicBezTo>
                  <a:cubicBezTo>
                    <a:pt x="2107" y="5141"/>
                    <a:pt x="2239" y="5121"/>
                    <a:pt x="2369" y="5080"/>
                  </a:cubicBezTo>
                  <a:cubicBezTo>
                    <a:pt x="2786" y="4925"/>
                    <a:pt x="3120" y="4604"/>
                    <a:pt x="3358" y="4223"/>
                  </a:cubicBezTo>
                  <a:cubicBezTo>
                    <a:pt x="3834" y="3496"/>
                    <a:pt x="3953" y="2556"/>
                    <a:pt x="3715" y="1722"/>
                  </a:cubicBezTo>
                  <a:cubicBezTo>
                    <a:pt x="3473" y="877"/>
                    <a:pt x="2766" y="1"/>
                    <a:pt x="1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23"/>
          <p:cNvGrpSpPr/>
          <p:nvPr/>
        </p:nvGrpSpPr>
        <p:grpSpPr>
          <a:xfrm>
            <a:off x="345650" y="237644"/>
            <a:ext cx="927649" cy="879528"/>
            <a:chOff x="815875" y="1972600"/>
            <a:chExt cx="823625" cy="780900"/>
          </a:xfrm>
        </p:grpSpPr>
        <p:sp>
          <p:nvSpPr>
            <p:cNvPr id="562" name="Google Shape;562;p23"/>
            <p:cNvSpPr/>
            <p:nvPr/>
          </p:nvSpPr>
          <p:spPr>
            <a:xfrm>
              <a:off x="1012025" y="2174975"/>
              <a:ext cx="269700" cy="267550"/>
            </a:xfrm>
            <a:custGeom>
              <a:rect b="b" l="l" r="r" t="t"/>
              <a:pathLst>
                <a:path extrusionOk="0" h="10702" w="10788">
                  <a:moveTo>
                    <a:pt x="5735" y="343"/>
                  </a:moveTo>
                  <a:cubicBezTo>
                    <a:pt x="5930" y="343"/>
                    <a:pt x="6124" y="364"/>
                    <a:pt x="6322" y="410"/>
                  </a:cubicBezTo>
                  <a:cubicBezTo>
                    <a:pt x="6406" y="434"/>
                    <a:pt x="6477" y="458"/>
                    <a:pt x="6537" y="470"/>
                  </a:cubicBezTo>
                  <a:lnTo>
                    <a:pt x="6537" y="506"/>
                  </a:lnTo>
                  <a:lnTo>
                    <a:pt x="6537" y="5756"/>
                  </a:lnTo>
                  <a:cubicBezTo>
                    <a:pt x="6537" y="5869"/>
                    <a:pt x="6626" y="5926"/>
                    <a:pt x="6715" y="5926"/>
                  </a:cubicBezTo>
                  <a:cubicBezTo>
                    <a:pt x="6805" y="5926"/>
                    <a:pt x="6894" y="5869"/>
                    <a:pt x="6894" y="5756"/>
                  </a:cubicBezTo>
                  <a:lnTo>
                    <a:pt x="6894" y="625"/>
                  </a:lnTo>
                  <a:cubicBezTo>
                    <a:pt x="7192" y="756"/>
                    <a:pt x="7454" y="934"/>
                    <a:pt x="7716" y="1125"/>
                  </a:cubicBezTo>
                  <a:cubicBezTo>
                    <a:pt x="7989" y="1351"/>
                    <a:pt x="8275" y="1589"/>
                    <a:pt x="8549" y="1839"/>
                  </a:cubicBezTo>
                  <a:cubicBezTo>
                    <a:pt x="8513" y="1875"/>
                    <a:pt x="8501" y="1922"/>
                    <a:pt x="8501" y="1958"/>
                  </a:cubicBezTo>
                  <a:lnTo>
                    <a:pt x="8501" y="4220"/>
                  </a:lnTo>
                  <a:cubicBezTo>
                    <a:pt x="8501" y="4333"/>
                    <a:pt x="8591" y="4390"/>
                    <a:pt x="8680" y="4390"/>
                  </a:cubicBezTo>
                  <a:cubicBezTo>
                    <a:pt x="8769" y="4390"/>
                    <a:pt x="8859" y="4333"/>
                    <a:pt x="8859" y="4220"/>
                  </a:cubicBezTo>
                  <a:lnTo>
                    <a:pt x="8859" y="2137"/>
                  </a:lnTo>
                  <a:cubicBezTo>
                    <a:pt x="9275" y="2577"/>
                    <a:pt x="9632" y="3065"/>
                    <a:pt x="9894" y="3589"/>
                  </a:cubicBezTo>
                  <a:cubicBezTo>
                    <a:pt x="10406" y="4601"/>
                    <a:pt x="10454" y="5816"/>
                    <a:pt x="10109" y="6887"/>
                  </a:cubicBezTo>
                  <a:cubicBezTo>
                    <a:pt x="9835" y="7721"/>
                    <a:pt x="9299" y="8483"/>
                    <a:pt x="8632" y="9066"/>
                  </a:cubicBezTo>
                  <a:lnTo>
                    <a:pt x="8632" y="5339"/>
                  </a:lnTo>
                  <a:cubicBezTo>
                    <a:pt x="8632" y="5226"/>
                    <a:pt x="8543" y="5170"/>
                    <a:pt x="8454" y="5170"/>
                  </a:cubicBezTo>
                  <a:cubicBezTo>
                    <a:pt x="8364" y="5170"/>
                    <a:pt x="8275" y="5226"/>
                    <a:pt x="8275" y="5339"/>
                  </a:cubicBezTo>
                  <a:lnTo>
                    <a:pt x="8275" y="9340"/>
                  </a:lnTo>
                  <a:cubicBezTo>
                    <a:pt x="7894" y="9626"/>
                    <a:pt x="7454" y="9852"/>
                    <a:pt x="7001" y="9995"/>
                  </a:cubicBezTo>
                  <a:lnTo>
                    <a:pt x="7001" y="7352"/>
                  </a:lnTo>
                  <a:cubicBezTo>
                    <a:pt x="7001" y="7239"/>
                    <a:pt x="6912" y="7182"/>
                    <a:pt x="6823" y="7182"/>
                  </a:cubicBezTo>
                  <a:cubicBezTo>
                    <a:pt x="6733" y="7182"/>
                    <a:pt x="6644" y="7239"/>
                    <a:pt x="6644" y="7352"/>
                  </a:cubicBezTo>
                  <a:lnTo>
                    <a:pt x="6644" y="10090"/>
                  </a:lnTo>
                  <a:lnTo>
                    <a:pt x="6644" y="10102"/>
                  </a:lnTo>
                  <a:cubicBezTo>
                    <a:pt x="6430" y="10161"/>
                    <a:pt x="6203" y="10197"/>
                    <a:pt x="6001" y="10221"/>
                  </a:cubicBezTo>
                  <a:cubicBezTo>
                    <a:pt x="5878" y="10229"/>
                    <a:pt x="5755" y="10243"/>
                    <a:pt x="5627" y="10243"/>
                  </a:cubicBezTo>
                  <a:cubicBezTo>
                    <a:pt x="5570" y="10243"/>
                    <a:pt x="5512" y="10240"/>
                    <a:pt x="5453" y="10233"/>
                  </a:cubicBezTo>
                  <a:lnTo>
                    <a:pt x="5453" y="6649"/>
                  </a:lnTo>
                  <a:cubicBezTo>
                    <a:pt x="5453" y="6536"/>
                    <a:pt x="5364" y="6479"/>
                    <a:pt x="5275" y="6479"/>
                  </a:cubicBezTo>
                  <a:cubicBezTo>
                    <a:pt x="5185" y="6479"/>
                    <a:pt x="5096" y="6536"/>
                    <a:pt x="5096" y="6649"/>
                  </a:cubicBezTo>
                  <a:lnTo>
                    <a:pt x="5096" y="10221"/>
                  </a:lnTo>
                  <a:cubicBezTo>
                    <a:pt x="4679" y="10173"/>
                    <a:pt x="4263" y="10090"/>
                    <a:pt x="3870" y="9935"/>
                  </a:cubicBezTo>
                  <a:lnTo>
                    <a:pt x="3870" y="9911"/>
                  </a:lnTo>
                  <a:lnTo>
                    <a:pt x="3870" y="6947"/>
                  </a:lnTo>
                  <a:cubicBezTo>
                    <a:pt x="3870" y="6834"/>
                    <a:pt x="3780" y="6777"/>
                    <a:pt x="3691" y="6777"/>
                  </a:cubicBezTo>
                  <a:cubicBezTo>
                    <a:pt x="3602" y="6777"/>
                    <a:pt x="3513" y="6834"/>
                    <a:pt x="3513" y="6947"/>
                  </a:cubicBezTo>
                  <a:lnTo>
                    <a:pt x="3513" y="9804"/>
                  </a:lnTo>
                  <a:cubicBezTo>
                    <a:pt x="3024" y="9578"/>
                    <a:pt x="2572" y="9280"/>
                    <a:pt x="2191" y="8911"/>
                  </a:cubicBezTo>
                  <a:cubicBezTo>
                    <a:pt x="2239" y="8888"/>
                    <a:pt x="2262" y="8840"/>
                    <a:pt x="2262" y="8780"/>
                  </a:cubicBezTo>
                  <a:lnTo>
                    <a:pt x="2262" y="5411"/>
                  </a:lnTo>
                  <a:cubicBezTo>
                    <a:pt x="2262" y="5304"/>
                    <a:pt x="2173" y="5250"/>
                    <a:pt x="2084" y="5250"/>
                  </a:cubicBezTo>
                  <a:cubicBezTo>
                    <a:pt x="1995" y="5250"/>
                    <a:pt x="1905" y="5304"/>
                    <a:pt x="1905" y="5411"/>
                  </a:cubicBezTo>
                  <a:lnTo>
                    <a:pt x="1905" y="8626"/>
                  </a:lnTo>
                  <a:cubicBezTo>
                    <a:pt x="1667" y="8376"/>
                    <a:pt x="1477" y="8090"/>
                    <a:pt x="1298" y="7792"/>
                  </a:cubicBezTo>
                  <a:cubicBezTo>
                    <a:pt x="369" y="6161"/>
                    <a:pt x="596" y="4030"/>
                    <a:pt x="1727" y="2553"/>
                  </a:cubicBezTo>
                  <a:lnTo>
                    <a:pt x="1727" y="4185"/>
                  </a:lnTo>
                  <a:cubicBezTo>
                    <a:pt x="1727" y="4292"/>
                    <a:pt x="1816" y="4345"/>
                    <a:pt x="1905" y="4345"/>
                  </a:cubicBezTo>
                  <a:cubicBezTo>
                    <a:pt x="1995" y="4345"/>
                    <a:pt x="2084" y="4292"/>
                    <a:pt x="2084" y="4185"/>
                  </a:cubicBezTo>
                  <a:lnTo>
                    <a:pt x="2084" y="2244"/>
                  </a:lnTo>
                  <a:cubicBezTo>
                    <a:pt x="2084" y="2220"/>
                    <a:pt x="2072" y="2184"/>
                    <a:pt x="2072" y="2172"/>
                  </a:cubicBezTo>
                  <a:cubicBezTo>
                    <a:pt x="2120" y="2125"/>
                    <a:pt x="2155" y="2065"/>
                    <a:pt x="2203" y="2018"/>
                  </a:cubicBezTo>
                  <a:cubicBezTo>
                    <a:pt x="2632" y="1660"/>
                    <a:pt x="3096" y="1303"/>
                    <a:pt x="3584" y="1006"/>
                  </a:cubicBezTo>
                  <a:lnTo>
                    <a:pt x="3584" y="5518"/>
                  </a:lnTo>
                  <a:cubicBezTo>
                    <a:pt x="3584" y="5631"/>
                    <a:pt x="3673" y="5688"/>
                    <a:pt x="3763" y="5688"/>
                  </a:cubicBezTo>
                  <a:cubicBezTo>
                    <a:pt x="3852" y="5688"/>
                    <a:pt x="3941" y="5631"/>
                    <a:pt x="3941" y="5518"/>
                  </a:cubicBezTo>
                  <a:lnTo>
                    <a:pt x="3941" y="946"/>
                  </a:lnTo>
                  <a:cubicBezTo>
                    <a:pt x="3941" y="910"/>
                    <a:pt x="3929" y="863"/>
                    <a:pt x="3906" y="827"/>
                  </a:cubicBezTo>
                  <a:cubicBezTo>
                    <a:pt x="4156" y="696"/>
                    <a:pt x="4441" y="577"/>
                    <a:pt x="4703" y="494"/>
                  </a:cubicBezTo>
                  <a:cubicBezTo>
                    <a:pt x="4822" y="482"/>
                    <a:pt x="4941" y="446"/>
                    <a:pt x="5049" y="422"/>
                  </a:cubicBezTo>
                  <a:lnTo>
                    <a:pt x="5049" y="4613"/>
                  </a:lnTo>
                  <a:cubicBezTo>
                    <a:pt x="5049" y="4726"/>
                    <a:pt x="5138" y="4783"/>
                    <a:pt x="5227" y="4783"/>
                  </a:cubicBezTo>
                  <a:cubicBezTo>
                    <a:pt x="5316" y="4783"/>
                    <a:pt x="5406" y="4726"/>
                    <a:pt x="5406" y="4613"/>
                  </a:cubicBezTo>
                  <a:lnTo>
                    <a:pt x="5406" y="363"/>
                  </a:lnTo>
                  <a:cubicBezTo>
                    <a:pt x="5517" y="350"/>
                    <a:pt x="5626" y="343"/>
                    <a:pt x="5735" y="343"/>
                  </a:cubicBezTo>
                  <a:close/>
                  <a:moveTo>
                    <a:pt x="5593" y="0"/>
                  </a:moveTo>
                  <a:cubicBezTo>
                    <a:pt x="5430" y="0"/>
                    <a:pt x="5265" y="13"/>
                    <a:pt x="5096" y="41"/>
                  </a:cubicBezTo>
                  <a:cubicBezTo>
                    <a:pt x="3929" y="244"/>
                    <a:pt x="2917" y="982"/>
                    <a:pt x="1977" y="1756"/>
                  </a:cubicBezTo>
                  <a:lnTo>
                    <a:pt x="1965" y="1768"/>
                  </a:lnTo>
                  <a:cubicBezTo>
                    <a:pt x="1881" y="1851"/>
                    <a:pt x="1798" y="1910"/>
                    <a:pt x="1715" y="1982"/>
                  </a:cubicBezTo>
                  <a:cubicBezTo>
                    <a:pt x="1667" y="2006"/>
                    <a:pt x="1655" y="2053"/>
                    <a:pt x="1655" y="2089"/>
                  </a:cubicBezTo>
                  <a:cubicBezTo>
                    <a:pt x="405" y="3494"/>
                    <a:pt x="0" y="5625"/>
                    <a:pt x="703" y="7387"/>
                  </a:cubicBezTo>
                  <a:cubicBezTo>
                    <a:pt x="1417" y="9173"/>
                    <a:pt x="3191" y="10435"/>
                    <a:pt x="5096" y="10602"/>
                  </a:cubicBezTo>
                  <a:cubicBezTo>
                    <a:pt x="5127" y="10669"/>
                    <a:pt x="5191" y="10702"/>
                    <a:pt x="5255" y="10702"/>
                  </a:cubicBezTo>
                  <a:cubicBezTo>
                    <a:pt x="5316" y="10702"/>
                    <a:pt x="5377" y="10672"/>
                    <a:pt x="5406" y="10614"/>
                  </a:cubicBezTo>
                  <a:cubicBezTo>
                    <a:pt x="5442" y="10615"/>
                    <a:pt x="5478" y="10615"/>
                    <a:pt x="5514" y="10615"/>
                  </a:cubicBezTo>
                  <a:cubicBezTo>
                    <a:pt x="7487" y="10615"/>
                    <a:pt x="9362" y="9343"/>
                    <a:pt x="10192" y="7578"/>
                  </a:cubicBezTo>
                  <a:cubicBezTo>
                    <a:pt x="10668" y="6554"/>
                    <a:pt x="10787" y="5363"/>
                    <a:pt x="10490" y="4256"/>
                  </a:cubicBezTo>
                  <a:cubicBezTo>
                    <a:pt x="10180" y="3077"/>
                    <a:pt x="9347" y="2149"/>
                    <a:pt x="8466" y="1339"/>
                  </a:cubicBezTo>
                  <a:cubicBezTo>
                    <a:pt x="7647" y="593"/>
                    <a:pt x="6684" y="0"/>
                    <a:pt x="5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845325" y="2010450"/>
              <a:ext cx="91125" cy="89375"/>
            </a:xfrm>
            <a:custGeom>
              <a:rect b="b" l="l" r="r" t="t"/>
              <a:pathLst>
                <a:path extrusionOk="0" h="3575" w="3645">
                  <a:moveTo>
                    <a:pt x="1878" y="352"/>
                  </a:moveTo>
                  <a:cubicBezTo>
                    <a:pt x="2098" y="352"/>
                    <a:pt x="2303" y="438"/>
                    <a:pt x="2489" y="598"/>
                  </a:cubicBezTo>
                  <a:cubicBezTo>
                    <a:pt x="2727" y="788"/>
                    <a:pt x="2977" y="1026"/>
                    <a:pt x="3108" y="1312"/>
                  </a:cubicBezTo>
                  <a:cubicBezTo>
                    <a:pt x="3263" y="1598"/>
                    <a:pt x="3263" y="1931"/>
                    <a:pt x="3168" y="2229"/>
                  </a:cubicBezTo>
                  <a:cubicBezTo>
                    <a:pt x="3025" y="2741"/>
                    <a:pt x="2549" y="3122"/>
                    <a:pt x="2025" y="3205"/>
                  </a:cubicBezTo>
                  <a:cubicBezTo>
                    <a:pt x="1970" y="3212"/>
                    <a:pt x="1914" y="3216"/>
                    <a:pt x="1859" y="3216"/>
                  </a:cubicBezTo>
                  <a:cubicBezTo>
                    <a:pt x="1375" y="3216"/>
                    <a:pt x="889" y="2943"/>
                    <a:pt x="644" y="2526"/>
                  </a:cubicBezTo>
                  <a:cubicBezTo>
                    <a:pt x="334" y="1979"/>
                    <a:pt x="453" y="1264"/>
                    <a:pt x="894" y="836"/>
                  </a:cubicBezTo>
                  <a:cubicBezTo>
                    <a:pt x="1120" y="657"/>
                    <a:pt x="1358" y="467"/>
                    <a:pt x="1644" y="383"/>
                  </a:cubicBezTo>
                  <a:cubicBezTo>
                    <a:pt x="1723" y="362"/>
                    <a:pt x="1801" y="352"/>
                    <a:pt x="1878" y="352"/>
                  </a:cubicBezTo>
                  <a:close/>
                  <a:moveTo>
                    <a:pt x="1874" y="0"/>
                  </a:moveTo>
                  <a:cubicBezTo>
                    <a:pt x="1818" y="0"/>
                    <a:pt x="1761" y="5"/>
                    <a:pt x="1703" y="14"/>
                  </a:cubicBezTo>
                  <a:cubicBezTo>
                    <a:pt x="1299" y="74"/>
                    <a:pt x="965" y="336"/>
                    <a:pt x="656" y="586"/>
                  </a:cubicBezTo>
                  <a:cubicBezTo>
                    <a:pt x="632" y="598"/>
                    <a:pt x="608" y="633"/>
                    <a:pt x="584" y="645"/>
                  </a:cubicBezTo>
                  <a:cubicBezTo>
                    <a:pt x="548" y="669"/>
                    <a:pt x="537" y="693"/>
                    <a:pt x="537" y="717"/>
                  </a:cubicBezTo>
                  <a:cubicBezTo>
                    <a:pt x="132" y="1205"/>
                    <a:pt x="1" y="1907"/>
                    <a:pt x="251" y="2503"/>
                  </a:cubicBezTo>
                  <a:cubicBezTo>
                    <a:pt x="489" y="3134"/>
                    <a:pt x="1168" y="3574"/>
                    <a:pt x="1846" y="3574"/>
                  </a:cubicBezTo>
                  <a:cubicBezTo>
                    <a:pt x="2537" y="3574"/>
                    <a:pt x="3168" y="3146"/>
                    <a:pt x="3454" y="2515"/>
                  </a:cubicBezTo>
                  <a:cubicBezTo>
                    <a:pt x="3620" y="2157"/>
                    <a:pt x="3644" y="1741"/>
                    <a:pt x="3525" y="1372"/>
                  </a:cubicBezTo>
                  <a:cubicBezTo>
                    <a:pt x="3406" y="1002"/>
                    <a:pt x="3144" y="705"/>
                    <a:pt x="2858" y="455"/>
                  </a:cubicBezTo>
                  <a:cubicBezTo>
                    <a:pt x="2579" y="196"/>
                    <a:pt x="2246" y="0"/>
                    <a:pt x="18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837000" y="2546225"/>
              <a:ext cx="91400" cy="89375"/>
            </a:xfrm>
            <a:custGeom>
              <a:rect b="b" l="l" r="r" t="t"/>
              <a:pathLst>
                <a:path extrusionOk="0" h="3575" w="3656">
                  <a:moveTo>
                    <a:pt x="3048" y="1181"/>
                  </a:moveTo>
                  <a:lnTo>
                    <a:pt x="3132" y="1312"/>
                  </a:lnTo>
                  <a:cubicBezTo>
                    <a:pt x="3287" y="1586"/>
                    <a:pt x="3287" y="1919"/>
                    <a:pt x="3191" y="2241"/>
                  </a:cubicBezTo>
                  <a:cubicBezTo>
                    <a:pt x="3167" y="2336"/>
                    <a:pt x="3108" y="2443"/>
                    <a:pt x="3048" y="2550"/>
                  </a:cubicBezTo>
                  <a:lnTo>
                    <a:pt x="3048" y="1181"/>
                  </a:lnTo>
                  <a:close/>
                  <a:moveTo>
                    <a:pt x="917" y="836"/>
                  </a:moveTo>
                  <a:lnTo>
                    <a:pt x="917" y="2824"/>
                  </a:lnTo>
                  <a:cubicBezTo>
                    <a:pt x="810" y="2741"/>
                    <a:pt x="739" y="2634"/>
                    <a:pt x="667" y="2527"/>
                  </a:cubicBezTo>
                  <a:cubicBezTo>
                    <a:pt x="334" y="1979"/>
                    <a:pt x="465" y="1265"/>
                    <a:pt x="917" y="836"/>
                  </a:cubicBezTo>
                  <a:close/>
                  <a:moveTo>
                    <a:pt x="2120" y="395"/>
                  </a:moveTo>
                  <a:cubicBezTo>
                    <a:pt x="2251" y="431"/>
                    <a:pt x="2394" y="491"/>
                    <a:pt x="2513" y="598"/>
                  </a:cubicBezTo>
                  <a:cubicBezTo>
                    <a:pt x="2572" y="634"/>
                    <a:pt x="2632" y="693"/>
                    <a:pt x="2703" y="753"/>
                  </a:cubicBezTo>
                  <a:lnTo>
                    <a:pt x="2703" y="2920"/>
                  </a:lnTo>
                  <a:cubicBezTo>
                    <a:pt x="2536" y="3051"/>
                    <a:pt x="2334" y="3146"/>
                    <a:pt x="2120" y="3193"/>
                  </a:cubicBezTo>
                  <a:lnTo>
                    <a:pt x="2120" y="395"/>
                  </a:lnTo>
                  <a:close/>
                  <a:moveTo>
                    <a:pt x="1763" y="360"/>
                  </a:moveTo>
                  <a:lnTo>
                    <a:pt x="1763" y="395"/>
                  </a:lnTo>
                  <a:lnTo>
                    <a:pt x="1763" y="3217"/>
                  </a:lnTo>
                  <a:cubicBezTo>
                    <a:pt x="1596" y="3205"/>
                    <a:pt x="1417" y="3158"/>
                    <a:pt x="1274" y="3086"/>
                  </a:cubicBezTo>
                  <a:lnTo>
                    <a:pt x="1274" y="586"/>
                  </a:lnTo>
                  <a:cubicBezTo>
                    <a:pt x="1393" y="515"/>
                    <a:pt x="1524" y="431"/>
                    <a:pt x="1655" y="407"/>
                  </a:cubicBezTo>
                  <a:cubicBezTo>
                    <a:pt x="1691" y="372"/>
                    <a:pt x="1739" y="360"/>
                    <a:pt x="1763" y="360"/>
                  </a:cubicBezTo>
                  <a:close/>
                  <a:moveTo>
                    <a:pt x="1874" y="1"/>
                  </a:moveTo>
                  <a:cubicBezTo>
                    <a:pt x="1818" y="1"/>
                    <a:pt x="1761" y="5"/>
                    <a:pt x="1703" y="14"/>
                  </a:cubicBezTo>
                  <a:cubicBezTo>
                    <a:pt x="1298" y="74"/>
                    <a:pt x="977" y="336"/>
                    <a:pt x="655" y="586"/>
                  </a:cubicBezTo>
                  <a:cubicBezTo>
                    <a:pt x="631" y="598"/>
                    <a:pt x="620" y="634"/>
                    <a:pt x="584" y="645"/>
                  </a:cubicBezTo>
                  <a:cubicBezTo>
                    <a:pt x="560" y="669"/>
                    <a:pt x="536" y="693"/>
                    <a:pt x="536" y="717"/>
                  </a:cubicBezTo>
                  <a:cubicBezTo>
                    <a:pt x="143" y="1205"/>
                    <a:pt x="0" y="1908"/>
                    <a:pt x="262" y="2503"/>
                  </a:cubicBezTo>
                  <a:cubicBezTo>
                    <a:pt x="524" y="3146"/>
                    <a:pt x="1179" y="3574"/>
                    <a:pt x="1870" y="3574"/>
                  </a:cubicBezTo>
                  <a:cubicBezTo>
                    <a:pt x="2536" y="3574"/>
                    <a:pt x="3191" y="3134"/>
                    <a:pt x="3465" y="2515"/>
                  </a:cubicBezTo>
                  <a:cubicBezTo>
                    <a:pt x="3620" y="2158"/>
                    <a:pt x="3656" y="1741"/>
                    <a:pt x="3537" y="1372"/>
                  </a:cubicBezTo>
                  <a:cubicBezTo>
                    <a:pt x="3417" y="1003"/>
                    <a:pt x="3144" y="705"/>
                    <a:pt x="2870" y="455"/>
                  </a:cubicBezTo>
                  <a:cubicBezTo>
                    <a:pt x="2580" y="196"/>
                    <a:pt x="2245" y="1"/>
                    <a:pt x="18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1429325" y="2611650"/>
              <a:ext cx="145000" cy="141850"/>
            </a:xfrm>
            <a:custGeom>
              <a:rect b="b" l="l" r="r" t="t"/>
              <a:pathLst>
                <a:path extrusionOk="0" h="5674" w="5800">
                  <a:moveTo>
                    <a:pt x="3001" y="359"/>
                  </a:moveTo>
                  <a:cubicBezTo>
                    <a:pt x="3396" y="359"/>
                    <a:pt x="3766" y="525"/>
                    <a:pt x="4085" y="791"/>
                  </a:cubicBezTo>
                  <a:cubicBezTo>
                    <a:pt x="4192" y="874"/>
                    <a:pt x="4275" y="946"/>
                    <a:pt x="4370" y="1029"/>
                  </a:cubicBezTo>
                  <a:lnTo>
                    <a:pt x="1513" y="1029"/>
                  </a:lnTo>
                  <a:cubicBezTo>
                    <a:pt x="1834" y="779"/>
                    <a:pt x="2180" y="541"/>
                    <a:pt x="2584" y="422"/>
                  </a:cubicBezTo>
                  <a:cubicBezTo>
                    <a:pt x="2725" y="379"/>
                    <a:pt x="2865" y="359"/>
                    <a:pt x="3001" y="359"/>
                  </a:cubicBezTo>
                  <a:close/>
                  <a:moveTo>
                    <a:pt x="4692" y="1362"/>
                  </a:moveTo>
                  <a:cubicBezTo>
                    <a:pt x="4870" y="1553"/>
                    <a:pt x="5025" y="1779"/>
                    <a:pt x="5144" y="2005"/>
                  </a:cubicBezTo>
                  <a:cubicBezTo>
                    <a:pt x="5204" y="2089"/>
                    <a:pt x="5228" y="2184"/>
                    <a:pt x="5263" y="2279"/>
                  </a:cubicBezTo>
                  <a:lnTo>
                    <a:pt x="668" y="2279"/>
                  </a:lnTo>
                  <a:cubicBezTo>
                    <a:pt x="751" y="1958"/>
                    <a:pt x="918" y="1648"/>
                    <a:pt x="1144" y="1374"/>
                  </a:cubicBezTo>
                  <a:cubicBezTo>
                    <a:pt x="1156" y="1374"/>
                    <a:pt x="1168" y="1386"/>
                    <a:pt x="1180" y="1386"/>
                  </a:cubicBezTo>
                  <a:lnTo>
                    <a:pt x="4609" y="1386"/>
                  </a:lnTo>
                  <a:cubicBezTo>
                    <a:pt x="4632" y="1386"/>
                    <a:pt x="4668" y="1374"/>
                    <a:pt x="4692" y="1362"/>
                  </a:cubicBezTo>
                  <a:close/>
                  <a:moveTo>
                    <a:pt x="5335" y="2636"/>
                  </a:moveTo>
                  <a:cubicBezTo>
                    <a:pt x="5371" y="2898"/>
                    <a:pt x="5371" y="3160"/>
                    <a:pt x="5311" y="3410"/>
                  </a:cubicBezTo>
                  <a:cubicBezTo>
                    <a:pt x="5287" y="3410"/>
                    <a:pt x="5275" y="3398"/>
                    <a:pt x="5263" y="3398"/>
                  </a:cubicBezTo>
                  <a:lnTo>
                    <a:pt x="608" y="3398"/>
                  </a:lnTo>
                  <a:cubicBezTo>
                    <a:pt x="560" y="3148"/>
                    <a:pt x="560" y="2898"/>
                    <a:pt x="584" y="2636"/>
                  </a:cubicBezTo>
                  <a:close/>
                  <a:moveTo>
                    <a:pt x="5216" y="3755"/>
                  </a:moveTo>
                  <a:cubicBezTo>
                    <a:pt x="5144" y="3934"/>
                    <a:pt x="5049" y="4113"/>
                    <a:pt x="4930" y="4279"/>
                  </a:cubicBezTo>
                  <a:lnTo>
                    <a:pt x="1144" y="4279"/>
                  </a:lnTo>
                  <a:cubicBezTo>
                    <a:pt x="1096" y="4279"/>
                    <a:pt x="1049" y="4291"/>
                    <a:pt x="1025" y="4327"/>
                  </a:cubicBezTo>
                  <a:cubicBezTo>
                    <a:pt x="941" y="4244"/>
                    <a:pt x="906" y="4172"/>
                    <a:pt x="858" y="4089"/>
                  </a:cubicBezTo>
                  <a:cubicBezTo>
                    <a:pt x="799" y="3982"/>
                    <a:pt x="751" y="3863"/>
                    <a:pt x="703" y="3755"/>
                  </a:cubicBezTo>
                  <a:close/>
                  <a:moveTo>
                    <a:pt x="4609" y="4625"/>
                  </a:moveTo>
                  <a:cubicBezTo>
                    <a:pt x="4216" y="5006"/>
                    <a:pt x="3716" y="5256"/>
                    <a:pt x="3168" y="5303"/>
                  </a:cubicBezTo>
                  <a:cubicBezTo>
                    <a:pt x="3103" y="5309"/>
                    <a:pt x="3038" y="5312"/>
                    <a:pt x="2973" y="5312"/>
                  </a:cubicBezTo>
                  <a:cubicBezTo>
                    <a:pt x="2345" y="5312"/>
                    <a:pt x="1717" y="5056"/>
                    <a:pt x="1275" y="4625"/>
                  </a:cubicBezTo>
                  <a:close/>
                  <a:moveTo>
                    <a:pt x="2995" y="1"/>
                  </a:moveTo>
                  <a:cubicBezTo>
                    <a:pt x="2919" y="1"/>
                    <a:pt x="2842" y="6"/>
                    <a:pt x="2763" y="17"/>
                  </a:cubicBezTo>
                  <a:cubicBezTo>
                    <a:pt x="2120" y="112"/>
                    <a:pt x="1572" y="517"/>
                    <a:pt x="1072" y="934"/>
                  </a:cubicBezTo>
                  <a:lnTo>
                    <a:pt x="1060" y="934"/>
                  </a:lnTo>
                  <a:cubicBezTo>
                    <a:pt x="1060" y="934"/>
                    <a:pt x="1060" y="946"/>
                    <a:pt x="1049" y="946"/>
                  </a:cubicBezTo>
                  <a:cubicBezTo>
                    <a:pt x="1001" y="969"/>
                    <a:pt x="953" y="1017"/>
                    <a:pt x="930" y="1053"/>
                  </a:cubicBezTo>
                  <a:cubicBezTo>
                    <a:pt x="894" y="1076"/>
                    <a:pt x="882" y="1112"/>
                    <a:pt x="870" y="1136"/>
                  </a:cubicBezTo>
                  <a:cubicBezTo>
                    <a:pt x="227" y="1898"/>
                    <a:pt x="1" y="2993"/>
                    <a:pt x="382" y="3934"/>
                  </a:cubicBezTo>
                  <a:cubicBezTo>
                    <a:pt x="775" y="4934"/>
                    <a:pt x="1787" y="5637"/>
                    <a:pt x="2882" y="5672"/>
                  </a:cubicBezTo>
                  <a:cubicBezTo>
                    <a:pt x="2909" y="5673"/>
                    <a:pt x="2935" y="5674"/>
                    <a:pt x="2961" y="5674"/>
                  </a:cubicBezTo>
                  <a:cubicBezTo>
                    <a:pt x="4017" y="5674"/>
                    <a:pt x="5048" y="4982"/>
                    <a:pt x="5478" y="4029"/>
                  </a:cubicBezTo>
                  <a:cubicBezTo>
                    <a:pt x="5740" y="3470"/>
                    <a:pt x="5799" y="2839"/>
                    <a:pt x="5632" y="2255"/>
                  </a:cubicBezTo>
                  <a:cubicBezTo>
                    <a:pt x="5454" y="1624"/>
                    <a:pt x="5025" y="1136"/>
                    <a:pt x="4549" y="719"/>
                  </a:cubicBezTo>
                  <a:cubicBezTo>
                    <a:pt x="4096" y="309"/>
                    <a:pt x="3578" y="1"/>
                    <a:pt x="29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1341825" y="2000000"/>
              <a:ext cx="119375" cy="117375"/>
            </a:xfrm>
            <a:custGeom>
              <a:rect b="b" l="l" r="r" t="t"/>
              <a:pathLst>
                <a:path extrusionOk="0" h="4695" w="4775">
                  <a:moveTo>
                    <a:pt x="2424" y="376"/>
                  </a:moveTo>
                  <a:cubicBezTo>
                    <a:pt x="2736" y="376"/>
                    <a:pt x="3031" y="504"/>
                    <a:pt x="3298" y="718"/>
                  </a:cubicBezTo>
                  <a:cubicBezTo>
                    <a:pt x="3632" y="992"/>
                    <a:pt x="3965" y="1313"/>
                    <a:pt x="4168" y="1682"/>
                  </a:cubicBezTo>
                  <a:cubicBezTo>
                    <a:pt x="4358" y="2087"/>
                    <a:pt x="4382" y="2563"/>
                    <a:pt x="4251" y="2980"/>
                  </a:cubicBezTo>
                  <a:cubicBezTo>
                    <a:pt x="4025" y="3683"/>
                    <a:pt x="3394" y="4230"/>
                    <a:pt x="2655" y="4337"/>
                  </a:cubicBezTo>
                  <a:cubicBezTo>
                    <a:pt x="2574" y="4349"/>
                    <a:pt x="2492" y="4355"/>
                    <a:pt x="2411" y="4355"/>
                  </a:cubicBezTo>
                  <a:cubicBezTo>
                    <a:pt x="1749" y="4355"/>
                    <a:pt x="1088" y="3980"/>
                    <a:pt x="739" y="3397"/>
                  </a:cubicBezTo>
                  <a:cubicBezTo>
                    <a:pt x="298" y="2635"/>
                    <a:pt x="477" y="1647"/>
                    <a:pt x="1084" y="1051"/>
                  </a:cubicBezTo>
                  <a:cubicBezTo>
                    <a:pt x="1393" y="789"/>
                    <a:pt x="1727" y="539"/>
                    <a:pt x="2108" y="420"/>
                  </a:cubicBezTo>
                  <a:cubicBezTo>
                    <a:pt x="2215" y="391"/>
                    <a:pt x="2321" y="376"/>
                    <a:pt x="2424" y="376"/>
                  </a:cubicBezTo>
                  <a:close/>
                  <a:moveTo>
                    <a:pt x="2443" y="0"/>
                  </a:moveTo>
                  <a:cubicBezTo>
                    <a:pt x="2372" y="0"/>
                    <a:pt x="2300" y="5"/>
                    <a:pt x="2227" y="16"/>
                  </a:cubicBezTo>
                  <a:cubicBezTo>
                    <a:pt x="1691" y="123"/>
                    <a:pt x="1251" y="456"/>
                    <a:pt x="846" y="789"/>
                  </a:cubicBezTo>
                  <a:cubicBezTo>
                    <a:pt x="798" y="837"/>
                    <a:pt x="774" y="849"/>
                    <a:pt x="739" y="885"/>
                  </a:cubicBezTo>
                  <a:cubicBezTo>
                    <a:pt x="715" y="908"/>
                    <a:pt x="691" y="944"/>
                    <a:pt x="691" y="956"/>
                  </a:cubicBezTo>
                  <a:cubicBezTo>
                    <a:pt x="155" y="1599"/>
                    <a:pt x="0" y="2540"/>
                    <a:pt x="322" y="3314"/>
                  </a:cubicBezTo>
                  <a:cubicBezTo>
                    <a:pt x="667" y="4123"/>
                    <a:pt x="1524" y="4695"/>
                    <a:pt x="2417" y="4695"/>
                  </a:cubicBezTo>
                  <a:cubicBezTo>
                    <a:pt x="3310" y="4695"/>
                    <a:pt x="4168" y="4111"/>
                    <a:pt x="4525" y="3314"/>
                  </a:cubicBezTo>
                  <a:cubicBezTo>
                    <a:pt x="4727" y="2849"/>
                    <a:pt x="4775" y="2302"/>
                    <a:pt x="4608" y="1801"/>
                  </a:cubicBezTo>
                  <a:cubicBezTo>
                    <a:pt x="4465" y="1313"/>
                    <a:pt x="4108" y="932"/>
                    <a:pt x="3727" y="587"/>
                  </a:cubicBezTo>
                  <a:cubicBezTo>
                    <a:pt x="3363" y="243"/>
                    <a:pt x="2935" y="0"/>
                    <a:pt x="2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1264200" y="2425725"/>
              <a:ext cx="179750" cy="169450"/>
            </a:xfrm>
            <a:custGeom>
              <a:rect b="b" l="l" r="r" t="t"/>
              <a:pathLst>
                <a:path extrusionOk="0" h="6778" w="7190">
                  <a:moveTo>
                    <a:pt x="270" y="1"/>
                  </a:moveTo>
                  <a:cubicBezTo>
                    <a:pt x="124" y="1"/>
                    <a:pt x="1" y="186"/>
                    <a:pt x="141" y="298"/>
                  </a:cubicBezTo>
                  <a:cubicBezTo>
                    <a:pt x="2391" y="2179"/>
                    <a:pt x="4510" y="4203"/>
                    <a:pt x="6475" y="6370"/>
                  </a:cubicBezTo>
                  <a:cubicBezTo>
                    <a:pt x="6165" y="6323"/>
                    <a:pt x="5868" y="6287"/>
                    <a:pt x="5558" y="6239"/>
                  </a:cubicBezTo>
                  <a:cubicBezTo>
                    <a:pt x="5546" y="6238"/>
                    <a:pt x="5535" y="6237"/>
                    <a:pt x="5523" y="6237"/>
                  </a:cubicBezTo>
                  <a:cubicBezTo>
                    <a:pt x="5440" y="6237"/>
                    <a:pt x="5363" y="6275"/>
                    <a:pt x="5332" y="6358"/>
                  </a:cubicBezTo>
                  <a:cubicBezTo>
                    <a:pt x="5308" y="6442"/>
                    <a:pt x="5368" y="6561"/>
                    <a:pt x="5451" y="6585"/>
                  </a:cubicBezTo>
                  <a:cubicBezTo>
                    <a:pt x="5915" y="6644"/>
                    <a:pt x="6356" y="6704"/>
                    <a:pt x="6820" y="6775"/>
                  </a:cubicBezTo>
                  <a:cubicBezTo>
                    <a:pt x="6832" y="6777"/>
                    <a:pt x="6844" y="6777"/>
                    <a:pt x="6855" y="6777"/>
                  </a:cubicBezTo>
                  <a:cubicBezTo>
                    <a:pt x="6938" y="6777"/>
                    <a:pt x="7015" y="6740"/>
                    <a:pt x="7046" y="6656"/>
                  </a:cubicBezTo>
                  <a:cubicBezTo>
                    <a:pt x="7165" y="6037"/>
                    <a:pt x="7189" y="5418"/>
                    <a:pt x="7165" y="4799"/>
                  </a:cubicBezTo>
                  <a:cubicBezTo>
                    <a:pt x="7159" y="4686"/>
                    <a:pt x="7067" y="4629"/>
                    <a:pt x="6978" y="4629"/>
                  </a:cubicBezTo>
                  <a:cubicBezTo>
                    <a:pt x="6889" y="4629"/>
                    <a:pt x="6802" y="4686"/>
                    <a:pt x="6808" y="4799"/>
                  </a:cubicBezTo>
                  <a:cubicBezTo>
                    <a:pt x="6832" y="5239"/>
                    <a:pt x="6820" y="5704"/>
                    <a:pt x="6761" y="6144"/>
                  </a:cubicBezTo>
                  <a:cubicBezTo>
                    <a:pt x="4784" y="3977"/>
                    <a:pt x="2653" y="1941"/>
                    <a:pt x="391" y="48"/>
                  </a:cubicBezTo>
                  <a:cubicBezTo>
                    <a:pt x="352" y="15"/>
                    <a:pt x="310" y="1"/>
                    <a:pt x="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957850" y="2108400"/>
              <a:ext cx="64575" cy="64950"/>
            </a:xfrm>
            <a:custGeom>
              <a:rect b="b" l="l" r="r" t="t"/>
              <a:pathLst>
                <a:path extrusionOk="0" h="2598" w="2583">
                  <a:moveTo>
                    <a:pt x="1352" y="0"/>
                  </a:moveTo>
                  <a:cubicBezTo>
                    <a:pt x="1346" y="0"/>
                    <a:pt x="1340" y="1"/>
                    <a:pt x="1334" y="1"/>
                  </a:cubicBezTo>
                  <a:cubicBezTo>
                    <a:pt x="977" y="49"/>
                    <a:pt x="619" y="73"/>
                    <a:pt x="262" y="121"/>
                  </a:cubicBezTo>
                  <a:cubicBezTo>
                    <a:pt x="155" y="132"/>
                    <a:pt x="84" y="204"/>
                    <a:pt x="84" y="299"/>
                  </a:cubicBezTo>
                  <a:cubicBezTo>
                    <a:pt x="12" y="359"/>
                    <a:pt x="0" y="466"/>
                    <a:pt x="84" y="537"/>
                  </a:cubicBezTo>
                  <a:cubicBezTo>
                    <a:pt x="238" y="954"/>
                    <a:pt x="381" y="1371"/>
                    <a:pt x="548" y="1776"/>
                  </a:cubicBezTo>
                  <a:cubicBezTo>
                    <a:pt x="582" y="1858"/>
                    <a:pt x="651" y="1895"/>
                    <a:pt x="718" y="1895"/>
                  </a:cubicBezTo>
                  <a:cubicBezTo>
                    <a:pt x="818" y="1895"/>
                    <a:pt x="915" y="1815"/>
                    <a:pt x="893" y="1680"/>
                  </a:cubicBezTo>
                  <a:cubicBezTo>
                    <a:pt x="858" y="1502"/>
                    <a:pt x="810" y="1311"/>
                    <a:pt x="750" y="1133"/>
                  </a:cubicBezTo>
                  <a:lnTo>
                    <a:pt x="750" y="1133"/>
                  </a:lnTo>
                  <a:cubicBezTo>
                    <a:pt x="1250" y="1597"/>
                    <a:pt x="1739" y="2049"/>
                    <a:pt x="2203" y="2549"/>
                  </a:cubicBezTo>
                  <a:cubicBezTo>
                    <a:pt x="2237" y="2584"/>
                    <a:pt x="2276" y="2598"/>
                    <a:pt x="2315" y="2598"/>
                  </a:cubicBezTo>
                  <a:cubicBezTo>
                    <a:pt x="2452" y="2598"/>
                    <a:pt x="2583" y="2417"/>
                    <a:pt x="2453" y="2287"/>
                  </a:cubicBezTo>
                  <a:cubicBezTo>
                    <a:pt x="1846" y="1656"/>
                    <a:pt x="1179" y="1025"/>
                    <a:pt x="512" y="442"/>
                  </a:cubicBezTo>
                  <a:cubicBezTo>
                    <a:pt x="786" y="418"/>
                    <a:pt x="1048" y="382"/>
                    <a:pt x="1334" y="359"/>
                  </a:cubicBezTo>
                  <a:cubicBezTo>
                    <a:pt x="1417" y="347"/>
                    <a:pt x="1512" y="287"/>
                    <a:pt x="1512" y="180"/>
                  </a:cubicBezTo>
                  <a:cubicBezTo>
                    <a:pt x="1512" y="90"/>
                    <a:pt x="1449" y="0"/>
                    <a:pt x="1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947725" y="2437775"/>
              <a:ext cx="102075" cy="99900"/>
            </a:xfrm>
            <a:custGeom>
              <a:rect b="b" l="l" r="r" t="t"/>
              <a:pathLst>
                <a:path extrusionOk="0" h="3996" w="4083">
                  <a:moveTo>
                    <a:pt x="3824" y="1"/>
                  </a:moveTo>
                  <a:cubicBezTo>
                    <a:pt x="3783" y="1"/>
                    <a:pt x="3741" y="17"/>
                    <a:pt x="3703" y="54"/>
                  </a:cubicBezTo>
                  <a:lnTo>
                    <a:pt x="489" y="3269"/>
                  </a:lnTo>
                  <a:cubicBezTo>
                    <a:pt x="441" y="3031"/>
                    <a:pt x="405" y="2793"/>
                    <a:pt x="370" y="2555"/>
                  </a:cubicBezTo>
                  <a:cubicBezTo>
                    <a:pt x="358" y="2471"/>
                    <a:pt x="298" y="2376"/>
                    <a:pt x="191" y="2376"/>
                  </a:cubicBezTo>
                  <a:cubicBezTo>
                    <a:pt x="108" y="2376"/>
                    <a:pt x="1" y="2447"/>
                    <a:pt x="12" y="2555"/>
                  </a:cubicBezTo>
                  <a:cubicBezTo>
                    <a:pt x="48" y="2900"/>
                    <a:pt x="108" y="3221"/>
                    <a:pt x="203" y="3555"/>
                  </a:cubicBezTo>
                  <a:cubicBezTo>
                    <a:pt x="108" y="3674"/>
                    <a:pt x="191" y="3817"/>
                    <a:pt x="298" y="3852"/>
                  </a:cubicBezTo>
                  <a:lnTo>
                    <a:pt x="298" y="3864"/>
                  </a:lnTo>
                  <a:cubicBezTo>
                    <a:pt x="322" y="3936"/>
                    <a:pt x="382" y="3995"/>
                    <a:pt x="477" y="3995"/>
                  </a:cubicBezTo>
                  <a:lnTo>
                    <a:pt x="2084" y="3995"/>
                  </a:lnTo>
                  <a:cubicBezTo>
                    <a:pt x="2310" y="3995"/>
                    <a:pt x="2310" y="3638"/>
                    <a:pt x="2084" y="3638"/>
                  </a:cubicBezTo>
                  <a:lnTo>
                    <a:pt x="620" y="3638"/>
                  </a:lnTo>
                  <a:lnTo>
                    <a:pt x="3953" y="304"/>
                  </a:lnTo>
                  <a:cubicBezTo>
                    <a:pt x="4082" y="185"/>
                    <a:pt x="3962" y="1"/>
                    <a:pt x="3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1266250" y="2131200"/>
              <a:ext cx="55050" cy="58525"/>
            </a:xfrm>
            <a:custGeom>
              <a:rect b="b" l="l" r="r" t="t"/>
              <a:pathLst>
                <a:path extrusionOk="0" h="2341" w="2202">
                  <a:moveTo>
                    <a:pt x="1099" y="1"/>
                  </a:moveTo>
                  <a:cubicBezTo>
                    <a:pt x="1020" y="1"/>
                    <a:pt x="946" y="55"/>
                    <a:pt x="916" y="125"/>
                  </a:cubicBezTo>
                  <a:cubicBezTo>
                    <a:pt x="892" y="221"/>
                    <a:pt x="952" y="328"/>
                    <a:pt x="1035" y="352"/>
                  </a:cubicBezTo>
                  <a:cubicBezTo>
                    <a:pt x="1093" y="370"/>
                    <a:pt x="1150" y="376"/>
                    <a:pt x="1206" y="376"/>
                  </a:cubicBezTo>
                  <a:cubicBezTo>
                    <a:pt x="1299" y="376"/>
                    <a:pt x="1391" y="359"/>
                    <a:pt x="1487" y="352"/>
                  </a:cubicBezTo>
                  <a:lnTo>
                    <a:pt x="1666" y="352"/>
                  </a:lnTo>
                  <a:cubicBezTo>
                    <a:pt x="1666" y="352"/>
                    <a:pt x="1678" y="352"/>
                    <a:pt x="1678" y="363"/>
                  </a:cubicBezTo>
                  <a:lnTo>
                    <a:pt x="1690" y="387"/>
                  </a:lnTo>
                  <a:cubicBezTo>
                    <a:pt x="1690" y="387"/>
                    <a:pt x="1716" y="414"/>
                    <a:pt x="1709" y="414"/>
                  </a:cubicBezTo>
                  <a:cubicBezTo>
                    <a:pt x="1707" y="414"/>
                    <a:pt x="1705" y="413"/>
                    <a:pt x="1702" y="411"/>
                  </a:cubicBezTo>
                  <a:cubicBezTo>
                    <a:pt x="1190" y="959"/>
                    <a:pt x="654" y="1495"/>
                    <a:pt x="130" y="2030"/>
                  </a:cubicBezTo>
                  <a:cubicBezTo>
                    <a:pt x="0" y="2160"/>
                    <a:pt x="131" y="2341"/>
                    <a:pt x="268" y="2341"/>
                  </a:cubicBezTo>
                  <a:cubicBezTo>
                    <a:pt x="307" y="2341"/>
                    <a:pt x="346" y="2326"/>
                    <a:pt x="380" y="2292"/>
                  </a:cubicBezTo>
                  <a:lnTo>
                    <a:pt x="1785" y="887"/>
                  </a:lnTo>
                  <a:lnTo>
                    <a:pt x="1785" y="923"/>
                  </a:lnTo>
                  <a:cubicBezTo>
                    <a:pt x="1797" y="1114"/>
                    <a:pt x="1821" y="1316"/>
                    <a:pt x="1845" y="1518"/>
                  </a:cubicBezTo>
                  <a:cubicBezTo>
                    <a:pt x="1857" y="1602"/>
                    <a:pt x="1916" y="1697"/>
                    <a:pt x="2023" y="1697"/>
                  </a:cubicBezTo>
                  <a:cubicBezTo>
                    <a:pt x="2107" y="1697"/>
                    <a:pt x="2202" y="1614"/>
                    <a:pt x="2202" y="1518"/>
                  </a:cubicBezTo>
                  <a:cubicBezTo>
                    <a:pt x="2178" y="1256"/>
                    <a:pt x="2154" y="1006"/>
                    <a:pt x="2142" y="756"/>
                  </a:cubicBezTo>
                  <a:cubicBezTo>
                    <a:pt x="2142" y="733"/>
                    <a:pt x="2119" y="709"/>
                    <a:pt x="2119" y="697"/>
                  </a:cubicBezTo>
                  <a:cubicBezTo>
                    <a:pt x="2119" y="637"/>
                    <a:pt x="2107" y="578"/>
                    <a:pt x="2107" y="518"/>
                  </a:cubicBezTo>
                  <a:cubicBezTo>
                    <a:pt x="2119" y="471"/>
                    <a:pt x="2107" y="423"/>
                    <a:pt x="2083" y="387"/>
                  </a:cubicBezTo>
                  <a:lnTo>
                    <a:pt x="2035" y="244"/>
                  </a:lnTo>
                  <a:cubicBezTo>
                    <a:pt x="1940" y="66"/>
                    <a:pt x="1761" y="6"/>
                    <a:pt x="1571" y="6"/>
                  </a:cubicBezTo>
                  <a:cubicBezTo>
                    <a:pt x="1499" y="6"/>
                    <a:pt x="1428" y="30"/>
                    <a:pt x="1345" y="30"/>
                  </a:cubicBezTo>
                  <a:lnTo>
                    <a:pt x="1166" y="30"/>
                  </a:lnTo>
                  <a:cubicBezTo>
                    <a:pt x="1154" y="30"/>
                    <a:pt x="1142" y="30"/>
                    <a:pt x="1142" y="6"/>
                  </a:cubicBezTo>
                  <a:cubicBezTo>
                    <a:pt x="1128" y="3"/>
                    <a:pt x="1113" y="1"/>
                    <a:pt x="1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1127500" y="2510175"/>
              <a:ext cx="21600" cy="62350"/>
            </a:xfrm>
            <a:custGeom>
              <a:rect b="b" l="l" r="r" t="t"/>
              <a:pathLst>
                <a:path extrusionOk="0" h="2494" w="864">
                  <a:moveTo>
                    <a:pt x="249" y="1"/>
                  </a:moveTo>
                  <a:cubicBezTo>
                    <a:pt x="159" y="1"/>
                    <a:pt x="66" y="57"/>
                    <a:pt x="60" y="171"/>
                  </a:cubicBezTo>
                  <a:cubicBezTo>
                    <a:pt x="1" y="944"/>
                    <a:pt x="156" y="1695"/>
                    <a:pt x="489" y="2397"/>
                  </a:cubicBezTo>
                  <a:cubicBezTo>
                    <a:pt x="523" y="2465"/>
                    <a:pt x="577" y="2494"/>
                    <a:pt x="631" y="2494"/>
                  </a:cubicBezTo>
                  <a:cubicBezTo>
                    <a:pt x="746" y="2494"/>
                    <a:pt x="863" y="2364"/>
                    <a:pt x="799" y="2218"/>
                  </a:cubicBezTo>
                  <a:cubicBezTo>
                    <a:pt x="501" y="1576"/>
                    <a:pt x="370" y="861"/>
                    <a:pt x="430" y="171"/>
                  </a:cubicBezTo>
                  <a:cubicBezTo>
                    <a:pt x="430" y="57"/>
                    <a:pt x="340" y="1"/>
                    <a:pt x="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1162325" y="2602650"/>
              <a:ext cx="46550" cy="48525"/>
            </a:xfrm>
            <a:custGeom>
              <a:rect b="b" l="l" r="r" t="t"/>
              <a:pathLst>
                <a:path extrusionOk="0" h="1941" w="1862">
                  <a:moveTo>
                    <a:pt x="194" y="1"/>
                  </a:moveTo>
                  <a:cubicBezTo>
                    <a:pt x="163" y="1"/>
                    <a:pt x="133" y="7"/>
                    <a:pt x="108" y="20"/>
                  </a:cubicBezTo>
                  <a:cubicBezTo>
                    <a:pt x="13" y="67"/>
                    <a:pt x="1" y="186"/>
                    <a:pt x="49" y="258"/>
                  </a:cubicBezTo>
                  <a:cubicBezTo>
                    <a:pt x="370" y="936"/>
                    <a:pt x="894" y="1496"/>
                    <a:pt x="1513" y="1913"/>
                  </a:cubicBezTo>
                  <a:cubicBezTo>
                    <a:pt x="1546" y="1932"/>
                    <a:pt x="1578" y="1940"/>
                    <a:pt x="1607" y="1940"/>
                  </a:cubicBezTo>
                  <a:cubicBezTo>
                    <a:pt x="1763" y="1940"/>
                    <a:pt x="1861" y="1713"/>
                    <a:pt x="1692" y="1603"/>
                  </a:cubicBezTo>
                  <a:cubicBezTo>
                    <a:pt x="1120" y="1234"/>
                    <a:pt x="656" y="698"/>
                    <a:pt x="346" y="79"/>
                  </a:cubicBezTo>
                  <a:cubicBezTo>
                    <a:pt x="315" y="25"/>
                    <a:pt x="253" y="1"/>
                    <a:pt x="1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1247600" y="2673925"/>
              <a:ext cx="70075" cy="30250"/>
            </a:xfrm>
            <a:custGeom>
              <a:rect b="b" l="l" r="r" t="t"/>
              <a:pathLst>
                <a:path extrusionOk="0" h="1210" w="2803">
                  <a:moveTo>
                    <a:pt x="256" y="0"/>
                  </a:moveTo>
                  <a:cubicBezTo>
                    <a:pt x="104" y="0"/>
                    <a:pt x="0" y="247"/>
                    <a:pt x="162" y="348"/>
                  </a:cubicBezTo>
                  <a:cubicBezTo>
                    <a:pt x="876" y="764"/>
                    <a:pt x="1662" y="1062"/>
                    <a:pt x="2495" y="1205"/>
                  </a:cubicBezTo>
                  <a:cubicBezTo>
                    <a:pt x="2510" y="1208"/>
                    <a:pt x="2524" y="1209"/>
                    <a:pt x="2537" y="1209"/>
                  </a:cubicBezTo>
                  <a:cubicBezTo>
                    <a:pt x="2733" y="1209"/>
                    <a:pt x="2802" y="904"/>
                    <a:pt x="2591" y="860"/>
                  </a:cubicBezTo>
                  <a:cubicBezTo>
                    <a:pt x="1793" y="717"/>
                    <a:pt x="1043" y="431"/>
                    <a:pt x="340" y="26"/>
                  </a:cubicBezTo>
                  <a:cubicBezTo>
                    <a:pt x="311" y="8"/>
                    <a:pt x="283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1348375" y="2704025"/>
              <a:ext cx="52100" cy="8975"/>
            </a:xfrm>
            <a:custGeom>
              <a:rect b="b" l="l" r="r" t="t"/>
              <a:pathLst>
                <a:path extrusionOk="0" h="359" w="2084">
                  <a:moveTo>
                    <a:pt x="227" y="1"/>
                  </a:moveTo>
                  <a:cubicBezTo>
                    <a:pt x="0" y="1"/>
                    <a:pt x="0" y="358"/>
                    <a:pt x="227" y="358"/>
                  </a:cubicBezTo>
                  <a:lnTo>
                    <a:pt x="1858" y="358"/>
                  </a:lnTo>
                  <a:cubicBezTo>
                    <a:pt x="2084" y="346"/>
                    <a:pt x="2084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1123950" y="2100425"/>
              <a:ext cx="15800" cy="48200"/>
            </a:xfrm>
            <a:custGeom>
              <a:rect b="b" l="l" r="r" t="t"/>
              <a:pathLst>
                <a:path extrusionOk="0" h="1928" w="632">
                  <a:moveTo>
                    <a:pt x="420" y="0"/>
                  </a:moveTo>
                  <a:cubicBezTo>
                    <a:pt x="346" y="0"/>
                    <a:pt x="281" y="54"/>
                    <a:pt x="262" y="130"/>
                  </a:cubicBezTo>
                  <a:cubicBezTo>
                    <a:pt x="83" y="642"/>
                    <a:pt x="0" y="1202"/>
                    <a:pt x="60" y="1749"/>
                  </a:cubicBezTo>
                  <a:cubicBezTo>
                    <a:pt x="83" y="1833"/>
                    <a:pt x="143" y="1928"/>
                    <a:pt x="238" y="1928"/>
                  </a:cubicBezTo>
                  <a:cubicBezTo>
                    <a:pt x="333" y="1928"/>
                    <a:pt x="441" y="1856"/>
                    <a:pt x="417" y="1749"/>
                  </a:cubicBezTo>
                  <a:cubicBezTo>
                    <a:pt x="357" y="1225"/>
                    <a:pt x="429" y="725"/>
                    <a:pt x="595" y="225"/>
                  </a:cubicBezTo>
                  <a:cubicBezTo>
                    <a:pt x="631" y="142"/>
                    <a:pt x="572" y="35"/>
                    <a:pt x="476" y="11"/>
                  </a:cubicBezTo>
                  <a:cubicBezTo>
                    <a:pt x="457" y="4"/>
                    <a:pt x="438" y="0"/>
                    <a:pt x="4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1146550" y="2027225"/>
              <a:ext cx="31000" cy="36000"/>
            </a:xfrm>
            <a:custGeom>
              <a:rect b="b" l="l" r="r" t="t"/>
              <a:pathLst>
                <a:path extrusionOk="0" h="1440" w="1240">
                  <a:moveTo>
                    <a:pt x="1044" y="1"/>
                  </a:moveTo>
                  <a:cubicBezTo>
                    <a:pt x="1027" y="1"/>
                    <a:pt x="1008" y="4"/>
                    <a:pt x="989" y="10"/>
                  </a:cubicBezTo>
                  <a:cubicBezTo>
                    <a:pt x="453" y="224"/>
                    <a:pt x="84" y="701"/>
                    <a:pt x="25" y="1260"/>
                  </a:cubicBezTo>
                  <a:cubicBezTo>
                    <a:pt x="1" y="1355"/>
                    <a:pt x="108" y="1439"/>
                    <a:pt x="203" y="1439"/>
                  </a:cubicBezTo>
                  <a:cubicBezTo>
                    <a:pt x="209" y="1440"/>
                    <a:pt x="214" y="1440"/>
                    <a:pt x="219" y="1440"/>
                  </a:cubicBezTo>
                  <a:cubicBezTo>
                    <a:pt x="294" y="1440"/>
                    <a:pt x="348" y="1361"/>
                    <a:pt x="370" y="1272"/>
                  </a:cubicBezTo>
                  <a:cubicBezTo>
                    <a:pt x="370" y="1236"/>
                    <a:pt x="370" y="1224"/>
                    <a:pt x="382" y="1213"/>
                  </a:cubicBezTo>
                  <a:cubicBezTo>
                    <a:pt x="382" y="1177"/>
                    <a:pt x="394" y="1153"/>
                    <a:pt x="394" y="1117"/>
                  </a:cubicBezTo>
                  <a:cubicBezTo>
                    <a:pt x="394" y="1093"/>
                    <a:pt x="406" y="1058"/>
                    <a:pt x="418" y="1034"/>
                  </a:cubicBezTo>
                  <a:cubicBezTo>
                    <a:pt x="418" y="1010"/>
                    <a:pt x="441" y="998"/>
                    <a:pt x="441" y="998"/>
                  </a:cubicBezTo>
                  <a:cubicBezTo>
                    <a:pt x="441" y="998"/>
                    <a:pt x="441" y="986"/>
                    <a:pt x="453" y="986"/>
                  </a:cubicBezTo>
                  <a:cubicBezTo>
                    <a:pt x="465" y="939"/>
                    <a:pt x="501" y="891"/>
                    <a:pt x="525" y="855"/>
                  </a:cubicBezTo>
                  <a:cubicBezTo>
                    <a:pt x="537" y="820"/>
                    <a:pt x="560" y="808"/>
                    <a:pt x="572" y="772"/>
                  </a:cubicBezTo>
                  <a:cubicBezTo>
                    <a:pt x="572" y="760"/>
                    <a:pt x="584" y="760"/>
                    <a:pt x="596" y="748"/>
                  </a:cubicBezTo>
                  <a:cubicBezTo>
                    <a:pt x="596" y="748"/>
                    <a:pt x="620" y="736"/>
                    <a:pt x="620" y="712"/>
                  </a:cubicBezTo>
                  <a:lnTo>
                    <a:pt x="632" y="701"/>
                  </a:lnTo>
                  <a:cubicBezTo>
                    <a:pt x="644" y="689"/>
                    <a:pt x="644" y="677"/>
                    <a:pt x="656" y="677"/>
                  </a:cubicBezTo>
                  <a:cubicBezTo>
                    <a:pt x="680" y="653"/>
                    <a:pt x="691" y="629"/>
                    <a:pt x="715" y="617"/>
                  </a:cubicBezTo>
                  <a:lnTo>
                    <a:pt x="775" y="558"/>
                  </a:lnTo>
                  <a:lnTo>
                    <a:pt x="811" y="522"/>
                  </a:lnTo>
                  <a:lnTo>
                    <a:pt x="822" y="510"/>
                  </a:lnTo>
                  <a:lnTo>
                    <a:pt x="953" y="415"/>
                  </a:lnTo>
                  <a:cubicBezTo>
                    <a:pt x="989" y="403"/>
                    <a:pt x="1001" y="391"/>
                    <a:pt x="1037" y="391"/>
                  </a:cubicBezTo>
                  <a:cubicBezTo>
                    <a:pt x="1049" y="391"/>
                    <a:pt x="1049" y="379"/>
                    <a:pt x="1061" y="379"/>
                  </a:cubicBezTo>
                  <a:cubicBezTo>
                    <a:pt x="1061" y="379"/>
                    <a:pt x="1072" y="379"/>
                    <a:pt x="1096" y="355"/>
                  </a:cubicBezTo>
                  <a:cubicBezTo>
                    <a:pt x="1180" y="331"/>
                    <a:pt x="1239" y="236"/>
                    <a:pt x="1215" y="141"/>
                  </a:cubicBezTo>
                  <a:cubicBezTo>
                    <a:pt x="1186" y="63"/>
                    <a:pt x="1125" y="1"/>
                    <a:pt x="1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1204900" y="1972600"/>
              <a:ext cx="46750" cy="28425"/>
            </a:xfrm>
            <a:custGeom>
              <a:rect b="b" l="l" r="r" t="t"/>
              <a:pathLst>
                <a:path extrusionOk="0" h="1137" w="1870">
                  <a:moveTo>
                    <a:pt x="1721" y="1"/>
                  </a:moveTo>
                  <a:cubicBezTo>
                    <a:pt x="1711" y="1"/>
                    <a:pt x="1701" y="2"/>
                    <a:pt x="1691" y="4"/>
                  </a:cubicBezTo>
                  <a:cubicBezTo>
                    <a:pt x="1072" y="76"/>
                    <a:pt x="489" y="361"/>
                    <a:pt x="72" y="838"/>
                  </a:cubicBezTo>
                  <a:cubicBezTo>
                    <a:pt x="12" y="909"/>
                    <a:pt x="1" y="1004"/>
                    <a:pt x="72" y="1088"/>
                  </a:cubicBezTo>
                  <a:cubicBezTo>
                    <a:pt x="103" y="1119"/>
                    <a:pt x="154" y="1137"/>
                    <a:pt x="203" y="1137"/>
                  </a:cubicBezTo>
                  <a:cubicBezTo>
                    <a:pt x="249" y="1137"/>
                    <a:pt x="294" y="1122"/>
                    <a:pt x="322" y="1088"/>
                  </a:cubicBezTo>
                  <a:cubicBezTo>
                    <a:pt x="667" y="683"/>
                    <a:pt x="1167" y="409"/>
                    <a:pt x="1691" y="361"/>
                  </a:cubicBezTo>
                  <a:cubicBezTo>
                    <a:pt x="1786" y="338"/>
                    <a:pt x="1870" y="278"/>
                    <a:pt x="1870" y="183"/>
                  </a:cubicBezTo>
                  <a:cubicBezTo>
                    <a:pt x="1870" y="97"/>
                    <a:pt x="1811" y="1"/>
                    <a:pt x="17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1379325" y="2236400"/>
              <a:ext cx="58425" cy="62325"/>
            </a:xfrm>
            <a:custGeom>
              <a:rect b="b" l="l" r="r" t="t"/>
              <a:pathLst>
                <a:path extrusionOk="0" h="2493" w="2337">
                  <a:moveTo>
                    <a:pt x="406" y="361"/>
                  </a:moveTo>
                  <a:cubicBezTo>
                    <a:pt x="470" y="361"/>
                    <a:pt x="599" y="484"/>
                    <a:pt x="620" y="525"/>
                  </a:cubicBezTo>
                  <a:cubicBezTo>
                    <a:pt x="846" y="787"/>
                    <a:pt x="774" y="1180"/>
                    <a:pt x="703" y="1489"/>
                  </a:cubicBezTo>
                  <a:cubicBezTo>
                    <a:pt x="560" y="1263"/>
                    <a:pt x="465" y="1025"/>
                    <a:pt x="417" y="763"/>
                  </a:cubicBezTo>
                  <a:cubicBezTo>
                    <a:pt x="393" y="704"/>
                    <a:pt x="393" y="620"/>
                    <a:pt x="382" y="549"/>
                  </a:cubicBezTo>
                  <a:cubicBezTo>
                    <a:pt x="382" y="501"/>
                    <a:pt x="358" y="406"/>
                    <a:pt x="382" y="370"/>
                  </a:cubicBezTo>
                  <a:cubicBezTo>
                    <a:pt x="388" y="364"/>
                    <a:pt x="396" y="361"/>
                    <a:pt x="406" y="361"/>
                  </a:cubicBezTo>
                  <a:close/>
                  <a:moveTo>
                    <a:pt x="396" y="1"/>
                  </a:moveTo>
                  <a:cubicBezTo>
                    <a:pt x="159" y="1"/>
                    <a:pt x="24" y="198"/>
                    <a:pt x="12" y="418"/>
                  </a:cubicBezTo>
                  <a:cubicBezTo>
                    <a:pt x="1" y="835"/>
                    <a:pt x="167" y="1275"/>
                    <a:pt x="370" y="1632"/>
                  </a:cubicBezTo>
                  <a:cubicBezTo>
                    <a:pt x="477" y="1811"/>
                    <a:pt x="608" y="1990"/>
                    <a:pt x="763" y="2144"/>
                  </a:cubicBezTo>
                  <a:cubicBezTo>
                    <a:pt x="905" y="2287"/>
                    <a:pt x="1084" y="2454"/>
                    <a:pt x="1322" y="2490"/>
                  </a:cubicBezTo>
                  <a:cubicBezTo>
                    <a:pt x="1343" y="2492"/>
                    <a:pt x="1363" y="2493"/>
                    <a:pt x="1383" y="2493"/>
                  </a:cubicBezTo>
                  <a:cubicBezTo>
                    <a:pt x="1601" y="2493"/>
                    <a:pt x="1812" y="2380"/>
                    <a:pt x="1953" y="2228"/>
                  </a:cubicBezTo>
                  <a:cubicBezTo>
                    <a:pt x="2132" y="2037"/>
                    <a:pt x="2215" y="1787"/>
                    <a:pt x="2287" y="1537"/>
                  </a:cubicBezTo>
                  <a:cubicBezTo>
                    <a:pt x="2337" y="1401"/>
                    <a:pt x="2232" y="1312"/>
                    <a:pt x="2125" y="1312"/>
                  </a:cubicBezTo>
                  <a:cubicBezTo>
                    <a:pt x="2054" y="1312"/>
                    <a:pt x="1982" y="1352"/>
                    <a:pt x="1953" y="1442"/>
                  </a:cubicBezTo>
                  <a:cubicBezTo>
                    <a:pt x="1858" y="1716"/>
                    <a:pt x="1751" y="2097"/>
                    <a:pt x="1429" y="2144"/>
                  </a:cubicBezTo>
                  <a:cubicBezTo>
                    <a:pt x="1421" y="2145"/>
                    <a:pt x="1413" y="2145"/>
                    <a:pt x="1404" y="2145"/>
                  </a:cubicBezTo>
                  <a:cubicBezTo>
                    <a:pt x="1283" y="2145"/>
                    <a:pt x="1173" y="2067"/>
                    <a:pt x="1084" y="1978"/>
                  </a:cubicBezTo>
                  <a:lnTo>
                    <a:pt x="917" y="1811"/>
                  </a:lnTo>
                  <a:cubicBezTo>
                    <a:pt x="977" y="1787"/>
                    <a:pt x="1013" y="1739"/>
                    <a:pt x="1025" y="1680"/>
                  </a:cubicBezTo>
                  <a:cubicBezTo>
                    <a:pt x="1132" y="1239"/>
                    <a:pt x="1239" y="727"/>
                    <a:pt x="941" y="323"/>
                  </a:cubicBezTo>
                  <a:cubicBezTo>
                    <a:pt x="822" y="168"/>
                    <a:pt x="644" y="13"/>
                    <a:pt x="417" y="1"/>
                  </a:cubicBezTo>
                  <a:cubicBezTo>
                    <a:pt x="410" y="1"/>
                    <a:pt x="403" y="1"/>
                    <a:pt x="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1436475" y="2195450"/>
              <a:ext cx="25025" cy="21500"/>
            </a:xfrm>
            <a:custGeom>
              <a:rect b="b" l="l" r="r" t="t"/>
              <a:pathLst>
                <a:path extrusionOk="0" h="860" w="1001">
                  <a:moveTo>
                    <a:pt x="810" y="0"/>
                  </a:moveTo>
                  <a:cubicBezTo>
                    <a:pt x="764" y="0"/>
                    <a:pt x="717" y="18"/>
                    <a:pt x="679" y="56"/>
                  </a:cubicBezTo>
                  <a:cubicBezTo>
                    <a:pt x="584" y="151"/>
                    <a:pt x="501" y="258"/>
                    <a:pt x="393" y="329"/>
                  </a:cubicBezTo>
                  <a:cubicBezTo>
                    <a:pt x="358" y="341"/>
                    <a:pt x="346" y="377"/>
                    <a:pt x="322" y="389"/>
                  </a:cubicBezTo>
                  <a:cubicBezTo>
                    <a:pt x="298" y="401"/>
                    <a:pt x="286" y="401"/>
                    <a:pt x="286" y="413"/>
                  </a:cubicBezTo>
                  <a:cubicBezTo>
                    <a:pt x="239" y="460"/>
                    <a:pt x="179" y="484"/>
                    <a:pt x="120" y="532"/>
                  </a:cubicBezTo>
                  <a:cubicBezTo>
                    <a:pt x="48" y="580"/>
                    <a:pt x="1" y="699"/>
                    <a:pt x="60" y="770"/>
                  </a:cubicBezTo>
                  <a:cubicBezTo>
                    <a:pt x="91" y="825"/>
                    <a:pt x="154" y="859"/>
                    <a:pt x="213" y="859"/>
                  </a:cubicBezTo>
                  <a:cubicBezTo>
                    <a:pt x="244" y="859"/>
                    <a:pt x="274" y="850"/>
                    <a:pt x="298" y="830"/>
                  </a:cubicBezTo>
                  <a:cubicBezTo>
                    <a:pt x="524" y="687"/>
                    <a:pt x="751" y="508"/>
                    <a:pt x="929" y="294"/>
                  </a:cubicBezTo>
                  <a:cubicBezTo>
                    <a:pt x="989" y="222"/>
                    <a:pt x="1001" y="115"/>
                    <a:pt x="929" y="44"/>
                  </a:cubicBezTo>
                  <a:cubicBezTo>
                    <a:pt x="895" y="15"/>
                    <a:pt x="853" y="0"/>
                    <a:pt x="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1443475" y="2205750"/>
              <a:ext cx="175" cy="475"/>
            </a:xfrm>
            <a:custGeom>
              <a:rect b="b" l="l" r="r" t="t"/>
              <a:pathLst>
                <a:path extrusionOk="0" h="19" w="7">
                  <a:moveTo>
                    <a:pt x="6" y="1"/>
                  </a:moveTo>
                  <a:lnTo>
                    <a:pt x="6" y="1"/>
                  </a:lnTo>
                  <a:cubicBezTo>
                    <a:pt x="0" y="13"/>
                    <a:pt x="0" y="19"/>
                    <a:pt x="2" y="19"/>
                  </a:cubicBezTo>
                  <a:cubicBezTo>
                    <a:pt x="3" y="19"/>
                    <a:pt x="6" y="13"/>
                    <a:pt x="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1446600" y="2214975"/>
              <a:ext cx="26225" cy="23125"/>
            </a:xfrm>
            <a:custGeom>
              <a:rect b="b" l="l" r="r" t="t"/>
              <a:pathLst>
                <a:path extrusionOk="0" h="925" w="1049">
                  <a:moveTo>
                    <a:pt x="845" y="0"/>
                  </a:moveTo>
                  <a:cubicBezTo>
                    <a:pt x="786" y="0"/>
                    <a:pt x="734" y="30"/>
                    <a:pt x="703" y="84"/>
                  </a:cubicBezTo>
                  <a:cubicBezTo>
                    <a:pt x="691" y="108"/>
                    <a:pt x="655" y="144"/>
                    <a:pt x="643" y="168"/>
                  </a:cubicBezTo>
                  <a:cubicBezTo>
                    <a:pt x="643" y="162"/>
                    <a:pt x="640" y="159"/>
                    <a:pt x="637" y="159"/>
                  </a:cubicBezTo>
                  <a:cubicBezTo>
                    <a:pt x="634" y="159"/>
                    <a:pt x="631" y="162"/>
                    <a:pt x="631" y="168"/>
                  </a:cubicBezTo>
                  <a:cubicBezTo>
                    <a:pt x="608" y="191"/>
                    <a:pt x="608" y="203"/>
                    <a:pt x="596" y="215"/>
                  </a:cubicBezTo>
                  <a:cubicBezTo>
                    <a:pt x="548" y="275"/>
                    <a:pt x="512" y="322"/>
                    <a:pt x="453" y="370"/>
                  </a:cubicBezTo>
                  <a:cubicBezTo>
                    <a:pt x="417" y="394"/>
                    <a:pt x="393" y="406"/>
                    <a:pt x="369" y="441"/>
                  </a:cubicBezTo>
                  <a:cubicBezTo>
                    <a:pt x="369" y="441"/>
                    <a:pt x="358" y="441"/>
                    <a:pt x="358" y="453"/>
                  </a:cubicBezTo>
                  <a:cubicBezTo>
                    <a:pt x="346" y="465"/>
                    <a:pt x="334" y="465"/>
                    <a:pt x="310" y="489"/>
                  </a:cubicBezTo>
                  <a:cubicBezTo>
                    <a:pt x="250" y="525"/>
                    <a:pt x="191" y="561"/>
                    <a:pt x="119" y="608"/>
                  </a:cubicBezTo>
                  <a:cubicBezTo>
                    <a:pt x="24" y="644"/>
                    <a:pt x="0" y="763"/>
                    <a:pt x="60" y="846"/>
                  </a:cubicBezTo>
                  <a:cubicBezTo>
                    <a:pt x="99" y="901"/>
                    <a:pt x="153" y="925"/>
                    <a:pt x="209" y="925"/>
                  </a:cubicBezTo>
                  <a:cubicBezTo>
                    <a:pt x="239" y="925"/>
                    <a:pt x="269" y="918"/>
                    <a:pt x="298" y="906"/>
                  </a:cubicBezTo>
                  <a:cubicBezTo>
                    <a:pt x="584" y="751"/>
                    <a:pt x="822" y="525"/>
                    <a:pt x="1001" y="263"/>
                  </a:cubicBezTo>
                  <a:cubicBezTo>
                    <a:pt x="1048" y="191"/>
                    <a:pt x="1012" y="72"/>
                    <a:pt x="941" y="25"/>
                  </a:cubicBezTo>
                  <a:cubicBezTo>
                    <a:pt x="908" y="8"/>
                    <a:pt x="876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1462175" y="2218550"/>
              <a:ext cx="525" cy="375"/>
            </a:xfrm>
            <a:custGeom>
              <a:rect b="b" l="l" r="r" t="t"/>
              <a:pathLst>
                <a:path extrusionOk="0" h="15" w="21">
                  <a:moveTo>
                    <a:pt x="20" y="1"/>
                  </a:moveTo>
                  <a:cubicBezTo>
                    <a:pt x="5" y="11"/>
                    <a:pt x="1" y="15"/>
                    <a:pt x="2" y="15"/>
                  </a:cubicBezTo>
                  <a:cubicBezTo>
                    <a:pt x="3" y="15"/>
                    <a:pt x="13" y="8"/>
                    <a:pt x="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1480325" y="2117375"/>
              <a:ext cx="101225" cy="74875"/>
            </a:xfrm>
            <a:custGeom>
              <a:rect b="b" l="l" r="r" t="t"/>
              <a:pathLst>
                <a:path extrusionOk="0" h="2995" w="4049">
                  <a:moveTo>
                    <a:pt x="2777" y="1"/>
                  </a:moveTo>
                  <a:cubicBezTo>
                    <a:pt x="2702" y="1"/>
                    <a:pt x="2627" y="18"/>
                    <a:pt x="2557" y="59"/>
                  </a:cubicBezTo>
                  <a:cubicBezTo>
                    <a:pt x="2378" y="166"/>
                    <a:pt x="2319" y="369"/>
                    <a:pt x="2330" y="559"/>
                  </a:cubicBezTo>
                  <a:cubicBezTo>
                    <a:pt x="2342" y="702"/>
                    <a:pt x="2402" y="845"/>
                    <a:pt x="2449" y="1000"/>
                  </a:cubicBezTo>
                  <a:cubicBezTo>
                    <a:pt x="2194" y="857"/>
                    <a:pt x="1903" y="766"/>
                    <a:pt x="1599" y="766"/>
                  </a:cubicBezTo>
                  <a:cubicBezTo>
                    <a:pt x="1550" y="766"/>
                    <a:pt x="1500" y="769"/>
                    <a:pt x="1449" y="774"/>
                  </a:cubicBezTo>
                  <a:cubicBezTo>
                    <a:pt x="1318" y="785"/>
                    <a:pt x="1259" y="881"/>
                    <a:pt x="1271" y="1000"/>
                  </a:cubicBezTo>
                  <a:cubicBezTo>
                    <a:pt x="1318" y="1262"/>
                    <a:pt x="1378" y="1536"/>
                    <a:pt x="1449" y="1786"/>
                  </a:cubicBezTo>
                  <a:cubicBezTo>
                    <a:pt x="1378" y="1750"/>
                    <a:pt x="1283" y="1714"/>
                    <a:pt x="1199" y="1714"/>
                  </a:cubicBezTo>
                  <a:cubicBezTo>
                    <a:pt x="1181" y="1712"/>
                    <a:pt x="1163" y="1711"/>
                    <a:pt x="1144" y="1711"/>
                  </a:cubicBezTo>
                  <a:cubicBezTo>
                    <a:pt x="987" y="1711"/>
                    <a:pt x="843" y="1800"/>
                    <a:pt x="747" y="1928"/>
                  </a:cubicBezTo>
                  <a:cubicBezTo>
                    <a:pt x="675" y="2048"/>
                    <a:pt x="652" y="2167"/>
                    <a:pt x="664" y="2286"/>
                  </a:cubicBezTo>
                  <a:cubicBezTo>
                    <a:pt x="556" y="2202"/>
                    <a:pt x="437" y="2095"/>
                    <a:pt x="354" y="1988"/>
                  </a:cubicBezTo>
                  <a:cubicBezTo>
                    <a:pt x="320" y="1946"/>
                    <a:pt x="280" y="1928"/>
                    <a:pt x="241" y="1928"/>
                  </a:cubicBezTo>
                  <a:cubicBezTo>
                    <a:pt x="116" y="1928"/>
                    <a:pt x="1" y="2108"/>
                    <a:pt x="128" y="2226"/>
                  </a:cubicBezTo>
                  <a:cubicBezTo>
                    <a:pt x="414" y="2524"/>
                    <a:pt x="735" y="2786"/>
                    <a:pt x="1104" y="2976"/>
                  </a:cubicBezTo>
                  <a:cubicBezTo>
                    <a:pt x="1132" y="2989"/>
                    <a:pt x="1159" y="2995"/>
                    <a:pt x="1186" y="2995"/>
                  </a:cubicBezTo>
                  <a:cubicBezTo>
                    <a:pt x="1330" y="2995"/>
                    <a:pt x="1439" y="2821"/>
                    <a:pt x="1318" y="2690"/>
                  </a:cubicBezTo>
                  <a:cubicBezTo>
                    <a:pt x="1199" y="2571"/>
                    <a:pt x="890" y="2226"/>
                    <a:pt x="1104" y="2071"/>
                  </a:cubicBezTo>
                  <a:cubicBezTo>
                    <a:pt x="1131" y="2055"/>
                    <a:pt x="1160" y="2048"/>
                    <a:pt x="1189" y="2048"/>
                  </a:cubicBezTo>
                  <a:cubicBezTo>
                    <a:pt x="1263" y="2048"/>
                    <a:pt x="1342" y="2090"/>
                    <a:pt x="1402" y="2107"/>
                  </a:cubicBezTo>
                  <a:cubicBezTo>
                    <a:pt x="1521" y="2155"/>
                    <a:pt x="1628" y="2190"/>
                    <a:pt x="1747" y="2190"/>
                  </a:cubicBezTo>
                  <a:cubicBezTo>
                    <a:pt x="1854" y="2190"/>
                    <a:pt x="1973" y="2071"/>
                    <a:pt x="1926" y="1964"/>
                  </a:cubicBezTo>
                  <a:cubicBezTo>
                    <a:pt x="1807" y="1678"/>
                    <a:pt x="1735" y="1393"/>
                    <a:pt x="1676" y="1119"/>
                  </a:cubicBezTo>
                  <a:lnTo>
                    <a:pt x="1676" y="1119"/>
                  </a:lnTo>
                  <a:cubicBezTo>
                    <a:pt x="1985" y="1131"/>
                    <a:pt x="2271" y="1238"/>
                    <a:pt x="2509" y="1440"/>
                  </a:cubicBezTo>
                  <a:cubicBezTo>
                    <a:pt x="2550" y="1477"/>
                    <a:pt x="2596" y="1494"/>
                    <a:pt x="2641" y="1494"/>
                  </a:cubicBezTo>
                  <a:cubicBezTo>
                    <a:pt x="2712" y="1494"/>
                    <a:pt x="2777" y="1450"/>
                    <a:pt x="2807" y="1369"/>
                  </a:cubicBezTo>
                  <a:cubicBezTo>
                    <a:pt x="2866" y="1190"/>
                    <a:pt x="2830" y="1012"/>
                    <a:pt x="2771" y="845"/>
                  </a:cubicBezTo>
                  <a:cubicBezTo>
                    <a:pt x="2747" y="738"/>
                    <a:pt x="2628" y="500"/>
                    <a:pt x="2711" y="404"/>
                  </a:cubicBezTo>
                  <a:cubicBezTo>
                    <a:pt x="2735" y="378"/>
                    <a:pt x="2767" y="368"/>
                    <a:pt x="2803" y="368"/>
                  </a:cubicBezTo>
                  <a:cubicBezTo>
                    <a:pt x="2930" y="368"/>
                    <a:pt x="3111" y="501"/>
                    <a:pt x="3176" y="547"/>
                  </a:cubicBezTo>
                  <a:cubicBezTo>
                    <a:pt x="3354" y="655"/>
                    <a:pt x="3533" y="774"/>
                    <a:pt x="3712" y="893"/>
                  </a:cubicBezTo>
                  <a:cubicBezTo>
                    <a:pt x="3744" y="915"/>
                    <a:pt x="3775" y="924"/>
                    <a:pt x="3805" y="924"/>
                  </a:cubicBezTo>
                  <a:cubicBezTo>
                    <a:pt x="3952" y="924"/>
                    <a:pt x="4049" y="692"/>
                    <a:pt x="3890" y="583"/>
                  </a:cubicBezTo>
                  <a:cubicBezTo>
                    <a:pt x="3664" y="416"/>
                    <a:pt x="3426" y="262"/>
                    <a:pt x="3188" y="131"/>
                  </a:cubicBezTo>
                  <a:cubicBezTo>
                    <a:pt x="3063" y="61"/>
                    <a:pt x="2919" y="1"/>
                    <a:pt x="2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1534100" y="2057200"/>
              <a:ext cx="46175" cy="43850"/>
            </a:xfrm>
            <a:custGeom>
              <a:rect b="b" l="l" r="r" t="t"/>
              <a:pathLst>
                <a:path extrusionOk="0" h="1754" w="1847">
                  <a:moveTo>
                    <a:pt x="446" y="0"/>
                  </a:moveTo>
                  <a:cubicBezTo>
                    <a:pt x="398" y="0"/>
                    <a:pt x="351" y="15"/>
                    <a:pt x="322" y="49"/>
                  </a:cubicBezTo>
                  <a:cubicBezTo>
                    <a:pt x="60" y="371"/>
                    <a:pt x="1" y="823"/>
                    <a:pt x="179" y="1204"/>
                  </a:cubicBezTo>
                  <a:cubicBezTo>
                    <a:pt x="337" y="1554"/>
                    <a:pt x="698" y="1754"/>
                    <a:pt x="1080" y="1754"/>
                  </a:cubicBezTo>
                  <a:cubicBezTo>
                    <a:pt x="1101" y="1754"/>
                    <a:pt x="1122" y="1753"/>
                    <a:pt x="1144" y="1752"/>
                  </a:cubicBezTo>
                  <a:cubicBezTo>
                    <a:pt x="1382" y="1728"/>
                    <a:pt x="1596" y="1657"/>
                    <a:pt x="1775" y="1502"/>
                  </a:cubicBezTo>
                  <a:cubicBezTo>
                    <a:pt x="1846" y="1442"/>
                    <a:pt x="1834" y="1299"/>
                    <a:pt x="1775" y="1240"/>
                  </a:cubicBezTo>
                  <a:cubicBezTo>
                    <a:pt x="1735" y="1206"/>
                    <a:pt x="1693" y="1191"/>
                    <a:pt x="1650" y="1191"/>
                  </a:cubicBezTo>
                  <a:cubicBezTo>
                    <a:pt x="1603" y="1191"/>
                    <a:pt x="1556" y="1209"/>
                    <a:pt x="1513" y="1240"/>
                  </a:cubicBezTo>
                  <a:lnTo>
                    <a:pt x="1501" y="1264"/>
                  </a:lnTo>
                  <a:cubicBezTo>
                    <a:pt x="1489" y="1276"/>
                    <a:pt x="1477" y="1276"/>
                    <a:pt x="1453" y="1287"/>
                  </a:cubicBezTo>
                  <a:cubicBezTo>
                    <a:pt x="1441" y="1299"/>
                    <a:pt x="1430" y="1299"/>
                    <a:pt x="1406" y="1323"/>
                  </a:cubicBezTo>
                  <a:cubicBezTo>
                    <a:pt x="1406" y="1323"/>
                    <a:pt x="1382" y="1335"/>
                    <a:pt x="1370" y="1335"/>
                  </a:cubicBezTo>
                  <a:cubicBezTo>
                    <a:pt x="1334" y="1347"/>
                    <a:pt x="1311" y="1359"/>
                    <a:pt x="1275" y="1359"/>
                  </a:cubicBezTo>
                  <a:cubicBezTo>
                    <a:pt x="1263" y="1359"/>
                    <a:pt x="1251" y="1383"/>
                    <a:pt x="1215" y="1383"/>
                  </a:cubicBezTo>
                  <a:lnTo>
                    <a:pt x="977" y="1383"/>
                  </a:lnTo>
                  <a:cubicBezTo>
                    <a:pt x="953" y="1383"/>
                    <a:pt x="918" y="1359"/>
                    <a:pt x="894" y="1359"/>
                  </a:cubicBezTo>
                  <a:cubicBezTo>
                    <a:pt x="870" y="1359"/>
                    <a:pt x="858" y="1347"/>
                    <a:pt x="834" y="1347"/>
                  </a:cubicBezTo>
                  <a:cubicBezTo>
                    <a:pt x="810" y="1347"/>
                    <a:pt x="810" y="1347"/>
                    <a:pt x="799" y="1335"/>
                  </a:cubicBezTo>
                  <a:cubicBezTo>
                    <a:pt x="775" y="1311"/>
                    <a:pt x="727" y="1299"/>
                    <a:pt x="703" y="1276"/>
                  </a:cubicBezTo>
                  <a:cubicBezTo>
                    <a:pt x="679" y="1252"/>
                    <a:pt x="668" y="1252"/>
                    <a:pt x="656" y="1240"/>
                  </a:cubicBezTo>
                  <a:cubicBezTo>
                    <a:pt x="644" y="1240"/>
                    <a:pt x="644" y="1228"/>
                    <a:pt x="620" y="1228"/>
                  </a:cubicBezTo>
                  <a:cubicBezTo>
                    <a:pt x="596" y="1204"/>
                    <a:pt x="560" y="1168"/>
                    <a:pt x="549" y="1133"/>
                  </a:cubicBezTo>
                  <a:lnTo>
                    <a:pt x="537" y="1121"/>
                  </a:lnTo>
                  <a:cubicBezTo>
                    <a:pt x="513" y="1109"/>
                    <a:pt x="501" y="1097"/>
                    <a:pt x="501" y="1061"/>
                  </a:cubicBezTo>
                  <a:cubicBezTo>
                    <a:pt x="489" y="1049"/>
                    <a:pt x="489" y="1037"/>
                    <a:pt x="477" y="1014"/>
                  </a:cubicBezTo>
                  <a:lnTo>
                    <a:pt x="477" y="1002"/>
                  </a:lnTo>
                  <a:lnTo>
                    <a:pt x="477" y="990"/>
                  </a:lnTo>
                  <a:cubicBezTo>
                    <a:pt x="465" y="942"/>
                    <a:pt x="441" y="918"/>
                    <a:pt x="441" y="871"/>
                  </a:cubicBezTo>
                  <a:cubicBezTo>
                    <a:pt x="441" y="859"/>
                    <a:pt x="429" y="823"/>
                    <a:pt x="429" y="811"/>
                  </a:cubicBezTo>
                  <a:lnTo>
                    <a:pt x="429" y="799"/>
                  </a:lnTo>
                  <a:lnTo>
                    <a:pt x="429" y="776"/>
                  </a:lnTo>
                  <a:lnTo>
                    <a:pt x="429" y="656"/>
                  </a:lnTo>
                  <a:lnTo>
                    <a:pt x="429" y="597"/>
                  </a:lnTo>
                  <a:lnTo>
                    <a:pt x="429" y="573"/>
                  </a:lnTo>
                  <a:cubicBezTo>
                    <a:pt x="441" y="525"/>
                    <a:pt x="441" y="478"/>
                    <a:pt x="465" y="442"/>
                  </a:cubicBezTo>
                  <a:cubicBezTo>
                    <a:pt x="465" y="418"/>
                    <a:pt x="465" y="418"/>
                    <a:pt x="477" y="406"/>
                  </a:cubicBezTo>
                  <a:cubicBezTo>
                    <a:pt x="489" y="395"/>
                    <a:pt x="489" y="383"/>
                    <a:pt x="501" y="359"/>
                  </a:cubicBezTo>
                  <a:cubicBezTo>
                    <a:pt x="525" y="347"/>
                    <a:pt x="537" y="323"/>
                    <a:pt x="537" y="299"/>
                  </a:cubicBezTo>
                  <a:lnTo>
                    <a:pt x="549" y="287"/>
                  </a:lnTo>
                  <a:cubicBezTo>
                    <a:pt x="549" y="310"/>
                    <a:pt x="554" y="317"/>
                    <a:pt x="560" y="317"/>
                  </a:cubicBezTo>
                  <a:cubicBezTo>
                    <a:pt x="571" y="317"/>
                    <a:pt x="584" y="299"/>
                    <a:pt x="584" y="299"/>
                  </a:cubicBezTo>
                  <a:cubicBezTo>
                    <a:pt x="644" y="228"/>
                    <a:pt x="656" y="133"/>
                    <a:pt x="584" y="49"/>
                  </a:cubicBezTo>
                  <a:cubicBezTo>
                    <a:pt x="553" y="18"/>
                    <a:pt x="499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1377550" y="2066750"/>
              <a:ext cx="11025" cy="8950"/>
            </a:xfrm>
            <a:custGeom>
              <a:rect b="b" l="l" r="r" t="t"/>
              <a:pathLst>
                <a:path extrusionOk="0" h="358" w="441">
                  <a:moveTo>
                    <a:pt x="214" y="1"/>
                  </a:moveTo>
                  <a:cubicBezTo>
                    <a:pt x="0" y="1"/>
                    <a:pt x="0" y="358"/>
                    <a:pt x="214" y="358"/>
                  </a:cubicBezTo>
                  <a:cubicBezTo>
                    <a:pt x="441" y="358"/>
                    <a:pt x="441" y="1"/>
                    <a:pt x="2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1382600" y="2043525"/>
              <a:ext cx="11625" cy="8975"/>
            </a:xfrm>
            <a:custGeom>
              <a:rect b="b" l="l" r="r" t="t"/>
              <a:pathLst>
                <a:path extrusionOk="0" h="359" w="465">
                  <a:moveTo>
                    <a:pt x="239" y="1"/>
                  </a:moveTo>
                  <a:cubicBezTo>
                    <a:pt x="1" y="1"/>
                    <a:pt x="1" y="358"/>
                    <a:pt x="239" y="358"/>
                  </a:cubicBezTo>
                  <a:cubicBezTo>
                    <a:pt x="465" y="358"/>
                    <a:pt x="465" y="1"/>
                    <a:pt x="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1397775" y="2073900"/>
              <a:ext cx="11650" cy="8950"/>
            </a:xfrm>
            <a:custGeom>
              <a:rect b="b" l="l" r="r" t="t"/>
              <a:pathLst>
                <a:path extrusionOk="0" h="358" w="466">
                  <a:moveTo>
                    <a:pt x="239" y="0"/>
                  </a:moveTo>
                  <a:cubicBezTo>
                    <a:pt x="1" y="12"/>
                    <a:pt x="1" y="358"/>
                    <a:pt x="239" y="358"/>
                  </a:cubicBezTo>
                  <a:cubicBezTo>
                    <a:pt x="465" y="358"/>
                    <a:pt x="465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1417725" y="2053350"/>
              <a:ext cx="11025" cy="8975"/>
            </a:xfrm>
            <a:custGeom>
              <a:rect b="b" l="l" r="r" t="t"/>
              <a:pathLst>
                <a:path extrusionOk="0" h="359" w="441">
                  <a:moveTo>
                    <a:pt x="215" y="1"/>
                  </a:moveTo>
                  <a:cubicBezTo>
                    <a:pt x="0" y="1"/>
                    <a:pt x="0" y="358"/>
                    <a:pt x="215" y="358"/>
                  </a:cubicBezTo>
                  <a:cubicBezTo>
                    <a:pt x="441" y="358"/>
                    <a:pt x="441" y="1"/>
                    <a:pt x="2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1404925" y="2029250"/>
              <a:ext cx="11625" cy="8950"/>
            </a:xfrm>
            <a:custGeom>
              <a:rect b="b" l="l" r="r" t="t"/>
              <a:pathLst>
                <a:path extrusionOk="0" h="358" w="465">
                  <a:moveTo>
                    <a:pt x="239" y="0"/>
                  </a:moveTo>
                  <a:cubicBezTo>
                    <a:pt x="1" y="12"/>
                    <a:pt x="1" y="358"/>
                    <a:pt x="239" y="358"/>
                  </a:cubicBezTo>
                  <a:cubicBezTo>
                    <a:pt x="465" y="358"/>
                    <a:pt x="465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1400450" y="2054550"/>
              <a:ext cx="11650" cy="8950"/>
            </a:xfrm>
            <a:custGeom>
              <a:rect b="b" l="l" r="r" t="t"/>
              <a:pathLst>
                <a:path extrusionOk="0" h="358" w="466">
                  <a:moveTo>
                    <a:pt x="239" y="0"/>
                  </a:moveTo>
                  <a:cubicBezTo>
                    <a:pt x="1" y="0"/>
                    <a:pt x="1" y="358"/>
                    <a:pt x="239" y="358"/>
                  </a:cubicBezTo>
                  <a:cubicBezTo>
                    <a:pt x="465" y="358"/>
                    <a:pt x="465" y="0"/>
                    <a:pt x="2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1423975" y="2078350"/>
              <a:ext cx="11050" cy="8975"/>
            </a:xfrm>
            <a:custGeom>
              <a:rect b="b" l="l" r="r" t="t"/>
              <a:pathLst>
                <a:path extrusionOk="0" h="359" w="442">
                  <a:moveTo>
                    <a:pt x="227" y="1"/>
                  </a:moveTo>
                  <a:cubicBezTo>
                    <a:pt x="1" y="13"/>
                    <a:pt x="1" y="358"/>
                    <a:pt x="227" y="358"/>
                  </a:cubicBezTo>
                  <a:cubicBezTo>
                    <a:pt x="441" y="358"/>
                    <a:pt x="441" y="1"/>
                    <a:pt x="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815875" y="2297650"/>
              <a:ext cx="51500" cy="67800"/>
            </a:xfrm>
            <a:custGeom>
              <a:rect b="b" l="l" r="r" t="t"/>
              <a:pathLst>
                <a:path extrusionOk="0" h="2712" w="2060">
                  <a:moveTo>
                    <a:pt x="1881" y="1"/>
                  </a:moveTo>
                  <a:cubicBezTo>
                    <a:pt x="1792" y="1"/>
                    <a:pt x="1703" y="57"/>
                    <a:pt x="1703" y="171"/>
                  </a:cubicBezTo>
                  <a:cubicBezTo>
                    <a:pt x="1703" y="742"/>
                    <a:pt x="1703" y="1325"/>
                    <a:pt x="1691" y="1909"/>
                  </a:cubicBezTo>
                  <a:cubicBezTo>
                    <a:pt x="1334" y="1314"/>
                    <a:pt x="953" y="730"/>
                    <a:pt x="595" y="135"/>
                  </a:cubicBezTo>
                  <a:cubicBezTo>
                    <a:pt x="565" y="79"/>
                    <a:pt x="509" y="54"/>
                    <a:pt x="451" y="54"/>
                  </a:cubicBezTo>
                  <a:cubicBezTo>
                    <a:pt x="374" y="54"/>
                    <a:pt x="294" y="100"/>
                    <a:pt x="274" y="182"/>
                  </a:cubicBezTo>
                  <a:cubicBezTo>
                    <a:pt x="71" y="956"/>
                    <a:pt x="0" y="1742"/>
                    <a:pt x="71" y="2540"/>
                  </a:cubicBezTo>
                  <a:cubicBezTo>
                    <a:pt x="90" y="2650"/>
                    <a:pt x="193" y="2710"/>
                    <a:pt x="287" y="2710"/>
                  </a:cubicBezTo>
                  <a:cubicBezTo>
                    <a:pt x="377" y="2710"/>
                    <a:pt x="458" y="2656"/>
                    <a:pt x="452" y="2540"/>
                  </a:cubicBezTo>
                  <a:cubicBezTo>
                    <a:pt x="393" y="1921"/>
                    <a:pt x="417" y="1302"/>
                    <a:pt x="536" y="706"/>
                  </a:cubicBezTo>
                  <a:cubicBezTo>
                    <a:pt x="929" y="1349"/>
                    <a:pt x="1334" y="1980"/>
                    <a:pt x="1715" y="2623"/>
                  </a:cubicBezTo>
                  <a:cubicBezTo>
                    <a:pt x="1752" y="2684"/>
                    <a:pt x="1811" y="2711"/>
                    <a:pt x="1869" y="2711"/>
                  </a:cubicBezTo>
                  <a:cubicBezTo>
                    <a:pt x="1960" y="2711"/>
                    <a:pt x="2048" y="2644"/>
                    <a:pt x="2048" y="2528"/>
                  </a:cubicBezTo>
                  <a:cubicBezTo>
                    <a:pt x="2048" y="1742"/>
                    <a:pt x="2060" y="956"/>
                    <a:pt x="2060" y="171"/>
                  </a:cubicBezTo>
                  <a:cubicBezTo>
                    <a:pt x="2060" y="57"/>
                    <a:pt x="1971" y="1"/>
                    <a:pt x="1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880450" y="2278775"/>
              <a:ext cx="28600" cy="31425"/>
            </a:xfrm>
            <a:custGeom>
              <a:rect b="b" l="l" r="r" t="t"/>
              <a:pathLst>
                <a:path extrusionOk="0" h="1257" w="1144">
                  <a:moveTo>
                    <a:pt x="501" y="271"/>
                  </a:moveTo>
                  <a:cubicBezTo>
                    <a:pt x="513" y="271"/>
                    <a:pt x="536" y="271"/>
                    <a:pt x="548" y="283"/>
                  </a:cubicBezTo>
                  <a:lnTo>
                    <a:pt x="560" y="283"/>
                  </a:lnTo>
                  <a:cubicBezTo>
                    <a:pt x="620" y="354"/>
                    <a:pt x="620" y="378"/>
                    <a:pt x="632" y="378"/>
                  </a:cubicBezTo>
                  <a:lnTo>
                    <a:pt x="667" y="402"/>
                  </a:lnTo>
                  <a:cubicBezTo>
                    <a:pt x="667" y="402"/>
                    <a:pt x="667" y="414"/>
                    <a:pt x="679" y="414"/>
                  </a:cubicBezTo>
                  <a:cubicBezTo>
                    <a:pt x="691" y="437"/>
                    <a:pt x="691" y="449"/>
                    <a:pt x="703" y="461"/>
                  </a:cubicBezTo>
                  <a:lnTo>
                    <a:pt x="703" y="473"/>
                  </a:lnTo>
                  <a:cubicBezTo>
                    <a:pt x="703" y="497"/>
                    <a:pt x="727" y="521"/>
                    <a:pt x="727" y="533"/>
                  </a:cubicBezTo>
                  <a:lnTo>
                    <a:pt x="727" y="556"/>
                  </a:lnTo>
                  <a:lnTo>
                    <a:pt x="727" y="616"/>
                  </a:lnTo>
                  <a:lnTo>
                    <a:pt x="727" y="676"/>
                  </a:lnTo>
                  <a:lnTo>
                    <a:pt x="727" y="699"/>
                  </a:lnTo>
                  <a:lnTo>
                    <a:pt x="727" y="711"/>
                  </a:lnTo>
                  <a:cubicBezTo>
                    <a:pt x="727" y="735"/>
                    <a:pt x="727" y="759"/>
                    <a:pt x="703" y="771"/>
                  </a:cubicBezTo>
                  <a:lnTo>
                    <a:pt x="703" y="806"/>
                  </a:lnTo>
                  <a:lnTo>
                    <a:pt x="691" y="818"/>
                  </a:lnTo>
                  <a:lnTo>
                    <a:pt x="679" y="830"/>
                  </a:lnTo>
                  <a:lnTo>
                    <a:pt x="667" y="854"/>
                  </a:lnTo>
                  <a:lnTo>
                    <a:pt x="560" y="854"/>
                  </a:lnTo>
                  <a:cubicBezTo>
                    <a:pt x="548" y="854"/>
                    <a:pt x="536" y="830"/>
                    <a:pt x="513" y="830"/>
                  </a:cubicBezTo>
                  <a:lnTo>
                    <a:pt x="501" y="830"/>
                  </a:lnTo>
                  <a:cubicBezTo>
                    <a:pt x="489" y="818"/>
                    <a:pt x="477" y="818"/>
                    <a:pt x="453" y="806"/>
                  </a:cubicBezTo>
                  <a:lnTo>
                    <a:pt x="441" y="795"/>
                  </a:lnTo>
                  <a:lnTo>
                    <a:pt x="417" y="759"/>
                  </a:lnTo>
                  <a:lnTo>
                    <a:pt x="417" y="747"/>
                  </a:lnTo>
                  <a:cubicBezTo>
                    <a:pt x="417" y="747"/>
                    <a:pt x="417" y="723"/>
                    <a:pt x="394" y="723"/>
                  </a:cubicBezTo>
                  <a:cubicBezTo>
                    <a:pt x="394" y="711"/>
                    <a:pt x="382" y="699"/>
                    <a:pt x="382" y="687"/>
                  </a:cubicBezTo>
                  <a:lnTo>
                    <a:pt x="382" y="664"/>
                  </a:lnTo>
                  <a:cubicBezTo>
                    <a:pt x="382" y="652"/>
                    <a:pt x="370" y="640"/>
                    <a:pt x="370" y="640"/>
                  </a:cubicBezTo>
                  <a:cubicBezTo>
                    <a:pt x="370" y="628"/>
                    <a:pt x="370" y="628"/>
                    <a:pt x="358" y="604"/>
                  </a:cubicBezTo>
                  <a:lnTo>
                    <a:pt x="358" y="592"/>
                  </a:lnTo>
                  <a:lnTo>
                    <a:pt x="358" y="521"/>
                  </a:lnTo>
                  <a:lnTo>
                    <a:pt x="358" y="461"/>
                  </a:lnTo>
                  <a:lnTo>
                    <a:pt x="358" y="414"/>
                  </a:lnTo>
                  <a:cubicBezTo>
                    <a:pt x="358" y="390"/>
                    <a:pt x="370" y="354"/>
                    <a:pt x="370" y="342"/>
                  </a:cubicBezTo>
                  <a:cubicBezTo>
                    <a:pt x="370" y="330"/>
                    <a:pt x="370" y="330"/>
                    <a:pt x="382" y="306"/>
                  </a:cubicBezTo>
                  <a:cubicBezTo>
                    <a:pt x="382" y="306"/>
                    <a:pt x="394" y="306"/>
                    <a:pt x="394" y="295"/>
                  </a:cubicBezTo>
                  <a:cubicBezTo>
                    <a:pt x="417" y="283"/>
                    <a:pt x="429" y="283"/>
                    <a:pt x="441" y="271"/>
                  </a:cubicBezTo>
                  <a:close/>
                  <a:moveTo>
                    <a:pt x="522" y="1"/>
                  </a:moveTo>
                  <a:cubicBezTo>
                    <a:pt x="449" y="1"/>
                    <a:pt x="377" y="19"/>
                    <a:pt x="310" y="56"/>
                  </a:cubicBezTo>
                  <a:cubicBezTo>
                    <a:pt x="302" y="55"/>
                    <a:pt x="294" y="55"/>
                    <a:pt x="286" y="55"/>
                  </a:cubicBezTo>
                  <a:cubicBezTo>
                    <a:pt x="203" y="55"/>
                    <a:pt x="142" y="110"/>
                    <a:pt x="120" y="175"/>
                  </a:cubicBezTo>
                  <a:cubicBezTo>
                    <a:pt x="36" y="402"/>
                    <a:pt x="1" y="652"/>
                    <a:pt x="84" y="890"/>
                  </a:cubicBezTo>
                  <a:cubicBezTo>
                    <a:pt x="155" y="1068"/>
                    <a:pt x="322" y="1223"/>
                    <a:pt x="548" y="1247"/>
                  </a:cubicBezTo>
                  <a:cubicBezTo>
                    <a:pt x="582" y="1254"/>
                    <a:pt x="614" y="1257"/>
                    <a:pt x="645" y="1257"/>
                  </a:cubicBezTo>
                  <a:cubicBezTo>
                    <a:pt x="726" y="1257"/>
                    <a:pt x="801" y="1237"/>
                    <a:pt x="870" y="1211"/>
                  </a:cubicBezTo>
                  <a:cubicBezTo>
                    <a:pt x="977" y="1152"/>
                    <a:pt x="1048" y="1033"/>
                    <a:pt x="1084" y="914"/>
                  </a:cubicBezTo>
                  <a:cubicBezTo>
                    <a:pt x="1144" y="687"/>
                    <a:pt x="1108" y="414"/>
                    <a:pt x="977" y="235"/>
                  </a:cubicBezTo>
                  <a:cubicBezTo>
                    <a:pt x="906" y="140"/>
                    <a:pt x="787" y="44"/>
                    <a:pt x="656" y="21"/>
                  </a:cubicBezTo>
                  <a:cubicBezTo>
                    <a:pt x="611" y="7"/>
                    <a:pt x="566" y="1"/>
                    <a:pt x="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891475" y="229892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0" y="0"/>
                  </a:moveTo>
                  <a:cubicBezTo>
                    <a:pt x="0" y="0"/>
                    <a:pt x="12" y="0"/>
                    <a:pt x="0" y="0"/>
                  </a:cubicBezTo>
                  <a:cubicBezTo>
                    <a:pt x="12" y="0"/>
                    <a:pt x="12" y="0"/>
                    <a:pt x="0" y="0"/>
                  </a:cubicBezTo>
                  <a:cubicBezTo>
                    <a:pt x="12" y="12"/>
                    <a:pt x="12" y="12"/>
                    <a:pt x="0" y="0"/>
                  </a:cubicBezTo>
                  <a:cubicBezTo>
                    <a:pt x="12" y="12"/>
                    <a:pt x="12" y="12"/>
                    <a:pt x="0" y="0"/>
                  </a:cubicBezTo>
                  <a:cubicBezTo>
                    <a:pt x="12" y="12"/>
                    <a:pt x="12" y="1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892650" y="2300125"/>
              <a:ext cx="400" cy="250"/>
            </a:xfrm>
            <a:custGeom>
              <a:rect b="b" l="l" r="r" t="t"/>
              <a:pathLst>
                <a:path extrusionOk="0" h="10" w="16">
                  <a:moveTo>
                    <a:pt x="1" y="0"/>
                  </a:moveTo>
                  <a:lnTo>
                    <a:pt x="1" y="0"/>
                  </a:lnTo>
                  <a:cubicBezTo>
                    <a:pt x="7" y="6"/>
                    <a:pt x="13" y="9"/>
                    <a:pt x="14" y="9"/>
                  </a:cubicBezTo>
                  <a:cubicBezTo>
                    <a:pt x="16" y="9"/>
                    <a:pt x="13" y="6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896825" y="2301000"/>
              <a:ext cx="325" cy="25"/>
            </a:xfrm>
            <a:custGeom>
              <a:rect b="b" l="l" r="r" t="t"/>
              <a:pathLst>
                <a:path extrusionOk="0" h="1" w="13">
                  <a:moveTo>
                    <a:pt x="1" y="1"/>
                  </a:moveTo>
                  <a:cubicBezTo>
                    <a:pt x="1" y="1"/>
                    <a:pt x="12" y="1"/>
                    <a:pt x="1" y="1"/>
                  </a:cubicBezTo>
                  <a:lnTo>
                    <a:pt x="1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896300" y="2288275"/>
              <a:ext cx="550" cy="250"/>
            </a:xfrm>
            <a:custGeom>
              <a:rect b="b" l="l" r="r" t="t"/>
              <a:pathLst>
                <a:path extrusionOk="0" h="10" w="22">
                  <a:moveTo>
                    <a:pt x="6" y="4"/>
                  </a:moveTo>
                  <a:cubicBezTo>
                    <a:pt x="0" y="4"/>
                    <a:pt x="6" y="10"/>
                    <a:pt x="22" y="10"/>
                  </a:cubicBezTo>
                  <a:cubicBezTo>
                    <a:pt x="14" y="6"/>
                    <a:pt x="8" y="4"/>
                    <a:pt x="6" y="4"/>
                  </a:cubicBezTo>
                  <a:close/>
                  <a:moveTo>
                    <a:pt x="13" y="1"/>
                  </a:moveTo>
                  <a:cubicBezTo>
                    <a:pt x="10" y="1"/>
                    <a:pt x="10" y="4"/>
                    <a:pt x="22" y="10"/>
                  </a:cubicBezTo>
                  <a:cubicBezTo>
                    <a:pt x="22" y="4"/>
                    <a:pt x="16" y="1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920050" y="2296175"/>
              <a:ext cx="44675" cy="65350"/>
            </a:xfrm>
            <a:custGeom>
              <a:rect b="b" l="l" r="r" t="t"/>
              <a:pathLst>
                <a:path extrusionOk="0" h="2614" w="1787">
                  <a:moveTo>
                    <a:pt x="1548" y="0"/>
                  </a:moveTo>
                  <a:cubicBezTo>
                    <a:pt x="1459" y="0"/>
                    <a:pt x="1369" y="57"/>
                    <a:pt x="1369" y="170"/>
                  </a:cubicBezTo>
                  <a:cubicBezTo>
                    <a:pt x="1369" y="456"/>
                    <a:pt x="1393" y="718"/>
                    <a:pt x="1393" y="1003"/>
                  </a:cubicBezTo>
                  <a:cubicBezTo>
                    <a:pt x="1167" y="968"/>
                    <a:pt x="941" y="956"/>
                    <a:pt x="715" y="956"/>
                  </a:cubicBezTo>
                  <a:cubicBezTo>
                    <a:pt x="703" y="706"/>
                    <a:pt x="679" y="432"/>
                    <a:pt x="655" y="182"/>
                  </a:cubicBezTo>
                  <a:cubicBezTo>
                    <a:pt x="643" y="99"/>
                    <a:pt x="584" y="3"/>
                    <a:pt x="476" y="3"/>
                  </a:cubicBezTo>
                  <a:cubicBezTo>
                    <a:pt x="393" y="3"/>
                    <a:pt x="286" y="75"/>
                    <a:pt x="298" y="182"/>
                  </a:cubicBezTo>
                  <a:cubicBezTo>
                    <a:pt x="334" y="432"/>
                    <a:pt x="346" y="706"/>
                    <a:pt x="357" y="956"/>
                  </a:cubicBezTo>
                  <a:lnTo>
                    <a:pt x="179" y="956"/>
                  </a:lnTo>
                  <a:cubicBezTo>
                    <a:pt x="95" y="956"/>
                    <a:pt x="0" y="1027"/>
                    <a:pt x="0" y="1134"/>
                  </a:cubicBezTo>
                  <a:cubicBezTo>
                    <a:pt x="0" y="1230"/>
                    <a:pt x="84" y="1313"/>
                    <a:pt x="179" y="1313"/>
                  </a:cubicBezTo>
                  <a:lnTo>
                    <a:pt x="393" y="1313"/>
                  </a:lnTo>
                  <a:cubicBezTo>
                    <a:pt x="405" y="1670"/>
                    <a:pt x="417" y="2039"/>
                    <a:pt x="417" y="2396"/>
                  </a:cubicBezTo>
                  <a:cubicBezTo>
                    <a:pt x="417" y="2510"/>
                    <a:pt x="506" y="2566"/>
                    <a:pt x="596" y="2566"/>
                  </a:cubicBezTo>
                  <a:cubicBezTo>
                    <a:pt x="685" y="2566"/>
                    <a:pt x="774" y="2510"/>
                    <a:pt x="774" y="2396"/>
                  </a:cubicBezTo>
                  <a:cubicBezTo>
                    <a:pt x="774" y="2039"/>
                    <a:pt x="774" y="1670"/>
                    <a:pt x="750" y="1313"/>
                  </a:cubicBezTo>
                  <a:cubicBezTo>
                    <a:pt x="977" y="1313"/>
                    <a:pt x="1179" y="1349"/>
                    <a:pt x="1405" y="1361"/>
                  </a:cubicBezTo>
                  <a:cubicBezTo>
                    <a:pt x="1417" y="1718"/>
                    <a:pt x="1417" y="2087"/>
                    <a:pt x="1429" y="2444"/>
                  </a:cubicBezTo>
                  <a:cubicBezTo>
                    <a:pt x="1429" y="2557"/>
                    <a:pt x="1518" y="2614"/>
                    <a:pt x="1608" y="2614"/>
                  </a:cubicBezTo>
                  <a:cubicBezTo>
                    <a:pt x="1697" y="2614"/>
                    <a:pt x="1786" y="2557"/>
                    <a:pt x="1786" y="2444"/>
                  </a:cubicBezTo>
                  <a:cubicBezTo>
                    <a:pt x="1774" y="1682"/>
                    <a:pt x="1750" y="932"/>
                    <a:pt x="1727" y="170"/>
                  </a:cubicBezTo>
                  <a:cubicBezTo>
                    <a:pt x="1727" y="57"/>
                    <a:pt x="1637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1525175" y="2458525"/>
              <a:ext cx="39175" cy="95450"/>
            </a:xfrm>
            <a:custGeom>
              <a:rect b="b" l="l" r="r" t="t"/>
              <a:pathLst>
                <a:path extrusionOk="0" h="3818" w="1567">
                  <a:moveTo>
                    <a:pt x="586" y="0"/>
                  </a:moveTo>
                  <a:cubicBezTo>
                    <a:pt x="513" y="0"/>
                    <a:pt x="441" y="35"/>
                    <a:pt x="417" y="117"/>
                  </a:cubicBezTo>
                  <a:cubicBezTo>
                    <a:pt x="191" y="832"/>
                    <a:pt x="1" y="1594"/>
                    <a:pt x="167" y="2356"/>
                  </a:cubicBezTo>
                  <a:cubicBezTo>
                    <a:pt x="286" y="2951"/>
                    <a:pt x="644" y="3522"/>
                    <a:pt x="1203" y="3796"/>
                  </a:cubicBezTo>
                  <a:cubicBezTo>
                    <a:pt x="1233" y="3811"/>
                    <a:pt x="1262" y="3818"/>
                    <a:pt x="1290" y="3818"/>
                  </a:cubicBezTo>
                  <a:cubicBezTo>
                    <a:pt x="1460" y="3818"/>
                    <a:pt x="1566" y="3569"/>
                    <a:pt x="1382" y="3487"/>
                  </a:cubicBezTo>
                  <a:cubicBezTo>
                    <a:pt x="882" y="3225"/>
                    <a:pt x="596" y="2725"/>
                    <a:pt x="501" y="2189"/>
                  </a:cubicBezTo>
                  <a:cubicBezTo>
                    <a:pt x="382" y="1522"/>
                    <a:pt x="584" y="832"/>
                    <a:pt x="775" y="189"/>
                  </a:cubicBezTo>
                  <a:cubicBezTo>
                    <a:pt x="803" y="75"/>
                    <a:pt x="692" y="0"/>
                    <a:pt x="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1569825" y="2461875"/>
              <a:ext cx="33375" cy="68725"/>
            </a:xfrm>
            <a:custGeom>
              <a:rect b="b" l="l" r="r" t="t"/>
              <a:pathLst>
                <a:path extrusionOk="0" h="2749" w="1335">
                  <a:moveTo>
                    <a:pt x="725" y="0"/>
                  </a:moveTo>
                  <a:cubicBezTo>
                    <a:pt x="659" y="0"/>
                    <a:pt x="587" y="38"/>
                    <a:pt x="548" y="90"/>
                  </a:cubicBezTo>
                  <a:cubicBezTo>
                    <a:pt x="429" y="245"/>
                    <a:pt x="322" y="412"/>
                    <a:pt x="251" y="590"/>
                  </a:cubicBezTo>
                  <a:cubicBezTo>
                    <a:pt x="235" y="587"/>
                    <a:pt x="219" y="585"/>
                    <a:pt x="204" y="585"/>
                  </a:cubicBezTo>
                  <a:cubicBezTo>
                    <a:pt x="112" y="585"/>
                    <a:pt x="24" y="645"/>
                    <a:pt x="24" y="757"/>
                  </a:cubicBezTo>
                  <a:cubicBezTo>
                    <a:pt x="24" y="936"/>
                    <a:pt x="48" y="1114"/>
                    <a:pt x="48" y="1293"/>
                  </a:cubicBezTo>
                  <a:cubicBezTo>
                    <a:pt x="1" y="1722"/>
                    <a:pt x="48" y="2186"/>
                    <a:pt x="191" y="2615"/>
                  </a:cubicBezTo>
                  <a:cubicBezTo>
                    <a:pt x="230" y="2707"/>
                    <a:pt x="299" y="2748"/>
                    <a:pt x="366" y="2748"/>
                  </a:cubicBezTo>
                  <a:cubicBezTo>
                    <a:pt x="461" y="2748"/>
                    <a:pt x="550" y="2664"/>
                    <a:pt x="536" y="2531"/>
                  </a:cubicBezTo>
                  <a:cubicBezTo>
                    <a:pt x="489" y="2198"/>
                    <a:pt x="441" y="1876"/>
                    <a:pt x="429" y="1531"/>
                  </a:cubicBezTo>
                  <a:lnTo>
                    <a:pt x="429" y="1531"/>
                  </a:lnTo>
                  <a:cubicBezTo>
                    <a:pt x="441" y="1543"/>
                    <a:pt x="465" y="1543"/>
                    <a:pt x="489" y="1567"/>
                  </a:cubicBezTo>
                  <a:cubicBezTo>
                    <a:pt x="679" y="1650"/>
                    <a:pt x="882" y="1733"/>
                    <a:pt x="1060" y="1817"/>
                  </a:cubicBezTo>
                  <a:cubicBezTo>
                    <a:pt x="1089" y="1833"/>
                    <a:pt x="1120" y="1841"/>
                    <a:pt x="1151" y="1841"/>
                  </a:cubicBezTo>
                  <a:cubicBezTo>
                    <a:pt x="1210" y="1841"/>
                    <a:pt x="1267" y="1812"/>
                    <a:pt x="1298" y="1757"/>
                  </a:cubicBezTo>
                  <a:cubicBezTo>
                    <a:pt x="1334" y="1686"/>
                    <a:pt x="1322" y="1543"/>
                    <a:pt x="1239" y="1519"/>
                  </a:cubicBezTo>
                  <a:cubicBezTo>
                    <a:pt x="1060" y="1436"/>
                    <a:pt x="894" y="1364"/>
                    <a:pt x="715" y="1281"/>
                  </a:cubicBezTo>
                  <a:cubicBezTo>
                    <a:pt x="679" y="1257"/>
                    <a:pt x="584" y="1233"/>
                    <a:pt x="560" y="1198"/>
                  </a:cubicBezTo>
                  <a:cubicBezTo>
                    <a:pt x="548" y="1162"/>
                    <a:pt x="644" y="1019"/>
                    <a:pt x="655" y="995"/>
                  </a:cubicBezTo>
                  <a:cubicBezTo>
                    <a:pt x="834" y="698"/>
                    <a:pt x="1013" y="424"/>
                    <a:pt x="858" y="90"/>
                  </a:cubicBezTo>
                  <a:cubicBezTo>
                    <a:pt x="831" y="26"/>
                    <a:pt x="780" y="0"/>
                    <a:pt x="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1604625" y="2438475"/>
              <a:ext cx="34875" cy="91425"/>
            </a:xfrm>
            <a:custGeom>
              <a:rect b="b" l="l" r="r" t="t"/>
              <a:pathLst>
                <a:path extrusionOk="0" h="3657" w="1395">
                  <a:moveTo>
                    <a:pt x="243" y="1"/>
                  </a:moveTo>
                  <a:cubicBezTo>
                    <a:pt x="118" y="1"/>
                    <a:pt x="1" y="177"/>
                    <a:pt x="109" y="312"/>
                  </a:cubicBezTo>
                  <a:cubicBezTo>
                    <a:pt x="799" y="1181"/>
                    <a:pt x="1014" y="2360"/>
                    <a:pt x="752" y="3431"/>
                  </a:cubicBezTo>
                  <a:cubicBezTo>
                    <a:pt x="716" y="3567"/>
                    <a:pt x="826" y="3656"/>
                    <a:pt x="933" y="3656"/>
                  </a:cubicBezTo>
                  <a:cubicBezTo>
                    <a:pt x="1004" y="3656"/>
                    <a:pt x="1073" y="3617"/>
                    <a:pt x="1097" y="3527"/>
                  </a:cubicBezTo>
                  <a:cubicBezTo>
                    <a:pt x="1395" y="2324"/>
                    <a:pt x="1121" y="1038"/>
                    <a:pt x="359" y="62"/>
                  </a:cubicBezTo>
                  <a:cubicBezTo>
                    <a:pt x="324" y="19"/>
                    <a:pt x="283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4"/>
          <p:cNvSpPr/>
          <p:nvPr/>
        </p:nvSpPr>
        <p:spPr>
          <a:xfrm flipH="1" rot="10800000">
            <a:off x="6945325" y="-51"/>
            <a:ext cx="2198779" cy="531876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593125" y="4722900"/>
            <a:ext cx="1998999" cy="420587"/>
          </a:xfrm>
          <a:custGeom>
            <a:rect b="b" l="l" r="r" t="t"/>
            <a:pathLst>
              <a:path extrusionOk="0" h="19695" w="93608">
                <a:moveTo>
                  <a:pt x="39675" y="0"/>
                </a:moveTo>
                <a:cubicBezTo>
                  <a:pt x="38994" y="0"/>
                  <a:pt x="38318" y="16"/>
                  <a:pt x="37649" y="50"/>
                </a:cubicBezTo>
                <a:cubicBezTo>
                  <a:pt x="13538" y="1240"/>
                  <a:pt x="1" y="19695"/>
                  <a:pt x="1" y="19695"/>
                </a:cubicBezTo>
                <a:lnTo>
                  <a:pt x="93608" y="19695"/>
                </a:lnTo>
                <a:cubicBezTo>
                  <a:pt x="93608" y="19695"/>
                  <a:pt x="63504" y="0"/>
                  <a:pt x="396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4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606" name="Google Shape;606;p24"/>
          <p:cNvGrpSpPr/>
          <p:nvPr/>
        </p:nvGrpSpPr>
        <p:grpSpPr>
          <a:xfrm rot="789290">
            <a:off x="7293672" y="4304147"/>
            <a:ext cx="1761076" cy="447430"/>
            <a:chOff x="2646300" y="1318150"/>
            <a:chExt cx="980650" cy="249150"/>
          </a:xfrm>
        </p:grpSpPr>
        <p:sp>
          <p:nvSpPr>
            <p:cNvPr id="607" name="Google Shape;607;p24"/>
            <p:cNvSpPr/>
            <p:nvPr/>
          </p:nvSpPr>
          <p:spPr>
            <a:xfrm>
              <a:off x="2646300" y="1318150"/>
              <a:ext cx="980650" cy="249150"/>
            </a:xfrm>
            <a:custGeom>
              <a:rect b="b" l="l" r="r" t="t"/>
              <a:pathLst>
                <a:path extrusionOk="0" h="9966" w="39226">
                  <a:moveTo>
                    <a:pt x="19725" y="264"/>
                  </a:moveTo>
                  <a:cubicBezTo>
                    <a:pt x="20705" y="264"/>
                    <a:pt x="21684" y="444"/>
                    <a:pt x="22605" y="786"/>
                  </a:cubicBezTo>
                  <a:cubicBezTo>
                    <a:pt x="23224" y="1024"/>
                    <a:pt x="23807" y="1334"/>
                    <a:pt x="24355" y="1703"/>
                  </a:cubicBezTo>
                  <a:cubicBezTo>
                    <a:pt x="24950" y="2120"/>
                    <a:pt x="25462" y="2644"/>
                    <a:pt x="25950" y="3179"/>
                  </a:cubicBezTo>
                  <a:cubicBezTo>
                    <a:pt x="26486" y="3775"/>
                    <a:pt x="27010" y="4406"/>
                    <a:pt x="27569" y="4965"/>
                  </a:cubicBezTo>
                  <a:cubicBezTo>
                    <a:pt x="27772" y="5156"/>
                    <a:pt x="27962" y="5358"/>
                    <a:pt x="28165" y="5549"/>
                  </a:cubicBezTo>
                  <a:cubicBezTo>
                    <a:pt x="27308" y="6382"/>
                    <a:pt x="26438" y="7216"/>
                    <a:pt x="25474" y="7918"/>
                  </a:cubicBezTo>
                  <a:cubicBezTo>
                    <a:pt x="24319" y="8752"/>
                    <a:pt x="22986" y="9371"/>
                    <a:pt x="21557" y="9585"/>
                  </a:cubicBezTo>
                  <a:cubicBezTo>
                    <a:pt x="21182" y="9638"/>
                    <a:pt x="20807" y="9663"/>
                    <a:pt x="20433" y="9663"/>
                  </a:cubicBezTo>
                  <a:cubicBezTo>
                    <a:pt x="19378" y="9663"/>
                    <a:pt x="18332" y="9463"/>
                    <a:pt x="17330" y="9121"/>
                  </a:cubicBezTo>
                  <a:cubicBezTo>
                    <a:pt x="15949" y="8656"/>
                    <a:pt x="14651" y="7942"/>
                    <a:pt x="13449" y="7120"/>
                  </a:cubicBezTo>
                  <a:cubicBezTo>
                    <a:pt x="12603" y="6549"/>
                    <a:pt x="11817" y="5906"/>
                    <a:pt x="11020" y="5251"/>
                  </a:cubicBezTo>
                  <a:cubicBezTo>
                    <a:pt x="11127" y="5108"/>
                    <a:pt x="11258" y="4965"/>
                    <a:pt x="11377" y="4834"/>
                  </a:cubicBezTo>
                  <a:cubicBezTo>
                    <a:pt x="12389" y="3727"/>
                    <a:pt x="13484" y="2691"/>
                    <a:pt x="14746" y="1870"/>
                  </a:cubicBezTo>
                  <a:cubicBezTo>
                    <a:pt x="15937" y="1096"/>
                    <a:pt x="17259" y="512"/>
                    <a:pt x="18675" y="334"/>
                  </a:cubicBezTo>
                  <a:cubicBezTo>
                    <a:pt x="19024" y="287"/>
                    <a:pt x="19374" y="264"/>
                    <a:pt x="19725" y="264"/>
                  </a:cubicBezTo>
                  <a:close/>
                  <a:moveTo>
                    <a:pt x="19709" y="0"/>
                  </a:moveTo>
                  <a:cubicBezTo>
                    <a:pt x="19682" y="0"/>
                    <a:pt x="19655" y="0"/>
                    <a:pt x="19628" y="0"/>
                  </a:cubicBezTo>
                  <a:cubicBezTo>
                    <a:pt x="18271" y="12"/>
                    <a:pt x="16961" y="370"/>
                    <a:pt x="15758" y="977"/>
                  </a:cubicBezTo>
                  <a:cubicBezTo>
                    <a:pt x="14449" y="1620"/>
                    <a:pt x="13282" y="2525"/>
                    <a:pt x="12246" y="3537"/>
                  </a:cubicBezTo>
                  <a:cubicBezTo>
                    <a:pt x="11722" y="4049"/>
                    <a:pt x="11246" y="4572"/>
                    <a:pt x="10770" y="5108"/>
                  </a:cubicBezTo>
                  <a:cubicBezTo>
                    <a:pt x="10472" y="4846"/>
                    <a:pt x="10174" y="4608"/>
                    <a:pt x="9877" y="4358"/>
                  </a:cubicBezTo>
                  <a:cubicBezTo>
                    <a:pt x="7710" y="2579"/>
                    <a:pt x="5171" y="800"/>
                    <a:pt x="2261" y="800"/>
                  </a:cubicBezTo>
                  <a:cubicBezTo>
                    <a:pt x="2133" y="800"/>
                    <a:pt x="2005" y="803"/>
                    <a:pt x="1876" y="810"/>
                  </a:cubicBezTo>
                  <a:cubicBezTo>
                    <a:pt x="1519" y="834"/>
                    <a:pt x="1173" y="893"/>
                    <a:pt x="828" y="965"/>
                  </a:cubicBezTo>
                  <a:cubicBezTo>
                    <a:pt x="649" y="1010"/>
                    <a:pt x="712" y="1254"/>
                    <a:pt x="868" y="1254"/>
                  </a:cubicBezTo>
                  <a:cubicBezTo>
                    <a:pt x="878" y="1254"/>
                    <a:pt x="889" y="1253"/>
                    <a:pt x="899" y="1251"/>
                  </a:cubicBezTo>
                  <a:cubicBezTo>
                    <a:pt x="1357" y="1152"/>
                    <a:pt x="1811" y="1106"/>
                    <a:pt x="2260" y="1106"/>
                  </a:cubicBezTo>
                  <a:cubicBezTo>
                    <a:pt x="4829" y="1106"/>
                    <a:pt x="7218" y="2608"/>
                    <a:pt x="9174" y="4180"/>
                  </a:cubicBezTo>
                  <a:cubicBezTo>
                    <a:pt x="9639" y="4549"/>
                    <a:pt x="10103" y="4942"/>
                    <a:pt x="10567" y="5323"/>
                  </a:cubicBezTo>
                  <a:cubicBezTo>
                    <a:pt x="10103" y="5835"/>
                    <a:pt x="9627" y="6335"/>
                    <a:pt x="9115" y="6799"/>
                  </a:cubicBezTo>
                  <a:cubicBezTo>
                    <a:pt x="8043" y="7763"/>
                    <a:pt x="6817" y="8502"/>
                    <a:pt x="5424" y="8894"/>
                  </a:cubicBezTo>
                  <a:cubicBezTo>
                    <a:pt x="4577" y="9142"/>
                    <a:pt x="3687" y="9276"/>
                    <a:pt x="2796" y="9276"/>
                  </a:cubicBezTo>
                  <a:cubicBezTo>
                    <a:pt x="2273" y="9276"/>
                    <a:pt x="1749" y="9230"/>
                    <a:pt x="1233" y="9133"/>
                  </a:cubicBezTo>
                  <a:cubicBezTo>
                    <a:pt x="888" y="9073"/>
                    <a:pt x="542" y="8990"/>
                    <a:pt x="221" y="8894"/>
                  </a:cubicBezTo>
                  <a:cubicBezTo>
                    <a:pt x="191" y="8875"/>
                    <a:pt x="165" y="8867"/>
                    <a:pt x="142" y="8867"/>
                  </a:cubicBezTo>
                  <a:cubicBezTo>
                    <a:pt x="25" y="8867"/>
                    <a:pt x="0" y="9081"/>
                    <a:pt x="149" y="9121"/>
                  </a:cubicBezTo>
                  <a:cubicBezTo>
                    <a:pt x="1018" y="9383"/>
                    <a:pt x="1921" y="9512"/>
                    <a:pt x="2825" y="9512"/>
                  </a:cubicBezTo>
                  <a:cubicBezTo>
                    <a:pt x="4708" y="9512"/>
                    <a:pt x="6593" y="8953"/>
                    <a:pt x="8162" y="7882"/>
                  </a:cubicBezTo>
                  <a:cubicBezTo>
                    <a:pt x="9162" y="7216"/>
                    <a:pt x="9996" y="6335"/>
                    <a:pt x="10805" y="5454"/>
                  </a:cubicBezTo>
                  <a:cubicBezTo>
                    <a:pt x="11425" y="5977"/>
                    <a:pt x="12032" y="6489"/>
                    <a:pt x="12687" y="6942"/>
                  </a:cubicBezTo>
                  <a:cubicBezTo>
                    <a:pt x="13865" y="7799"/>
                    <a:pt x="15116" y="8537"/>
                    <a:pt x="16461" y="9109"/>
                  </a:cubicBezTo>
                  <a:cubicBezTo>
                    <a:pt x="17702" y="9626"/>
                    <a:pt x="19054" y="9943"/>
                    <a:pt x="20421" y="9943"/>
                  </a:cubicBezTo>
                  <a:cubicBezTo>
                    <a:pt x="20470" y="9943"/>
                    <a:pt x="20519" y="9943"/>
                    <a:pt x="20569" y="9942"/>
                  </a:cubicBezTo>
                  <a:cubicBezTo>
                    <a:pt x="21997" y="9906"/>
                    <a:pt x="23390" y="9490"/>
                    <a:pt x="24629" y="8799"/>
                  </a:cubicBezTo>
                  <a:cubicBezTo>
                    <a:pt x="26045" y="7990"/>
                    <a:pt x="27200" y="6870"/>
                    <a:pt x="28367" y="5751"/>
                  </a:cubicBezTo>
                  <a:cubicBezTo>
                    <a:pt x="28629" y="6013"/>
                    <a:pt x="28903" y="6251"/>
                    <a:pt x="29165" y="6489"/>
                  </a:cubicBezTo>
                  <a:cubicBezTo>
                    <a:pt x="30296" y="7454"/>
                    <a:pt x="31534" y="8275"/>
                    <a:pt x="32892" y="8883"/>
                  </a:cubicBezTo>
                  <a:cubicBezTo>
                    <a:pt x="34285" y="9502"/>
                    <a:pt x="35809" y="9954"/>
                    <a:pt x="37368" y="9966"/>
                  </a:cubicBezTo>
                  <a:cubicBezTo>
                    <a:pt x="37749" y="9966"/>
                    <a:pt x="38130" y="9942"/>
                    <a:pt x="38499" y="9883"/>
                  </a:cubicBezTo>
                  <a:cubicBezTo>
                    <a:pt x="38682" y="9848"/>
                    <a:pt x="38613" y="9595"/>
                    <a:pt x="38450" y="9595"/>
                  </a:cubicBezTo>
                  <a:cubicBezTo>
                    <a:pt x="38443" y="9595"/>
                    <a:pt x="38435" y="9596"/>
                    <a:pt x="38428" y="9597"/>
                  </a:cubicBezTo>
                  <a:cubicBezTo>
                    <a:pt x="38085" y="9646"/>
                    <a:pt x="37741" y="9669"/>
                    <a:pt x="37399" y="9669"/>
                  </a:cubicBezTo>
                  <a:cubicBezTo>
                    <a:pt x="36159" y="9669"/>
                    <a:pt x="34932" y="9371"/>
                    <a:pt x="33785" y="8942"/>
                  </a:cubicBezTo>
                  <a:cubicBezTo>
                    <a:pt x="32368" y="8394"/>
                    <a:pt x="31046" y="7620"/>
                    <a:pt x="29867" y="6680"/>
                  </a:cubicBezTo>
                  <a:cubicBezTo>
                    <a:pt x="29415" y="6323"/>
                    <a:pt x="28998" y="5954"/>
                    <a:pt x="28581" y="5561"/>
                  </a:cubicBezTo>
                  <a:cubicBezTo>
                    <a:pt x="29272" y="4906"/>
                    <a:pt x="29939" y="4251"/>
                    <a:pt x="30665" y="3679"/>
                  </a:cubicBezTo>
                  <a:cubicBezTo>
                    <a:pt x="31725" y="2822"/>
                    <a:pt x="32903" y="2084"/>
                    <a:pt x="34154" y="1572"/>
                  </a:cubicBezTo>
                  <a:cubicBezTo>
                    <a:pt x="35368" y="1084"/>
                    <a:pt x="36666" y="834"/>
                    <a:pt x="37976" y="822"/>
                  </a:cubicBezTo>
                  <a:cubicBezTo>
                    <a:pt x="38333" y="822"/>
                    <a:pt x="38690" y="834"/>
                    <a:pt x="39035" y="858"/>
                  </a:cubicBezTo>
                  <a:cubicBezTo>
                    <a:pt x="39042" y="859"/>
                    <a:pt x="39050" y="859"/>
                    <a:pt x="39056" y="859"/>
                  </a:cubicBezTo>
                  <a:cubicBezTo>
                    <a:pt x="39225" y="859"/>
                    <a:pt x="39218" y="583"/>
                    <a:pt x="39035" y="560"/>
                  </a:cubicBezTo>
                  <a:cubicBezTo>
                    <a:pt x="38718" y="538"/>
                    <a:pt x="38400" y="526"/>
                    <a:pt x="38083" y="526"/>
                  </a:cubicBezTo>
                  <a:cubicBezTo>
                    <a:pt x="37058" y="526"/>
                    <a:pt x="36041" y="650"/>
                    <a:pt x="35058" y="941"/>
                  </a:cubicBezTo>
                  <a:cubicBezTo>
                    <a:pt x="33796" y="1310"/>
                    <a:pt x="32606" y="1929"/>
                    <a:pt x="31522" y="2679"/>
                  </a:cubicBezTo>
                  <a:cubicBezTo>
                    <a:pt x="30403" y="3441"/>
                    <a:pt x="29415" y="4334"/>
                    <a:pt x="28451" y="5263"/>
                  </a:cubicBezTo>
                  <a:lnTo>
                    <a:pt x="28367" y="5358"/>
                  </a:lnTo>
                  <a:cubicBezTo>
                    <a:pt x="27748" y="4763"/>
                    <a:pt x="27177" y="4156"/>
                    <a:pt x="26605" y="3513"/>
                  </a:cubicBezTo>
                  <a:cubicBezTo>
                    <a:pt x="26117" y="2941"/>
                    <a:pt x="25605" y="2370"/>
                    <a:pt x="25033" y="1894"/>
                  </a:cubicBezTo>
                  <a:cubicBezTo>
                    <a:pt x="24521" y="1477"/>
                    <a:pt x="23974" y="1120"/>
                    <a:pt x="23390" y="834"/>
                  </a:cubicBezTo>
                  <a:cubicBezTo>
                    <a:pt x="22259" y="274"/>
                    <a:pt x="20980" y="0"/>
                    <a:pt x="19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2674425" y="1361600"/>
              <a:ext cx="21750" cy="165150"/>
            </a:xfrm>
            <a:custGeom>
              <a:rect b="b" l="l" r="r" t="t"/>
              <a:pathLst>
                <a:path extrusionOk="0" h="6606" w="870">
                  <a:moveTo>
                    <a:pt x="383" y="1"/>
                  </a:moveTo>
                  <a:cubicBezTo>
                    <a:pt x="197" y="1"/>
                    <a:pt x="19" y="120"/>
                    <a:pt x="36" y="358"/>
                  </a:cubicBezTo>
                  <a:cubicBezTo>
                    <a:pt x="120" y="2311"/>
                    <a:pt x="120" y="4275"/>
                    <a:pt x="13" y="6240"/>
                  </a:cubicBezTo>
                  <a:cubicBezTo>
                    <a:pt x="1" y="6484"/>
                    <a:pt x="179" y="6606"/>
                    <a:pt x="365" y="6606"/>
                  </a:cubicBezTo>
                  <a:cubicBezTo>
                    <a:pt x="551" y="6606"/>
                    <a:pt x="745" y="6484"/>
                    <a:pt x="763" y="6240"/>
                  </a:cubicBezTo>
                  <a:cubicBezTo>
                    <a:pt x="870" y="4287"/>
                    <a:pt x="870" y="2322"/>
                    <a:pt x="775" y="358"/>
                  </a:cubicBezTo>
                  <a:cubicBezTo>
                    <a:pt x="763" y="120"/>
                    <a:pt x="569" y="1"/>
                    <a:pt x="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2714325" y="1362575"/>
              <a:ext cx="21000" cy="173175"/>
            </a:xfrm>
            <a:custGeom>
              <a:rect b="b" l="l" r="r" t="t"/>
              <a:pathLst>
                <a:path extrusionOk="0" h="6927" w="840">
                  <a:moveTo>
                    <a:pt x="412" y="0"/>
                  </a:moveTo>
                  <a:cubicBezTo>
                    <a:pt x="226" y="0"/>
                    <a:pt x="36" y="123"/>
                    <a:pt x="24" y="367"/>
                  </a:cubicBezTo>
                  <a:cubicBezTo>
                    <a:pt x="0" y="2438"/>
                    <a:pt x="12" y="4498"/>
                    <a:pt x="83" y="6570"/>
                  </a:cubicBezTo>
                  <a:cubicBezTo>
                    <a:pt x="95" y="6808"/>
                    <a:pt x="286" y="6927"/>
                    <a:pt x="472" y="6927"/>
                  </a:cubicBezTo>
                  <a:cubicBezTo>
                    <a:pt x="658" y="6927"/>
                    <a:pt x="839" y="6808"/>
                    <a:pt x="834" y="6570"/>
                  </a:cubicBezTo>
                  <a:cubicBezTo>
                    <a:pt x="762" y="4498"/>
                    <a:pt x="738" y="2438"/>
                    <a:pt x="774" y="367"/>
                  </a:cubicBezTo>
                  <a:cubicBezTo>
                    <a:pt x="780" y="123"/>
                    <a:pt x="598" y="0"/>
                    <a:pt x="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2752125" y="1367250"/>
              <a:ext cx="20700" cy="160775"/>
            </a:xfrm>
            <a:custGeom>
              <a:rect b="b" l="l" r="r" t="t"/>
              <a:pathLst>
                <a:path extrusionOk="0" h="6431" w="828">
                  <a:moveTo>
                    <a:pt x="393" y="1"/>
                  </a:moveTo>
                  <a:cubicBezTo>
                    <a:pt x="209" y="1"/>
                    <a:pt x="24" y="120"/>
                    <a:pt x="24" y="358"/>
                  </a:cubicBezTo>
                  <a:cubicBezTo>
                    <a:pt x="0" y="2263"/>
                    <a:pt x="36" y="4168"/>
                    <a:pt x="84" y="6073"/>
                  </a:cubicBezTo>
                  <a:cubicBezTo>
                    <a:pt x="89" y="6311"/>
                    <a:pt x="277" y="6430"/>
                    <a:pt x="462" y="6430"/>
                  </a:cubicBezTo>
                  <a:cubicBezTo>
                    <a:pt x="646" y="6430"/>
                    <a:pt x="828" y="6311"/>
                    <a:pt x="822" y="6073"/>
                  </a:cubicBezTo>
                  <a:cubicBezTo>
                    <a:pt x="762" y="4168"/>
                    <a:pt x="750" y="2263"/>
                    <a:pt x="762" y="358"/>
                  </a:cubicBezTo>
                  <a:cubicBezTo>
                    <a:pt x="762" y="120"/>
                    <a:pt x="578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2788875" y="1389875"/>
              <a:ext cx="21000" cy="126825"/>
            </a:xfrm>
            <a:custGeom>
              <a:rect b="b" l="l" r="r" t="t"/>
              <a:pathLst>
                <a:path extrusionOk="0" h="5073" w="840">
                  <a:moveTo>
                    <a:pt x="368" y="1"/>
                  </a:moveTo>
                  <a:cubicBezTo>
                    <a:pt x="182" y="1"/>
                    <a:pt x="1" y="120"/>
                    <a:pt x="7" y="358"/>
                  </a:cubicBezTo>
                  <a:cubicBezTo>
                    <a:pt x="42" y="1811"/>
                    <a:pt x="66" y="3263"/>
                    <a:pt x="102" y="4716"/>
                  </a:cubicBezTo>
                  <a:cubicBezTo>
                    <a:pt x="102" y="4954"/>
                    <a:pt x="286" y="5073"/>
                    <a:pt x="471" y="5073"/>
                  </a:cubicBezTo>
                  <a:cubicBezTo>
                    <a:pt x="655" y="5073"/>
                    <a:pt x="840" y="4954"/>
                    <a:pt x="840" y="4716"/>
                  </a:cubicBezTo>
                  <a:cubicBezTo>
                    <a:pt x="816" y="3263"/>
                    <a:pt x="780" y="1811"/>
                    <a:pt x="757" y="358"/>
                  </a:cubicBezTo>
                  <a:cubicBezTo>
                    <a:pt x="745" y="120"/>
                    <a:pt x="554" y="1"/>
                    <a:pt x="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2823250" y="1410725"/>
              <a:ext cx="22650" cy="82775"/>
            </a:xfrm>
            <a:custGeom>
              <a:rect b="b" l="l" r="r" t="t"/>
              <a:pathLst>
                <a:path extrusionOk="0" h="3311" w="906">
                  <a:moveTo>
                    <a:pt x="394" y="0"/>
                  </a:moveTo>
                  <a:cubicBezTo>
                    <a:pt x="191" y="0"/>
                    <a:pt x="1" y="167"/>
                    <a:pt x="13" y="369"/>
                  </a:cubicBezTo>
                  <a:cubicBezTo>
                    <a:pt x="60" y="1227"/>
                    <a:pt x="108" y="2084"/>
                    <a:pt x="156" y="2929"/>
                  </a:cubicBezTo>
                  <a:cubicBezTo>
                    <a:pt x="167" y="3132"/>
                    <a:pt x="310" y="3310"/>
                    <a:pt x="525" y="3310"/>
                  </a:cubicBezTo>
                  <a:cubicBezTo>
                    <a:pt x="715" y="3310"/>
                    <a:pt x="906" y="3144"/>
                    <a:pt x="894" y="2929"/>
                  </a:cubicBezTo>
                  <a:cubicBezTo>
                    <a:pt x="846" y="2084"/>
                    <a:pt x="810" y="1227"/>
                    <a:pt x="763" y="369"/>
                  </a:cubicBezTo>
                  <a:cubicBezTo>
                    <a:pt x="751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2856900" y="1431125"/>
              <a:ext cx="20250" cy="44850"/>
            </a:xfrm>
            <a:custGeom>
              <a:rect b="b" l="l" r="r" t="t"/>
              <a:pathLst>
                <a:path extrusionOk="0" h="1794" w="810">
                  <a:moveTo>
                    <a:pt x="431" y="0"/>
                  </a:moveTo>
                  <a:cubicBezTo>
                    <a:pt x="414" y="0"/>
                    <a:pt x="398" y="2"/>
                    <a:pt x="381" y="6"/>
                  </a:cubicBezTo>
                  <a:cubicBezTo>
                    <a:pt x="191" y="18"/>
                    <a:pt x="0" y="161"/>
                    <a:pt x="12" y="375"/>
                  </a:cubicBezTo>
                  <a:cubicBezTo>
                    <a:pt x="24" y="720"/>
                    <a:pt x="36" y="1065"/>
                    <a:pt x="60" y="1423"/>
                  </a:cubicBezTo>
                  <a:cubicBezTo>
                    <a:pt x="60" y="1518"/>
                    <a:pt x="95" y="1613"/>
                    <a:pt x="155" y="1685"/>
                  </a:cubicBezTo>
                  <a:cubicBezTo>
                    <a:pt x="209" y="1739"/>
                    <a:pt x="303" y="1793"/>
                    <a:pt x="401" y="1793"/>
                  </a:cubicBezTo>
                  <a:cubicBezTo>
                    <a:pt x="410" y="1793"/>
                    <a:pt x="419" y="1793"/>
                    <a:pt x="429" y="1792"/>
                  </a:cubicBezTo>
                  <a:cubicBezTo>
                    <a:pt x="619" y="1780"/>
                    <a:pt x="810" y="1625"/>
                    <a:pt x="798" y="1423"/>
                  </a:cubicBezTo>
                  <a:cubicBezTo>
                    <a:pt x="786" y="1077"/>
                    <a:pt x="774" y="732"/>
                    <a:pt x="750" y="375"/>
                  </a:cubicBezTo>
                  <a:cubicBezTo>
                    <a:pt x="750" y="268"/>
                    <a:pt x="715" y="184"/>
                    <a:pt x="655" y="101"/>
                  </a:cubicBezTo>
                  <a:cubicBezTo>
                    <a:pt x="605" y="51"/>
                    <a:pt x="520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2951550" y="1432600"/>
              <a:ext cx="20250" cy="29875"/>
            </a:xfrm>
            <a:custGeom>
              <a:rect b="b" l="l" r="r" t="t"/>
              <a:pathLst>
                <a:path extrusionOk="0" h="1195" w="810">
                  <a:moveTo>
                    <a:pt x="407" y="0"/>
                  </a:moveTo>
                  <a:cubicBezTo>
                    <a:pt x="336" y="0"/>
                    <a:pt x="264" y="13"/>
                    <a:pt x="215" y="54"/>
                  </a:cubicBezTo>
                  <a:cubicBezTo>
                    <a:pt x="143" y="90"/>
                    <a:pt x="60" y="185"/>
                    <a:pt x="48" y="268"/>
                  </a:cubicBezTo>
                  <a:cubicBezTo>
                    <a:pt x="24" y="375"/>
                    <a:pt x="0" y="483"/>
                    <a:pt x="24" y="602"/>
                  </a:cubicBezTo>
                  <a:cubicBezTo>
                    <a:pt x="36" y="697"/>
                    <a:pt x="48" y="804"/>
                    <a:pt x="84" y="911"/>
                  </a:cubicBezTo>
                  <a:cubicBezTo>
                    <a:pt x="96" y="959"/>
                    <a:pt x="108" y="1006"/>
                    <a:pt x="143" y="1042"/>
                  </a:cubicBezTo>
                  <a:cubicBezTo>
                    <a:pt x="167" y="1090"/>
                    <a:pt x="191" y="1126"/>
                    <a:pt x="239" y="1137"/>
                  </a:cubicBezTo>
                  <a:cubicBezTo>
                    <a:pt x="286" y="1161"/>
                    <a:pt x="334" y="1185"/>
                    <a:pt x="381" y="1185"/>
                  </a:cubicBezTo>
                  <a:cubicBezTo>
                    <a:pt x="399" y="1191"/>
                    <a:pt x="423" y="1194"/>
                    <a:pt x="448" y="1194"/>
                  </a:cubicBezTo>
                  <a:cubicBezTo>
                    <a:pt x="474" y="1194"/>
                    <a:pt x="500" y="1191"/>
                    <a:pt x="524" y="1185"/>
                  </a:cubicBezTo>
                  <a:cubicBezTo>
                    <a:pt x="620" y="1149"/>
                    <a:pt x="703" y="1090"/>
                    <a:pt x="750" y="1018"/>
                  </a:cubicBezTo>
                  <a:lnTo>
                    <a:pt x="786" y="923"/>
                  </a:lnTo>
                  <a:cubicBezTo>
                    <a:pt x="810" y="864"/>
                    <a:pt x="810" y="792"/>
                    <a:pt x="786" y="733"/>
                  </a:cubicBezTo>
                  <a:cubicBezTo>
                    <a:pt x="774" y="649"/>
                    <a:pt x="762" y="602"/>
                    <a:pt x="762" y="554"/>
                  </a:cubicBezTo>
                  <a:lnTo>
                    <a:pt x="762" y="447"/>
                  </a:lnTo>
                  <a:cubicBezTo>
                    <a:pt x="774" y="399"/>
                    <a:pt x="774" y="352"/>
                    <a:pt x="762" y="304"/>
                  </a:cubicBezTo>
                  <a:cubicBezTo>
                    <a:pt x="762" y="256"/>
                    <a:pt x="750" y="209"/>
                    <a:pt x="715" y="173"/>
                  </a:cubicBezTo>
                  <a:cubicBezTo>
                    <a:pt x="691" y="125"/>
                    <a:pt x="655" y="90"/>
                    <a:pt x="631" y="66"/>
                  </a:cubicBezTo>
                  <a:cubicBezTo>
                    <a:pt x="596" y="30"/>
                    <a:pt x="560" y="6"/>
                    <a:pt x="500" y="6"/>
                  </a:cubicBezTo>
                  <a:cubicBezTo>
                    <a:pt x="471" y="3"/>
                    <a:pt x="439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2984000" y="1400000"/>
              <a:ext cx="20850" cy="85150"/>
            </a:xfrm>
            <a:custGeom>
              <a:rect b="b" l="l" r="r" t="t"/>
              <a:pathLst>
                <a:path extrusionOk="0" h="3406" w="834">
                  <a:moveTo>
                    <a:pt x="369" y="1"/>
                  </a:moveTo>
                  <a:cubicBezTo>
                    <a:pt x="179" y="1"/>
                    <a:pt x="0" y="155"/>
                    <a:pt x="0" y="370"/>
                  </a:cubicBezTo>
                  <a:cubicBezTo>
                    <a:pt x="36" y="1263"/>
                    <a:pt x="60" y="2144"/>
                    <a:pt x="95" y="3037"/>
                  </a:cubicBezTo>
                  <a:cubicBezTo>
                    <a:pt x="95" y="3239"/>
                    <a:pt x="250" y="3406"/>
                    <a:pt x="465" y="3406"/>
                  </a:cubicBezTo>
                  <a:cubicBezTo>
                    <a:pt x="655" y="3406"/>
                    <a:pt x="834" y="3239"/>
                    <a:pt x="834" y="3037"/>
                  </a:cubicBezTo>
                  <a:cubicBezTo>
                    <a:pt x="810" y="2144"/>
                    <a:pt x="774" y="1263"/>
                    <a:pt x="750" y="370"/>
                  </a:cubicBezTo>
                  <a:cubicBezTo>
                    <a:pt x="750" y="179"/>
                    <a:pt x="584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3015250" y="1377675"/>
              <a:ext cx="22650" cy="128325"/>
            </a:xfrm>
            <a:custGeom>
              <a:rect b="b" l="l" r="r" t="t"/>
              <a:pathLst>
                <a:path extrusionOk="0" h="5133" w="906">
                  <a:moveTo>
                    <a:pt x="393" y="1"/>
                  </a:moveTo>
                  <a:cubicBezTo>
                    <a:pt x="191" y="1"/>
                    <a:pt x="0" y="167"/>
                    <a:pt x="12" y="370"/>
                  </a:cubicBezTo>
                  <a:cubicBezTo>
                    <a:pt x="119" y="1846"/>
                    <a:pt x="179" y="3299"/>
                    <a:pt x="167" y="4775"/>
                  </a:cubicBezTo>
                  <a:cubicBezTo>
                    <a:pt x="167" y="5013"/>
                    <a:pt x="352" y="5132"/>
                    <a:pt x="536" y="5132"/>
                  </a:cubicBezTo>
                  <a:cubicBezTo>
                    <a:pt x="721" y="5132"/>
                    <a:pt x="905" y="5013"/>
                    <a:pt x="905" y="4775"/>
                  </a:cubicBezTo>
                  <a:cubicBezTo>
                    <a:pt x="905" y="3299"/>
                    <a:pt x="869" y="1834"/>
                    <a:pt x="762" y="370"/>
                  </a:cubicBezTo>
                  <a:cubicBezTo>
                    <a:pt x="750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3049925" y="1356250"/>
              <a:ext cx="26225" cy="164000"/>
            </a:xfrm>
            <a:custGeom>
              <a:rect b="b" l="l" r="r" t="t"/>
              <a:pathLst>
                <a:path extrusionOk="0" h="6560" w="1049">
                  <a:moveTo>
                    <a:pt x="365" y="0"/>
                  </a:moveTo>
                  <a:cubicBezTo>
                    <a:pt x="179" y="0"/>
                    <a:pt x="0" y="120"/>
                    <a:pt x="18" y="358"/>
                  </a:cubicBezTo>
                  <a:cubicBezTo>
                    <a:pt x="137" y="2298"/>
                    <a:pt x="233" y="4251"/>
                    <a:pt x="292" y="6192"/>
                  </a:cubicBezTo>
                  <a:cubicBezTo>
                    <a:pt x="304" y="6437"/>
                    <a:pt x="497" y="6559"/>
                    <a:pt x="684" y="6559"/>
                  </a:cubicBezTo>
                  <a:cubicBezTo>
                    <a:pt x="869" y="6559"/>
                    <a:pt x="1048" y="6440"/>
                    <a:pt x="1042" y="6204"/>
                  </a:cubicBezTo>
                  <a:cubicBezTo>
                    <a:pt x="971" y="4251"/>
                    <a:pt x="876" y="2310"/>
                    <a:pt x="756" y="358"/>
                  </a:cubicBezTo>
                  <a:cubicBezTo>
                    <a:pt x="745" y="120"/>
                    <a:pt x="551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3091000" y="1340775"/>
              <a:ext cx="21900" cy="194975"/>
            </a:xfrm>
            <a:custGeom>
              <a:rect b="b" l="l" r="r" t="t"/>
              <a:pathLst>
                <a:path extrusionOk="0" h="7799" w="876">
                  <a:moveTo>
                    <a:pt x="368" y="0"/>
                  </a:moveTo>
                  <a:cubicBezTo>
                    <a:pt x="182" y="0"/>
                    <a:pt x="0" y="119"/>
                    <a:pt x="6" y="358"/>
                  </a:cubicBezTo>
                  <a:cubicBezTo>
                    <a:pt x="54" y="2727"/>
                    <a:pt x="102" y="5072"/>
                    <a:pt x="125" y="7442"/>
                  </a:cubicBezTo>
                  <a:cubicBezTo>
                    <a:pt x="125" y="7680"/>
                    <a:pt x="313" y="7799"/>
                    <a:pt x="501" y="7799"/>
                  </a:cubicBezTo>
                  <a:cubicBezTo>
                    <a:pt x="688" y="7799"/>
                    <a:pt x="876" y="7680"/>
                    <a:pt x="876" y="7442"/>
                  </a:cubicBezTo>
                  <a:cubicBezTo>
                    <a:pt x="828" y="5072"/>
                    <a:pt x="780" y="2727"/>
                    <a:pt x="757" y="358"/>
                  </a:cubicBezTo>
                  <a:cubicBezTo>
                    <a:pt x="745" y="119"/>
                    <a:pt x="554" y="0"/>
                    <a:pt x="3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3131175" y="1341950"/>
              <a:ext cx="28150" cy="200650"/>
            </a:xfrm>
            <a:custGeom>
              <a:rect b="b" l="l" r="r" t="t"/>
              <a:pathLst>
                <a:path extrusionOk="0" h="8026" w="1126">
                  <a:moveTo>
                    <a:pt x="368" y="1"/>
                  </a:moveTo>
                  <a:cubicBezTo>
                    <a:pt x="182" y="1"/>
                    <a:pt x="1" y="120"/>
                    <a:pt x="7" y="358"/>
                  </a:cubicBezTo>
                  <a:cubicBezTo>
                    <a:pt x="54" y="2799"/>
                    <a:pt x="173" y="5228"/>
                    <a:pt x="364" y="7645"/>
                  </a:cubicBezTo>
                  <a:cubicBezTo>
                    <a:pt x="376" y="7847"/>
                    <a:pt x="531" y="8026"/>
                    <a:pt x="733" y="8026"/>
                  </a:cubicBezTo>
                  <a:cubicBezTo>
                    <a:pt x="935" y="8026"/>
                    <a:pt x="1126" y="7859"/>
                    <a:pt x="1114" y="7645"/>
                  </a:cubicBezTo>
                  <a:cubicBezTo>
                    <a:pt x="912" y="5228"/>
                    <a:pt x="793" y="2787"/>
                    <a:pt x="757" y="358"/>
                  </a:cubicBezTo>
                  <a:cubicBezTo>
                    <a:pt x="745" y="120"/>
                    <a:pt x="554" y="1"/>
                    <a:pt x="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3177775" y="1345525"/>
              <a:ext cx="26800" cy="196475"/>
            </a:xfrm>
            <a:custGeom>
              <a:rect b="b" l="l" r="r" t="t"/>
              <a:pathLst>
                <a:path extrusionOk="0" h="7859" w="1072">
                  <a:moveTo>
                    <a:pt x="375" y="1"/>
                  </a:moveTo>
                  <a:cubicBezTo>
                    <a:pt x="188" y="1"/>
                    <a:pt x="0" y="120"/>
                    <a:pt x="0" y="358"/>
                  </a:cubicBezTo>
                  <a:cubicBezTo>
                    <a:pt x="36" y="2739"/>
                    <a:pt x="143" y="5121"/>
                    <a:pt x="322" y="7490"/>
                  </a:cubicBezTo>
                  <a:cubicBezTo>
                    <a:pt x="334" y="7680"/>
                    <a:pt x="464" y="7859"/>
                    <a:pt x="691" y="7859"/>
                  </a:cubicBezTo>
                  <a:cubicBezTo>
                    <a:pt x="881" y="7859"/>
                    <a:pt x="1072" y="7704"/>
                    <a:pt x="1060" y="7490"/>
                  </a:cubicBezTo>
                  <a:cubicBezTo>
                    <a:pt x="881" y="5109"/>
                    <a:pt x="774" y="2739"/>
                    <a:pt x="750" y="358"/>
                  </a:cubicBezTo>
                  <a:cubicBezTo>
                    <a:pt x="750" y="120"/>
                    <a:pt x="563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3220625" y="1364875"/>
              <a:ext cx="22050" cy="158575"/>
            </a:xfrm>
            <a:custGeom>
              <a:rect b="b" l="l" r="r" t="t"/>
              <a:pathLst>
                <a:path extrusionOk="0" h="6343" w="882">
                  <a:moveTo>
                    <a:pt x="376" y="1"/>
                  </a:moveTo>
                  <a:cubicBezTo>
                    <a:pt x="188" y="1"/>
                    <a:pt x="1" y="120"/>
                    <a:pt x="1" y="358"/>
                  </a:cubicBezTo>
                  <a:cubicBezTo>
                    <a:pt x="1" y="2239"/>
                    <a:pt x="36" y="4096"/>
                    <a:pt x="120" y="5966"/>
                  </a:cubicBezTo>
                  <a:cubicBezTo>
                    <a:pt x="138" y="6217"/>
                    <a:pt x="333" y="6342"/>
                    <a:pt x="520" y="6342"/>
                  </a:cubicBezTo>
                  <a:cubicBezTo>
                    <a:pt x="705" y="6342"/>
                    <a:pt x="882" y="6220"/>
                    <a:pt x="870" y="5978"/>
                  </a:cubicBezTo>
                  <a:cubicBezTo>
                    <a:pt x="786" y="4096"/>
                    <a:pt x="751" y="2239"/>
                    <a:pt x="751" y="358"/>
                  </a:cubicBezTo>
                  <a:cubicBezTo>
                    <a:pt x="751" y="120"/>
                    <a:pt x="563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3260800" y="1397325"/>
              <a:ext cx="21775" cy="102725"/>
            </a:xfrm>
            <a:custGeom>
              <a:rect b="b" l="l" r="r" t="t"/>
              <a:pathLst>
                <a:path extrusionOk="0" h="4109" w="871">
                  <a:moveTo>
                    <a:pt x="415" y="1"/>
                  </a:moveTo>
                  <a:cubicBezTo>
                    <a:pt x="230" y="1"/>
                    <a:pt x="43" y="120"/>
                    <a:pt x="37" y="358"/>
                  </a:cubicBezTo>
                  <a:cubicBezTo>
                    <a:pt x="1" y="1489"/>
                    <a:pt x="37" y="2608"/>
                    <a:pt x="108" y="3739"/>
                  </a:cubicBezTo>
                  <a:cubicBezTo>
                    <a:pt x="120" y="3930"/>
                    <a:pt x="275" y="4108"/>
                    <a:pt x="477" y="4108"/>
                  </a:cubicBezTo>
                  <a:cubicBezTo>
                    <a:pt x="668" y="4108"/>
                    <a:pt x="870" y="3941"/>
                    <a:pt x="846" y="3739"/>
                  </a:cubicBezTo>
                  <a:cubicBezTo>
                    <a:pt x="775" y="2608"/>
                    <a:pt x="751" y="1489"/>
                    <a:pt x="775" y="358"/>
                  </a:cubicBezTo>
                  <a:cubicBezTo>
                    <a:pt x="781" y="120"/>
                    <a:pt x="599" y="1"/>
                    <a:pt x="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3293550" y="1436775"/>
              <a:ext cx="20275" cy="45850"/>
            </a:xfrm>
            <a:custGeom>
              <a:rect b="b" l="l" r="r" t="t"/>
              <a:pathLst>
                <a:path extrusionOk="0" h="1834" w="811">
                  <a:moveTo>
                    <a:pt x="438" y="1"/>
                  </a:moveTo>
                  <a:cubicBezTo>
                    <a:pt x="423" y="1"/>
                    <a:pt x="408" y="2"/>
                    <a:pt x="394" y="6"/>
                  </a:cubicBezTo>
                  <a:cubicBezTo>
                    <a:pt x="298" y="6"/>
                    <a:pt x="191" y="30"/>
                    <a:pt x="120" y="101"/>
                  </a:cubicBezTo>
                  <a:cubicBezTo>
                    <a:pt x="60" y="173"/>
                    <a:pt x="1" y="268"/>
                    <a:pt x="13" y="375"/>
                  </a:cubicBezTo>
                  <a:cubicBezTo>
                    <a:pt x="60" y="744"/>
                    <a:pt x="60" y="1101"/>
                    <a:pt x="36" y="1459"/>
                  </a:cubicBezTo>
                  <a:cubicBezTo>
                    <a:pt x="13" y="1554"/>
                    <a:pt x="72" y="1673"/>
                    <a:pt x="132" y="1732"/>
                  </a:cubicBezTo>
                  <a:cubicBezTo>
                    <a:pt x="182" y="1783"/>
                    <a:pt x="266" y="1833"/>
                    <a:pt x="356" y="1833"/>
                  </a:cubicBezTo>
                  <a:cubicBezTo>
                    <a:pt x="372" y="1833"/>
                    <a:pt x="389" y="1831"/>
                    <a:pt x="405" y="1828"/>
                  </a:cubicBezTo>
                  <a:cubicBezTo>
                    <a:pt x="489" y="1828"/>
                    <a:pt x="596" y="1804"/>
                    <a:pt x="667" y="1732"/>
                  </a:cubicBezTo>
                  <a:cubicBezTo>
                    <a:pt x="751" y="1649"/>
                    <a:pt x="775" y="1566"/>
                    <a:pt x="775" y="1459"/>
                  </a:cubicBezTo>
                  <a:cubicBezTo>
                    <a:pt x="810" y="1101"/>
                    <a:pt x="810" y="732"/>
                    <a:pt x="763" y="375"/>
                  </a:cubicBezTo>
                  <a:cubicBezTo>
                    <a:pt x="751" y="268"/>
                    <a:pt x="727" y="173"/>
                    <a:pt x="656" y="101"/>
                  </a:cubicBezTo>
                  <a:cubicBezTo>
                    <a:pt x="605" y="51"/>
                    <a:pt x="521" y="1"/>
                    <a:pt x="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3385825" y="1441550"/>
              <a:ext cx="20575" cy="32625"/>
            </a:xfrm>
            <a:custGeom>
              <a:rect b="b" l="l" r="r" t="t"/>
              <a:pathLst>
                <a:path extrusionOk="0" h="1305" w="823">
                  <a:moveTo>
                    <a:pt x="438" y="0"/>
                  </a:moveTo>
                  <a:cubicBezTo>
                    <a:pt x="423" y="0"/>
                    <a:pt x="408" y="2"/>
                    <a:pt x="394" y="6"/>
                  </a:cubicBezTo>
                  <a:cubicBezTo>
                    <a:pt x="298" y="6"/>
                    <a:pt x="191" y="29"/>
                    <a:pt x="120" y="113"/>
                  </a:cubicBezTo>
                  <a:cubicBezTo>
                    <a:pt x="60" y="184"/>
                    <a:pt x="1" y="267"/>
                    <a:pt x="13" y="375"/>
                  </a:cubicBezTo>
                  <a:cubicBezTo>
                    <a:pt x="36" y="553"/>
                    <a:pt x="48" y="732"/>
                    <a:pt x="60" y="922"/>
                  </a:cubicBezTo>
                  <a:cubicBezTo>
                    <a:pt x="60" y="970"/>
                    <a:pt x="72" y="1029"/>
                    <a:pt x="96" y="1077"/>
                  </a:cubicBezTo>
                  <a:cubicBezTo>
                    <a:pt x="108" y="1125"/>
                    <a:pt x="132" y="1160"/>
                    <a:pt x="167" y="1196"/>
                  </a:cubicBezTo>
                  <a:cubicBezTo>
                    <a:pt x="222" y="1251"/>
                    <a:pt x="316" y="1305"/>
                    <a:pt x="404" y="1305"/>
                  </a:cubicBezTo>
                  <a:cubicBezTo>
                    <a:pt x="413" y="1305"/>
                    <a:pt x="421" y="1304"/>
                    <a:pt x="429" y="1303"/>
                  </a:cubicBezTo>
                  <a:cubicBezTo>
                    <a:pt x="524" y="1303"/>
                    <a:pt x="632" y="1268"/>
                    <a:pt x="703" y="1196"/>
                  </a:cubicBezTo>
                  <a:cubicBezTo>
                    <a:pt x="763" y="1125"/>
                    <a:pt x="822" y="1029"/>
                    <a:pt x="810" y="922"/>
                  </a:cubicBezTo>
                  <a:cubicBezTo>
                    <a:pt x="786" y="744"/>
                    <a:pt x="775" y="565"/>
                    <a:pt x="763" y="375"/>
                  </a:cubicBezTo>
                  <a:cubicBezTo>
                    <a:pt x="763" y="327"/>
                    <a:pt x="751" y="267"/>
                    <a:pt x="727" y="232"/>
                  </a:cubicBezTo>
                  <a:cubicBezTo>
                    <a:pt x="715" y="172"/>
                    <a:pt x="691" y="137"/>
                    <a:pt x="655" y="113"/>
                  </a:cubicBezTo>
                  <a:cubicBezTo>
                    <a:pt x="605" y="52"/>
                    <a:pt x="520" y="0"/>
                    <a:pt x="4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3413800" y="1417525"/>
              <a:ext cx="22950" cy="73300"/>
            </a:xfrm>
            <a:custGeom>
              <a:rect b="b" l="l" r="r" t="t"/>
              <a:pathLst>
                <a:path extrusionOk="0" h="2932" w="918">
                  <a:moveTo>
                    <a:pt x="416" y="0"/>
                  </a:moveTo>
                  <a:cubicBezTo>
                    <a:pt x="405" y="0"/>
                    <a:pt x="393" y="1"/>
                    <a:pt x="382" y="2"/>
                  </a:cubicBezTo>
                  <a:cubicBezTo>
                    <a:pt x="191" y="14"/>
                    <a:pt x="1" y="157"/>
                    <a:pt x="13" y="371"/>
                  </a:cubicBezTo>
                  <a:cubicBezTo>
                    <a:pt x="72" y="1098"/>
                    <a:pt x="132" y="1824"/>
                    <a:pt x="167" y="2562"/>
                  </a:cubicBezTo>
                  <a:cubicBezTo>
                    <a:pt x="179" y="2747"/>
                    <a:pt x="314" y="2932"/>
                    <a:pt x="518" y="2932"/>
                  </a:cubicBezTo>
                  <a:cubicBezTo>
                    <a:pt x="524" y="2932"/>
                    <a:pt x="530" y="2931"/>
                    <a:pt x="537" y="2931"/>
                  </a:cubicBezTo>
                  <a:cubicBezTo>
                    <a:pt x="727" y="2919"/>
                    <a:pt x="918" y="2764"/>
                    <a:pt x="906" y="2562"/>
                  </a:cubicBezTo>
                  <a:cubicBezTo>
                    <a:pt x="882" y="1824"/>
                    <a:pt x="834" y="1098"/>
                    <a:pt x="763" y="371"/>
                  </a:cubicBezTo>
                  <a:cubicBezTo>
                    <a:pt x="740" y="191"/>
                    <a:pt x="611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3448175" y="1399100"/>
              <a:ext cx="21925" cy="107800"/>
            </a:xfrm>
            <a:custGeom>
              <a:rect b="b" l="l" r="r" t="t"/>
              <a:pathLst>
                <a:path extrusionOk="0" h="4312" w="877">
                  <a:moveTo>
                    <a:pt x="369" y="1"/>
                  </a:moveTo>
                  <a:cubicBezTo>
                    <a:pt x="183" y="1"/>
                    <a:pt x="1" y="120"/>
                    <a:pt x="7" y="358"/>
                  </a:cubicBezTo>
                  <a:cubicBezTo>
                    <a:pt x="55" y="1549"/>
                    <a:pt x="102" y="2763"/>
                    <a:pt x="126" y="3954"/>
                  </a:cubicBezTo>
                  <a:cubicBezTo>
                    <a:pt x="132" y="4192"/>
                    <a:pt x="322" y="4311"/>
                    <a:pt x="508" y="4311"/>
                  </a:cubicBezTo>
                  <a:cubicBezTo>
                    <a:pt x="695" y="4311"/>
                    <a:pt x="876" y="4192"/>
                    <a:pt x="864" y="3954"/>
                  </a:cubicBezTo>
                  <a:cubicBezTo>
                    <a:pt x="828" y="2763"/>
                    <a:pt x="781" y="1549"/>
                    <a:pt x="757" y="358"/>
                  </a:cubicBezTo>
                  <a:cubicBezTo>
                    <a:pt x="745" y="120"/>
                    <a:pt x="555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3485250" y="1379475"/>
              <a:ext cx="23375" cy="148850"/>
            </a:xfrm>
            <a:custGeom>
              <a:rect b="b" l="l" r="r" t="t"/>
              <a:pathLst>
                <a:path extrusionOk="0" h="5954" w="935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cubicBezTo>
                    <a:pt x="12" y="2096"/>
                    <a:pt x="72" y="3846"/>
                    <a:pt x="179" y="5596"/>
                  </a:cubicBezTo>
                  <a:cubicBezTo>
                    <a:pt x="191" y="5834"/>
                    <a:pt x="384" y="5953"/>
                    <a:pt x="570" y="5953"/>
                  </a:cubicBezTo>
                  <a:cubicBezTo>
                    <a:pt x="756" y="5953"/>
                    <a:pt x="935" y="5834"/>
                    <a:pt x="917" y="5596"/>
                  </a:cubicBezTo>
                  <a:cubicBezTo>
                    <a:pt x="822" y="3858"/>
                    <a:pt x="762" y="2119"/>
                    <a:pt x="738" y="357"/>
                  </a:cubicBez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3520825" y="1361300"/>
              <a:ext cx="25325" cy="179600"/>
            </a:xfrm>
            <a:custGeom>
              <a:rect b="b" l="l" r="r" t="t"/>
              <a:pathLst>
                <a:path extrusionOk="0" h="7184" w="1013">
                  <a:moveTo>
                    <a:pt x="366" y="1"/>
                  </a:moveTo>
                  <a:cubicBezTo>
                    <a:pt x="182" y="1"/>
                    <a:pt x="0" y="120"/>
                    <a:pt x="6" y="358"/>
                  </a:cubicBezTo>
                  <a:cubicBezTo>
                    <a:pt x="125" y="2513"/>
                    <a:pt x="197" y="4668"/>
                    <a:pt x="256" y="6835"/>
                  </a:cubicBezTo>
                  <a:cubicBezTo>
                    <a:pt x="262" y="7067"/>
                    <a:pt x="453" y="7183"/>
                    <a:pt x="640" y="7183"/>
                  </a:cubicBezTo>
                  <a:cubicBezTo>
                    <a:pt x="828" y="7183"/>
                    <a:pt x="1012" y="7067"/>
                    <a:pt x="1006" y="6835"/>
                  </a:cubicBezTo>
                  <a:cubicBezTo>
                    <a:pt x="947" y="4668"/>
                    <a:pt x="851" y="2513"/>
                    <a:pt x="744" y="358"/>
                  </a:cubicBezTo>
                  <a:cubicBezTo>
                    <a:pt x="738" y="120"/>
                    <a:pt x="551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3562625" y="1355350"/>
              <a:ext cx="26225" cy="190825"/>
            </a:xfrm>
            <a:custGeom>
              <a:rect b="b" l="l" r="r" t="t"/>
              <a:pathLst>
                <a:path extrusionOk="0" h="7633" w="1049">
                  <a:moveTo>
                    <a:pt x="366" y="1"/>
                  </a:moveTo>
                  <a:cubicBezTo>
                    <a:pt x="180" y="1"/>
                    <a:pt x="1" y="120"/>
                    <a:pt x="13" y="358"/>
                  </a:cubicBezTo>
                  <a:cubicBezTo>
                    <a:pt x="168" y="2668"/>
                    <a:pt x="251" y="4966"/>
                    <a:pt x="299" y="7275"/>
                  </a:cubicBezTo>
                  <a:cubicBezTo>
                    <a:pt x="305" y="7514"/>
                    <a:pt x="495" y="7633"/>
                    <a:pt x="681" y="7633"/>
                  </a:cubicBezTo>
                  <a:cubicBezTo>
                    <a:pt x="867" y="7633"/>
                    <a:pt x="1049" y="7514"/>
                    <a:pt x="1037" y="7275"/>
                  </a:cubicBezTo>
                  <a:cubicBezTo>
                    <a:pt x="1001" y="4966"/>
                    <a:pt x="906" y="2668"/>
                    <a:pt x="763" y="358"/>
                  </a:cubicBezTo>
                  <a:cubicBezTo>
                    <a:pt x="745" y="120"/>
                    <a:pt x="552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0" name="Google Shape;630;p24"/>
          <p:cNvGrpSpPr/>
          <p:nvPr/>
        </p:nvGrpSpPr>
        <p:grpSpPr>
          <a:xfrm rot="-253296">
            <a:off x="5649562" y="4712604"/>
            <a:ext cx="2035430" cy="627859"/>
            <a:chOff x="3058400" y="3147475"/>
            <a:chExt cx="1281750" cy="395375"/>
          </a:xfrm>
        </p:grpSpPr>
        <p:sp>
          <p:nvSpPr>
            <p:cNvPr id="631" name="Google Shape;631;p24"/>
            <p:cNvSpPr/>
            <p:nvPr/>
          </p:nvSpPr>
          <p:spPr>
            <a:xfrm>
              <a:off x="3131325" y="3422125"/>
              <a:ext cx="916800" cy="120725"/>
            </a:xfrm>
            <a:custGeom>
              <a:rect b="b" l="l" r="r" t="t"/>
              <a:pathLst>
                <a:path extrusionOk="0" h="4829" w="36672">
                  <a:moveTo>
                    <a:pt x="11538" y="566"/>
                  </a:moveTo>
                  <a:lnTo>
                    <a:pt x="11538" y="4352"/>
                  </a:lnTo>
                  <a:lnTo>
                    <a:pt x="644" y="4352"/>
                  </a:lnTo>
                  <a:lnTo>
                    <a:pt x="644" y="566"/>
                  </a:lnTo>
                  <a:close/>
                  <a:moveTo>
                    <a:pt x="12574" y="566"/>
                  </a:moveTo>
                  <a:lnTo>
                    <a:pt x="12574" y="4352"/>
                  </a:lnTo>
                  <a:lnTo>
                    <a:pt x="11907" y="4352"/>
                  </a:lnTo>
                  <a:lnTo>
                    <a:pt x="11907" y="566"/>
                  </a:lnTo>
                  <a:close/>
                  <a:moveTo>
                    <a:pt x="36029" y="566"/>
                  </a:moveTo>
                  <a:lnTo>
                    <a:pt x="36029" y="4352"/>
                  </a:lnTo>
                  <a:lnTo>
                    <a:pt x="12931" y="4352"/>
                  </a:lnTo>
                  <a:lnTo>
                    <a:pt x="12931" y="566"/>
                  </a:lnTo>
                  <a:lnTo>
                    <a:pt x="22623" y="566"/>
                  </a:lnTo>
                  <a:lnTo>
                    <a:pt x="22623" y="3959"/>
                  </a:lnTo>
                  <a:cubicBezTo>
                    <a:pt x="22623" y="4073"/>
                    <a:pt x="22712" y="4129"/>
                    <a:pt x="22801" y="4129"/>
                  </a:cubicBezTo>
                  <a:cubicBezTo>
                    <a:pt x="22891" y="4129"/>
                    <a:pt x="22980" y="4073"/>
                    <a:pt x="22980" y="3959"/>
                  </a:cubicBezTo>
                  <a:lnTo>
                    <a:pt x="22980" y="566"/>
                  </a:lnTo>
                  <a:lnTo>
                    <a:pt x="23551" y="566"/>
                  </a:lnTo>
                  <a:lnTo>
                    <a:pt x="23551" y="3959"/>
                  </a:lnTo>
                  <a:cubicBezTo>
                    <a:pt x="23551" y="4073"/>
                    <a:pt x="23641" y="4129"/>
                    <a:pt x="23730" y="4129"/>
                  </a:cubicBezTo>
                  <a:cubicBezTo>
                    <a:pt x="23819" y="4129"/>
                    <a:pt x="23909" y="4073"/>
                    <a:pt x="23909" y="3959"/>
                  </a:cubicBezTo>
                  <a:lnTo>
                    <a:pt x="23909" y="566"/>
                  </a:lnTo>
                  <a:close/>
                  <a:moveTo>
                    <a:pt x="36208" y="1"/>
                  </a:moveTo>
                  <a:cubicBezTo>
                    <a:pt x="36118" y="1"/>
                    <a:pt x="36029" y="54"/>
                    <a:pt x="36029" y="161"/>
                  </a:cubicBezTo>
                  <a:lnTo>
                    <a:pt x="36029" y="209"/>
                  </a:lnTo>
                  <a:lnTo>
                    <a:pt x="11859" y="209"/>
                  </a:lnTo>
                  <a:cubicBezTo>
                    <a:pt x="11830" y="149"/>
                    <a:pt x="11764" y="120"/>
                    <a:pt x="11699" y="120"/>
                  </a:cubicBezTo>
                  <a:cubicBezTo>
                    <a:pt x="11633" y="120"/>
                    <a:pt x="11568" y="149"/>
                    <a:pt x="11538" y="209"/>
                  </a:cubicBezTo>
                  <a:lnTo>
                    <a:pt x="227" y="209"/>
                  </a:lnTo>
                  <a:cubicBezTo>
                    <a:pt x="1" y="209"/>
                    <a:pt x="1" y="566"/>
                    <a:pt x="227" y="566"/>
                  </a:cubicBezTo>
                  <a:lnTo>
                    <a:pt x="275" y="566"/>
                  </a:lnTo>
                  <a:lnTo>
                    <a:pt x="275" y="4638"/>
                  </a:lnTo>
                  <a:cubicBezTo>
                    <a:pt x="275" y="4760"/>
                    <a:pt x="363" y="4816"/>
                    <a:pt x="450" y="4816"/>
                  </a:cubicBezTo>
                  <a:cubicBezTo>
                    <a:pt x="516" y="4816"/>
                    <a:pt x="582" y="4783"/>
                    <a:pt x="608" y="4721"/>
                  </a:cubicBezTo>
                  <a:lnTo>
                    <a:pt x="12562" y="4721"/>
                  </a:lnTo>
                  <a:cubicBezTo>
                    <a:pt x="12592" y="4793"/>
                    <a:pt x="12663" y="4829"/>
                    <a:pt x="12733" y="4829"/>
                  </a:cubicBezTo>
                  <a:cubicBezTo>
                    <a:pt x="12803" y="4829"/>
                    <a:pt x="12871" y="4793"/>
                    <a:pt x="12895" y="4721"/>
                  </a:cubicBezTo>
                  <a:lnTo>
                    <a:pt x="36017" y="4721"/>
                  </a:lnTo>
                  <a:cubicBezTo>
                    <a:pt x="36047" y="4787"/>
                    <a:pt x="36112" y="4820"/>
                    <a:pt x="36179" y="4820"/>
                  </a:cubicBezTo>
                  <a:cubicBezTo>
                    <a:pt x="36246" y="4820"/>
                    <a:pt x="36315" y="4787"/>
                    <a:pt x="36351" y="4721"/>
                  </a:cubicBezTo>
                  <a:lnTo>
                    <a:pt x="36410" y="4721"/>
                  </a:lnTo>
                  <a:cubicBezTo>
                    <a:pt x="36672" y="4710"/>
                    <a:pt x="36672" y="4352"/>
                    <a:pt x="36434" y="4352"/>
                  </a:cubicBezTo>
                  <a:lnTo>
                    <a:pt x="36386" y="4352"/>
                  </a:lnTo>
                  <a:lnTo>
                    <a:pt x="36386" y="161"/>
                  </a:lnTo>
                  <a:cubicBezTo>
                    <a:pt x="36386" y="54"/>
                    <a:pt x="36297" y="1"/>
                    <a:pt x="36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4098150" y="3316175"/>
              <a:ext cx="22925" cy="84475"/>
            </a:xfrm>
            <a:custGeom>
              <a:rect b="b" l="l" r="r" t="t"/>
              <a:pathLst>
                <a:path extrusionOk="0" h="3379" w="917">
                  <a:moveTo>
                    <a:pt x="733" y="1"/>
                  </a:moveTo>
                  <a:cubicBezTo>
                    <a:pt x="662" y="1"/>
                    <a:pt x="592" y="42"/>
                    <a:pt x="571" y="137"/>
                  </a:cubicBezTo>
                  <a:cubicBezTo>
                    <a:pt x="440" y="708"/>
                    <a:pt x="261" y="1292"/>
                    <a:pt x="59" y="1840"/>
                  </a:cubicBezTo>
                  <a:cubicBezTo>
                    <a:pt x="1" y="1977"/>
                    <a:pt x="106" y="2067"/>
                    <a:pt x="217" y="2067"/>
                  </a:cubicBezTo>
                  <a:cubicBezTo>
                    <a:pt x="287" y="2067"/>
                    <a:pt x="360" y="2030"/>
                    <a:pt x="392" y="1947"/>
                  </a:cubicBezTo>
                  <a:cubicBezTo>
                    <a:pt x="452" y="1780"/>
                    <a:pt x="511" y="1637"/>
                    <a:pt x="559" y="1470"/>
                  </a:cubicBezTo>
                  <a:lnTo>
                    <a:pt x="559" y="3209"/>
                  </a:lnTo>
                  <a:cubicBezTo>
                    <a:pt x="559" y="3322"/>
                    <a:pt x="648" y="3378"/>
                    <a:pt x="737" y="3378"/>
                  </a:cubicBezTo>
                  <a:cubicBezTo>
                    <a:pt x="827" y="3378"/>
                    <a:pt x="916" y="3322"/>
                    <a:pt x="916" y="3209"/>
                  </a:cubicBezTo>
                  <a:lnTo>
                    <a:pt x="916" y="173"/>
                  </a:lnTo>
                  <a:cubicBezTo>
                    <a:pt x="916" y="66"/>
                    <a:pt x="823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4136225" y="3311050"/>
              <a:ext cx="31575" cy="77700"/>
            </a:xfrm>
            <a:custGeom>
              <a:rect b="b" l="l" r="r" t="t"/>
              <a:pathLst>
                <a:path extrusionOk="0" h="3108" w="1263">
                  <a:moveTo>
                    <a:pt x="584" y="425"/>
                  </a:moveTo>
                  <a:cubicBezTo>
                    <a:pt x="810" y="651"/>
                    <a:pt x="869" y="1021"/>
                    <a:pt x="881" y="1318"/>
                  </a:cubicBezTo>
                  <a:cubicBezTo>
                    <a:pt x="893" y="1556"/>
                    <a:pt x="881" y="1806"/>
                    <a:pt x="834" y="2045"/>
                  </a:cubicBezTo>
                  <a:lnTo>
                    <a:pt x="750" y="2449"/>
                  </a:lnTo>
                  <a:cubicBezTo>
                    <a:pt x="715" y="2545"/>
                    <a:pt x="703" y="2628"/>
                    <a:pt x="643" y="2687"/>
                  </a:cubicBezTo>
                  <a:cubicBezTo>
                    <a:pt x="606" y="2732"/>
                    <a:pt x="575" y="2750"/>
                    <a:pt x="549" y="2750"/>
                  </a:cubicBezTo>
                  <a:cubicBezTo>
                    <a:pt x="450" y="2750"/>
                    <a:pt x="424" y="2484"/>
                    <a:pt x="405" y="2390"/>
                  </a:cubicBezTo>
                  <a:cubicBezTo>
                    <a:pt x="381" y="2164"/>
                    <a:pt x="357" y="1925"/>
                    <a:pt x="357" y="1711"/>
                  </a:cubicBezTo>
                  <a:cubicBezTo>
                    <a:pt x="357" y="1271"/>
                    <a:pt x="453" y="842"/>
                    <a:pt x="584" y="425"/>
                  </a:cubicBezTo>
                  <a:close/>
                  <a:moveTo>
                    <a:pt x="575" y="0"/>
                  </a:moveTo>
                  <a:cubicBezTo>
                    <a:pt x="532" y="0"/>
                    <a:pt x="490" y="19"/>
                    <a:pt x="453" y="56"/>
                  </a:cubicBezTo>
                  <a:cubicBezTo>
                    <a:pt x="393" y="56"/>
                    <a:pt x="334" y="92"/>
                    <a:pt x="298" y="175"/>
                  </a:cubicBezTo>
                  <a:cubicBezTo>
                    <a:pt x="131" y="628"/>
                    <a:pt x="36" y="1104"/>
                    <a:pt x="12" y="1580"/>
                  </a:cubicBezTo>
                  <a:cubicBezTo>
                    <a:pt x="0" y="1842"/>
                    <a:pt x="12" y="2080"/>
                    <a:pt x="48" y="2330"/>
                  </a:cubicBezTo>
                  <a:cubicBezTo>
                    <a:pt x="72" y="2521"/>
                    <a:pt x="72" y="2771"/>
                    <a:pt x="191" y="2937"/>
                  </a:cubicBezTo>
                  <a:cubicBezTo>
                    <a:pt x="275" y="3052"/>
                    <a:pt x="393" y="3108"/>
                    <a:pt x="518" y="3108"/>
                  </a:cubicBezTo>
                  <a:cubicBezTo>
                    <a:pt x="587" y="3108"/>
                    <a:pt x="658" y="3091"/>
                    <a:pt x="727" y="3057"/>
                  </a:cubicBezTo>
                  <a:cubicBezTo>
                    <a:pt x="929" y="2973"/>
                    <a:pt x="1012" y="2783"/>
                    <a:pt x="1072" y="2580"/>
                  </a:cubicBezTo>
                  <a:cubicBezTo>
                    <a:pt x="1215" y="2116"/>
                    <a:pt x="1262" y="1616"/>
                    <a:pt x="1227" y="1140"/>
                  </a:cubicBezTo>
                  <a:cubicBezTo>
                    <a:pt x="1179" y="711"/>
                    <a:pt x="1024" y="282"/>
                    <a:pt x="655" y="20"/>
                  </a:cubicBezTo>
                  <a:cubicBezTo>
                    <a:pt x="628" y="7"/>
                    <a:pt x="602" y="0"/>
                    <a:pt x="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4174925" y="3304300"/>
              <a:ext cx="36925" cy="76425"/>
            </a:xfrm>
            <a:custGeom>
              <a:rect b="b" l="l" r="r" t="t"/>
              <a:pathLst>
                <a:path extrusionOk="0" h="3057" w="1477">
                  <a:moveTo>
                    <a:pt x="529" y="1"/>
                  </a:moveTo>
                  <a:cubicBezTo>
                    <a:pt x="371" y="1"/>
                    <a:pt x="215" y="53"/>
                    <a:pt x="83" y="171"/>
                  </a:cubicBezTo>
                  <a:cubicBezTo>
                    <a:pt x="0" y="255"/>
                    <a:pt x="24" y="410"/>
                    <a:pt x="107" y="457"/>
                  </a:cubicBezTo>
                  <a:cubicBezTo>
                    <a:pt x="179" y="493"/>
                    <a:pt x="238" y="517"/>
                    <a:pt x="322" y="564"/>
                  </a:cubicBezTo>
                  <a:cubicBezTo>
                    <a:pt x="348" y="578"/>
                    <a:pt x="374" y="583"/>
                    <a:pt x="399" y="583"/>
                  </a:cubicBezTo>
                  <a:cubicBezTo>
                    <a:pt x="508" y="583"/>
                    <a:pt x="593" y="471"/>
                    <a:pt x="583" y="374"/>
                  </a:cubicBezTo>
                  <a:lnTo>
                    <a:pt x="583" y="374"/>
                  </a:lnTo>
                  <a:cubicBezTo>
                    <a:pt x="643" y="386"/>
                    <a:pt x="691" y="398"/>
                    <a:pt x="750" y="433"/>
                  </a:cubicBezTo>
                  <a:cubicBezTo>
                    <a:pt x="929" y="517"/>
                    <a:pt x="1000" y="695"/>
                    <a:pt x="1036" y="886"/>
                  </a:cubicBezTo>
                  <a:cubicBezTo>
                    <a:pt x="1119" y="1302"/>
                    <a:pt x="1000" y="1803"/>
                    <a:pt x="857" y="2184"/>
                  </a:cubicBezTo>
                  <a:cubicBezTo>
                    <a:pt x="810" y="2303"/>
                    <a:pt x="762" y="2410"/>
                    <a:pt x="703" y="2517"/>
                  </a:cubicBezTo>
                  <a:cubicBezTo>
                    <a:pt x="679" y="2576"/>
                    <a:pt x="631" y="2696"/>
                    <a:pt x="560" y="2707"/>
                  </a:cubicBezTo>
                  <a:cubicBezTo>
                    <a:pt x="553" y="2708"/>
                    <a:pt x="547" y="2709"/>
                    <a:pt x="541" y="2709"/>
                  </a:cubicBezTo>
                  <a:cubicBezTo>
                    <a:pt x="379" y="2709"/>
                    <a:pt x="357" y="2417"/>
                    <a:pt x="357" y="2303"/>
                  </a:cubicBezTo>
                  <a:cubicBezTo>
                    <a:pt x="357" y="1814"/>
                    <a:pt x="476" y="1326"/>
                    <a:pt x="655" y="862"/>
                  </a:cubicBezTo>
                  <a:cubicBezTo>
                    <a:pt x="706" y="725"/>
                    <a:pt x="598" y="640"/>
                    <a:pt x="490" y="640"/>
                  </a:cubicBezTo>
                  <a:cubicBezTo>
                    <a:pt x="420" y="640"/>
                    <a:pt x="350" y="675"/>
                    <a:pt x="322" y="755"/>
                  </a:cubicBezTo>
                  <a:cubicBezTo>
                    <a:pt x="143" y="1231"/>
                    <a:pt x="24" y="1755"/>
                    <a:pt x="0" y="2255"/>
                  </a:cubicBezTo>
                  <a:cubicBezTo>
                    <a:pt x="0" y="2481"/>
                    <a:pt x="24" y="2731"/>
                    <a:pt x="202" y="2898"/>
                  </a:cubicBezTo>
                  <a:cubicBezTo>
                    <a:pt x="293" y="2996"/>
                    <a:pt x="418" y="3056"/>
                    <a:pt x="542" y="3056"/>
                  </a:cubicBezTo>
                  <a:cubicBezTo>
                    <a:pt x="614" y="3056"/>
                    <a:pt x="685" y="3037"/>
                    <a:pt x="750" y="2993"/>
                  </a:cubicBezTo>
                  <a:cubicBezTo>
                    <a:pt x="941" y="2874"/>
                    <a:pt x="1036" y="2636"/>
                    <a:pt x="1119" y="2422"/>
                  </a:cubicBezTo>
                  <a:cubicBezTo>
                    <a:pt x="1215" y="2195"/>
                    <a:pt x="1298" y="1957"/>
                    <a:pt x="1345" y="1707"/>
                  </a:cubicBezTo>
                  <a:cubicBezTo>
                    <a:pt x="1429" y="1279"/>
                    <a:pt x="1476" y="755"/>
                    <a:pt x="1226" y="386"/>
                  </a:cubicBezTo>
                  <a:cubicBezTo>
                    <a:pt x="1069" y="153"/>
                    <a:pt x="797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4230575" y="3342300"/>
              <a:ext cx="46750" cy="31800"/>
            </a:xfrm>
            <a:custGeom>
              <a:rect b="b" l="l" r="r" t="t"/>
              <a:pathLst>
                <a:path extrusionOk="0" h="1272" w="1870">
                  <a:moveTo>
                    <a:pt x="1044" y="1"/>
                  </a:moveTo>
                  <a:cubicBezTo>
                    <a:pt x="906" y="1"/>
                    <a:pt x="771" y="72"/>
                    <a:pt x="679" y="163"/>
                  </a:cubicBezTo>
                  <a:cubicBezTo>
                    <a:pt x="608" y="235"/>
                    <a:pt x="560" y="306"/>
                    <a:pt x="513" y="414"/>
                  </a:cubicBezTo>
                  <a:cubicBezTo>
                    <a:pt x="441" y="354"/>
                    <a:pt x="370" y="342"/>
                    <a:pt x="274" y="342"/>
                  </a:cubicBezTo>
                  <a:cubicBezTo>
                    <a:pt x="251" y="342"/>
                    <a:pt x="215" y="354"/>
                    <a:pt x="191" y="366"/>
                  </a:cubicBezTo>
                  <a:cubicBezTo>
                    <a:pt x="120" y="378"/>
                    <a:pt x="60" y="425"/>
                    <a:pt x="36" y="497"/>
                  </a:cubicBezTo>
                  <a:cubicBezTo>
                    <a:pt x="1" y="735"/>
                    <a:pt x="24" y="949"/>
                    <a:pt x="132" y="1176"/>
                  </a:cubicBezTo>
                  <a:cubicBezTo>
                    <a:pt x="158" y="1233"/>
                    <a:pt x="212" y="1257"/>
                    <a:pt x="268" y="1257"/>
                  </a:cubicBezTo>
                  <a:cubicBezTo>
                    <a:pt x="365" y="1257"/>
                    <a:pt x="468" y="1185"/>
                    <a:pt x="453" y="1080"/>
                  </a:cubicBezTo>
                  <a:lnTo>
                    <a:pt x="453" y="818"/>
                  </a:lnTo>
                  <a:cubicBezTo>
                    <a:pt x="493" y="859"/>
                    <a:pt x="549" y="880"/>
                    <a:pt x="603" y="880"/>
                  </a:cubicBezTo>
                  <a:cubicBezTo>
                    <a:pt x="676" y="880"/>
                    <a:pt x="747" y="841"/>
                    <a:pt x="774" y="759"/>
                  </a:cubicBezTo>
                  <a:cubicBezTo>
                    <a:pt x="798" y="652"/>
                    <a:pt x="834" y="521"/>
                    <a:pt x="917" y="425"/>
                  </a:cubicBezTo>
                  <a:cubicBezTo>
                    <a:pt x="953" y="402"/>
                    <a:pt x="977" y="378"/>
                    <a:pt x="1024" y="366"/>
                  </a:cubicBezTo>
                  <a:lnTo>
                    <a:pt x="1072" y="366"/>
                  </a:lnTo>
                  <a:cubicBezTo>
                    <a:pt x="1072" y="366"/>
                    <a:pt x="1084" y="366"/>
                    <a:pt x="1096" y="378"/>
                  </a:cubicBezTo>
                  <a:cubicBezTo>
                    <a:pt x="1144" y="414"/>
                    <a:pt x="1155" y="473"/>
                    <a:pt x="1191" y="521"/>
                  </a:cubicBezTo>
                  <a:cubicBezTo>
                    <a:pt x="1227" y="592"/>
                    <a:pt x="1263" y="664"/>
                    <a:pt x="1310" y="735"/>
                  </a:cubicBezTo>
                  <a:lnTo>
                    <a:pt x="1525" y="1187"/>
                  </a:lnTo>
                  <a:cubicBezTo>
                    <a:pt x="1556" y="1242"/>
                    <a:pt x="1618" y="1271"/>
                    <a:pt x="1677" y="1271"/>
                  </a:cubicBezTo>
                  <a:cubicBezTo>
                    <a:pt x="1708" y="1271"/>
                    <a:pt x="1738" y="1263"/>
                    <a:pt x="1763" y="1247"/>
                  </a:cubicBezTo>
                  <a:cubicBezTo>
                    <a:pt x="1858" y="1199"/>
                    <a:pt x="1870" y="1080"/>
                    <a:pt x="1822" y="1009"/>
                  </a:cubicBezTo>
                  <a:cubicBezTo>
                    <a:pt x="1739" y="830"/>
                    <a:pt x="1632" y="640"/>
                    <a:pt x="1536" y="461"/>
                  </a:cubicBezTo>
                  <a:cubicBezTo>
                    <a:pt x="1453" y="271"/>
                    <a:pt x="1382" y="104"/>
                    <a:pt x="1167" y="21"/>
                  </a:cubicBezTo>
                  <a:cubicBezTo>
                    <a:pt x="1127" y="7"/>
                    <a:pt x="1085" y="1"/>
                    <a:pt x="1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4269875" y="3280925"/>
              <a:ext cx="42875" cy="36750"/>
            </a:xfrm>
            <a:custGeom>
              <a:rect b="b" l="l" r="r" t="t"/>
              <a:pathLst>
                <a:path extrusionOk="0" h="1470" w="1715">
                  <a:moveTo>
                    <a:pt x="1119" y="1"/>
                  </a:moveTo>
                  <a:cubicBezTo>
                    <a:pt x="1044" y="1"/>
                    <a:pt x="991" y="54"/>
                    <a:pt x="953" y="130"/>
                  </a:cubicBezTo>
                  <a:cubicBezTo>
                    <a:pt x="929" y="237"/>
                    <a:pt x="893" y="309"/>
                    <a:pt x="846" y="392"/>
                  </a:cubicBezTo>
                  <a:lnTo>
                    <a:pt x="846" y="404"/>
                  </a:lnTo>
                  <a:cubicBezTo>
                    <a:pt x="655" y="321"/>
                    <a:pt x="441" y="225"/>
                    <a:pt x="250" y="154"/>
                  </a:cubicBezTo>
                  <a:cubicBezTo>
                    <a:pt x="238" y="150"/>
                    <a:pt x="224" y="149"/>
                    <a:pt x="211" y="149"/>
                  </a:cubicBezTo>
                  <a:cubicBezTo>
                    <a:pt x="136" y="149"/>
                    <a:pt x="56" y="202"/>
                    <a:pt x="36" y="273"/>
                  </a:cubicBezTo>
                  <a:cubicBezTo>
                    <a:pt x="0" y="380"/>
                    <a:pt x="60" y="463"/>
                    <a:pt x="143" y="499"/>
                  </a:cubicBezTo>
                  <a:cubicBezTo>
                    <a:pt x="334" y="559"/>
                    <a:pt x="512" y="630"/>
                    <a:pt x="679" y="725"/>
                  </a:cubicBezTo>
                  <a:cubicBezTo>
                    <a:pt x="643" y="797"/>
                    <a:pt x="607" y="856"/>
                    <a:pt x="560" y="928"/>
                  </a:cubicBezTo>
                  <a:lnTo>
                    <a:pt x="476" y="1059"/>
                  </a:lnTo>
                  <a:cubicBezTo>
                    <a:pt x="465" y="1083"/>
                    <a:pt x="441" y="1106"/>
                    <a:pt x="429" y="1118"/>
                  </a:cubicBezTo>
                  <a:lnTo>
                    <a:pt x="405" y="1154"/>
                  </a:lnTo>
                  <a:lnTo>
                    <a:pt x="393" y="1166"/>
                  </a:lnTo>
                  <a:cubicBezTo>
                    <a:pt x="334" y="1237"/>
                    <a:pt x="310" y="1345"/>
                    <a:pt x="393" y="1416"/>
                  </a:cubicBezTo>
                  <a:cubicBezTo>
                    <a:pt x="425" y="1448"/>
                    <a:pt x="478" y="1470"/>
                    <a:pt x="530" y="1470"/>
                  </a:cubicBezTo>
                  <a:cubicBezTo>
                    <a:pt x="573" y="1470"/>
                    <a:pt x="616" y="1454"/>
                    <a:pt x="643" y="1416"/>
                  </a:cubicBezTo>
                  <a:cubicBezTo>
                    <a:pt x="774" y="1261"/>
                    <a:pt x="893" y="1083"/>
                    <a:pt x="1000" y="904"/>
                  </a:cubicBezTo>
                  <a:cubicBezTo>
                    <a:pt x="1143" y="952"/>
                    <a:pt x="1298" y="1035"/>
                    <a:pt x="1429" y="1130"/>
                  </a:cubicBezTo>
                  <a:cubicBezTo>
                    <a:pt x="1452" y="1149"/>
                    <a:pt x="1479" y="1157"/>
                    <a:pt x="1507" y="1157"/>
                  </a:cubicBezTo>
                  <a:cubicBezTo>
                    <a:pt x="1569" y="1157"/>
                    <a:pt x="1635" y="1119"/>
                    <a:pt x="1667" y="1071"/>
                  </a:cubicBezTo>
                  <a:cubicBezTo>
                    <a:pt x="1715" y="975"/>
                    <a:pt x="1679" y="868"/>
                    <a:pt x="1608" y="833"/>
                  </a:cubicBezTo>
                  <a:cubicBezTo>
                    <a:pt x="1453" y="737"/>
                    <a:pt x="1310" y="642"/>
                    <a:pt x="1155" y="571"/>
                  </a:cubicBezTo>
                  <a:cubicBezTo>
                    <a:pt x="1203" y="463"/>
                    <a:pt x="1262" y="344"/>
                    <a:pt x="1298" y="237"/>
                  </a:cubicBezTo>
                  <a:cubicBezTo>
                    <a:pt x="1322" y="142"/>
                    <a:pt x="1262" y="35"/>
                    <a:pt x="1179" y="11"/>
                  </a:cubicBezTo>
                  <a:cubicBezTo>
                    <a:pt x="1157" y="4"/>
                    <a:pt x="1137" y="1"/>
                    <a:pt x="1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4302900" y="3222850"/>
              <a:ext cx="37250" cy="42600"/>
            </a:xfrm>
            <a:custGeom>
              <a:rect b="b" l="l" r="r" t="t"/>
              <a:pathLst>
                <a:path extrusionOk="0" h="1704" w="1490">
                  <a:moveTo>
                    <a:pt x="465" y="1"/>
                  </a:moveTo>
                  <a:cubicBezTo>
                    <a:pt x="436" y="1"/>
                    <a:pt x="408" y="8"/>
                    <a:pt x="382" y="24"/>
                  </a:cubicBezTo>
                  <a:cubicBezTo>
                    <a:pt x="287" y="72"/>
                    <a:pt x="203" y="119"/>
                    <a:pt x="108" y="167"/>
                  </a:cubicBezTo>
                  <a:cubicBezTo>
                    <a:pt x="25" y="215"/>
                    <a:pt x="1" y="334"/>
                    <a:pt x="48" y="417"/>
                  </a:cubicBezTo>
                  <a:cubicBezTo>
                    <a:pt x="78" y="468"/>
                    <a:pt x="134" y="493"/>
                    <a:pt x="190" y="493"/>
                  </a:cubicBezTo>
                  <a:cubicBezTo>
                    <a:pt x="224" y="493"/>
                    <a:pt x="259" y="483"/>
                    <a:pt x="287" y="465"/>
                  </a:cubicBezTo>
                  <a:cubicBezTo>
                    <a:pt x="298" y="453"/>
                    <a:pt x="334" y="453"/>
                    <a:pt x="346" y="441"/>
                  </a:cubicBezTo>
                  <a:lnTo>
                    <a:pt x="346" y="441"/>
                  </a:lnTo>
                  <a:cubicBezTo>
                    <a:pt x="406" y="786"/>
                    <a:pt x="382" y="1120"/>
                    <a:pt x="239" y="1453"/>
                  </a:cubicBezTo>
                  <a:cubicBezTo>
                    <a:pt x="215" y="1536"/>
                    <a:pt x="287" y="1655"/>
                    <a:pt x="358" y="1679"/>
                  </a:cubicBezTo>
                  <a:cubicBezTo>
                    <a:pt x="480" y="1696"/>
                    <a:pt x="601" y="1704"/>
                    <a:pt x="720" y="1704"/>
                  </a:cubicBezTo>
                  <a:cubicBezTo>
                    <a:pt x="936" y="1704"/>
                    <a:pt x="1146" y="1678"/>
                    <a:pt x="1346" y="1632"/>
                  </a:cubicBezTo>
                  <a:cubicBezTo>
                    <a:pt x="1430" y="1608"/>
                    <a:pt x="1489" y="1501"/>
                    <a:pt x="1465" y="1405"/>
                  </a:cubicBezTo>
                  <a:cubicBezTo>
                    <a:pt x="1435" y="1335"/>
                    <a:pt x="1370" y="1281"/>
                    <a:pt x="1286" y="1281"/>
                  </a:cubicBezTo>
                  <a:cubicBezTo>
                    <a:pt x="1271" y="1281"/>
                    <a:pt x="1255" y="1283"/>
                    <a:pt x="1239" y="1286"/>
                  </a:cubicBezTo>
                  <a:cubicBezTo>
                    <a:pt x="1090" y="1323"/>
                    <a:pt x="942" y="1353"/>
                    <a:pt x="787" y="1353"/>
                  </a:cubicBezTo>
                  <a:cubicBezTo>
                    <a:pt x="744" y="1353"/>
                    <a:pt x="700" y="1351"/>
                    <a:pt x="656" y="1346"/>
                  </a:cubicBezTo>
                  <a:cubicBezTo>
                    <a:pt x="775" y="953"/>
                    <a:pt x="763" y="512"/>
                    <a:pt x="644" y="131"/>
                  </a:cubicBezTo>
                  <a:cubicBezTo>
                    <a:pt x="618" y="53"/>
                    <a:pt x="541" y="1"/>
                    <a:pt x="4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4101100" y="3440725"/>
              <a:ext cx="192900" cy="8950"/>
            </a:xfrm>
            <a:custGeom>
              <a:rect b="b" l="l" r="r" t="t"/>
              <a:pathLst>
                <a:path extrusionOk="0" h="358" w="7716">
                  <a:moveTo>
                    <a:pt x="238" y="1"/>
                  </a:moveTo>
                  <a:cubicBezTo>
                    <a:pt x="0" y="13"/>
                    <a:pt x="0" y="358"/>
                    <a:pt x="238" y="358"/>
                  </a:cubicBezTo>
                  <a:lnTo>
                    <a:pt x="7489" y="358"/>
                  </a:lnTo>
                  <a:cubicBezTo>
                    <a:pt x="7716" y="358"/>
                    <a:pt x="7716" y="1"/>
                    <a:pt x="7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4101400" y="3472275"/>
              <a:ext cx="91100" cy="8950"/>
            </a:xfrm>
            <a:custGeom>
              <a:rect b="b" l="l" r="r" t="t"/>
              <a:pathLst>
                <a:path extrusionOk="0" h="358" w="3644">
                  <a:moveTo>
                    <a:pt x="226" y="1"/>
                  </a:moveTo>
                  <a:cubicBezTo>
                    <a:pt x="0" y="1"/>
                    <a:pt x="0" y="358"/>
                    <a:pt x="226" y="358"/>
                  </a:cubicBezTo>
                  <a:lnTo>
                    <a:pt x="3417" y="358"/>
                  </a:lnTo>
                  <a:cubicBezTo>
                    <a:pt x="3644" y="346"/>
                    <a:pt x="3644" y="1"/>
                    <a:pt x="3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3210200" y="3460075"/>
              <a:ext cx="44675" cy="50675"/>
            </a:xfrm>
            <a:custGeom>
              <a:rect b="b" l="l" r="r" t="t"/>
              <a:pathLst>
                <a:path extrusionOk="0" h="2027" w="1787">
                  <a:moveTo>
                    <a:pt x="1057" y="1"/>
                  </a:moveTo>
                  <a:cubicBezTo>
                    <a:pt x="1014" y="1"/>
                    <a:pt x="971" y="5"/>
                    <a:pt x="930" y="13"/>
                  </a:cubicBezTo>
                  <a:cubicBezTo>
                    <a:pt x="656" y="60"/>
                    <a:pt x="453" y="275"/>
                    <a:pt x="346" y="501"/>
                  </a:cubicBezTo>
                  <a:cubicBezTo>
                    <a:pt x="120" y="965"/>
                    <a:pt x="1" y="1727"/>
                    <a:pt x="596" y="1953"/>
                  </a:cubicBezTo>
                  <a:cubicBezTo>
                    <a:pt x="727" y="2005"/>
                    <a:pt x="867" y="2027"/>
                    <a:pt x="1007" y="2027"/>
                  </a:cubicBezTo>
                  <a:cubicBezTo>
                    <a:pt x="1226" y="2027"/>
                    <a:pt x="1448" y="1973"/>
                    <a:pt x="1644" y="1894"/>
                  </a:cubicBezTo>
                  <a:cubicBezTo>
                    <a:pt x="1727" y="1858"/>
                    <a:pt x="1787" y="1775"/>
                    <a:pt x="1763" y="1668"/>
                  </a:cubicBezTo>
                  <a:cubicBezTo>
                    <a:pt x="1732" y="1606"/>
                    <a:pt x="1648" y="1544"/>
                    <a:pt x="1571" y="1544"/>
                  </a:cubicBezTo>
                  <a:cubicBezTo>
                    <a:pt x="1560" y="1544"/>
                    <a:pt x="1548" y="1545"/>
                    <a:pt x="1537" y="1548"/>
                  </a:cubicBezTo>
                  <a:cubicBezTo>
                    <a:pt x="1365" y="1625"/>
                    <a:pt x="1179" y="1663"/>
                    <a:pt x="989" y="1663"/>
                  </a:cubicBezTo>
                  <a:cubicBezTo>
                    <a:pt x="942" y="1663"/>
                    <a:pt x="894" y="1660"/>
                    <a:pt x="846" y="1656"/>
                  </a:cubicBezTo>
                  <a:cubicBezTo>
                    <a:pt x="763" y="1644"/>
                    <a:pt x="656" y="1608"/>
                    <a:pt x="596" y="1548"/>
                  </a:cubicBezTo>
                  <a:cubicBezTo>
                    <a:pt x="549" y="1501"/>
                    <a:pt x="525" y="1429"/>
                    <a:pt x="513" y="1346"/>
                  </a:cubicBezTo>
                  <a:cubicBezTo>
                    <a:pt x="477" y="1179"/>
                    <a:pt x="537" y="989"/>
                    <a:pt x="596" y="810"/>
                  </a:cubicBezTo>
                  <a:cubicBezTo>
                    <a:pt x="656" y="644"/>
                    <a:pt x="763" y="453"/>
                    <a:pt x="906" y="394"/>
                  </a:cubicBezTo>
                  <a:cubicBezTo>
                    <a:pt x="930" y="370"/>
                    <a:pt x="1001" y="358"/>
                    <a:pt x="1013" y="358"/>
                  </a:cubicBezTo>
                  <a:lnTo>
                    <a:pt x="1120" y="358"/>
                  </a:lnTo>
                  <a:cubicBezTo>
                    <a:pt x="1156" y="370"/>
                    <a:pt x="1180" y="370"/>
                    <a:pt x="1227" y="405"/>
                  </a:cubicBezTo>
                  <a:cubicBezTo>
                    <a:pt x="1251" y="417"/>
                    <a:pt x="1263" y="441"/>
                    <a:pt x="1287" y="477"/>
                  </a:cubicBezTo>
                  <a:cubicBezTo>
                    <a:pt x="1317" y="541"/>
                    <a:pt x="1370" y="568"/>
                    <a:pt x="1425" y="568"/>
                  </a:cubicBezTo>
                  <a:cubicBezTo>
                    <a:pt x="1543" y="568"/>
                    <a:pt x="1669" y="444"/>
                    <a:pt x="1596" y="298"/>
                  </a:cubicBezTo>
                  <a:cubicBezTo>
                    <a:pt x="1487" y="100"/>
                    <a:pt x="1271" y="1"/>
                    <a:pt x="1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3276600" y="3455050"/>
              <a:ext cx="51200" cy="50000"/>
            </a:xfrm>
            <a:custGeom>
              <a:rect b="b" l="l" r="r" t="t"/>
              <a:pathLst>
                <a:path extrusionOk="0" h="2000" w="2048">
                  <a:moveTo>
                    <a:pt x="518" y="1"/>
                  </a:moveTo>
                  <a:cubicBezTo>
                    <a:pt x="445" y="1"/>
                    <a:pt x="367" y="54"/>
                    <a:pt x="357" y="130"/>
                  </a:cubicBezTo>
                  <a:cubicBezTo>
                    <a:pt x="321" y="321"/>
                    <a:pt x="298" y="535"/>
                    <a:pt x="262" y="737"/>
                  </a:cubicBezTo>
                  <a:lnTo>
                    <a:pt x="214" y="737"/>
                  </a:lnTo>
                  <a:cubicBezTo>
                    <a:pt x="0" y="737"/>
                    <a:pt x="0" y="1095"/>
                    <a:pt x="214" y="1095"/>
                  </a:cubicBezTo>
                  <a:cubicBezTo>
                    <a:pt x="191" y="1333"/>
                    <a:pt x="179" y="1583"/>
                    <a:pt x="155" y="1821"/>
                  </a:cubicBezTo>
                  <a:cubicBezTo>
                    <a:pt x="155" y="1916"/>
                    <a:pt x="250" y="1999"/>
                    <a:pt x="333" y="1999"/>
                  </a:cubicBezTo>
                  <a:cubicBezTo>
                    <a:pt x="441" y="1999"/>
                    <a:pt x="512" y="1928"/>
                    <a:pt x="512" y="1821"/>
                  </a:cubicBezTo>
                  <a:cubicBezTo>
                    <a:pt x="536" y="1583"/>
                    <a:pt x="548" y="1333"/>
                    <a:pt x="572" y="1095"/>
                  </a:cubicBezTo>
                  <a:lnTo>
                    <a:pt x="1631" y="1095"/>
                  </a:lnTo>
                  <a:lnTo>
                    <a:pt x="1631" y="1821"/>
                  </a:lnTo>
                  <a:cubicBezTo>
                    <a:pt x="1631" y="1934"/>
                    <a:pt x="1720" y="1991"/>
                    <a:pt x="1810" y="1991"/>
                  </a:cubicBezTo>
                  <a:cubicBezTo>
                    <a:pt x="1899" y="1991"/>
                    <a:pt x="1988" y="1934"/>
                    <a:pt x="1988" y="1821"/>
                  </a:cubicBezTo>
                  <a:lnTo>
                    <a:pt x="1988" y="1047"/>
                  </a:lnTo>
                  <a:cubicBezTo>
                    <a:pt x="2048" y="976"/>
                    <a:pt x="2048" y="857"/>
                    <a:pt x="1988" y="797"/>
                  </a:cubicBezTo>
                  <a:lnTo>
                    <a:pt x="1988" y="356"/>
                  </a:lnTo>
                  <a:cubicBezTo>
                    <a:pt x="1988" y="243"/>
                    <a:pt x="1899" y="187"/>
                    <a:pt x="1810" y="187"/>
                  </a:cubicBezTo>
                  <a:cubicBezTo>
                    <a:pt x="1720" y="187"/>
                    <a:pt x="1631" y="243"/>
                    <a:pt x="1631" y="356"/>
                  </a:cubicBezTo>
                  <a:lnTo>
                    <a:pt x="1631" y="737"/>
                  </a:lnTo>
                  <a:lnTo>
                    <a:pt x="619" y="737"/>
                  </a:lnTo>
                  <a:cubicBezTo>
                    <a:pt x="631" y="571"/>
                    <a:pt x="667" y="392"/>
                    <a:pt x="691" y="237"/>
                  </a:cubicBezTo>
                  <a:cubicBezTo>
                    <a:pt x="714" y="142"/>
                    <a:pt x="667" y="35"/>
                    <a:pt x="572" y="11"/>
                  </a:cubicBezTo>
                  <a:cubicBezTo>
                    <a:pt x="555" y="4"/>
                    <a:pt x="537" y="1"/>
                    <a:pt x="5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3554900" y="3455550"/>
              <a:ext cx="55975" cy="52625"/>
            </a:xfrm>
            <a:custGeom>
              <a:rect b="b" l="l" r="r" t="t"/>
              <a:pathLst>
                <a:path extrusionOk="0" h="2105" w="2239">
                  <a:moveTo>
                    <a:pt x="1929" y="0"/>
                  </a:moveTo>
                  <a:cubicBezTo>
                    <a:pt x="1840" y="0"/>
                    <a:pt x="1751" y="57"/>
                    <a:pt x="1751" y="170"/>
                  </a:cubicBezTo>
                  <a:lnTo>
                    <a:pt x="1751" y="837"/>
                  </a:lnTo>
                  <a:lnTo>
                    <a:pt x="453" y="837"/>
                  </a:lnTo>
                  <a:cubicBezTo>
                    <a:pt x="417" y="837"/>
                    <a:pt x="381" y="848"/>
                    <a:pt x="358" y="884"/>
                  </a:cubicBezTo>
                  <a:lnTo>
                    <a:pt x="358" y="229"/>
                  </a:lnTo>
                  <a:cubicBezTo>
                    <a:pt x="358" y="116"/>
                    <a:pt x="268" y="60"/>
                    <a:pt x="179" y="60"/>
                  </a:cubicBezTo>
                  <a:cubicBezTo>
                    <a:pt x="90" y="60"/>
                    <a:pt x="0" y="116"/>
                    <a:pt x="0" y="229"/>
                  </a:cubicBezTo>
                  <a:lnTo>
                    <a:pt x="0" y="1944"/>
                  </a:lnTo>
                  <a:cubicBezTo>
                    <a:pt x="0" y="2051"/>
                    <a:pt x="90" y="2105"/>
                    <a:pt x="179" y="2105"/>
                  </a:cubicBezTo>
                  <a:cubicBezTo>
                    <a:pt x="268" y="2105"/>
                    <a:pt x="358" y="2051"/>
                    <a:pt x="358" y="1944"/>
                  </a:cubicBezTo>
                  <a:lnTo>
                    <a:pt x="358" y="1158"/>
                  </a:lnTo>
                  <a:cubicBezTo>
                    <a:pt x="381" y="1182"/>
                    <a:pt x="417" y="1206"/>
                    <a:pt x="453" y="1206"/>
                  </a:cubicBezTo>
                  <a:lnTo>
                    <a:pt x="1751" y="1206"/>
                  </a:lnTo>
                  <a:lnTo>
                    <a:pt x="1751" y="1932"/>
                  </a:lnTo>
                  <a:cubicBezTo>
                    <a:pt x="1751" y="2045"/>
                    <a:pt x="1840" y="2102"/>
                    <a:pt x="1929" y="2102"/>
                  </a:cubicBezTo>
                  <a:cubicBezTo>
                    <a:pt x="2018" y="2102"/>
                    <a:pt x="2108" y="2045"/>
                    <a:pt x="2108" y="1932"/>
                  </a:cubicBezTo>
                  <a:lnTo>
                    <a:pt x="2108" y="1194"/>
                  </a:lnTo>
                  <a:cubicBezTo>
                    <a:pt x="2239" y="1122"/>
                    <a:pt x="2239" y="896"/>
                    <a:pt x="2108" y="848"/>
                  </a:cubicBezTo>
                  <a:lnTo>
                    <a:pt x="2108" y="170"/>
                  </a:lnTo>
                  <a:cubicBezTo>
                    <a:pt x="2108" y="57"/>
                    <a:pt x="2018" y="0"/>
                    <a:pt x="1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3807300" y="3458525"/>
              <a:ext cx="47350" cy="51150"/>
            </a:xfrm>
            <a:custGeom>
              <a:rect b="b" l="l" r="r" t="t"/>
              <a:pathLst>
                <a:path extrusionOk="0" h="2046" w="1894">
                  <a:moveTo>
                    <a:pt x="179" y="0"/>
                  </a:moveTo>
                  <a:cubicBezTo>
                    <a:pt x="90" y="0"/>
                    <a:pt x="1" y="57"/>
                    <a:pt x="1" y="170"/>
                  </a:cubicBezTo>
                  <a:lnTo>
                    <a:pt x="1" y="1884"/>
                  </a:lnTo>
                  <a:cubicBezTo>
                    <a:pt x="1" y="1991"/>
                    <a:pt x="90" y="2045"/>
                    <a:pt x="179" y="2045"/>
                  </a:cubicBezTo>
                  <a:cubicBezTo>
                    <a:pt x="269" y="2045"/>
                    <a:pt x="358" y="1991"/>
                    <a:pt x="358" y="1884"/>
                  </a:cubicBezTo>
                  <a:lnTo>
                    <a:pt x="358" y="1075"/>
                  </a:lnTo>
                  <a:cubicBezTo>
                    <a:pt x="382" y="1075"/>
                    <a:pt x="394" y="1087"/>
                    <a:pt x="406" y="1087"/>
                  </a:cubicBezTo>
                  <a:lnTo>
                    <a:pt x="1537" y="1087"/>
                  </a:lnTo>
                  <a:lnTo>
                    <a:pt x="1537" y="1765"/>
                  </a:lnTo>
                  <a:cubicBezTo>
                    <a:pt x="1537" y="1872"/>
                    <a:pt x="1626" y="1926"/>
                    <a:pt x="1715" y="1926"/>
                  </a:cubicBezTo>
                  <a:cubicBezTo>
                    <a:pt x="1805" y="1926"/>
                    <a:pt x="1894" y="1872"/>
                    <a:pt x="1894" y="1765"/>
                  </a:cubicBezTo>
                  <a:lnTo>
                    <a:pt x="1894" y="229"/>
                  </a:lnTo>
                  <a:cubicBezTo>
                    <a:pt x="1894" y="109"/>
                    <a:pt x="1802" y="49"/>
                    <a:pt x="1712" y="49"/>
                  </a:cubicBezTo>
                  <a:cubicBezTo>
                    <a:pt x="1624" y="49"/>
                    <a:pt x="1537" y="106"/>
                    <a:pt x="1537" y="217"/>
                  </a:cubicBezTo>
                  <a:lnTo>
                    <a:pt x="1537" y="718"/>
                  </a:lnTo>
                  <a:lnTo>
                    <a:pt x="406" y="718"/>
                  </a:lnTo>
                  <a:cubicBezTo>
                    <a:pt x="394" y="718"/>
                    <a:pt x="382" y="718"/>
                    <a:pt x="358" y="729"/>
                  </a:cubicBezTo>
                  <a:lnTo>
                    <a:pt x="358" y="170"/>
                  </a:lnTo>
                  <a:cubicBezTo>
                    <a:pt x="358" y="57"/>
                    <a:pt x="269" y="0"/>
                    <a:pt x="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3881725" y="3479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3872500" y="3470000"/>
              <a:ext cx="31575" cy="43700"/>
            </a:xfrm>
            <a:custGeom>
              <a:rect b="b" l="l" r="r" t="t"/>
              <a:pathLst>
                <a:path extrusionOk="0" h="1748" w="1263">
                  <a:moveTo>
                    <a:pt x="369" y="378"/>
                  </a:moveTo>
                  <a:cubicBezTo>
                    <a:pt x="361" y="378"/>
                    <a:pt x="359" y="383"/>
                    <a:pt x="361" y="383"/>
                  </a:cubicBezTo>
                  <a:cubicBezTo>
                    <a:pt x="363" y="383"/>
                    <a:pt x="365" y="382"/>
                    <a:pt x="369" y="378"/>
                  </a:cubicBezTo>
                  <a:close/>
                  <a:moveTo>
                    <a:pt x="366" y="0"/>
                  </a:moveTo>
                  <a:cubicBezTo>
                    <a:pt x="202" y="0"/>
                    <a:pt x="43" y="86"/>
                    <a:pt x="12" y="259"/>
                  </a:cubicBezTo>
                  <a:cubicBezTo>
                    <a:pt x="0" y="354"/>
                    <a:pt x="48" y="449"/>
                    <a:pt x="131" y="485"/>
                  </a:cubicBezTo>
                  <a:cubicBezTo>
                    <a:pt x="144" y="488"/>
                    <a:pt x="157" y="490"/>
                    <a:pt x="170" y="490"/>
                  </a:cubicBezTo>
                  <a:cubicBezTo>
                    <a:pt x="245" y="490"/>
                    <a:pt x="327" y="436"/>
                    <a:pt x="358" y="366"/>
                  </a:cubicBezTo>
                  <a:lnTo>
                    <a:pt x="393" y="366"/>
                  </a:lnTo>
                  <a:cubicBezTo>
                    <a:pt x="393" y="366"/>
                    <a:pt x="405" y="378"/>
                    <a:pt x="393" y="378"/>
                  </a:cubicBezTo>
                  <a:lnTo>
                    <a:pt x="405" y="389"/>
                  </a:lnTo>
                  <a:lnTo>
                    <a:pt x="405" y="413"/>
                  </a:lnTo>
                  <a:cubicBezTo>
                    <a:pt x="405" y="425"/>
                    <a:pt x="417" y="437"/>
                    <a:pt x="417" y="449"/>
                  </a:cubicBezTo>
                  <a:lnTo>
                    <a:pt x="417" y="473"/>
                  </a:lnTo>
                  <a:lnTo>
                    <a:pt x="417" y="509"/>
                  </a:lnTo>
                  <a:lnTo>
                    <a:pt x="417" y="616"/>
                  </a:lnTo>
                  <a:cubicBezTo>
                    <a:pt x="393" y="890"/>
                    <a:pt x="286" y="1163"/>
                    <a:pt x="131" y="1390"/>
                  </a:cubicBezTo>
                  <a:cubicBezTo>
                    <a:pt x="60" y="1509"/>
                    <a:pt x="167" y="1640"/>
                    <a:pt x="286" y="1663"/>
                  </a:cubicBezTo>
                  <a:cubicBezTo>
                    <a:pt x="548" y="1687"/>
                    <a:pt x="810" y="1723"/>
                    <a:pt x="1072" y="1747"/>
                  </a:cubicBezTo>
                  <a:cubicBezTo>
                    <a:pt x="1077" y="1747"/>
                    <a:pt x="1083" y="1748"/>
                    <a:pt x="1088" y="1748"/>
                  </a:cubicBezTo>
                  <a:cubicBezTo>
                    <a:pt x="1176" y="1748"/>
                    <a:pt x="1250" y="1658"/>
                    <a:pt x="1250" y="1568"/>
                  </a:cubicBezTo>
                  <a:cubicBezTo>
                    <a:pt x="1262" y="1485"/>
                    <a:pt x="1191" y="1425"/>
                    <a:pt x="1084" y="1401"/>
                  </a:cubicBezTo>
                  <a:cubicBezTo>
                    <a:pt x="929" y="1390"/>
                    <a:pt x="750" y="1378"/>
                    <a:pt x="584" y="1342"/>
                  </a:cubicBezTo>
                  <a:cubicBezTo>
                    <a:pt x="631" y="1247"/>
                    <a:pt x="667" y="1140"/>
                    <a:pt x="703" y="1021"/>
                  </a:cubicBezTo>
                  <a:cubicBezTo>
                    <a:pt x="762" y="842"/>
                    <a:pt x="810" y="628"/>
                    <a:pt x="774" y="437"/>
                  </a:cubicBezTo>
                  <a:cubicBezTo>
                    <a:pt x="762" y="247"/>
                    <a:pt x="655" y="56"/>
                    <a:pt x="453" y="8"/>
                  </a:cubicBezTo>
                  <a:cubicBezTo>
                    <a:pt x="424" y="3"/>
                    <a:pt x="395" y="0"/>
                    <a:pt x="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881725" y="3479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680200" y="3162175"/>
              <a:ext cx="54200" cy="68150"/>
            </a:xfrm>
            <a:custGeom>
              <a:rect b="b" l="l" r="r" t="t"/>
              <a:pathLst>
                <a:path extrusionOk="0" h="2726" w="2168">
                  <a:moveTo>
                    <a:pt x="1951" y="0"/>
                  </a:moveTo>
                  <a:cubicBezTo>
                    <a:pt x="1880" y="0"/>
                    <a:pt x="1811" y="39"/>
                    <a:pt x="1787" y="129"/>
                  </a:cubicBezTo>
                  <a:cubicBezTo>
                    <a:pt x="1668" y="594"/>
                    <a:pt x="1608" y="1070"/>
                    <a:pt x="1561" y="1558"/>
                  </a:cubicBezTo>
                  <a:cubicBezTo>
                    <a:pt x="1370" y="1070"/>
                    <a:pt x="1132" y="594"/>
                    <a:pt x="834" y="141"/>
                  </a:cubicBezTo>
                  <a:cubicBezTo>
                    <a:pt x="794" y="86"/>
                    <a:pt x="736" y="60"/>
                    <a:pt x="679" y="60"/>
                  </a:cubicBezTo>
                  <a:cubicBezTo>
                    <a:pt x="603" y="60"/>
                    <a:pt x="528" y="107"/>
                    <a:pt x="501" y="189"/>
                  </a:cubicBezTo>
                  <a:cubicBezTo>
                    <a:pt x="251" y="963"/>
                    <a:pt x="72" y="1749"/>
                    <a:pt x="1" y="2570"/>
                  </a:cubicBezTo>
                  <a:cubicBezTo>
                    <a:pt x="1" y="2630"/>
                    <a:pt x="108" y="2725"/>
                    <a:pt x="191" y="2725"/>
                  </a:cubicBezTo>
                  <a:cubicBezTo>
                    <a:pt x="299" y="2725"/>
                    <a:pt x="358" y="2630"/>
                    <a:pt x="370" y="2546"/>
                  </a:cubicBezTo>
                  <a:cubicBezTo>
                    <a:pt x="430" y="1904"/>
                    <a:pt x="560" y="1261"/>
                    <a:pt x="739" y="653"/>
                  </a:cubicBezTo>
                  <a:cubicBezTo>
                    <a:pt x="1072" y="1213"/>
                    <a:pt x="1322" y="1820"/>
                    <a:pt x="1501" y="2463"/>
                  </a:cubicBezTo>
                  <a:cubicBezTo>
                    <a:pt x="1528" y="2550"/>
                    <a:pt x="1602" y="2589"/>
                    <a:pt x="1674" y="2589"/>
                  </a:cubicBezTo>
                  <a:cubicBezTo>
                    <a:pt x="1761" y="2589"/>
                    <a:pt x="1846" y="2531"/>
                    <a:pt x="1846" y="2427"/>
                  </a:cubicBezTo>
                  <a:cubicBezTo>
                    <a:pt x="1906" y="1677"/>
                    <a:pt x="1954" y="951"/>
                    <a:pt x="2132" y="225"/>
                  </a:cubicBezTo>
                  <a:cubicBezTo>
                    <a:pt x="2168" y="89"/>
                    <a:pt x="2057" y="0"/>
                    <a:pt x="19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3745700" y="3180900"/>
              <a:ext cx="30975" cy="41550"/>
            </a:xfrm>
            <a:custGeom>
              <a:rect b="b" l="l" r="r" t="t"/>
              <a:pathLst>
                <a:path extrusionOk="0" h="1662" w="1239">
                  <a:moveTo>
                    <a:pt x="607" y="357"/>
                  </a:moveTo>
                  <a:lnTo>
                    <a:pt x="619" y="381"/>
                  </a:lnTo>
                  <a:lnTo>
                    <a:pt x="667" y="416"/>
                  </a:lnTo>
                  <a:cubicBezTo>
                    <a:pt x="667" y="440"/>
                    <a:pt x="679" y="440"/>
                    <a:pt x="679" y="452"/>
                  </a:cubicBezTo>
                  <a:lnTo>
                    <a:pt x="703" y="464"/>
                  </a:lnTo>
                  <a:cubicBezTo>
                    <a:pt x="727" y="500"/>
                    <a:pt x="738" y="523"/>
                    <a:pt x="762" y="571"/>
                  </a:cubicBezTo>
                  <a:cubicBezTo>
                    <a:pt x="762" y="571"/>
                    <a:pt x="774" y="607"/>
                    <a:pt x="774" y="619"/>
                  </a:cubicBezTo>
                  <a:cubicBezTo>
                    <a:pt x="786" y="631"/>
                    <a:pt x="786" y="654"/>
                    <a:pt x="786" y="678"/>
                  </a:cubicBezTo>
                  <a:cubicBezTo>
                    <a:pt x="798" y="714"/>
                    <a:pt x="798" y="750"/>
                    <a:pt x="822" y="797"/>
                  </a:cubicBezTo>
                  <a:lnTo>
                    <a:pt x="822" y="821"/>
                  </a:lnTo>
                  <a:lnTo>
                    <a:pt x="822" y="904"/>
                  </a:lnTo>
                  <a:lnTo>
                    <a:pt x="822" y="928"/>
                  </a:lnTo>
                  <a:lnTo>
                    <a:pt x="822" y="940"/>
                  </a:lnTo>
                  <a:lnTo>
                    <a:pt x="822" y="964"/>
                  </a:lnTo>
                  <a:lnTo>
                    <a:pt x="822" y="988"/>
                  </a:lnTo>
                  <a:cubicBezTo>
                    <a:pt x="822" y="1000"/>
                    <a:pt x="798" y="1035"/>
                    <a:pt x="798" y="1047"/>
                  </a:cubicBezTo>
                  <a:cubicBezTo>
                    <a:pt x="798" y="1056"/>
                    <a:pt x="785" y="1091"/>
                    <a:pt x="783" y="1099"/>
                  </a:cubicBezTo>
                  <a:lnTo>
                    <a:pt x="783" y="1099"/>
                  </a:lnTo>
                  <a:cubicBezTo>
                    <a:pt x="774" y="1113"/>
                    <a:pt x="773" y="1144"/>
                    <a:pt x="762" y="1155"/>
                  </a:cubicBezTo>
                  <a:cubicBezTo>
                    <a:pt x="762" y="1155"/>
                    <a:pt x="738" y="1178"/>
                    <a:pt x="727" y="1178"/>
                  </a:cubicBezTo>
                  <a:cubicBezTo>
                    <a:pt x="715" y="1202"/>
                    <a:pt x="703" y="1214"/>
                    <a:pt x="703" y="1226"/>
                  </a:cubicBezTo>
                  <a:cubicBezTo>
                    <a:pt x="679" y="1226"/>
                    <a:pt x="679" y="1238"/>
                    <a:pt x="667" y="1238"/>
                  </a:cubicBezTo>
                  <a:lnTo>
                    <a:pt x="655" y="1238"/>
                  </a:lnTo>
                  <a:cubicBezTo>
                    <a:pt x="631" y="1262"/>
                    <a:pt x="619" y="1274"/>
                    <a:pt x="596" y="1274"/>
                  </a:cubicBezTo>
                  <a:cubicBezTo>
                    <a:pt x="572" y="1274"/>
                    <a:pt x="572" y="1285"/>
                    <a:pt x="560" y="1285"/>
                  </a:cubicBezTo>
                  <a:cubicBezTo>
                    <a:pt x="548" y="1285"/>
                    <a:pt x="524" y="1297"/>
                    <a:pt x="500" y="1297"/>
                  </a:cubicBezTo>
                  <a:lnTo>
                    <a:pt x="393" y="1297"/>
                  </a:lnTo>
                  <a:lnTo>
                    <a:pt x="381" y="1285"/>
                  </a:lnTo>
                  <a:cubicBezTo>
                    <a:pt x="369" y="1274"/>
                    <a:pt x="369" y="1274"/>
                    <a:pt x="357" y="1238"/>
                  </a:cubicBezTo>
                  <a:cubicBezTo>
                    <a:pt x="334" y="1214"/>
                    <a:pt x="322" y="1166"/>
                    <a:pt x="322" y="1107"/>
                  </a:cubicBezTo>
                  <a:lnTo>
                    <a:pt x="322" y="1095"/>
                  </a:lnTo>
                  <a:lnTo>
                    <a:pt x="322" y="1047"/>
                  </a:lnTo>
                  <a:lnTo>
                    <a:pt x="322" y="964"/>
                  </a:lnTo>
                  <a:cubicBezTo>
                    <a:pt x="369" y="750"/>
                    <a:pt x="465" y="523"/>
                    <a:pt x="596" y="357"/>
                  </a:cubicBezTo>
                  <a:close/>
                  <a:moveTo>
                    <a:pt x="659" y="1"/>
                  </a:moveTo>
                  <a:cubicBezTo>
                    <a:pt x="604" y="1"/>
                    <a:pt x="548" y="27"/>
                    <a:pt x="524" y="59"/>
                  </a:cubicBezTo>
                  <a:cubicBezTo>
                    <a:pt x="510" y="56"/>
                    <a:pt x="496" y="55"/>
                    <a:pt x="482" y="55"/>
                  </a:cubicBezTo>
                  <a:cubicBezTo>
                    <a:pt x="437" y="55"/>
                    <a:pt x="394" y="70"/>
                    <a:pt x="357" y="107"/>
                  </a:cubicBezTo>
                  <a:cubicBezTo>
                    <a:pt x="167" y="333"/>
                    <a:pt x="48" y="619"/>
                    <a:pt x="24" y="916"/>
                  </a:cubicBezTo>
                  <a:cubicBezTo>
                    <a:pt x="0" y="1202"/>
                    <a:pt x="60" y="1547"/>
                    <a:pt x="369" y="1643"/>
                  </a:cubicBezTo>
                  <a:cubicBezTo>
                    <a:pt x="414" y="1655"/>
                    <a:pt x="459" y="1661"/>
                    <a:pt x="505" y="1661"/>
                  </a:cubicBezTo>
                  <a:cubicBezTo>
                    <a:pt x="717" y="1661"/>
                    <a:pt x="933" y="1533"/>
                    <a:pt x="1060" y="1357"/>
                  </a:cubicBezTo>
                  <a:cubicBezTo>
                    <a:pt x="1203" y="1166"/>
                    <a:pt x="1239" y="904"/>
                    <a:pt x="1191" y="654"/>
                  </a:cubicBezTo>
                  <a:cubicBezTo>
                    <a:pt x="1143" y="393"/>
                    <a:pt x="965" y="154"/>
                    <a:pt x="738" y="23"/>
                  </a:cubicBezTo>
                  <a:cubicBezTo>
                    <a:pt x="715" y="8"/>
                    <a:pt x="687" y="1"/>
                    <a:pt x="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3779925" y="3147650"/>
              <a:ext cx="22050" cy="35325"/>
            </a:xfrm>
            <a:custGeom>
              <a:rect b="b" l="l" r="r" t="t"/>
              <a:pathLst>
                <a:path extrusionOk="0" h="1413" w="882">
                  <a:moveTo>
                    <a:pt x="270" y="0"/>
                  </a:moveTo>
                  <a:cubicBezTo>
                    <a:pt x="221" y="0"/>
                    <a:pt x="170" y="14"/>
                    <a:pt x="120" y="44"/>
                  </a:cubicBezTo>
                  <a:cubicBezTo>
                    <a:pt x="36" y="79"/>
                    <a:pt x="0" y="199"/>
                    <a:pt x="60" y="282"/>
                  </a:cubicBezTo>
                  <a:cubicBezTo>
                    <a:pt x="87" y="335"/>
                    <a:pt x="140" y="362"/>
                    <a:pt x="201" y="362"/>
                  </a:cubicBezTo>
                  <a:cubicBezTo>
                    <a:pt x="221" y="362"/>
                    <a:pt x="242" y="359"/>
                    <a:pt x="262" y="353"/>
                  </a:cubicBezTo>
                  <a:lnTo>
                    <a:pt x="262" y="365"/>
                  </a:lnTo>
                  <a:lnTo>
                    <a:pt x="262" y="401"/>
                  </a:lnTo>
                  <a:cubicBezTo>
                    <a:pt x="262" y="399"/>
                    <a:pt x="262" y="398"/>
                    <a:pt x="261" y="398"/>
                  </a:cubicBezTo>
                  <a:cubicBezTo>
                    <a:pt x="258" y="398"/>
                    <a:pt x="251" y="415"/>
                    <a:pt x="251" y="425"/>
                  </a:cubicBezTo>
                  <a:cubicBezTo>
                    <a:pt x="227" y="484"/>
                    <a:pt x="179" y="544"/>
                    <a:pt x="143" y="615"/>
                  </a:cubicBezTo>
                  <a:cubicBezTo>
                    <a:pt x="108" y="710"/>
                    <a:pt x="72" y="794"/>
                    <a:pt x="72" y="889"/>
                  </a:cubicBezTo>
                  <a:cubicBezTo>
                    <a:pt x="60" y="1068"/>
                    <a:pt x="143" y="1258"/>
                    <a:pt x="298" y="1353"/>
                  </a:cubicBezTo>
                  <a:cubicBezTo>
                    <a:pt x="368" y="1393"/>
                    <a:pt x="441" y="1412"/>
                    <a:pt x="514" y="1412"/>
                  </a:cubicBezTo>
                  <a:cubicBezTo>
                    <a:pt x="616" y="1412"/>
                    <a:pt x="715" y="1375"/>
                    <a:pt x="798" y="1306"/>
                  </a:cubicBezTo>
                  <a:cubicBezTo>
                    <a:pt x="882" y="1246"/>
                    <a:pt x="882" y="1115"/>
                    <a:pt x="798" y="1056"/>
                  </a:cubicBezTo>
                  <a:cubicBezTo>
                    <a:pt x="765" y="1018"/>
                    <a:pt x="725" y="1002"/>
                    <a:pt x="684" y="1002"/>
                  </a:cubicBezTo>
                  <a:cubicBezTo>
                    <a:pt x="636" y="1002"/>
                    <a:pt x="587" y="1024"/>
                    <a:pt x="548" y="1056"/>
                  </a:cubicBezTo>
                  <a:lnTo>
                    <a:pt x="489" y="1056"/>
                  </a:lnTo>
                  <a:cubicBezTo>
                    <a:pt x="477" y="1056"/>
                    <a:pt x="477" y="1032"/>
                    <a:pt x="477" y="1032"/>
                  </a:cubicBezTo>
                  <a:lnTo>
                    <a:pt x="453" y="1020"/>
                  </a:lnTo>
                  <a:cubicBezTo>
                    <a:pt x="453" y="1008"/>
                    <a:pt x="441" y="1008"/>
                    <a:pt x="441" y="996"/>
                  </a:cubicBezTo>
                  <a:cubicBezTo>
                    <a:pt x="441" y="972"/>
                    <a:pt x="441" y="972"/>
                    <a:pt x="429" y="961"/>
                  </a:cubicBezTo>
                  <a:lnTo>
                    <a:pt x="429" y="949"/>
                  </a:lnTo>
                  <a:lnTo>
                    <a:pt x="429" y="901"/>
                  </a:lnTo>
                  <a:lnTo>
                    <a:pt x="429" y="889"/>
                  </a:lnTo>
                  <a:cubicBezTo>
                    <a:pt x="429" y="877"/>
                    <a:pt x="429" y="853"/>
                    <a:pt x="441" y="841"/>
                  </a:cubicBezTo>
                  <a:cubicBezTo>
                    <a:pt x="441" y="841"/>
                    <a:pt x="441" y="830"/>
                    <a:pt x="453" y="818"/>
                  </a:cubicBezTo>
                  <a:cubicBezTo>
                    <a:pt x="477" y="782"/>
                    <a:pt x="489" y="758"/>
                    <a:pt x="501" y="710"/>
                  </a:cubicBezTo>
                  <a:cubicBezTo>
                    <a:pt x="596" y="544"/>
                    <a:pt x="667" y="377"/>
                    <a:pt x="572" y="199"/>
                  </a:cubicBezTo>
                  <a:cubicBezTo>
                    <a:pt x="512" y="87"/>
                    <a:pt x="397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3793925" y="31740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3829050" y="3170750"/>
              <a:ext cx="40200" cy="45100"/>
            </a:xfrm>
            <a:custGeom>
              <a:rect b="b" l="l" r="r" t="t"/>
              <a:pathLst>
                <a:path extrusionOk="0" h="1804" w="1608">
                  <a:moveTo>
                    <a:pt x="650" y="1"/>
                  </a:moveTo>
                  <a:cubicBezTo>
                    <a:pt x="564" y="1"/>
                    <a:pt x="482" y="57"/>
                    <a:pt x="488" y="167"/>
                  </a:cubicBezTo>
                  <a:cubicBezTo>
                    <a:pt x="488" y="370"/>
                    <a:pt x="476" y="548"/>
                    <a:pt x="464" y="739"/>
                  </a:cubicBezTo>
                  <a:cubicBezTo>
                    <a:pt x="381" y="727"/>
                    <a:pt x="321" y="703"/>
                    <a:pt x="250" y="691"/>
                  </a:cubicBezTo>
                  <a:cubicBezTo>
                    <a:pt x="242" y="690"/>
                    <a:pt x="233" y="690"/>
                    <a:pt x="224" y="690"/>
                  </a:cubicBezTo>
                  <a:cubicBezTo>
                    <a:pt x="146" y="690"/>
                    <a:pt x="56" y="736"/>
                    <a:pt x="24" y="810"/>
                  </a:cubicBezTo>
                  <a:cubicBezTo>
                    <a:pt x="0" y="906"/>
                    <a:pt x="60" y="1001"/>
                    <a:pt x="143" y="1037"/>
                  </a:cubicBezTo>
                  <a:cubicBezTo>
                    <a:pt x="214" y="1049"/>
                    <a:pt x="310" y="1060"/>
                    <a:pt x="381" y="1084"/>
                  </a:cubicBezTo>
                  <a:cubicBezTo>
                    <a:pt x="357" y="1239"/>
                    <a:pt x="310" y="1406"/>
                    <a:pt x="250" y="1572"/>
                  </a:cubicBezTo>
                  <a:cubicBezTo>
                    <a:pt x="214" y="1656"/>
                    <a:pt x="286" y="1763"/>
                    <a:pt x="369" y="1799"/>
                  </a:cubicBezTo>
                  <a:cubicBezTo>
                    <a:pt x="385" y="1802"/>
                    <a:pt x="401" y="1804"/>
                    <a:pt x="416" y="1804"/>
                  </a:cubicBezTo>
                  <a:cubicBezTo>
                    <a:pt x="500" y="1804"/>
                    <a:pt x="565" y="1750"/>
                    <a:pt x="595" y="1680"/>
                  </a:cubicBezTo>
                  <a:cubicBezTo>
                    <a:pt x="655" y="1513"/>
                    <a:pt x="702" y="1334"/>
                    <a:pt x="726" y="1168"/>
                  </a:cubicBezTo>
                  <a:cubicBezTo>
                    <a:pt x="929" y="1215"/>
                    <a:pt x="1143" y="1239"/>
                    <a:pt x="1357" y="1287"/>
                  </a:cubicBezTo>
                  <a:cubicBezTo>
                    <a:pt x="1368" y="1288"/>
                    <a:pt x="1378" y="1289"/>
                    <a:pt x="1389" y="1289"/>
                  </a:cubicBezTo>
                  <a:cubicBezTo>
                    <a:pt x="1466" y="1289"/>
                    <a:pt x="1551" y="1251"/>
                    <a:pt x="1572" y="1168"/>
                  </a:cubicBezTo>
                  <a:cubicBezTo>
                    <a:pt x="1607" y="1084"/>
                    <a:pt x="1548" y="977"/>
                    <a:pt x="1453" y="941"/>
                  </a:cubicBezTo>
                  <a:cubicBezTo>
                    <a:pt x="1238" y="906"/>
                    <a:pt x="1024" y="858"/>
                    <a:pt x="798" y="822"/>
                  </a:cubicBezTo>
                  <a:cubicBezTo>
                    <a:pt x="833" y="620"/>
                    <a:pt x="845" y="418"/>
                    <a:pt x="833" y="191"/>
                  </a:cubicBezTo>
                  <a:cubicBezTo>
                    <a:pt x="833" y="63"/>
                    <a:pt x="740" y="1"/>
                    <a:pt x="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898100" y="3147475"/>
              <a:ext cx="57475" cy="68100"/>
            </a:xfrm>
            <a:custGeom>
              <a:rect b="b" l="l" r="r" t="t"/>
              <a:pathLst>
                <a:path extrusionOk="0" h="2724" w="2299">
                  <a:moveTo>
                    <a:pt x="243" y="0"/>
                  </a:moveTo>
                  <a:cubicBezTo>
                    <a:pt x="155" y="0"/>
                    <a:pt x="72" y="57"/>
                    <a:pt x="84" y="170"/>
                  </a:cubicBezTo>
                  <a:cubicBezTo>
                    <a:pt x="131" y="944"/>
                    <a:pt x="119" y="1718"/>
                    <a:pt x="24" y="2492"/>
                  </a:cubicBezTo>
                  <a:cubicBezTo>
                    <a:pt x="0" y="2575"/>
                    <a:pt x="48" y="2682"/>
                    <a:pt x="131" y="2718"/>
                  </a:cubicBezTo>
                  <a:cubicBezTo>
                    <a:pt x="146" y="2721"/>
                    <a:pt x="161" y="2723"/>
                    <a:pt x="176" y="2723"/>
                  </a:cubicBezTo>
                  <a:cubicBezTo>
                    <a:pt x="260" y="2723"/>
                    <a:pt x="347" y="2669"/>
                    <a:pt x="357" y="2599"/>
                  </a:cubicBezTo>
                  <a:cubicBezTo>
                    <a:pt x="417" y="2158"/>
                    <a:pt x="453" y="1718"/>
                    <a:pt x="465" y="1265"/>
                  </a:cubicBezTo>
                  <a:lnTo>
                    <a:pt x="1941" y="1265"/>
                  </a:lnTo>
                  <a:lnTo>
                    <a:pt x="1941" y="2480"/>
                  </a:lnTo>
                  <a:cubicBezTo>
                    <a:pt x="1941" y="2600"/>
                    <a:pt x="2033" y="2660"/>
                    <a:pt x="2123" y="2660"/>
                  </a:cubicBezTo>
                  <a:cubicBezTo>
                    <a:pt x="2211" y="2660"/>
                    <a:pt x="2298" y="2603"/>
                    <a:pt x="2298" y="2492"/>
                  </a:cubicBezTo>
                  <a:lnTo>
                    <a:pt x="2298" y="182"/>
                  </a:lnTo>
                  <a:cubicBezTo>
                    <a:pt x="2298" y="69"/>
                    <a:pt x="2209" y="12"/>
                    <a:pt x="2120" y="12"/>
                  </a:cubicBezTo>
                  <a:cubicBezTo>
                    <a:pt x="2030" y="12"/>
                    <a:pt x="1941" y="69"/>
                    <a:pt x="1941" y="182"/>
                  </a:cubicBezTo>
                  <a:lnTo>
                    <a:pt x="1941" y="932"/>
                  </a:lnTo>
                  <a:lnTo>
                    <a:pt x="465" y="932"/>
                  </a:lnTo>
                  <a:cubicBezTo>
                    <a:pt x="465" y="670"/>
                    <a:pt x="453" y="420"/>
                    <a:pt x="429" y="170"/>
                  </a:cubicBezTo>
                  <a:cubicBezTo>
                    <a:pt x="423" y="57"/>
                    <a:pt x="331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3966550" y="3184175"/>
              <a:ext cx="34250" cy="40225"/>
            </a:xfrm>
            <a:custGeom>
              <a:rect b="b" l="l" r="r" t="t"/>
              <a:pathLst>
                <a:path extrusionOk="0" h="1609" w="1370">
                  <a:moveTo>
                    <a:pt x="617" y="1"/>
                  </a:moveTo>
                  <a:cubicBezTo>
                    <a:pt x="567" y="1"/>
                    <a:pt x="515" y="7"/>
                    <a:pt x="465" y="11"/>
                  </a:cubicBezTo>
                  <a:cubicBezTo>
                    <a:pt x="358" y="23"/>
                    <a:pt x="239" y="35"/>
                    <a:pt x="144" y="59"/>
                  </a:cubicBezTo>
                  <a:cubicBezTo>
                    <a:pt x="48" y="71"/>
                    <a:pt x="1" y="190"/>
                    <a:pt x="25" y="273"/>
                  </a:cubicBezTo>
                  <a:cubicBezTo>
                    <a:pt x="44" y="360"/>
                    <a:pt x="109" y="400"/>
                    <a:pt x="183" y="400"/>
                  </a:cubicBezTo>
                  <a:cubicBezTo>
                    <a:pt x="201" y="400"/>
                    <a:pt x="220" y="397"/>
                    <a:pt x="239" y="392"/>
                  </a:cubicBezTo>
                  <a:lnTo>
                    <a:pt x="513" y="357"/>
                  </a:lnTo>
                  <a:lnTo>
                    <a:pt x="513" y="357"/>
                  </a:lnTo>
                  <a:cubicBezTo>
                    <a:pt x="453" y="535"/>
                    <a:pt x="382" y="714"/>
                    <a:pt x="286" y="893"/>
                  </a:cubicBezTo>
                  <a:cubicBezTo>
                    <a:pt x="239" y="1012"/>
                    <a:pt x="203" y="1131"/>
                    <a:pt x="263" y="1250"/>
                  </a:cubicBezTo>
                  <a:cubicBezTo>
                    <a:pt x="322" y="1345"/>
                    <a:pt x="417" y="1381"/>
                    <a:pt x="513" y="1428"/>
                  </a:cubicBezTo>
                  <a:cubicBezTo>
                    <a:pt x="703" y="1500"/>
                    <a:pt x="917" y="1559"/>
                    <a:pt x="1120" y="1607"/>
                  </a:cubicBezTo>
                  <a:cubicBezTo>
                    <a:pt x="1130" y="1608"/>
                    <a:pt x="1139" y="1609"/>
                    <a:pt x="1149" y="1609"/>
                  </a:cubicBezTo>
                  <a:cubicBezTo>
                    <a:pt x="1234" y="1609"/>
                    <a:pt x="1314" y="1563"/>
                    <a:pt x="1346" y="1488"/>
                  </a:cubicBezTo>
                  <a:cubicBezTo>
                    <a:pt x="1370" y="1393"/>
                    <a:pt x="1310" y="1274"/>
                    <a:pt x="1227" y="1262"/>
                  </a:cubicBezTo>
                  <a:cubicBezTo>
                    <a:pt x="1014" y="1214"/>
                    <a:pt x="800" y="1167"/>
                    <a:pt x="598" y="1084"/>
                  </a:cubicBezTo>
                  <a:lnTo>
                    <a:pt x="598" y="1084"/>
                  </a:lnTo>
                  <a:cubicBezTo>
                    <a:pt x="604" y="1078"/>
                    <a:pt x="620" y="1045"/>
                    <a:pt x="620" y="1035"/>
                  </a:cubicBezTo>
                  <a:cubicBezTo>
                    <a:pt x="656" y="928"/>
                    <a:pt x="703" y="809"/>
                    <a:pt x="751" y="714"/>
                  </a:cubicBezTo>
                  <a:cubicBezTo>
                    <a:pt x="822" y="535"/>
                    <a:pt x="977" y="262"/>
                    <a:pt x="822" y="83"/>
                  </a:cubicBezTo>
                  <a:cubicBezTo>
                    <a:pt x="771" y="17"/>
                    <a:pt x="697" y="1"/>
                    <a:pt x="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3250400" y="3317350"/>
              <a:ext cx="277125" cy="59850"/>
            </a:xfrm>
            <a:custGeom>
              <a:rect b="b" l="l" r="r" t="t"/>
              <a:pathLst>
                <a:path extrusionOk="0" h="2394" w="11085">
                  <a:moveTo>
                    <a:pt x="9833" y="1"/>
                  </a:moveTo>
                  <a:cubicBezTo>
                    <a:pt x="9702" y="1"/>
                    <a:pt x="9572" y="185"/>
                    <a:pt x="9692" y="304"/>
                  </a:cubicBezTo>
                  <a:cubicBezTo>
                    <a:pt x="9835" y="471"/>
                    <a:pt x="10002" y="626"/>
                    <a:pt x="10168" y="769"/>
                  </a:cubicBezTo>
                  <a:lnTo>
                    <a:pt x="226" y="769"/>
                  </a:lnTo>
                  <a:cubicBezTo>
                    <a:pt x="0" y="769"/>
                    <a:pt x="0" y="1126"/>
                    <a:pt x="226" y="1126"/>
                  </a:cubicBezTo>
                  <a:lnTo>
                    <a:pt x="10597" y="1126"/>
                  </a:lnTo>
                  <a:cubicBezTo>
                    <a:pt x="10609" y="1138"/>
                    <a:pt x="10644" y="1161"/>
                    <a:pt x="10656" y="1173"/>
                  </a:cubicBezTo>
                  <a:cubicBezTo>
                    <a:pt x="10490" y="1495"/>
                    <a:pt x="10335" y="1816"/>
                    <a:pt x="10156" y="2126"/>
                  </a:cubicBezTo>
                  <a:cubicBezTo>
                    <a:pt x="10082" y="2265"/>
                    <a:pt x="10201" y="2394"/>
                    <a:pt x="10321" y="2394"/>
                  </a:cubicBezTo>
                  <a:cubicBezTo>
                    <a:pt x="10375" y="2394"/>
                    <a:pt x="10429" y="2367"/>
                    <a:pt x="10466" y="2304"/>
                  </a:cubicBezTo>
                  <a:cubicBezTo>
                    <a:pt x="10656" y="1947"/>
                    <a:pt x="10847" y="1578"/>
                    <a:pt x="11049" y="1221"/>
                  </a:cubicBezTo>
                  <a:cubicBezTo>
                    <a:pt x="11085" y="1138"/>
                    <a:pt x="11061" y="1054"/>
                    <a:pt x="11002" y="995"/>
                  </a:cubicBezTo>
                  <a:cubicBezTo>
                    <a:pt x="11014" y="888"/>
                    <a:pt x="10966" y="769"/>
                    <a:pt x="10835" y="769"/>
                  </a:cubicBezTo>
                  <a:lnTo>
                    <a:pt x="10716" y="769"/>
                  </a:lnTo>
                  <a:cubicBezTo>
                    <a:pt x="10454" y="542"/>
                    <a:pt x="10180" y="304"/>
                    <a:pt x="9942" y="54"/>
                  </a:cubicBezTo>
                  <a:cubicBezTo>
                    <a:pt x="9910" y="16"/>
                    <a:pt x="9871" y="1"/>
                    <a:pt x="98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3681400" y="3315050"/>
              <a:ext cx="231000" cy="43000"/>
            </a:xfrm>
            <a:custGeom>
              <a:rect b="b" l="l" r="r" t="t"/>
              <a:pathLst>
                <a:path extrusionOk="0" h="1720" w="9240">
                  <a:moveTo>
                    <a:pt x="8130" y="0"/>
                  </a:moveTo>
                  <a:cubicBezTo>
                    <a:pt x="8065" y="0"/>
                    <a:pt x="8002" y="38"/>
                    <a:pt x="7978" y="87"/>
                  </a:cubicBezTo>
                  <a:cubicBezTo>
                    <a:pt x="7918" y="182"/>
                    <a:pt x="7954" y="277"/>
                    <a:pt x="8037" y="325"/>
                  </a:cubicBezTo>
                  <a:cubicBezTo>
                    <a:pt x="8109" y="384"/>
                    <a:pt x="8192" y="444"/>
                    <a:pt x="8275" y="503"/>
                  </a:cubicBezTo>
                  <a:lnTo>
                    <a:pt x="215" y="503"/>
                  </a:lnTo>
                  <a:cubicBezTo>
                    <a:pt x="1" y="503"/>
                    <a:pt x="1" y="861"/>
                    <a:pt x="215" y="861"/>
                  </a:cubicBezTo>
                  <a:lnTo>
                    <a:pt x="8704" y="861"/>
                  </a:lnTo>
                  <a:cubicBezTo>
                    <a:pt x="8728" y="872"/>
                    <a:pt x="8752" y="908"/>
                    <a:pt x="8775" y="920"/>
                  </a:cubicBezTo>
                  <a:cubicBezTo>
                    <a:pt x="8585" y="1099"/>
                    <a:pt x="8418" y="1265"/>
                    <a:pt x="8240" y="1408"/>
                  </a:cubicBezTo>
                  <a:cubicBezTo>
                    <a:pt x="8168" y="1468"/>
                    <a:pt x="8180" y="1611"/>
                    <a:pt x="8240" y="1670"/>
                  </a:cubicBezTo>
                  <a:cubicBezTo>
                    <a:pt x="8274" y="1704"/>
                    <a:pt x="8316" y="1719"/>
                    <a:pt x="8359" y="1719"/>
                  </a:cubicBezTo>
                  <a:cubicBezTo>
                    <a:pt x="8405" y="1719"/>
                    <a:pt x="8452" y="1701"/>
                    <a:pt x="8490" y="1670"/>
                  </a:cubicBezTo>
                  <a:cubicBezTo>
                    <a:pt x="8716" y="1468"/>
                    <a:pt x="8942" y="1265"/>
                    <a:pt x="9168" y="1075"/>
                  </a:cubicBezTo>
                  <a:cubicBezTo>
                    <a:pt x="9240" y="1015"/>
                    <a:pt x="9228" y="872"/>
                    <a:pt x="9168" y="813"/>
                  </a:cubicBezTo>
                  <a:cubicBezTo>
                    <a:pt x="8871" y="539"/>
                    <a:pt x="8549" y="265"/>
                    <a:pt x="8216" y="27"/>
                  </a:cubicBezTo>
                  <a:cubicBezTo>
                    <a:pt x="8189" y="8"/>
                    <a:pt x="8159" y="0"/>
                    <a:pt x="81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058400" y="3287375"/>
              <a:ext cx="47650" cy="110300"/>
            </a:xfrm>
            <a:custGeom>
              <a:rect b="b" l="l" r="r" t="t"/>
              <a:pathLst>
                <a:path extrusionOk="0" h="4412" w="1906">
                  <a:moveTo>
                    <a:pt x="1711" y="0"/>
                  </a:moveTo>
                  <a:cubicBezTo>
                    <a:pt x="1623" y="0"/>
                    <a:pt x="1537" y="57"/>
                    <a:pt x="1537" y="170"/>
                  </a:cubicBezTo>
                  <a:cubicBezTo>
                    <a:pt x="1549" y="1051"/>
                    <a:pt x="1537" y="1908"/>
                    <a:pt x="1525" y="2789"/>
                  </a:cubicBezTo>
                  <a:cubicBezTo>
                    <a:pt x="1203" y="2158"/>
                    <a:pt x="1060" y="1444"/>
                    <a:pt x="537" y="944"/>
                  </a:cubicBezTo>
                  <a:cubicBezTo>
                    <a:pt x="497" y="908"/>
                    <a:pt x="452" y="892"/>
                    <a:pt x="408" y="892"/>
                  </a:cubicBezTo>
                  <a:cubicBezTo>
                    <a:pt x="319" y="892"/>
                    <a:pt x="239" y="959"/>
                    <a:pt x="239" y="1063"/>
                  </a:cubicBezTo>
                  <a:cubicBezTo>
                    <a:pt x="227" y="2122"/>
                    <a:pt x="144" y="3194"/>
                    <a:pt x="13" y="4242"/>
                  </a:cubicBezTo>
                  <a:cubicBezTo>
                    <a:pt x="1" y="4355"/>
                    <a:pt x="84" y="4411"/>
                    <a:pt x="173" y="4411"/>
                  </a:cubicBezTo>
                  <a:cubicBezTo>
                    <a:pt x="263" y="4411"/>
                    <a:pt x="358" y="4355"/>
                    <a:pt x="370" y="4242"/>
                  </a:cubicBezTo>
                  <a:cubicBezTo>
                    <a:pt x="489" y="3349"/>
                    <a:pt x="548" y="2444"/>
                    <a:pt x="584" y="1539"/>
                  </a:cubicBezTo>
                  <a:cubicBezTo>
                    <a:pt x="977" y="2134"/>
                    <a:pt x="1096" y="2920"/>
                    <a:pt x="1572" y="3492"/>
                  </a:cubicBezTo>
                  <a:cubicBezTo>
                    <a:pt x="1605" y="3528"/>
                    <a:pt x="1645" y="3543"/>
                    <a:pt x="1686" y="3543"/>
                  </a:cubicBezTo>
                  <a:cubicBezTo>
                    <a:pt x="1778" y="3543"/>
                    <a:pt x="1870" y="3464"/>
                    <a:pt x="1870" y="3373"/>
                  </a:cubicBezTo>
                  <a:cubicBezTo>
                    <a:pt x="1906" y="2301"/>
                    <a:pt x="1906" y="1229"/>
                    <a:pt x="1894" y="170"/>
                  </a:cubicBezTo>
                  <a:cubicBezTo>
                    <a:pt x="1888" y="57"/>
                    <a:pt x="1799" y="0"/>
                    <a:pt x="1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3134300" y="3361550"/>
              <a:ext cx="550" cy="250"/>
            </a:xfrm>
            <a:custGeom>
              <a:rect b="b" l="l" r="r" t="t"/>
              <a:pathLst>
                <a:path extrusionOk="0" h="10" w="22">
                  <a:moveTo>
                    <a:pt x="1" y="1"/>
                  </a:moveTo>
                  <a:lnTo>
                    <a:pt x="1" y="1"/>
                  </a:lnTo>
                  <a:cubicBezTo>
                    <a:pt x="7" y="7"/>
                    <a:pt x="16" y="10"/>
                    <a:pt x="19" y="10"/>
                  </a:cubicBezTo>
                  <a:cubicBezTo>
                    <a:pt x="22" y="10"/>
                    <a:pt x="19" y="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130900" y="3358825"/>
              <a:ext cx="150" cy="375"/>
            </a:xfrm>
            <a:custGeom>
              <a:rect b="b" l="l" r="r" t="t"/>
              <a:pathLst>
                <a:path extrusionOk="0" h="15" w="6">
                  <a:moveTo>
                    <a:pt x="1" y="1"/>
                  </a:moveTo>
                  <a:cubicBezTo>
                    <a:pt x="0" y="1"/>
                    <a:pt x="1" y="4"/>
                    <a:pt x="6" y="14"/>
                  </a:cubicBezTo>
                  <a:cubicBezTo>
                    <a:pt x="6" y="8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140250" y="3361850"/>
              <a:ext cx="325" cy="25"/>
            </a:xfrm>
            <a:custGeom>
              <a:rect b="b" l="l" r="r" t="t"/>
              <a:pathLst>
                <a:path extrusionOk="0" h="1" w="13">
                  <a:moveTo>
                    <a:pt x="13" y="1"/>
                  </a:moveTo>
                  <a:lnTo>
                    <a:pt x="13" y="1"/>
                  </a:lnTo>
                  <a:lnTo>
                    <a:pt x="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136700" y="3345775"/>
              <a:ext cx="300" cy="25"/>
            </a:xfrm>
            <a:custGeom>
              <a:rect b="b" l="l" r="r" t="t"/>
              <a:pathLst>
                <a:path extrusionOk="0" h="1" w="1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119125" y="3336475"/>
              <a:ext cx="34250" cy="34625"/>
            </a:xfrm>
            <a:custGeom>
              <a:rect b="b" l="l" r="r" t="t"/>
              <a:pathLst>
                <a:path extrusionOk="0" h="1385" w="1370">
                  <a:moveTo>
                    <a:pt x="834" y="480"/>
                  </a:moveTo>
                  <a:cubicBezTo>
                    <a:pt x="834" y="480"/>
                    <a:pt x="834" y="492"/>
                    <a:pt x="846" y="492"/>
                  </a:cubicBezTo>
                  <a:lnTo>
                    <a:pt x="834" y="480"/>
                  </a:lnTo>
                  <a:close/>
                  <a:moveTo>
                    <a:pt x="715" y="373"/>
                  </a:moveTo>
                  <a:cubicBezTo>
                    <a:pt x="727" y="373"/>
                    <a:pt x="727" y="385"/>
                    <a:pt x="739" y="385"/>
                  </a:cubicBezTo>
                  <a:lnTo>
                    <a:pt x="775" y="408"/>
                  </a:lnTo>
                  <a:lnTo>
                    <a:pt x="822" y="444"/>
                  </a:lnTo>
                  <a:lnTo>
                    <a:pt x="834" y="468"/>
                  </a:lnTo>
                  <a:lnTo>
                    <a:pt x="846" y="480"/>
                  </a:lnTo>
                  <a:cubicBezTo>
                    <a:pt x="858" y="492"/>
                    <a:pt x="882" y="527"/>
                    <a:pt x="894" y="539"/>
                  </a:cubicBezTo>
                  <a:cubicBezTo>
                    <a:pt x="905" y="551"/>
                    <a:pt x="917" y="563"/>
                    <a:pt x="917" y="599"/>
                  </a:cubicBezTo>
                  <a:lnTo>
                    <a:pt x="917" y="611"/>
                  </a:lnTo>
                  <a:cubicBezTo>
                    <a:pt x="917" y="623"/>
                    <a:pt x="941" y="647"/>
                    <a:pt x="941" y="658"/>
                  </a:cubicBezTo>
                  <a:cubicBezTo>
                    <a:pt x="941" y="670"/>
                    <a:pt x="953" y="706"/>
                    <a:pt x="953" y="718"/>
                  </a:cubicBezTo>
                  <a:cubicBezTo>
                    <a:pt x="953" y="730"/>
                    <a:pt x="953" y="742"/>
                    <a:pt x="965" y="766"/>
                  </a:cubicBezTo>
                  <a:lnTo>
                    <a:pt x="965" y="777"/>
                  </a:lnTo>
                  <a:lnTo>
                    <a:pt x="965" y="849"/>
                  </a:lnTo>
                  <a:lnTo>
                    <a:pt x="965" y="861"/>
                  </a:lnTo>
                  <a:lnTo>
                    <a:pt x="965" y="885"/>
                  </a:lnTo>
                  <a:lnTo>
                    <a:pt x="965" y="897"/>
                  </a:lnTo>
                  <a:cubicBezTo>
                    <a:pt x="965" y="908"/>
                    <a:pt x="965" y="908"/>
                    <a:pt x="953" y="920"/>
                  </a:cubicBezTo>
                  <a:cubicBezTo>
                    <a:pt x="953" y="944"/>
                    <a:pt x="941" y="944"/>
                    <a:pt x="941" y="956"/>
                  </a:cubicBezTo>
                  <a:lnTo>
                    <a:pt x="905" y="980"/>
                  </a:lnTo>
                  <a:lnTo>
                    <a:pt x="894" y="980"/>
                  </a:lnTo>
                  <a:cubicBezTo>
                    <a:pt x="894" y="980"/>
                    <a:pt x="882" y="1004"/>
                    <a:pt x="858" y="1004"/>
                  </a:cubicBezTo>
                  <a:lnTo>
                    <a:pt x="846" y="1004"/>
                  </a:lnTo>
                  <a:cubicBezTo>
                    <a:pt x="834" y="1004"/>
                    <a:pt x="834" y="1004"/>
                    <a:pt x="822" y="1016"/>
                  </a:cubicBezTo>
                  <a:lnTo>
                    <a:pt x="763" y="1016"/>
                  </a:lnTo>
                  <a:cubicBezTo>
                    <a:pt x="739" y="1028"/>
                    <a:pt x="727" y="1028"/>
                    <a:pt x="715" y="1028"/>
                  </a:cubicBezTo>
                  <a:lnTo>
                    <a:pt x="679" y="1028"/>
                  </a:lnTo>
                  <a:cubicBezTo>
                    <a:pt x="667" y="1028"/>
                    <a:pt x="655" y="1016"/>
                    <a:pt x="644" y="1016"/>
                  </a:cubicBezTo>
                  <a:cubicBezTo>
                    <a:pt x="620" y="1016"/>
                    <a:pt x="620" y="1004"/>
                    <a:pt x="608" y="1004"/>
                  </a:cubicBezTo>
                  <a:cubicBezTo>
                    <a:pt x="596" y="1004"/>
                    <a:pt x="584" y="992"/>
                    <a:pt x="560" y="992"/>
                  </a:cubicBezTo>
                  <a:cubicBezTo>
                    <a:pt x="548" y="992"/>
                    <a:pt x="548" y="968"/>
                    <a:pt x="536" y="968"/>
                  </a:cubicBezTo>
                  <a:lnTo>
                    <a:pt x="524" y="968"/>
                  </a:lnTo>
                  <a:lnTo>
                    <a:pt x="489" y="944"/>
                  </a:lnTo>
                  <a:lnTo>
                    <a:pt x="477" y="920"/>
                  </a:lnTo>
                  <a:cubicBezTo>
                    <a:pt x="477" y="908"/>
                    <a:pt x="453" y="897"/>
                    <a:pt x="441" y="885"/>
                  </a:cubicBezTo>
                  <a:cubicBezTo>
                    <a:pt x="441" y="861"/>
                    <a:pt x="429" y="861"/>
                    <a:pt x="429" y="849"/>
                  </a:cubicBezTo>
                  <a:lnTo>
                    <a:pt x="429" y="837"/>
                  </a:lnTo>
                  <a:cubicBezTo>
                    <a:pt x="417" y="801"/>
                    <a:pt x="417" y="789"/>
                    <a:pt x="417" y="766"/>
                  </a:cubicBezTo>
                  <a:lnTo>
                    <a:pt x="417" y="730"/>
                  </a:lnTo>
                  <a:lnTo>
                    <a:pt x="417" y="647"/>
                  </a:lnTo>
                  <a:lnTo>
                    <a:pt x="417" y="611"/>
                  </a:lnTo>
                  <a:lnTo>
                    <a:pt x="417" y="587"/>
                  </a:lnTo>
                  <a:lnTo>
                    <a:pt x="417" y="563"/>
                  </a:lnTo>
                  <a:cubicBezTo>
                    <a:pt x="417" y="551"/>
                    <a:pt x="429" y="527"/>
                    <a:pt x="429" y="527"/>
                  </a:cubicBezTo>
                  <a:cubicBezTo>
                    <a:pt x="429" y="504"/>
                    <a:pt x="429" y="492"/>
                    <a:pt x="441" y="492"/>
                  </a:cubicBezTo>
                  <a:cubicBezTo>
                    <a:pt x="441" y="480"/>
                    <a:pt x="441" y="480"/>
                    <a:pt x="453" y="468"/>
                  </a:cubicBezTo>
                  <a:lnTo>
                    <a:pt x="453" y="480"/>
                  </a:lnTo>
                  <a:cubicBezTo>
                    <a:pt x="453" y="468"/>
                    <a:pt x="489" y="420"/>
                    <a:pt x="489" y="420"/>
                  </a:cubicBezTo>
                  <a:cubicBezTo>
                    <a:pt x="489" y="408"/>
                    <a:pt x="501" y="408"/>
                    <a:pt x="501" y="385"/>
                  </a:cubicBezTo>
                  <a:cubicBezTo>
                    <a:pt x="522" y="395"/>
                    <a:pt x="543" y="401"/>
                    <a:pt x="566" y="401"/>
                  </a:cubicBezTo>
                  <a:cubicBezTo>
                    <a:pt x="594" y="401"/>
                    <a:pt x="623" y="392"/>
                    <a:pt x="655" y="373"/>
                  </a:cubicBezTo>
                  <a:close/>
                  <a:moveTo>
                    <a:pt x="654" y="1"/>
                  </a:moveTo>
                  <a:cubicBezTo>
                    <a:pt x="585" y="1"/>
                    <a:pt x="513" y="16"/>
                    <a:pt x="441" y="51"/>
                  </a:cubicBezTo>
                  <a:cubicBezTo>
                    <a:pt x="429" y="51"/>
                    <a:pt x="429" y="63"/>
                    <a:pt x="417" y="75"/>
                  </a:cubicBezTo>
                  <a:cubicBezTo>
                    <a:pt x="399" y="71"/>
                    <a:pt x="379" y="69"/>
                    <a:pt x="360" y="69"/>
                  </a:cubicBezTo>
                  <a:cubicBezTo>
                    <a:pt x="316" y="69"/>
                    <a:pt x="272" y="82"/>
                    <a:pt x="239" y="123"/>
                  </a:cubicBezTo>
                  <a:cubicBezTo>
                    <a:pt x="60" y="337"/>
                    <a:pt x="1" y="599"/>
                    <a:pt x="60" y="873"/>
                  </a:cubicBezTo>
                  <a:cubicBezTo>
                    <a:pt x="120" y="1111"/>
                    <a:pt x="298" y="1289"/>
                    <a:pt x="536" y="1349"/>
                  </a:cubicBezTo>
                  <a:cubicBezTo>
                    <a:pt x="610" y="1372"/>
                    <a:pt x="687" y="1384"/>
                    <a:pt x="762" y="1384"/>
                  </a:cubicBezTo>
                  <a:cubicBezTo>
                    <a:pt x="915" y="1384"/>
                    <a:pt x="1059" y="1334"/>
                    <a:pt x="1156" y="1230"/>
                  </a:cubicBezTo>
                  <a:cubicBezTo>
                    <a:pt x="1370" y="1004"/>
                    <a:pt x="1322" y="670"/>
                    <a:pt x="1203" y="408"/>
                  </a:cubicBezTo>
                  <a:cubicBezTo>
                    <a:pt x="1102" y="187"/>
                    <a:pt x="893" y="1"/>
                    <a:pt x="6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164975" y="3292425"/>
              <a:ext cx="29175" cy="35525"/>
            </a:xfrm>
            <a:custGeom>
              <a:rect b="b" l="l" r="r" t="t"/>
              <a:pathLst>
                <a:path extrusionOk="0" h="1421" w="1167">
                  <a:moveTo>
                    <a:pt x="582" y="0"/>
                  </a:moveTo>
                  <a:cubicBezTo>
                    <a:pt x="523" y="0"/>
                    <a:pt x="463" y="27"/>
                    <a:pt x="441" y="87"/>
                  </a:cubicBezTo>
                  <a:cubicBezTo>
                    <a:pt x="381" y="218"/>
                    <a:pt x="322" y="337"/>
                    <a:pt x="274" y="468"/>
                  </a:cubicBezTo>
                  <a:cubicBezTo>
                    <a:pt x="262" y="456"/>
                    <a:pt x="238" y="456"/>
                    <a:pt x="214" y="456"/>
                  </a:cubicBezTo>
                  <a:cubicBezTo>
                    <a:pt x="179" y="456"/>
                    <a:pt x="131" y="468"/>
                    <a:pt x="95" y="515"/>
                  </a:cubicBezTo>
                  <a:cubicBezTo>
                    <a:pt x="36" y="575"/>
                    <a:pt x="24" y="706"/>
                    <a:pt x="95" y="765"/>
                  </a:cubicBezTo>
                  <a:cubicBezTo>
                    <a:pt x="119" y="789"/>
                    <a:pt x="143" y="801"/>
                    <a:pt x="155" y="813"/>
                  </a:cubicBezTo>
                  <a:cubicBezTo>
                    <a:pt x="119" y="944"/>
                    <a:pt x="60" y="1063"/>
                    <a:pt x="24" y="1206"/>
                  </a:cubicBezTo>
                  <a:cubicBezTo>
                    <a:pt x="0" y="1277"/>
                    <a:pt x="60" y="1396"/>
                    <a:pt x="143" y="1408"/>
                  </a:cubicBezTo>
                  <a:cubicBezTo>
                    <a:pt x="154" y="1410"/>
                    <a:pt x="165" y="1410"/>
                    <a:pt x="175" y="1410"/>
                  </a:cubicBezTo>
                  <a:cubicBezTo>
                    <a:pt x="267" y="1410"/>
                    <a:pt x="337" y="1364"/>
                    <a:pt x="369" y="1289"/>
                  </a:cubicBezTo>
                  <a:cubicBezTo>
                    <a:pt x="393" y="1206"/>
                    <a:pt x="429" y="1123"/>
                    <a:pt x="453" y="1039"/>
                  </a:cubicBezTo>
                  <a:cubicBezTo>
                    <a:pt x="595" y="1146"/>
                    <a:pt x="726" y="1266"/>
                    <a:pt x="857" y="1361"/>
                  </a:cubicBezTo>
                  <a:cubicBezTo>
                    <a:pt x="905" y="1396"/>
                    <a:pt x="929" y="1420"/>
                    <a:pt x="976" y="1420"/>
                  </a:cubicBezTo>
                  <a:cubicBezTo>
                    <a:pt x="1024" y="1420"/>
                    <a:pt x="1072" y="1408"/>
                    <a:pt x="1096" y="1361"/>
                  </a:cubicBezTo>
                  <a:cubicBezTo>
                    <a:pt x="1155" y="1301"/>
                    <a:pt x="1167" y="1170"/>
                    <a:pt x="1096" y="1111"/>
                  </a:cubicBezTo>
                  <a:cubicBezTo>
                    <a:pt x="917" y="980"/>
                    <a:pt x="738" y="825"/>
                    <a:pt x="560" y="694"/>
                  </a:cubicBezTo>
                  <a:cubicBezTo>
                    <a:pt x="619" y="551"/>
                    <a:pt x="679" y="396"/>
                    <a:pt x="738" y="265"/>
                  </a:cubicBezTo>
                  <a:cubicBezTo>
                    <a:pt x="786" y="170"/>
                    <a:pt x="774" y="75"/>
                    <a:pt x="679" y="27"/>
                  </a:cubicBezTo>
                  <a:cubicBezTo>
                    <a:pt x="652" y="10"/>
                    <a:pt x="617" y="0"/>
                    <a:pt x="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534050" y="3231550"/>
              <a:ext cx="52125" cy="35850"/>
            </a:xfrm>
            <a:custGeom>
              <a:rect b="b" l="l" r="r" t="t"/>
              <a:pathLst>
                <a:path extrusionOk="0" h="1434" w="2085">
                  <a:moveTo>
                    <a:pt x="645" y="359"/>
                  </a:moveTo>
                  <a:cubicBezTo>
                    <a:pt x="658" y="359"/>
                    <a:pt x="669" y="362"/>
                    <a:pt x="680" y="367"/>
                  </a:cubicBezTo>
                  <a:cubicBezTo>
                    <a:pt x="691" y="367"/>
                    <a:pt x="715" y="379"/>
                    <a:pt x="715" y="402"/>
                  </a:cubicBezTo>
                  <a:lnTo>
                    <a:pt x="668" y="629"/>
                  </a:lnTo>
                  <a:cubicBezTo>
                    <a:pt x="656" y="736"/>
                    <a:pt x="632" y="855"/>
                    <a:pt x="596" y="938"/>
                  </a:cubicBezTo>
                  <a:cubicBezTo>
                    <a:pt x="561" y="998"/>
                    <a:pt x="501" y="1057"/>
                    <a:pt x="441" y="1081"/>
                  </a:cubicBezTo>
                  <a:lnTo>
                    <a:pt x="394" y="1081"/>
                  </a:lnTo>
                  <a:cubicBezTo>
                    <a:pt x="382" y="1057"/>
                    <a:pt x="370" y="1034"/>
                    <a:pt x="370" y="998"/>
                  </a:cubicBezTo>
                  <a:cubicBezTo>
                    <a:pt x="370" y="903"/>
                    <a:pt x="382" y="795"/>
                    <a:pt x="394" y="700"/>
                  </a:cubicBezTo>
                  <a:cubicBezTo>
                    <a:pt x="418" y="605"/>
                    <a:pt x="441" y="498"/>
                    <a:pt x="513" y="426"/>
                  </a:cubicBezTo>
                  <a:cubicBezTo>
                    <a:pt x="550" y="389"/>
                    <a:pt x="602" y="359"/>
                    <a:pt x="645" y="359"/>
                  </a:cubicBezTo>
                  <a:close/>
                  <a:moveTo>
                    <a:pt x="617" y="0"/>
                  </a:moveTo>
                  <a:cubicBezTo>
                    <a:pt x="377" y="0"/>
                    <a:pt x="175" y="206"/>
                    <a:pt x="84" y="438"/>
                  </a:cubicBezTo>
                  <a:cubicBezTo>
                    <a:pt x="37" y="569"/>
                    <a:pt x="25" y="712"/>
                    <a:pt x="13" y="867"/>
                  </a:cubicBezTo>
                  <a:cubicBezTo>
                    <a:pt x="1" y="998"/>
                    <a:pt x="13" y="1129"/>
                    <a:pt x="84" y="1248"/>
                  </a:cubicBezTo>
                  <a:cubicBezTo>
                    <a:pt x="176" y="1374"/>
                    <a:pt x="297" y="1425"/>
                    <a:pt x="420" y="1425"/>
                  </a:cubicBezTo>
                  <a:cubicBezTo>
                    <a:pt x="553" y="1425"/>
                    <a:pt x="688" y="1365"/>
                    <a:pt x="787" y="1272"/>
                  </a:cubicBezTo>
                  <a:cubicBezTo>
                    <a:pt x="834" y="1236"/>
                    <a:pt x="858" y="1200"/>
                    <a:pt x="870" y="1153"/>
                  </a:cubicBezTo>
                  <a:cubicBezTo>
                    <a:pt x="930" y="1236"/>
                    <a:pt x="1013" y="1331"/>
                    <a:pt x="1132" y="1379"/>
                  </a:cubicBezTo>
                  <a:cubicBezTo>
                    <a:pt x="1210" y="1415"/>
                    <a:pt x="1291" y="1433"/>
                    <a:pt x="1370" y="1433"/>
                  </a:cubicBezTo>
                  <a:cubicBezTo>
                    <a:pt x="1473" y="1433"/>
                    <a:pt x="1574" y="1403"/>
                    <a:pt x="1668" y="1343"/>
                  </a:cubicBezTo>
                  <a:cubicBezTo>
                    <a:pt x="1811" y="1260"/>
                    <a:pt x="1930" y="1105"/>
                    <a:pt x="2025" y="962"/>
                  </a:cubicBezTo>
                  <a:cubicBezTo>
                    <a:pt x="2085" y="879"/>
                    <a:pt x="2037" y="760"/>
                    <a:pt x="1965" y="712"/>
                  </a:cubicBezTo>
                  <a:cubicBezTo>
                    <a:pt x="1936" y="701"/>
                    <a:pt x="1905" y="696"/>
                    <a:pt x="1876" y="696"/>
                  </a:cubicBezTo>
                  <a:cubicBezTo>
                    <a:pt x="1811" y="696"/>
                    <a:pt x="1752" y="722"/>
                    <a:pt x="1727" y="772"/>
                  </a:cubicBezTo>
                  <a:cubicBezTo>
                    <a:pt x="1650" y="897"/>
                    <a:pt x="1526" y="1078"/>
                    <a:pt x="1380" y="1078"/>
                  </a:cubicBezTo>
                  <a:cubicBezTo>
                    <a:pt x="1346" y="1078"/>
                    <a:pt x="1311" y="1068"/>
                    <a:pt x="1275" y="1045"/>
                  </a:cubicBezTo>
                  <a:cubicBezTo>
                    <a:pt x="1049" y="914"/>
                    <a:pt x="1084" y="569"/>
                    <a:pt x="1096" y="343"/>
                  </a:cubicBezTo>
                  <a:cubicBezTo>
                    <a:pt x="1096" y="272"/>
                    <a:pt x="1049" y="224"/>
                    <a:pt x="989" y="200"/>
                  </a:cubicBezTo>
                  <a:cubicBezTo>
                    <a:pt x="930" y="105"/>
                    <a:pt x="858" y="45"/>
                    <a:pt x="751" y="21"/>
                  </a:cubicBezTo>
                  <a:cubicBezTo>
                    <a:pt x="705" y="7"/>
                    <a:pt x="661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3501625" y="3195575"/>
              <a:ext cx="98825" cy="128525"/>
            </a:xfrm>
            <a:custGeom>
              <a:rect b="b" l="l" r="r" t="t"/>
              <a:pathLst>
                <a:path extrusionOk="0" h="5141" w="3953">
                  <a:moveTo>
                    <a:pt x="1858" y="353"/>
                  </a:moveTo>
                  <a:cubicBezTo>
                    <a:pt x="2560" y="353"/>
                    <a:pt x="3120" y="1068"/>
                    <a:pt x="3334" y="1687"/>
                  </a:cubicBezTo>
                  <a:cubicBezTo>
                    <a:pt x="3560" y="2342"/>
                    <a:pt x="3536" y="3080"/>
                    <a:pt x="3239" y="3723"/>
                  </a:cubicBezTo>
                  <a:cubicBezTo>
                    <a:pt x="2994" y="4249"/>
                    <a:pt x="2520" y="4790"/>
                    <a:pt x="1939" y="4790"/>
                  </a:cubicBezTo>
                  <a:cubicBezTo>
                    <a:pt x="1784" y="4790"/>
                    <a:pt x="1621" y="4751"/>
                    <a:pt x="1453" y="4663"/>
                  </a:cubicBezTo>
                  <a:cubicBezTo>
                    <a:pt x="726" y="4270"/>
                    <a:pt x="441" y="3246"/>
                    <a:pt x="464" y="2484"/>
                  </a:cubicBezTo>
                  <a:cubicBezTo>
                    <a:pt x="476" y="1627"/>
                    <a:pt x="953" y="770"/>
                    <a:pt x="1774" y="437"/>
                  </a:cubicBezTo>
                  <a:cubicBezTo>
                    <a:pt x="1810" y="413"/>
                    <a:pt x="1846" y="389"/>
                    <a:pt x="1858" y="353"/>
                  </a:cubicBezTo>
                  <a:close/>
                  <a:moveTo>
                    <a:pt x="1835" y="1"/>
                  </a:moveTo>
                  <a:cubicBezTo>
                    <a:pt x="1757" y="1"/>
                    <a:pt x="1677" y="7"/>
                    <a:pt x="1596" y="20"/>
                  </a:cubicBezTo>
                  <a:cubicBezTo>
                    <a:pt x="1500" y="32"/>
                    <a:pt x="1453" y="103"/>
                    <a:pt x="1477" y="175"/>
                  </a:cubicBezTo>
                  <a:cubicBezTo>
                    <a:pt x="738" y="568"/>
                    <a:pt x="250" y="1294"/>
                    <a:pt x="131" y="2115"/>
                  </a:cubicBezTo>
                  <a:cubicBezTo>
                    <a:pt x="0" y="3044"/>
                    <a:pt x="286" y="4223"/>
                    <a:pt x="1072" y="4818"/>
                  </a:cubicBezTo>
                  <a:cubicBezTo>
                    <a:pt x="1335" y="5022"/>
                    <a:pt x="1652" y="5141"/>
                    <a:pt x="1976" y="5141"/>
                  </a:cubicBezTo>
                  <a:cubicBezTo>
                    <a:pt x="2107" y="5141"/>
                    <a:pt x="2239" y="5121"/>
                    <a:pt x="2369" y="5080"/>
                  </a:cubicBezTo>
                  <a:cubicBezTo>
                    <a:pt x="2786" y="4925"/>
                    <a:pt x="3120" y="4604"/>
                    <a:pt x="3358" y="4223"/>
                  </a:cubicBezTo>
                  <a:cubicBezTo>
                    <a:pt x="3834" y="3496"/>
                    <a:pt x="3953" y="2556"/>
                    <a:pt x="3715" y="1722"/>
                  </a:cubicBezTo>
                  <a:cubicBezTo>
                    <a:pt x="3473" y="877"/>
                    <a:pt x="2766" y="1"/>
                    <a:pt x="18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8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5"/>
          <p:cNvSpPr/>
          <p:nvPr/>
        </p:nvSpPr>
        <p:spPr>
          <a:xfrm rot="10800000">
            <a:off x="1743754" y="4005403"/>
            <a:ext cx="3711071" cy="1138097"/>
          </a:xfrm>
          <a:custGeom>
            <a:rect b="b" l="l" r="r" t="t"/>
            <a:pathLst>
              <a:path extrusionOk="0" h="22787" w="133648">
                <a:moveTo>
                  <a:pt x="0" y="0"/>
                </a:moveTo>
                <a:cubicBezTo>
                  <a:pt x="0" y="0"/>
                  <a:pt x="5358" y="9823"/>
                  <a:pt x="37505" y="10716"/>
                </a:cubicBezTo>
                <a:cubicBezTo>
                  <a:pt x="68858" y="11587"/>
                  <a:pt x="76711" y="22787"/>
                  <a:pt x="98619" y="22787"/>
                </a:cubicBezTo>
                <a:cubicBezTo>
                  <a:pt x="99174" y="22787"/>
                  <a:pt x="99737" y="22780"/>
                  <a:pt x="100310" y="22765"/>
                </a:cubicBezTo>
                <a:cubicBezTo>
                  <a:pt x="123527" y="22170"/>
                  <a:pt x="133648" y="0"/>
                  <a:pt x="13364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 flipH="1" rot="10800000">
            <a:off x="6831200" y="5"/>
            <a:ext cx="2312800" cy="1007770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 txBox="1"/>
          <p:nvPr>
            <p:ph type="title"/>
          </p:nvPr>
        </p:nvSpPr>
        <p:spPr>
          <a:xfrm>
            <a:off x="4915425" y="539400"/>
            <a:ext cx="31161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669" name="Google Shape;669;p25"/>
          <p:cNvSpPr txBox="1"/>
          <p:nvPr>
            <p:ph idx="1" type="subTitle"/>
          </p:nvPr>
        </p:nvSpPr>
        <p:spPr>
          <a:xfrm>
            <a:off x="4915425" y="1637688"/>
            <a:ext cx="2588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70" name="Google Shape;670;p25"/>
          <p:cNvSpPr txBox="1"/>
          <p:nvPr/>
        </p:nvSpPr>
        <p:spPr>
          <a:xfrm>
            <a:off x="4915425" y="3232300"/>
            <a:ext cx="2916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/>
              </a:rPr>
              <a:t>Slidesgo</a:t>
            </a:r>
            <a:r>
              <a:rPr lang="en" sz="1200"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/>
              </a:rPr>
              <a:t>Flaticon</a:t>
            </a:r>
            <a:r>
              <a:rPr lang="en" sz="1200"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/>
              </a:rPr>
              <a:t>Freepik </a:t>
            </a:r>
            <a:endParaRPr b="1" sz="1200"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71" name="Google Shape;671;p25"/>
          <p:cNvGrpSpPr/>
          <p:nvPr/>
        </p:nvGrpSpPr>
        <p:grpSpPr>
          <a:xfrm rot="766557">
            <a:off x="8142378" y="3885530"/>
            <a:ext cx="1210251" cy="1138241"/>
            <a:chOff x="2190875" y="2078575"/>
            <a:chExt cx="535375" cy="503525"/>
          </a:xfrm>
        </p:grpSpPr>
        <p:sp>
          <p:nvSpPr>
            <p:cNvPr id="672" name="Google Shape;672;p25"/>
            <p:cNvSpPr/>
            <p:nvPr/>
          </p:nvSpPr>
          <p:spPr>
            <a:xfrm>
              <a:off x="2464575" y="2078575"/>
              <a:ext cx="52725" cy="71625"/>
            </a:xfrm>
            <a:custGeom>
              <a:rect b="b" l="l" r="r" t="t"/>
              <a:pathLst>
                <a:path extrusionOk="0" h="2865" w="2109">
                  <a:moveTo>
                    <a:pt x="1930" y="1"/>
                  </a:moveTo>
                  <a:cubicBezTo>
                    <a:pt x="1840" y="1"/>
                    <a:pt x="1751" y="57"/>
                    <a:pt x="1751" y="171"/>
                  </a:cubicBezTo>
                  <a:lnTo>
                    <a:pt x="1751" y="1004"/>
                  </a:lnTo>
                  <a:cubicBezTo>
                    <a:pt x="1739" y="1004"/>
                    <a:pt x="1727" y="980"/>
                    <a:pt x="1715" y="980"/>
                  </a:cubicBezTo>
                  <a:lnTo>
                    <a:pt x="453" y="980"/>
                  </a:lnTo>
                  <a:lnTo>
                    <a:pt x="453" y="230"/>
                  </a:lnTo>
                  <a:cubicBezTo>
                    <a:pt x="453" y="132"/>
                    <a:pt x="369" y="81"/>
                    <a:pt x="282" y="81"/>
                  </a:cubicBezTo>
                  <a:cubicBezTo>
                    <a:pt x="190" y="81"/>
                    <a:pt x="96" y="138"/>
                    <a:pt x="96" y="254"/>
                  </a:cubicBezTo>
                  <a:lnTo>
                    <a:pt x="96" y="1040"/>
                  </a:lnTo>
                  <a:cubicBezTo>
                    <a:pt x="1" y="1123"/>
                    <a:pt x="1" y="1254"/>
                    <a:pt x="96" y="1325"/>
                  </a:cubicBezTo>
                  <a:lnTo>
                    <a:pt x="96" y="2695"/>
                  </a:lnTo>
                  <a:cubicBezTo>
                    <a:pt x="96" y="2808"/>
                    <a:pt x="185" y="2864"/>
                    <a:pt x="275" y="2864"/>
                  </a:cubicBezTo>
                  <a:cubicBezTo>
                    <a:pt x="364" y="2864"/>
                    <a:pt x="453" y="2808"/>
                    <a:pt x="453" y="2695"/>
                  </a:cubicBezTo>
                  <a:lnTo>
                    <a:pt x="453" y="1361"/>
                  </a:lnTo>
                  <a:lnTo>
                    <a:pt x="1715" y="1361"/>
                  </a:lnTo>
                  <a:cubicBezTo>
                    <a:pt x="1727" y="1361"/>
                    <a:pt x="1739" y="1361"/>
                    <a:pt x="1751" y="1337"/>
                  </a:cubicBezTo>
                  <a:lnTo>
                    <a:pt x="1751" y="2611"/>
                  </a:lnTo>
                  <a:cubicBezTo>
                    <a:pt x="1751" y="2718"/>
                    <a:pt x="1840" y="2772"/>
                    <a:pt x="1930" y="2772"/>
                  </a:cubicBezTo>
                  <a:cubicBezTo>
                    <a:pt x="2019" y="2772"/>
                    <a:pt x="2108" y="2718"/>
                    <a:pt x="2108" y="2611"/>
                  </a:cubicBezTo>
                  <a:lnTo>
                    <a:pt x="2108" y="171"/>
                  </a:lnTo>
                  <a:cubicBezTo>
                    <a:pt x="2108" y="57"/>
                    <a:pt x="201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2464275" y="2511300"/>
              <a:ext cx="52725" cy="70800"/>
            </a:xfrm>
            <a:custGeom>
              <a:rect b="b" l="l" r="r" t="t"/>
              <a:pathLst>
                <a:path extrusionOk="0" h="2832" w="2109">
                  <a:moveTo>
                    <a:pt x="1930" y="1"/>
                  </a:moveTo>
                  <a:cubicBezTo>
                    <a:pt x="1840" y="1"/>
                    <a:pt x="1751" y="54"/>
                    <a:pt x="1751" y="161"/>
                  </a:cubicBezTo>
                  <a:lnTo>
                    <a:pt x="1751" y="995"/>
                  </a:lnTo>
                  <a:cubicBezTo>
                    <a:pt x="1739" y="995"/>
                    <a:pt x="1727" y="983"/>
                    <a:pt x="1715" y="983"/>
                  </a:cubicBezTo>
                  <a:lnTo>
                    <a:pt x="441" y="983"/>
                  </a:lnTo>
                  <a:lnTo>
                    <a:pt x="441" y="221"/>
                  </a:lnTo>
                  <a:cubicBezTo>
                    <a:pt x="441" y="114"/>
                    <a:pt x="352" y="60"/>
                    <a:pt x="263" y="60"/>
                  </a:cubicBezTo>
                  <a:cubicBezTo>
                    <a:pt x="173" y="60"/>
                    <a:pt x="84" y="114"/>
                    <a:pt x="84" y="221"/>
                  </a:cubicBezTo>
                  <a:lnTo>
                    <a:pt x="84" y="1019"/>
                  </a:lnTo>
                  <a:cubicBezTo>
                    <a:pt x="1" y="1090"/>
                    <a:pt x="1" y="1221"/>
                    <a:pt x="84" y="1292"/>
                  </a:cubicBezTo>
                  <a:lnTo>
                    <a:pt x="84" y="2662"/>
                  </a:lnTo>
                  <a:cubicBezTo>
                    <a:pt x="84" y="2775"/>
                    <a:pt x="173" y="2831"/>
                    <a:pt x="263" y="2831"/>
                  </a:cubicBezTo>
                  <a:cubicBezTo>
                    <a:pt x="352" y="2831"/>
                    <a:pt x="441" y="2775"/>
                    <a:pt x="441" y="2662"/>
                  </a:cubicBezTo>
                  <a:lnTo>
                    <a:pt x="441" y="1328"/>
                  </a:lnTo>
                  <a:lnTo>
                    <a:pt x="1715" y="1328"/>
                  </a:lnTo>
                  <a:cubicBezTo>
                    <a:pt x="1729" y="1342"/>
                    <a:pt x="1735" y="1348"/>
                    <a:pt x="1740" y="1348"/>
                  </a:cubicBezTo>
                  <a:cubicBezTo>
                    <a:pt x="1743" y="1348"/>
                    <a:pt x="1746" y="1345"/>
                    <a:pt x="1751" y="1340"/>
                  </a:cubicBezTo>
                  <a:lnTo>
                    <a:pt x="1751" y="2602"/>
                  </a:lnTo>
                  <a:cubicBezTo>
                    <a:pt x="1751" y="2715"/>
                    <a:pt x="1840" y="2772"/>
                    <a:pt x="1930" y="2772"/>
                  </a:cubicBezTo>
                  <a:cubicBezTo>
                    <a:pt x="2019" y="2772"/>
                    <a:pt x="2108" y="2715"/>
                    <a:pt x="2108" y="2602"/>
                  </a:cubicBezTo>
                  <a:lnTo>
                    <a:pt x="2108" y="161"/>
                  </a:lnTo>
                  <a:cubicBezTo>
                    <a:pt x="2108" y="54"/>
                    <a:pt x="2019" y="1"/>
                    <a:pt x="1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2673250" y="2300350"/>
              <a:ext cx="53000" cy="70775"/>
            </a:xfrm>
            <a:custGeom>
              <a:rect b="b" l="l" r="r" t="t"/>
              <a:pathLst>
                <a:path extrusionOk="0" h="2831" w="2120">
                  <a:moveTo>
                    <a:pt x="1941" y="0"/>
                  </a:moveTo>
                  <a:cubicBezTo>
                    <a:pt x="1851" y="0"/>
                    <a:pt x="1762" y="57"/>
                    <a:pt x="1762" y="170"/>
                  </a:cubicBezTo>
                  <a:lnTo>
                    <a:pt x="1762" y="1003"/>
                  </a:lnTo>
                  <a:cubicBezTo>
                    <a:pt x="1750" y="1003"/>
                    <a:pt x="1726" y="979"/>
                    <a:pt x="1715" y="979"/>
                  </a:cubicBezTo>
                  <a:lnTo>
                    <a:pt x="452" y="979"/>
                  </a:lnTo>
                  <a:lnTo>
                    <a:pt x="452" y="229"/>
                  </a:lnTo>
                  <a:cubicBezTo>
                    <a:pt x="452" y="116"/>
                    <a:pt x="363" y="60"/>
                    <a:pt x="274" y="60"/>
                  </a:cubicBezTo>
                  <a:cubicBezTo>
                    <a:pt x="185" y="60"/>
                    <a:pt x="95" y="116"/>
                    <a:pt x="95" y="229"/>
                  </a:cubicBezTo>
                  <a:lnTo>
                    <a:pt x="95" y="1015"/>
                  </a:lnTo>
                  <a:cubicBezTo>
                    <a:pt x="0" y="1086"/>
                    <a:pt x="0" y="1217"/>
                    <a:pt x="95" y="1301"/>
                  </a:cubicBezTo>
                  <a:lnTo>
                    <a:pt x="95" y="2670"/>
                  </a:lnTo>
                  <a:cubicBezTo>
                    <a:pt x="95" y="2777"/>
                    <a:pt x="185" y="2831"/>
                    <a:pt x="274" y="2831"/>
                  </a:cubicBezTo>
                  <a:cubicBezTo>
                    <a:pt x="363" y="2831"/>
                    <a:pt x="452" y="2777"/>
                    <a:pt x="452" y="2670"/>
                  </a:cubicBezTo>
                  <a:lnTo>
                    <a:pt x="452" y="1325"/>
                  </a:lnTo>
                  <a:lnTo>
                    <a:pt x="1715" y="1325"/>
                  </a:lnTo>
                  <a:cubicBezTo>
                    <a:pt x="1726" y="1325"/>
                    <a:pt x="1750" y="1325"/>
                    <a:pt x="1762" y="1313"/>
                  </a:cubicBezTo>
                  <a:lnTo>
                    <a:pt x="1762" y="2575"/>
                  </a:lnTo>
                  <a:cubicBezTo>
                    <a:pt x="1762" y="2716"/>
                    <a:pt x="1858" y="2785"/>
                    <a:pt x="1950" y="2785"/>
                  </a:cubicBezTo>
                  <a:cubicBezTo>
                    <a:pt x="2036" y="2785"/>
                    <a:pt x="2119" y="2725"/>
                    <a:pt x="2119" y="2610"/>
                  </a:cubicBezTo>
                  <a:lnTo>
                    <a:pt x="2119" y="170"/>
                  </a:lnTo>
                  <a:cubicBezTo>
                    <a:pt x="2119" y="57"/>
                    <a:pt x="2030" y="0"/>
                    <a:pt x="1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2258600" y="2299975"/>
              <a:ext cx="52725" cy="71675"/>
            </a:xfrm>
            <a:custGeom>
              <a:rect b="b" l="l" r="r" t="t"/>
              <a:pathLst>
                <a:path extrusionOk="0" h="2867" w="2109">
                  <a:moveTo>
                    <a:pt x="1929" y="0"/>
                  </a:moveTo>
                  <a:cubicBezTo>
                    <a:pt x="1840" y="0"/>
                    <a:pt x="1751" y="54"/>
                    <a:pt x="1751" y="161"/>
                  </a:cubicBezTo>
                  <a:lnTo>
                    <a:pt x="1751" y="994"/>
                  </a:lnTo>
                  <a:cubicBezTo>
                    <a:pt x="1739" y="994"/>
                    <a:pt x="1715" y="982"/>
                    <a:pt x="1703" y="982"/>
                  </a:cubicBezTo>
                  <a:lnTo>
                    <a:pt x="441" y="982"/>
                  </a:lnTo>
                  <a:lnTo>
                    <a:pt x="441" y="220"/>
                  </a:lnTo>
                  <a:cubicBezTo>
                    <a:pt x="441" y="113"/>
                    <a:pt x="352" y="60"/>
                    <a:pt x="263" y="60"/>
                  </a:cubicBezTo>
                  <a:cubicBezTo>
                    <a:pt x="173" y="60"/>
                    <a:pt x="84" y="113"/>
                    <a:pt x="84" y="220"/>
                  </a:cubicBezTo>
                  <a:lnTo>
                    <a:pt x="84" y="1042"/>
                  </a:lnTo>
                  <a:cubicBezTo>
                    <a:pt x="1" y="1113"/>
                    <a:pt x="1" y="1256"/>
                    <a:pt x="84" y="1328"/>
                  </a:cubicBezTo>
                  <a:lnTo>
                    <a:pt x="84" y="2697"/>
                  </a:lnTo>
                  <a:cubicBezTo>
                    <a:pt x="84" y="2810"/>
                    <a:pt x="173" y="2867"/>
                    <a:pt x="263" y="2867"/>
                  </a:cubicBezTo>
                  <a:cubicBezTo>
                    <a:pt x="352" y="2867"/>
                    <a:pt x="441" y="2810"/>
                    <a:pt x="441" y="2697"/>
                  </a:cubicBezTo>
                  <a:lnTo>
                    <a:pt x="441" y="1352"/>
                  </a:lnTo>
                  <a:lnTo>
                    <a:pt x="1703" y="1352"/>
                  </a:lnTo>
                  <a:cubicBezTo>
                    <a:pt x="1727" y="1352"/>
                    <a:pt x="1739" y="1352"/>
                    <a:pt x="1751" y="1340"/>
                  </a:cubicBezTo>
                  <a:lnTo>
                    <a:pt x="1751" y="2602"/>
                  </a:lnTo>
                  <a:cubicBezTo>
                    <a:pt x="1751" y="2715"/>
                    <a:pt x="1840" y="2771"/>
                    <a:pt x="1929" y="2771"/>
                  </a:cubicBezTo>
                  <a:cubicBezTo>
                    <a:pt x="2019" y="2771"/>
                    <a:pt x="2108" y="2715"/>
                    <a:pt x="2108" y="2602"/>
                  </a:cubicBezTo>
                  <a:lnTo>
                    <a:pt x="2108" y="161"/>
                  </a:lnTo>
                  <a:cubicBezTo>
                    <a:pt x="2108" y="54"/>
                    <a:pt x="2019" y="0"/>
                    <a:pt x="1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2486600" y="2181350"/>
              <a:ext cx="9250" cy="93050"/>
            </a:xfrm>
            <a:custGeom>
              <a:rect b="b" l="l" r="r" t="t"/>
              <a:pathLst>
                <a:path extrusionOk="0" h="3722" w="370">
                  <a:moveTo>
                    <a:pt x="191" y="1"/>
                  </a:moveTo>
                  <a:cubicBezTo>
                    <a:pt x="102" y="1"/>
                    <a:pt x="13" y="60"/>
                    <a:pt x="13" y="179"/>
                  </a:cubicBezTo>
                  <a:cubicBezTo>
                    <a:pt x="13" y="1310"/>
                    <a:pt x="1" y="2429"/>
                    <a:pt x="1" y="3560"/>
                  </a:cubicBezTo>
                  <a:cubicBezTo>
                    <a:pt x="1" y="3668"/>
                    <a:pt x="90" y="3721"/>
                    <a:pt x="179" y="3721"/>
                  </a:cubicBezTo>
                  <a:cubicBezTo>
                    <a:pt x="269" y="3721"/>
                    <a:pt x="358" y="3668"/>
                    <a:pt x="358" y="3560"/>
                  </a:cubicBezTo>
                  <a:cubicBezTo>
                    <a:pt x="358" y="2417"/>
                    <a:pt x="370" y="1310"/>
                    <a:pt x="370" y="179"/>
                  </a:cubicBezTo>
                  <a:cubicBezTo>
                    <a:pt x="370" y="60"/>
                    <a:pt x="281" y="1"/>
                    <a:pt x="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2556550" y="2331375"/>
              <a:ext cx="95575" cy="9250"/>
            </a:xfrm>
            <a:custGeom>
              <a:rect b="b" l="l" r="r" t="t"/>
              <a:pathLst>
                <a:path extrusionOk="0" h="370" w="3823">
                  <a:moveTo>
                    <a:pt x="215" y="0"/>
                  </a:moveTo>
                  <a:cubicBezTo>
                    <a:pt x="1" y="0"/>
                    <a:pt x="1" y="357"/>
                    <a:pt x="215" y="357"/>
                  </a:cubicBezTo>
                  <a:cubicBezTo>
                    <a:pt x="1346" y="357"/>
                    <a:pt x="2465" y="369"/>
                    <a:pt x="3596" y="369"/>
                  </a:cubicBezTo>
                  <a:cubicBezTo>
                    <a:pt x="3823" y="357"/>
                    <a:pt x="3823" y="12"/>
                    <a:pt x="3596" y="12"/>
                  </a:cubicBezTo>
                  <a:cubicBezTo>
                    <a:pt x="2465" y="12"/>
                    <a:pt x="1346" y="0"/>
                    <a:pt x="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2491675" y="2402125"/>
              <a:ext cx="9400" cy="93050"/>
            </a:xfrm>
            <a:custGeom>
              <a:rect b="b" l="l" r="r" t="t"/>
              <a:pathLst>
                <a:path extrusionOk="0" h="3722" w="376">
                  <a:moveTo>
                    <a:pt x="195" y="1"/>
                  </a:moveTo>
                  <a:cubicBezTo>
                    <a:pt x="104" y="1"/>
                    <a:pt x="12" y="58"/>
                    <a:pt x="12" y="171"/>
                  </a:cubicBezTo>
                  <a:cubicBezTo>
                    <a:pt x="12" y="1302"/>
                    <a:pt x="0" y="2421"/>
                    <a:pt x="0" y="3552"/>
                  </a:cubicBezTo>
                  <a:cubicBezTo>
                    <a:pt x="0" y="3665"/>
                    <a:pt x="90" y="3722"/>
                    <a:pt x="179" y="3722"/>
                  </a:cubicBezTo>
                  <a:cubicBezTo>
                    <a:pt x="268" y="3722"/>
                    <a:pt x="357" y="3665"/>
                    <a:pt x="357" y="3552"/>
                  </a:cubicBezTo>
                  <a:cubicBezTo>
                    <a:pt x="357" y="2421"/>
                    <a:pt x="369" y="1302"/>
                    <a:pt x="369" y="171"/>
                  </a:cubicBezTo>
                  <a:cubicBezTo>
                    <a:pt x="375" y="58"/>
                    <a:pt x="286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2335400" y="2336425"/>
              <a:ext cx="95875" cy="9250"/>
            </a:xfrm>
            <a:custGeom>
              <a:rect b="b" l="l" r="r" t="t"/>
              <a:pathLst>
                <a:path extrusionOk="0" h="370" w="3835">
                  <a:moveTo>
                    <a:pt x="227" y="1"/>
                  </a:moveTo>
                  <a:cubicBezTo>
                    <a:pt x="0" y="1"/>
                    <a:pt x="0" y="358"/>
                    <a:pt x="227" y="358"/>
                  </a:cubicBezTo>
                  <a:cubicBezTo>
                    <a:pt x="1358" y="358"/>
                    <a:pt x="2477" y="370"/>
                    <a:pt x="3608" y="370"/>
                  </a:cubicBezTo>
                  <a:cubicBezTo>
                    <a:pt x="3834" y="370"/>
                    <a:pt x="3834" y="13"/>
                    <a:pt x="3608" y="13"/>
                  </a:cubicBezTo>
                  <a:cubicBezTo>
                    <a:pt x="2477" y="13"/>
                    <a:pt x="1358" y="1"/>
                    <a:pt x="2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2457450" y="2309600"/>
              <a:ext cx="59550" cy="61050"/>
            </a:xfrm>
            <a:custGeom>
              <a:rect b="b" l="l" r="r" t="t"/>
              <a:pathLst>
                <a:path extrusionOk="0" h="2442" w="2382">
                  <a:moveTo>
                    <a:pt x="1455" y="1"/>
                  </a:moveTo>
                  <a:cubicBezTo>
                    <a:pt x="1211" y="1"/>
                    <a:pt x="968" y="104"/>
                    <a:pt x="762" y="276"/>
                  </a:cubicBezTo>
                  <a:cubicBezTo>
                    <a:pt x="191" y="728"/>
                    <a:pt x="0" y="1836"/>
                    <a:pt x="702" y="2276"/>
                  </a:cubicBezTo>
                  <a:cubicBezTo>
                    <a:pt x="888" y="2395"/>
                    <a:pt x="1091" y="2442"/>
                    <a:pt x="1298" y="2442"/>
                  </a:cubicBezTo>
                  <a:cubicBezTo>
                    <a:pt x="1571" y="2442"/>
                    <a:pt x="1851" y="2360"/>
                    <a:pt x="2107" y="2252"/>
                  </a:cubicBezTo>
                  <a:cubicBezTo>
                    <a:pt x="2191" y="2205"/>
                    <a:pt x="2203" y="2086"/>
                    <a:pt x="2167" y="2014"/>
                  </a:cubicBezTo>
                  <a:cubicBezTo>
                    <a:pt x="2130" y="1954"/>
                    <a:pt x="2078" y="1928"/>
                    <a:pt x="2024" y="1928"/>
                  </a:cubicBezTo>
                  <a:cubicBezTo>
                    <a:pt x="1993" y="1928"/>
                    <a:pt x="1960" y="1937"/>
                    <a:pt x="1929" y="1955"/>
                  </a:cubicBezTo>
                  <a:cubicBezTo>
                    <a:pt x="1745" y="2039"/>
                    <a:pt x="1536" y="2099"/>
                    <a:pt x="1331" y="2099"/>
                  </a:cubicBezTo>
                  <a:cubicBezTo>
                    <a:pt x="1218" y="2099"/>
                    <a:pt x="1106" y="2080"/>
                    <a:pt x="1000" y="2038"/>
                  </a:cubicBezTo>
                  <a:cubicBezTo>
                    <a:pt x="738" y="1919"/>
                    <a:pt x="607" y="1669"/>
                    <a:pt x="607" y="1383"/>
                  </a:cubicBezTo>
                  <a:cubicBezTo>
                    <a:pt x="630" y="954"/>
                    <a:pt x="931" y="354"/>
                    <a:pt x="1439" y="354"/>
                  </a:cubicBezTo>
                  <a:cubicBezTo>
                    <a:pt x="1467" y="354"/>
                    <a:pt x="1495" y="356"/>
                    <a:pt x="1524" y="359"/>
                  </a:cubicBezTo>
                  <a:cubicBezTo>
                    <a:pt x="1726" y="395"/>
                    <a:pt x="1976" y="538"/>
                    <a:pt x="2012" y="776"/>
                  </a:cubicBezTo>
                  <a:cubicBezTo>
                    <a:pt x="2024" y="871"/>
                    <a:pt x="2084" y="955"/>
                    <a:pt x="2191" y="955"/>
                  </a:cubicBezTo>
                  <a:cubicBezTo>
                    <a:pt x="2274" y="955"/>
                    <a:pt x="2381" y="883"/>
                    <a:pt x="2369" y="776"/>
                  </a:cubicBezTo>
                  <a:cubicBezTo>
                    <a:pt x="2334" y="419"/>
                    <a:pt x="2084" y="157"/>
                    <a:pt x="1738" y="50"/>
                  </a:cubicBezTo>
                  <a:cubicBezTo>
                    <a:pt x="1645" y="16"/>
                    <a:pt x="1550" y="1"/>
                    <a:pt x="14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2312175" y="2083450"/>
              <a:ext cx="39025" cy="112575"/>
            </a:xfrm>
            <a:custGeom>
              <a:rect b="b" l="l" r="r" t="t"/>
              <a:pathLst>
                <a:path extrusionOk="0" h="4503" w="1561">
                  <a:moveTo>
                    <a:pt x="677" y="0"/>
                  </a:moveTo>
                  <a:cubicBezTo>
                    <a:pt x="606" y="0"/>
                    <a:pt x="537" y="22"/>
                    <a:pt x="477" y="71"/>
                  </a:cubicBezTo>
                  <a:cubicBezTo>
                    <a:pt x="358" y="142"/>
                    <a:pt x="263" y="261"/>
                    <a:pt x="203" y="380"/>
                  </a:cubicBezTo>
                  <a:cubicBezTo>
                    <a:pt x="156" y="476"/>
                    <a:pt x="179" y="583"/>
                    <a:pt x="263" y="630"/>
                  </a:cubicBezTo>
                  <a:cubicBezTo>
                    <a:pt x="296" y="643"/>
                    <a:pt x="328" y="649"/>
                    <a:pt x="359" y="649"/>
                  </a:cubicBezTo>
                  <a:cubicBezTo>
                    <a:pt x="418" y="649"/>
                    <a:pt x="470" y="625"/>
                    <a:pt x="501" y="571"/>
                  </a:cubicBezTo>
                  <a:cubicBezTo>
                    <a:pt x="513" y="523"/>
                    <a:pt x="548" y="476"/>
                    <a:pt x="572" y="452"/>
                  </a:cubicBezTo>
                  <a:lnTo>
                    <a:pt x="596" y="428"/>
                  </a:lnTo>
                  <a:lnTo>
                    <a:pt x="620" y="404"/>
                  </a:lnTo>
                  <a:lnTo>
                    <a:pt x="656" y="368"/>
                  </a:lnTo>
                  <a:cubicBezTo>
                    <a:pt x="644" y="357"/>
                    <a:pt x="668" y="345"/>
                    <a:pt x="679" y="345"/>
                  </a:cubicBezTo>
                  <a:cubicBezTo>
                    <a:pt x="691" y="357"/>
                    <a:pt x="691" y="357"/>
                    <a:pt x="679" y="357"/>
                  </a:cubicBezTo>
                  <a:cubicBezTo>
                    <a:pt x="632" y="392"/>
                    <a:pt x="596" y="428"/>
                    <a:pt x="596" y="511"/>
                  </a:cubicBezTo>
                  <a:lnTo>
                    <a:pt x="596" y="3786"/>
                  </a:lnTo>
                  <a:lnTo>
                    <a:pt x="322" y="3512"/>
                  </a:lnTo>
                  <a:cubicBezTo>
                    <a:pt x="291" y="3481"/>
                    <a:pt x="240" y="3462"/>
                    <a:pt x="191" y="3462"/>
                  </a:cubicBezTo>
                  <a:cubicBezTo>
                    <a:pt x="145" y="3462"/>
                    <a:pt x="101" y="3478"/>
                    <a:pt x="72" y="3512"/>
                  </a:cubicBezTo>
                  <a:cubicBezTo>
                    <a:pt x="13" y="3583"/>
                    <a:pt x="1" y="3690"/>
                    <a:pt x="72" y="3762"/>
                  </a:cubicBezTo>
                  <a:lnTo>
                    <a:pt x="644" y="4345"/>
                  </a:lnTo>
                  <a:lnTo>
                    <a:pt x="751" y="4452"/>
                  </a:lnTo>
                  <a:cubicBezTo>
                    <a:pt x="788" y="4484"/>
                    <a:pt x="838" y="4502"/>
                    <a:pt x="886" y="4502"/>
                  </a:cubicBezTo>
                  <a:cubicBezTo>
                    <a:pt x="946" y="4502"/>
                    <a:pt x="1004" y="4476"/>
                    <a:pt x="1037" y="4417"/>
                  </a:cubicBezTo>
                  <a:cubicBezTo>
                    <a:pt x="1168" y="4143"/>
                    <a:pt x="1322" y="3869"/>
                    <a:pt x="1489" y="3607"/>
                  </a:cubicBezTo>
                  <a:cubicBezTo>
                    <a:pt x="1525" y="3524"/>
                    <a:pt x="1501" y="3405"/>
                    <a:pt x="1430" y="3357"/>
                  </a:cubicBezTo>
                  <a:cubicBezTo>
                    <a:pt x="1400" y="3346"/>
                    <a:pt x="1369" y="3341"/>
                    <a:pt x="1340" y="3341"/>
                  </a:cubicBezTo>
                  <a:cubicBezTo>
                    <a:pt x="1275" y="3341"/>
                    <a:pt x="1216" y="3367"/>
                    <a:pt x="1191" y="3416"/>
                  </a:cubicBezTo>
                  <a:cubicBezTo>
                    <a:pt x="1108" y="3536"/>
                    <a:pt x="1037" y="3655"/>
                    <a:pt x="965" y="3797"/>
                  </a:cubicBezTo>
                  <a:lnTo>
                    <a:pt x="965" y="821"/>
                  </a:lnTo>
                  <a:cubicBezTo>
                    <a:pt x="1049" y="892"/>
                    <a:pt x="1144" y="964"/>
                    <a:pt x="1215" y="1035"/>
                  </a:cubicBezTo>
                  <a:cubicBezTo>
                    <a:pt x="1251" y="1071"/>
                    <a:pt x="1303" y="1094"/>
                    <a:pt x="1355" y="1094"/>
                  </a:cubicBezTo>
                  <a:cubicBezTo>
                    <a:pt x="1390" y="1094"/>
                    <a:pt x="1424" y="1083"/>
                    <a:pt x="1453" y="1059"/>
                  </a:cubicBezTo>
                  <a:cubicBezTo>
                    <a:pt x="1513" y="1011"/>
                    <a:pt x="1560" y="892"/>
                    <a:pt x="1501" y="833"/>
                  </a:cubicBezTo>
                  <a:cubicBezTo>
                    <a:pt x="1406" y="714"/>
                    <a:pt x="1310" y="583"/>
                    <a:pt x="1215" y="464"/>
                  </a:cubicBezTo>
                  <a:cubicBezTo>
                    <a:pt x="1168" y="404"/>
                    <a:pt x="1132" y="345"/>
                    <a:pt x="1072" y="261"/>
                  </a:cubicBezTo>
                  <a:cubicBezTo>
                    <a:pt x="1025" y="202"/>
                    <a:pt x="977" y="130"/>
                    <a:pt x="918" y="83"/>
                  </a:cubicBezTo>
                  <a:cubicBezTo>
                    <a:pt x="846" y="31"/>
                    <a:pt x="761" y="0"/>
                    <a:pt x="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2376775" y="2100300"/>
              <a:ext cx="42875" cy="50200"/>
            </a:xfrm>
            <a:custGeom>
              <a:rect b="b" l="l" r="r" t="t"/>
              <a:pathLst>
                <a:path extrusionOk="0" h="2008" w="1715">
                  <a:moveTo>
                    <a:pt x="1377" y="1"/>
                  </a:moveTo>
                  <a:cubicBezTo>
                    <a:pt x="1315" y="1"/>
                    <a:pt x="1254" y="28"/>
                    <a:pt x="1239" y="87"/>
                  </a:cubicBezTo>
                  <a:cubicBezTo>
                    <a:pt x="1084" y="433"/>
                    <a:pt x="905" y="754"/>
                    <a:pt x="727" y="1087"/>
                  </a:cubicBezTo>
                  <a:cubicBezTo>
                    <a:pt x="584" y="980"/>
                    <a:pt x="453" y="873"/>
                    <a:pt x="298" y="766"/>
                  </a:cubicBezTo>
                  <a:cubicBezTo>
                    <a:pt x="275" y="747"/>
                    <a:pt x="248" y="739"/>
                    <a:pt x="220" y="739"/>
                  </a:cubicBezTo>
                  <a:cubicBezTo>
                    <a:pt x="158" y="739"/>
                    <a:pt x="92" y="777"/>
                    <a:pt x="60" y="826"/>
                  </a:cubicBezTo>
                  <a:cubicBezTo>
                    <a:pt x="0" y="921"/>
                    <a:pt x="48" y="1016"/>
                    <a:pt x="119" y="1064"/>
                  </a:cubicBezTo>
                  <a:cubicBezTo>
                    <a:pt x="274" y="1171"/>
                    <a:pt x="405" y="1278"/>
                    <a:pt x="548" y="1385"/>
                  </a:cubicBezTo>
                  <a:cubicBezTo>
                    <a:pt x="489" y="1468"/>
                    <a:pt x="441" y="1564"/>
                    <a:pt x="393" y="1647"/>
                  </a:cubicBezTo>
                  <a:cubicBezTo>
                    <a:pt x="310" y="1780"/>
                    <a:pt x="430" y="1907"/>
                    <a:pt x="555" y="1907"/>
                  </a:cubicBezTo>
                  <a:cubicBezTo>
                    <a:pt x="608" y="1907"/>
                    <a:pt x="663" y="1883"/>
                    <a:pt x="703" y="1826"/>
                  </a:cubicBezTo>
                  <a:cubicBezTo>
                    <a:pt x="739" y="1754"/>
                    <a:pt x="810" y="1659"/>
                    <a:pt x="846" y="1576"/>
                  </a:cubicBezTo>
                  <a:cubicBezTo>
                    <a:pt x="1036" y="1707"/>
                    <a:pt x="1227" y="1838"/>
                    <a:pt x="1417" y="1980"/>
                  </a:cubicBezTo>
                  <a:cubicBezTo>
                    <a:pt x="1440" y="1999"/>
                    <a:pt x="1467" y="2007"/>
                    <a:pt x="1496" y="2007"/>
                  </a:cubicBezTo>
                  <a:cubicBezTo>
                    <a:pt x="1557" y="2007"/>
                    <a:pt x="1623" y="1970"/>
                    <a:pt x="1655" y="1921"/>
                  </a:cubicBezTo>
                  <a:cubicBezTo>
                    <a:pt x="1715" y="1826"/>
                    <a:pt x="1667" y="1719"/>
                    <a:pt x="1596" y="1683"/>
                  </a:cubicBezTo>
                  <a:cubicBezTo>
                    <a:pt x="1405" y="1540"/>
                    <a:pt x="1227" y="1409"/>
                    <a:pt x="1024" y="1278"/>
                  </a:cubicBezTo>
                  <a:cubicBezTo>
                    <a:pt x="1227" y="945"/>
                    <a:pt x="1382" y="611"/>
                    <a:pt x="1548" y="254"/>
                  </a:cubicBezTo>
                  <a:cubicBezTo>
                    <a:pt x="1584" y="195"/>
                    <a:pt x="1560" y="87"/>
                    <a:pt x="1477" y="28"/>
                  </a:cubicBezTo>
                  <a:cubicBezTo>
                    <a:pt x="1450" y="10"/>
                    <a:pt x="1414" y="1"/>
                    <a:pt x="1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2190875" y="2360475"/>
              <a:ext cx="145450" cy="143125"/>
            </a:xfrm>
            <a:custGeom>
              <a:rect b="b" l="l" r="r" t="t"/>
              <a:pathLst>
                <a:path extrusionOk="0" h="5725" w="5818">
                  <a:moveTo>
                    <a:pt x="177" y="0"/>
                  </a:moveTo>
                  <a:cubicBezTo>
                    <a:pt x="87" y="0"/>
                    <a:pt x="1" y="57"/>
                    <a:pt x="7" y="170"/>
                  </a:cubicBezTo>
                  <a:cubicBezTo>
                    <a:pt x="114" y="1456"/>
                    <a:pt x="697" y="2670"/>
                    <a:pt x="1662" y="3539"/>
                  </a:cubicBezTo>
                  <a:cubicBezTo>
                    <a:pt x="2565" y="4324"/>
                    <a:pt x="3750" y="4769"/>
                    <a:pt x="4953" y="4769"/>
                  </a:cubicBezTo>
                  <a:cubicBezTo>
                    <a:pt x="5082" y="4769"/>
                    <a:pt x="5212" y="4764"/>
                    <a:pt x="5341" y="4754"/>
                  </a:cubicBezTo>
                  <a:cubicBezTo>
                    <a:pt x="5353" y="4754"/>
                    <a:pt x="5353" y="4754"/>
                    <a:pt x="5365" y="4742"/>
                  </a:cubicBezTo>
                  <a:lnTo>
                    <a:pt x="5365" y="4742"/>
                  </a:lnTo>
                  <a:cubicBezTo>
                    <a:pt x="5329" y="4861"/>
                    <a:pt x="5246" y="4968"/>
                    <a:pt x="5186" y="5063"/>
                  </a:cubicBezTo>
                  <a:cubicBezTo>
                    <a:pt x="5115" y="5182"/>
                    <a:pt x="5031" y="5325"/>
                    <a:pt x="4936" y="5420"/>
                  </a:cubicBezTo>
                  <a:cubicBezTo>
                    <a:pt x="4877" y="5492"/>
                    <a:pt x="4865" y="5599"/>
                    <a:pt x="4936" y="5670"/>
                  </a:cubicBezTo>
                  <a:cubicBezTo>
                    <a:pt x="4968" y="5703"/>
                    <a:pt x="5021" y="5724"/>
                    <a:pt x="5073" y="5724"/>
                  </a:cubicBezTo>
                  <a:cubicBezTo>
                    <a:pt x="5116" y="5724"/>
                    <a:pt x="5159" y="5709"/>
                    <a:pt x="5186" y="5670"/>
                  </a:cubicBezTo>
                  <a:cubicBezTo>
                    <a:pt x="5305" y="5528"/>
                    <a:pt x="5412" y="5373"/>
                    <a:pt x="5520" y="5218"/>
                  </a:cubicBezTo>
                  <a:cubicBezTo>
                    <a:pt x="5603" y="5063"/>
                    <a:pt x="5722" y="4885"/>
                    <a:pt x="5770" y="4706"/>
                  </a:cubicBezTo>
                  <a:cubicBezTo>
                    <a:pt x="5817" y="4480"/>
                    <a:pt x="5662" y="4349"/>
                    <a:pt x="5531" y="4206"/>
                  </a:cubicBezTo>
                  <a:cubicBezTo>
                    <a:pt x="5400" y="4051"/>
                    <a:pt x="5269" y="3908"/>
                    <a:pt x="5115" y="3754"/>
                  </a:cubicBezTo>
                  <a:cubicBezTo>
                    <a:pt x="5082" y="3716"/>
                    <a:pt x="5044" y="3700"/>
                    <a:pt x="5006" y="3700"/>
                  </a:cubicBezTo>
                  <a:cubicBezTo>
                    <a:pt x="4875" y="3700"/>
                    <a:pt x="4745" y="3884"/>
                    <a:pt x="4865" y="4004"/>
                  </a:cubicBezTo>
                  <a:cubicBezTo>
                    <a:pt x="4972" y="4135"/>
                    <a:pt x="5091" y="4254"/>
                    <a:pt x="5186" y="4361"/>
                  </a:cubicBezTo>
                  <a:lnTo>
                    <a:pt x="5222" y="4396"/>
                  </a:lnTo>
                  <a:cubicBezTo>
                    <a:pt x="5143" y="4400"/>
                    <a:pt x="5064" y="4402"/>
                    <a:pt x="4985" y="4402"/>
                  </a:cubicBezTo>
                  <a:cubicBezTo>
                    <a:pt x="3871" y="4402"/>
                    <a:pt x="2746" y="4011"/>
                    <a:pt x="1912" y="3277"/>
                  </a:cubicBezTo>
                  <a:cubicBezTo>
                    <a:pt x="1019" y="2491"/>
                    <a:pt x="459" y="1360"/>
                    <a:pt x="364" y="170"/>
                  </a:cubicBezTo>
                  <a:cubicBezTo>
                    <a:pt x="358" y="57"/>
                    <a:pt x="266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2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6"/>
          <p:cNvSpPr/>
          <p:nvPr/>
        </p:nvSpPr>
        <p:spPr>
          <a:xfrm>
            <a:off x="0" y="0"/>
            <a:ext cx="5347968" cy="2529327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6"/>
          <p:cNvSpPr/>
          <p:nvPr/>
        </p:nvSpPr>
        <p:spPr>
          <a:xfrm>
            <a:off x="6831200" y="4123800"/>
            <a:ext cx="2312800" cy="1019700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1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7"/>
          <p:cNvSpPr/>
          <p:nvPr/>
        </p:nvSpPr>
        <p:spPr>
          <a:xfrm flipH="1" rot="10800000">
            <a:off x="6431076" y="15"/>
            <a:ext cx="2712914" cy="1196108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7"/>
          <p:cNvSpPr/>
          <p:nvPr/>
        </p:nvSpPr>
        <p:spPr>
          <a:xfrm flipH="1" rot="10800000">
            <a:off x="0" y="4270344"/>
            <a:ext cx="1808752" cy="873156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590400" cy="695950"/>
          </a:xfrm>
          <a:custGeom>
            <a:rect b="b" l="l" r="r" t="t"/>
            <a:pathLst>
              <a:path extrusionOk="0" h="27838" w="63616">
                <a:moveTo>
                  <a:pt x="1" y="0"/>
                </a:moveTo>
                <a:lnTo>
                  <a:pt x="1" y="27837"/>
                </a:lnTo>
                <a:cubicBezTo>
                  <a:pt x="1" y="27837"/>
                  <a:pt x="8442" y="26385"/>
                  <a:pt x="12097" y="22813"/>
                </a:cubicBezTo>
                <a:cubicBezTo>
                  <a:pt x="15741" y="19241"/>
                  <a:pt x="19015" y="11799"/>
                  <a:pt x="24778" y="9906"/>
                </a:cubicBezTo>
                <a:cubicBezTo>
                  <a:pt x="30540" y="8013"/>
                  <a:pt x="53198" y="8013"/>
                  <a:pt x="58079" y="5834"/>
                </a:cubicBezTo>
                <a:cubicBezTo>
                  <a:pt x="62961" y="3644"/>
                  <a:pt x="63616" y="0"/>
                  <a:pt x="636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 rot="10800000">
            <a:off x="7985149" y="4508513"/>
            <a:ext cx="1158851" cy="634987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495538" y="368832"/>
            <a:ext cx="525739" cy="435196"/>
            <a:chOff x="3867150" y="1292450"/>
            <a:chExt cx="376550" cy="311700"/>
          </a:xfrm>
        </p:grpSpPr>
        <p:sp>
          <p:nvSpPr>
            <p:cNvPr id="23" name="Google Shape;23;p4"/>
            <p:cNvSpPr/>
            <p:nvPr/>
          </p:nvSpPr>
          <p:spPr>
            <a:xfrm>
              <a:off x="3867150" y="1292450"/>
              <a:ext cx="376550" cy="311700"/>
            </a:xfrm>
            <a:custGeom>
              <a:rect b="b" l="l" r="r" t="t"/>
              <a:pathLst>
                <a:path extrusionOk="0" h="12468" w="15062">
                  <a:moveTo>
                    <a:pt x="14514" y="314"/>
                  </a:moveTo>
                  <a:lnTo>
                    <a:pt x="14514" y="314"/>
                  </a:lnTo>
                  <a:cubicBezTo>
                    <a:pt x="11775" y="1529"/>
                    <a:pt x="9096" y="2898"/>
                    <a:pt x="6525" y="4434"/>
                  </a:cubicBezTo>
                  <a:cubicBezTo>
                    <a:pt x="5810" y="4850"/>
                    <a:pt x="5108" y="5279"/>
                    <a:pt x="4417" y="5731"/>
                  </a:cubicBezTo>
                  <a:lnTo>
                    <a:pt x="4393" y="5731"/>
                  </a:lnTo>
                  <a:cubicBezTo>
                    <a:pt x="3143" y="4636"/>
                    <a:pt x="1881" y="3564"/>
                    <a:pt x="607" y="2529"/>
                  </a:cubicBezTo>
                  <a:cubicBezTo>
                    <a:pt x="4274" y="1921"/>
                    <a:pt x="7953" y="1338"/>
                    <a:pt x="11632" y="755"/>
                  </a:cubicBezTo>
                  <a:cubicBezTo>
                    <a:pt x="12597" y="612"/>
                    <a:pt x="13561" y="457"/>
                    <a:pt x="14514" y="314"/>
                  </a:cubicBezTo>
                  <a:close/>
                  <a:moveTo>
                    <a:pt x="5548" y="7529"/>
                  </a:moveTo>
                  <a:cubicBezTo>
                    <a:pt x="5560" y="7553"/>
                    <a:pt x="5584" y="7589"/>
                    <a:pt x="5608" y="7613"/>
                  </a:cubicBezTo>
                  <a:cubicBezTo>
                    <a:pt x="5584" y="7625"/>
                    <a:pt x="5572" y="7625"/>
                    <a:pt x="5572" y="7636"/>
                  </a:cubicBezTo>
                  <a:cubicBezTo>
                    <a:pt x="5525" y="7708"/>
                    <a:pt x="5489" y="7779"/>
                    <a:pt x="5441" y="7875"/>
                  </a:cubicBezTo>
                  <a:lnTo>
                    <a:pt x="5525" y="7648"/>
                  </a:lnTo>
                  <a:cubicBezTo>
                    <a:pt x="5548" y="7601"/>
                    <a:pt x="5548" y="7577"/>
                    <a:pt x="5548" y="7529"/>
                  </a:cubicBezTo>
                  <a:close/>
                  <a:moveTo>
                    <a:pt x="5691" y="7720"/>
                  </a:moveTo>
                  <a:cubicBezTo>
                    <a:pt x="5703" y="7755"/>
                    <a:pt x="5739" y="7779"/>
                    <a:pt x="5751" y="7815"/>
                  </a:cubicBezTo>
                  <a:cubicBezTo>
                    <a:pt x="5715" y="7863"/>
                    <a:pt x="5679" y="7898"/>
                    <a:pt x="5644" y="7946"/>
                  </a:cubicBezTo>
                  <a:cubicBezTo>
                    <a:pt x="5644" y="7934"/>
                    <a:pt x="5667" y="7922"/>
                    <a:pt x="5667" y="7898"/>
                  </a:cubicBezTo>
                  <a:cubicBezTo>
                    <a:pt x="5679" y="7875"/>
                    <a:pt x="5667" y="7839"/>
                    <a:pt x="5644" y="7827"/>
                  </a:cubicBezTo>
                  <a:cubicBezTo>
                    <a:pt x="5667" y="7803"/>
                    <a:pt x="5679" y="7767"/>
                    <a:pt x="5691" y="7720"/>
                  </a:cubicBezTo>
                  <a:close/>
                  <a:moveTo>
                    <a:pt x="5858" y="7648"/>
                  </a:moveTo>
                  <a:lnTo>
                    <a:pt x="6036" y="7827"/>
                  </a:lnTo>
                  <a:cubicBezTo>
                    <a:pt x="6144" y="7934"/>
                    <a:pt x="6227" y="8041"/>
                    <a:pt x="6334" y="8136"/>
                  </a:cubicBezTo>
                  <a:cubicBezTo>
                    <a:pt x="6167" y="7994"/>
                    <a:pt x="6001" y="7827"/>
                    <a:pt x="5858" y="7648"/>
                  </a:cubicBezTo>
                  <a:close/>
                  <a:moveTo>
                    <a:pt x="5822" y="7958"/>
                  </a:moveTo>
                  <a:lnTo>
                    <a:pt x="5929" y="8065"/>
                  </a:lnTo>
                  <a:cubicBezTo>
                    <a:pt x="5929" y="8077"/>
                    <a:pt x="5929" y="8077"/>
                    <a:pt x="5917" y="8089"/>
                  </a:cubicBezTo>
                  <a:lnTo>
                    <a:pt x="5917" y="8113"/>
                  </a:lnTo>
                  <a:lnTo>
                    <a:pt x="5906" y="8113"/>
                  </a:lnTo>
                  <a:cubicBezTo>
                    <a:pt x="5882" y="8128"/>
                    <a:pt x="5863" y="8149"/>
                    <a:pt x="5843" y="8172"/>
                  </a:cubicBezTo>
                  <a:lnTo>
                    <a:pt x="5843" y="8172"/>
                  </a:lnTo>
                  <a:cubicBezTo>
                    <a:pt x="5855" y="8147"/>
                    <a:pt x="5848" y="8115"/>
                    <a:pt x="5822" y="8089"/>
                  </a:cubicBezTo>
                  <a:cubicBezTo>
                    <a:pt x="5810" y="8077"/>
                    <a:pt x="5792" y="8071"/>
                    <a:pt x="5775" y="8071"/>
                  </a:cubicBezTo>
                  <a:cubicBezTo>
                    <a:pt x="5764" y="8071"/>
                    <a:pt x="5753" y="8073"/>
                    <a:pt x="5744" y="8077"/>
                  </a:cubicBezTo>
                  <a:lnTo>
                    <a:pt x="5744" y="8077"/>
                  </a:lnTo>
                  <a:cubicBezTo>
                    <a:pt x="5771" y="8039"/>
                    <a:pt x="5797" y="7999"/>
                    <a:pt x="5822" y="7958"/>
                  </a:cubicBezTo>
                  <a:close/>
                  <a:moveTo>
                    <a:pt x="5822" y="8196"/>
                  </a:moveTo>
                  <a:cubicBezTo>
                    <a:pt x="5818" y="8200"/>
                    <a:pt x="5814" y="8204"/>
                    <a:pt x="5810" y="8208"/>
                  </a:cubicBezTo>
                  <a:cubicBezTo>
                    <a:pt x="5810" y="8208"/>
                    <a:pt x="5810" y="8196"/>
                    <a:pt x="5822" y="8196"/>
                  </a:cubicBezTo>
                  <a:close/>
                  <a:moveTo>
                    <a:pt x="5382" y="7160"/>
                  </a:moveTo>
                  <a:cubicBezTo>
                    <a:pt x="5394" y="7184"/>
                    <a:pt x="5405" y="7208"/>
                    <a:pt x="5429" y="7220"/>
                  </a:cubicBezTo>
                  <a:lnTo>
                    <a:pt x="5453" y="7244"/>
                  </a:lnTo>
                  <a:lnTo>
                    <a:pt x="5405" y="7291"/>
                  </a:lnTo>
                  <a:cubicBezTo>
                    <a:pt x="5382" y="7291"/>
                    <a:pt x="5346" y="7303"/>
                    <a:pt x="5334" y="7327"/>
                  </a:cubicBezTo>
                  <a:lnTo>
                    <a:pt x="4751" y="8351"/>
                  </a:lnTo>
                  <a:cubicBezTo>
                    <a:pt x="4965" y="7946"/>
                    <a:pt x="5167" y="7565"/>
                    <a:pt x="5382" y="7160"/>
                  </a:cubicBezTo>
                  <a:close/>
                  <a:moveTo>
                    <a:pt x="6203" y="8256"/>
                  </a:moveTo>
                  <a:cubicBezTo>
                    <a:pt x="6215" y="8279"/>
                    <a:pt x="6239" y="8291"/>
                    <a:pt x="6263" y="8291"/>
                  </a:cubicBezTo>
                  <a:cubicBezTo>
                    <a:pt x="6167" y="8363"/>
                    <a:pt x="6060" y="8422"/>
                    <a:pt x="5977" y="8494"/>
                  </a:cubicBezTo>
                  <a:cubicBezTo>
                    <a:pt x="6001" y="8458"/>
                    <a:pt x="6025" y="8410"/>
                    <a:pt x="6036" y="8363"/>
                  </a:cubicBezTo>
                  <a:cubicBezTo>
                    <a:pt x="6096" y="8315"/>
                    <a:pt x="6144" y="8291"/>
                    <a:pt x="6203" y="8256"/>
                  </a:cubicBezTo>
                  <a:close/>
                  <a:moveTo>
                    <a:pt x="5620" y="8249"/>
                  </a:moveTo>
                  <a:cubicBezTo>
                    <a:pt x="5576" y="8327"/>
                    <a:pt x="5540" y="8411"/>
                    <a:pt x="5513" y="8494"/>
                  </a:cubicBezTo>
                  <a:cubicBezTo>
                    <a:pt x="5489" y="8506"/>
                    <a:pt x="5453" y="8541"/>
                    <a:pt x="5441" y="8553"/>
                  </a:cubicBezTo>
                  <a:cubicBezTo>
                    <a:pt x="5465" y="8517"/>
                    <a:pt x="5489" y="8458"/>
                    <a:pt x="5513" y="8398"/>
                  </a:cubicBezTo>
                  <a:cubicBezTo>
                    <a:pt x="5549" y="8347"/>
                    <a:pt x="5584" y="8297"/>
                    <a:pt x="5620" y="8249"/>
                  </a:cubicBezTo>
                  <a:close/>
                  <a:moveTo>
                    <a:pt x="5744" y="8600"/>
                  </a:moveTo>
                  <a:cubicBezTo>
                    <a:pt x="5739" y="8616"/>
                    <a:pt x="5742" y="8642"/>
                    <a:pt x="5751" y="8660"/>
                  </a:cubicBezTo>
                  <a:lnTo>
                    <a:pt x="5628" y="8750"/>
                  </a:lnTo>
                  <a:lnTo>
                    <a:pt x="5628" y="8750"/>
                  </a:lnTo>
                  <a:cubicBezTo>
                    <a:pt x="5632" y="8742"/>
                    <a:pt x="5632" y="8728"/>
                    <a:pt x="5632" y="8720"/>
                  </a:cubicBezTo>
                  <a:cubicBezTo>
                    <a:pt x="5675" y="8676"/>
                    <a:pt x="5719" y="8642"/>
                    <a:pt x="5744" y="8600"/>
                  </a:cubicBezTo>
                  <a:close/>
                  <a:moveTo>
                    <a:pt x="5394" y="8779"/>
                  </a:moveTo>
                  <a:cubicBezTo>
                    <a:pt x="5394" y="8827"/>
                    <a:pt x="5429" y="8875"/>
                    <a:pt x="5465" y="8875"/>
                  </a:cubicBezTo>
                  <a:lnTo>
                    <a:pt x="5108" y="9137"/>
                  </a:lnTo>
                  <a:cubicBezTo>
                    <a:pt x="5155" y="9053"/>
                    <a:pt x="5191" y="8970"/>
                    <a:pt x="5215" y="8898"/>
                  </a:cubicBezTo>
                  <a:cubicBezTo>
                    <a:pt x="5215" y="8898"/>
                    <a:pt x="5227" y="8898"/>
                    <a:pt x="5227" y="8887"/>
                  </a:cubicBezTo>
                  <a:cubicBezTo>
                    <a:pt x="5286" y="8851"/>
                    <a:pt x="5346" y="8815"/>
                    <a:pt x="5394" y="8779"/>
                  </a:cubicBezTo>
                  <a:close/>
                  <a:moveTo>
                    <a:pt x="4965" y="8470"/>
                  </a:moveTo>
                  <a:lnTo>
                    <a:pt x="4834" y="8779"/>
                  </a:lnTo>
                  <a:lnTo>
                    <a:pt x="4512" y="9268"/>
                  </a:lnTo>
                  <a:cubicBezTo>
                    <a:pt x="4655" y="9006"/>
                    <a:pt x="4810" y="8732"/>
                    <a:pt x="4965" y="8470"/>
                  </a:cubicBezTo>
                  <a:close/>
                  <a:moveTo>
                    <a:pt x="4834" y="9149"/>
                  </a:moveTo>
                  <a:cubicBezTo>
                    <a:pt x="4810" y="9160"/>
                    <a:pt x="4810" y="9196"/>
                    <a:pt x="4798" y="9208"/>
                  </a:cubicBezTo>
                  <a:cubicBezTo>
                    <a:pt x="4765" y="9274"/>
                    <a:pt x="4812" y="9328"/>
                    <a:pt x="4863" y="9328"/>
                  </a:cubicBezTo>
                  <a:cubicBezTo>
                    <a:pt x="4887" y="9328"/>
                    <a:pt x="4911" y="9317"/>
                    <a:pt x="4929" y="9291"/>
                  </a:cubicBezTo>
                  <a:lnTo>
                    <a:pt x="4929" y="9303"/>
                  </a:lnTo>
                  <a:cubicBezTo>
                    <a:pt x="4846" y="9363"/>
                    <a:pt x="4751" y="9422"/>
                    <a:pt x="4667" y="9494"/>
                  </a:cubicBezTo>
                  <a:cubicBezTo>
                    <a:pt x="4715" y="9375"/>
                    <a:pt x="4774" y="9268"/>
                    <a:pt x="4810" y="9149"/>
                  </a:cubicBezTo>
                  <a:close/>
                  <a:moveTo>
                    <a:pt x="4453" y="9601"/>
                  </a:moveTo>
                  <a:lnTo>
                    <a:pt x="4453" y="9601"/>
                  </a:lnTo>
                  <a:cubicBezTo>
                    <a:pt x="4441" y="9625"/>
                    <a:pt x="4441" y="9649"/>
                    <a:pt x="4429" y="9672"/>
                  </a:cubicBezTo>
                  <a:cubicBezTo>
                    <a:pt x="4393" y="9684"/>
                    <a:pt x="4382" y="9708"/>
                    <a:pt x="4370" y="9720"/>
                  </a:cubicBezTo>
                  <a:cubicBezTo>
                    <a:pt x="4393" y="9672"/>
                    <a:pt x="4429" y="9649"/>
                    <a:pt x="4453" y="9601"/>
                  </a:cubicBezTo>
                  <a:close/>
                  <a:moveTo>
                    <a:pt x="13228" y="1219"/>
                  </a:moveTo>
                  <a:cubicBezTo>
                    <a:pt x="11585" y="2302"/>
                    <a:pt x="9930" y="3410"/>
                    <a:pt x="8299" y="4493"/>
                  </a:cubicBezTo>
                  <a:cubicBezTo>
                    <a:pt x="7751" y="4850"/>
                    <a:pt x="7215" y="5219"/>
                    <a:pt x="6656" y="5577"/>
                  </a:cubicBezTo>
                  <a:cubicBezTo>
                    <a:pt x="6382" y="5755"/>
                    <a:pt x="6108" y="5958"/>
                    <a:pt x="5822" y="6136"/>
                  </a:cubicBezTo>
                  <a:cubicBezTo>
                    <a:pt x="5882" y="5898"/>
                    <a:pt x="5929" y="5636"/>
                    <a:pt x="5929" y="5386"/>
                  </a:cubicBezTo>
                  <a:cubicBezTo>
                    <a:pt x="5929" y="5344"/>
                    <a:pt x="5894" y="5324"/>
                    <a:pt x="5858" y="5324"/>
                  </a:cubicBezTo>
                  <a:cubicBezTo>
                    <a:pt x="5822" y="5324"/>
                    <a:pt x="5786" y="5344"/>
                    <a:pt x="5786" y="5386"/>
                  </a:cubicBezTo>
                  <a:cubicBezTo>
                    <a:pt x="5763" y="5624"/>
                    <a:pt x="5739" y="5874"/>
                    <a:pt x="5679" y="6112"/>
                  </a:cubicBezTo>
                  <a:cubicBezTo>
                    <a:pt x="5667" y="6160"/>
                    <a:pt x="5691" y="6196"/>
                    <a:pt x="5727" y="6208"/>
                  </a:cubicBezTo>
                  <a:cubicBezTo>
                    <a:pt x="5548" y="6315"/>
                    <a:pt x="5334" y="6434"/>
                    <a:pt x="5227" y="6612"/>
                  </a:cubicBezTo>
                  <a:cubicBezTo>
                    <a:pt x="5191" y="6684"/>
                    <a:pt x="5167" y="6767"/>
                    <a:pt x="5191" y="6851"/>
                  </a:cubicBezTo>
                  <a:cubicBezTo>
                    <a:pt x="5084" y="7053"/>
                    <a:pt x="4977" y="7244"/>
                    <a:pt x="4858" y="7458"/>
                  </a:cubicBezTo>
                  <a:cubicBezTo>
                    <a:pt x="4965" y="7029"/>
                    <a:pt x="4989" y="6577"/>
                    <a:pt x="4953" y="6136"/>
                  </a:cubicBezTo>
                  <a:cubicBezTo>
                    <a:pt x="4941" y="6089"/>
                    <a:pt x="4899" y="6065"/>
                    <a:pt x="4862" y="6065"/>
                  </a:cubicBezTo>
                  <a:cubicBezTo>
                    <a:pt x="4825" y="6065"/>
                    <a:pt x="4792" y="6089"/>
                    <a:pt x="4798" y="6136"/>
                  </a:cubicBezTo>
                  <a:cubicBezTo>
                    <a:pt x="4846" y="6577"/>
                    <a:pt x="4810" y="7005"/>
                    <a:pt x="4715" y="7446"/>
                  </a:cubicBezTo>
                  <a:cubicBezTo>
                    <a:pt x="4698" y="7497"/>
                    <a:pt x="4736" y="7537"/>
                    <a:pt x="4781" y="7537"/>
                  </a:cubicBezTo>
                  <a:cubicBezTo>
                    <a:pt x="4799" y="7537"/>
                    <a:pt x="4817" y="7531"/>
                    <a:pt x="4834" y="7517"/>
                  </a:cubicBezTo>
                  <a:lnTo>
                    <a:pt x="4834" y="7517"/>
                  </a:lnTo>
                  <a:cubicBezTo>
                    <a:pt x="4667" y="7839"/>
                    <a:pt x="4501" y="8160"/>
                    <a:pt x="4322" y="8482"/>
                  </a:cubicBezTo>
                  <a:cubicBezTo>
                    <a:pt x="4441" y="7755"/>
                    <a:pt x="4572" y="7041"/>
                    <a:pt x="4691" y="6315"/>
                  </a:cubicBezTo>
                  <a:cubicBezTo>
                    <a:pt x="4706" y="6256"/>
                    <a:pt x="4652" y="6215"/>
                    <a:pt x="4606" y="6215"/>
                  </a:cubicBezTo>
                  <a:cubicBezTo>
                    <a:pt x="4578" y="6215"/>
                    <a:pt x="4553" y="6231"/>
                    <a:pt x="4548" y="6267"/>
                  </a:cubicBezTo>
                  <a:lnTo>
                    <a:pt x="4096" y="8898"/>
                  </a:lnTo>
                  <a:cubicBezTo>
                    <a:pt x="3905" y="9268"/>
                    <a:pt x="3703" y="9649"/>
                    <a:pt x="3500" y="10018"/>
                  </a:cubicBezTo>
                  <a:cubicBezTo>
                    <a:pt x="3655" y="9494"/>
                    <a:pt x="3762" y="8958"/>
                    <a:pt x="3846" y="8434"/>
                  </a:cubicBezTo>
                  <a:cubicBezTo>
                    <a:pt x="3917" y="8017"/>
                    <a:pt x="4012" y="7601"/>
                    <a:pt x="4084" y="7172"/>
                  </a:cubicBezTo>
                  <a:cubicBezTo>
                    <a:pt x="4131" y="6970"/>
                    <a:pt x="4155" y="6767"/>
                    <a:pt x="4203" y="6565"/>
                  </a:cubicBezTo>
                  <a:cubicBezTo>
                    <a:pt x="4215" y="6458"/>
                    <a:pt x="4251" y="6339"/>
                    <a:pt x="4262" y="6231"/>
                  </a:cubicBezTo>
                  <a:cubicBezTo>
                    <a:pt x="4274" y="6172"/>
                    <a:pt x="4298" y="6112"/>
                    <a:pt x="4298" y="6053"/>
                  </a:cubicBezTo>
                  <a:lnTo>
                    <a:pt x="4358" y="6053"/>
                  </a:lnTo>
                  <a:cubicBezTo>
                    <a:pt x="4365" y="6060"/>
                    <a:pt x="4375" y="6063"/>
                    <a:pt x="4385" y="6063"/>
                  </a:cubicBezTo>
                  <a:cubicBezTo>
                    <a:pt x="4409" y="6063"/>
                    <a:pt x="4437" y="6049"/>
                    <a:pt x="4453" y="6041"/>
                  </a:cubicBezTo>
                  <a:cubicBezTo>
                    <a:pt x="7037" y="4410"/>
                    <a:pt x="9716" y="2898"/>
                    <a:pt x="12466" y="1576"/>
                  </a:cubicBezTo>
                  <a:lnTo>
                    <a:pt x="13228" y="1219"/>
                  </a:lnTo>
                  <a:close/>
                  <a:moveTo>
                    <a:pt x="3977" y="9851"/>
                  </a:moveTo>
                  <a:cubicBezTo>
                    <a:pt x="4001" y="9863"/>
                    <a:pt x="4012" y="9887"/>
                    <a:pt x="4036" y="9887"/>
                  </a:cubicBezTo>
                  <a:cubicBezTo>
                    <a:pt x="4024" y="9899"/>
                    <a:pt x="4024" y="9911"/>
                    <a:pt x="4012" y="9922"/>
                  </a:cubicBezTo>
                  <a:cubicBezTo>
                    <a:pt x="4001" y="9946"/>
                    <a:pt x="4001" y="9970"/>
                    <a:pt x="4012" y="9982"/>
                  </a:cubicBezTo>
                  <a:cubicBezTo>
                    <a:pt x="3953" y="10030"/>
                    <a:pt x="3893" y="10077"/>
                    <a:pt x="3846" y="10101"/>
                  </a:cubicBezTo>
                  <a:cubicBezTo>
                    <a:pt x="3881" y="10030"/>
                    <a:pt x="3941" y="9946"/>
                    <a:pt x="3977" y="9851"/>
                  </a:cubicBezTo>
                  <a:close/>
                  <a:moveTo>
                    <a:pt x="14561" y="731"/>
                  </a:moveTo>
                  <a:lnTo>
                    <a:pt x="14561" y="731"/>
                  </a:lnTo>
                  <a:cubicBezTo>
                    <a:pt x="13133" y="3612"/>
                    <a:pt x="11835" y="6565"/>
                    <a:pt x="10680" y="9589"/>
                  </a:cubicBezTo>
                  <a:cubicBezTo>
                    <a:pt x="10382" y="10375"/>
                    <a:pt x="10085" y="11173"/>
                    <a:pt x="9799" y="11982"/>
                  </a:cubicBezTo>
                  <a:cubicBezTo>
                    <a:pt x="9227" y="11137"/>
                    <a:pt x="8608" y="10315"/>
                    <a:pt x="7965" y="9530"/>
                  </a:cubicBezTo>
                  <a:cubicBezTo>
                    <a:pt x="7596" y="9077"/>
                    <a:pt x="7227" y="8660"/>
                    <a:pt x="6834" y="8232"/>
                  </a:cubicBezTo>
                  <a:cubicBezTo>
                    <a:pt x="6453" y="7815"/>
                    <a:pt x="6013" y="7422"/>
                    <a:pt x="5644" y="7005"/>
                  </a:cubicBezTo>
                  <a:cubicBezTo>
                    <a:pt x="5596" y="6970"/>
                    <a:pt x="5572" y="6922"/>
                    <a:pt x="5560" y="6874"/>
                  </a:cubicBezTo>
                  <a:cubicBezTo>
                    <a:pt x="5572" y="6851"/>
                    <a:pt x="5584" y="6827"/>
                    <a:pt x="5596" y="6803"/>
                  </a:cubicBezTo>
                  <a:cubicBezTo>
                    <a:pt x="5632" y="6755"/>
                    <a:pt x="5620" y="6708"/>
                    <a:pt x="5596" y="6684"/>
                  </a:cubicBezTo>
                  <a:lnTo>
                    <a:pt x="5632" y="6648"/>
                  </a:lnTo>
                  <a:cubicBezTo>
                    <a:pt x="5751" y="6565"/>
                    <a:pt x="5882" y="6493"/>
                    <a:pt x="6001" y="6398"/>
                  </a:cubicBezTo>
                  <a:cubicBezTo>
                    <a:pt x="6251" y="6220"/>
                    <a:pt x="6525" y="6053"/>
                    <a:pt x="6775" y="5874"/>
                  </a:cubicBezTo>
                  <a:cubicBezTo>
                    <a:pt x="7299" y="5541"/>
                    <a:pt x="7834" y="5184"/>
                    <a:pt x="8358" y="4838"/>
                  </a:cubicBezTo>
                  <a:cubicBezTo>
                    <a:pt x="9394" y="4148"/>
                    <a:pt x="10442" y="3457"/>
                    <a:pt x="11478" y="2767"/>
                  </a:cubicBezTo>
                  <a:cubicBezTo>
                    <a:pt x="12502" y="2088"/>
                    <a:pt x="13537" y="1398"/>
                    <a:pt x="14561" y="731"/>
                  </a:cubicBezTo>
                  <a:close/>
                  <a:moveTo>
                    <a:pt x="14737" y="1"/>
                  </a:moveTo>
                  <a:cubicBezTo>
                    <a:pt x="14727" y="1"/>
                    <a:pt x="14716" y="2"/>
                    <a:pt x="14704" y="5"/>
                  </a:cubicBezTo>
                  <a:cubicBezTo>
                    <a:pt x="10930" y="576"/>
                    <a:pt x="7144" y="1171"/>
                    <a:pt x="3369" y="1790"/>
                  </a:cubicBezTo>
                  <a:cubicBezTo>
                    <a:pt x="2298" y="1969"/>
                    <a:pt x="1226" y="2124"/>
                    <a:pt x="155" y="2302"/>
                  </a:cubicBezTo>
                  <a:cubicBezTo>
                    <a:pt x="48" y="2326"/>
                    <a:pt x="0" y="2481"/>
                    <a:pt x="95" y="2564"/>
                  </a:cubicBezTo>
                  <a:cubicBezTo>
                    <a:pt x="1476" y="3600"/>
                    <a:pt x="2786" y="4707"/>
                    <a:pt x="4072" y="5839"/>
                  </a:cubicBezTo>
                  <a:cubicBezTo>
                    <a:pt x="4036" y="5910"/>
                    <a:pt x="4024" y="5981"/>
                    <a:pt x="4012" y="6053"/>
                  </a:cubicBezTo>
                  <a:cubicBezTo>
                    <a:pt x="3905" y="6589"/>
                    <a:pt x="3798" y="7148"/>
                    <a:pt x="3703" y="7684"/>
                  </a:cubicBezTo>
                  <a:lnTo>
                    <a:pt x="3119" y="10673"/>
                  </a:lnTo>
                  <a:cubicBezTo>
                    <a:pt x="3084" y="10720"/>
                    <a:pt x="3084" y="10756"/>
                    <a:pt x="3084" y="10803"/>
                  </a:cubicBezTo>
                  <a:cubicBezTo>
                    <a:pt x="3072" y="10851"/>
                    <a:pt x="3072" y="10875"/>
                    <a:pt x="3060" y="10923"/>
                  </a:cubicBezTo>
                  <a:cubicBezTo>
                    <a:pt x="3036" y="11033"/>
                    <a:pt x="3127" y="11117"/>
                    <a:pt x="3212" y="11117"/>
                  </a:cubicBezTo>
                  <a:cubicBezTo>
                    <a:pt x="3255" y="11117"/>
                    <a:pt x="3298" y="11094"/>
                    <a:pt x="3322" y="11042"/>
                  </a:cubicBezTo>
                  <a:cubicBezTo>
                    <a:pt x="3381" y="10958"/>
                    <a:pt x="3429" y="10851"/>
                    <a:pt x="3477" y="10756"/>
                  </a:cubicBezTo>
                  <a:cubicBezTo>
                    <a:pt x="4489" y="10006"/>
                    <a:pt x="5513" y="9232"/>
                    <a:pt x="6525" y="8470"/>
                  </a:cubicBezTo>
                  <a:cubicBezTo>
                    <a:pt x="6537" y="8458"/>
                    <a:pt x="6560" y="8458"/>
                    <a:pt x="6560" y="8434"/>
                  </a:cubicBezTo>
                  <a:cubicBezTo>
                    <a:pt x="6775" y="8672"/>
                    <a:pt x="7001" y="8910"/>
                    <a:pt x="7215" y="9172"/>
                  </a:cubicBezTo>
                  <a:cubicBezTo>
                    <a:pt x="8108" y="10196"/>
                    <a:pt x="8918" y="11268"/>
                    <a:pt x="9668" y="12399"/>
                  </a:cubicBezTo>
                  <a:cubicBezTo>
                    <a:pt x="9699" y="12446"/>
                    <a:pt x="9746" y="12467"/>
                    <a:pt x="9792" y="12467"/>
                  </a:cubicBezTo>
                  <a:cubicBezTo>
                    <a:pt x="9851" y="12467"/>
                    <a:pt x="9910" y="12430"/>
                    <a:pt x="9930" y="12363"/>
                  </a:cubicBezTo>
                  <a:cubicBezTo>
                    <a:pt x="11049" y="9232"/>
                    <a:pt x="12299" y="6136"/>
                    <a:pt x="13692" y="3100"/>
                  </a:cubicBezTo>
                  <a:cubicBezTo>
                    <a:pt x="14097" y="2231"/>
                    <a:pt x="14502" y="1374"/>
                    <a:pt x="14919" y="516"/>
                  </a:cubicBezTo>
                  <a:cubicBezTo>
                    <a:pt x="14930" y="493"/>
                    <a:pt x="14930" y="481"/>
                    <a:pt x="14930" y="445"/>
                  </a:cubicBezTo>
                  <a:lnTo>
                    <a:pt x="14942" y="433"/>
                  </a:lnTo>
                  <a:cubicBezTo>
                    <a:pt x="15061" y="338"/>
                    <a:pt x="15002" y="159"/>
                    <a:pt x="14883" y="147"/>
                  </a:cubicBezTo>
                  <a:cubicBezTo>
                    <a:pt x="14872" y="84"/>
                    <a:pt x="14824" y="1"/>
                    <a:pt x="14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066325" y="1485150"/>
              <a:ext cx="43150" cy="63575"/>
            </a:xfrm>
            <a:custGeom>
              <a:rect b="b" l="l" r="r" t="t"/>
              <a:pathLst>
                <a:path extrusionOk="0" h="2543" w="1726">
                  <a:moveTo>
                    <a:pt x="102" y="1"/>
                  </a:moveTo>
                  <a:cubicBezTo>
                    <a:pt x="49" y="1"/>
                    <a:pt x="1" y="57"/>
                    <a:pt x="34" y="107"/>
                  </a:cubicBezTo>
                  <a:cubicBezTo>
                    <a:pt x="594" y="869"/>
                    <a:pt x="1106" y="1667"/>
                    <a:pt x="1558" y="2500"/>
                  </a:cubicBezTo>
                  <a:cubicBezTo>
                    <a:pt x="1573" y="2530"/>
                    <a:pt x="1597" y="2543"/>
                    <a:pt x="1620" y="2543"/>
                  </a:cubicBezTo>
                  <a:cubicBezTo>
                    <a:pt x="1672" y="2543"/>
                    <a:pt x="1725" y="2486"/>
                    <a:pt x="1701" y="2429"/>
                  </a:cubicBezTo>
                  <a:cubicBezTo>
                    <a:pt x="1248" y="1607"/>
                    <a:pt x="736" y="809"/>
                    <a:pt x="165" y="36"/>
                  </a:cubicBezTo>
                  <a:cubicBezTo>
                    <a:pt x="147" y="11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4090425" y="1493325"/>
              <a:ext cx="27325" cy="38400"/>
            </a:xfrm>
            <a:custGeom>
              <a:rect b="b" l="l" r="r" t="t"/>
              <a:pathLst>
                <a:path extrusionOk="0" h="1536" w="1093">
                  <a:moveTo>
                    <a:pt x="114" y="0"/>
                  </a:moveTo>
                  <a:cubicBezTo>
                    <a:pt x="62" y="0"/>
                    <a:pt x="1" y="51"/>
                    <a:pt x="34" y="101"/>
                  </a:cubicBezTo>
                  <a:cubicBezTo>
                    <a:pt x="332" y="566"/>
                    <a:pt x="630" y="1030"/>
                    <a:pt x="927" y="1506"/>
                  </a:cubicBezTo>
                  <a:cubicBezTo>
                    <a:pt x="941" y="1527"/>
                    <a:pt x="962" y="1536"/>
                    <a:pt x="984" y="1536"/>
                  </a:cubicBezTo>
                  <a:cubicBezTo>
                    <a:pt x="1036" y="1536"/>
                    <a:pt x="1092" y="1485"/>
                    <a:pt x="1058" y="1435"/>
                  </a:cubicBezTo>
                  <a:cubicBezTo>
                    <a:pt x="749" y="959"/>
                    <a:pt x="463" y="494"/>
                    <a:pt x="165" y="30"/>
                  </a:cubicBezTo>
                  <a:cubicBezTo>
                    <a:pt x="155" y="9"/>
                    <a:pt x="135" y="0"/>
                    <a:pt x="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4106250" y="1495975"/>
              <a:ext cx="15700" cy="18000"/>
            </a:xfrm>
            <a:custGeom>
              <a:rect b="b" l="l" r="r" t="t"/>
              <a:pathLst>
                <a:path extrusionOk="0" h="720" w="628">
                  <a:moveTo>
                    <a:pt x="113" y="0"/>
                  </a:moveTo>
                  <a:cubicBezTo>
                    <a:pt x="53" y="0"/>
                    <a:pt x="1" y="68"/>
                    <a:pt x="56" y="115"/>
                  </a:cubicBezTo>
                  <a:cubicBezTo>
                    <a:pt x="235" y="281"/>
                    <a:pt x="366" y="472"/>
                    <a:pt x="473" y="686"/>
                  </a:cubicBezTo>
                  <a:cubicBezTo>
                    <a:pt x="481" y="703"/>
                    <a:pt x="514" y="720"/>
                    <a:pt x="544" y="720"/>
                  </a:cubicBezTo>
                  <a:cubicBezTo>
                    <a:pt x="557" y="720"/>
                    <a:pt x="570" y="717"/>
                    <a:pt x="580" y="710"/>
                  </a:cubicBezTo>
                  <a:cubicBezTo>
                    <a:pt x="604" y="698"/>
                    <a:pt x="628" y="650"/>
                    <a:pt x="604" y="615"/>
                  </a:cubicBezTo>
                  <a:cubicBezTo>
                    <a:pt x="485" y="388"/>
                    <a:pt x="342" y="198"/>
                    <a:pt x="163" y="19"/>
                  </a:cubicBezTo>
                  <a:cubicBezTo>
                    <a:pt x="147" y="6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4118350" y="1490675"/>
              <a:ext cx="9550" cy="11850"/>
            </a:xfrm>
            <a:custGeom>
              <a:rect b="b" l="l" r="r" t="t"/>
              <a:pathLst>
                <a:path extrusionOk="0" h="474" w="382">
                  <a:moveTo>
                    <a:pt x="86" y="0"/>
                  </a:moveTo>
                  <a:cubicBezTo>
                    <a:pt x="74" y="0"/>
                    <a:pt x="61" y="2"/>
                    <a:pt x="49" y="5"/>
                  </a:cubicBezTo>
                  <a:cubicBezTo>
                    <a:pt x="25" y="17"/>
                    <a:pt x="1" y="77"/>
                    <a:pt x="25" y="112"/>
                  </a:cubicBezTo>
                  <a:cubicBezTo>
                    <a:pt x="96" y="207"/>
                    <a:pt x="156" y="315"/>
                    <a:pt x="227" y="434"/>
                  </a:cubicBezTo>
                  <a:cubicBezTo>
                    <a:pt x="236" y="460"/>
                    <a:pt x="265" y="474"/>
                    <a:pt x="299" y="474"/>
                  </a:cubicBezTo>
                  <a:cubicBezTo>
                    <a:pt x="310" y="474"/>
                    <a:pt x="322" y="472"/>
                    <a:pt x="334" y="469"/>
                  </a:cubicBezTo>
                  <a:cubicBezTo>
                    <a:pt x="358" y="446"/>
                    <a:pt x="382" y="386"/>
                    <a:pt x="358" y="362"/>
                  </a:cubicBezTo>
                  <a:cubicBezTo>
                    <a:pt x="287" y="243"/>
                    <a:pt x="227" y="136"/>
                    <a:pt x="156" y="29"/>
                  </a:cubicBezTo>
                  <a:cubicBezTo>
                    <a:pt x="147" y="11"/>
                    <a:pt x="119" y="0"/>
                    <a:pt x="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4125500" y="1473125"/>
              <a:ext cx="9250" cy="11850"/>
            </a:xfrm>
            <a:custGeom>
              <a:rect b="b" l="l" r="r" t="t"/>
              <a:pathLst>
                <a:path extrusionOk="0" h="474" w="370">
                  <a:moveTo>
                    <a:pt x="72" y="0"/>
                  </a:moveTo>
                  <a:cubicBezTo>
                    <a:pt x="62" y="0"/>
                    <a:pt x="54" y="2"/>
                    <a:pt x="48" y="5"/>
                  </a:cubicBezTo>
                  <a:cubicBezTo>
                    <a:pt x="13" y="17"/>
                    <a:pt x="1" y="64"/>
                    <a:pt x="13" y="112"/>
                  </a:cubicBezTo>
                  <a:cubicBezTo>
                    <a:pt x="84" y="219"/>
                    <a:pt x="155" y="338"/>
                    <a:pt x="227" y="433"/>
                  </a:cubicBezTo>
                  <a:cubicBezTo>
                    <a:pt x="236" y="460"/>
                    <a:pt x="272" y="473"/>
                    <a:pt x="304" y="473"/>
                  </a:cubicBezTo>
                  <a:cubicBezTo>
                    <a:pt x="315" y="473"/>
                    <a:pt x="325" y="472"/>
                    <a:pt x="334" y="469"/>
                  </a:cubicBezTo>
                  <a:cubicBezTo>
                    <a:pt x="358" y="445"/>
                    <a:pt x="370" y="409"/>
                    <a:pt x="358" y="362"/>
                  </a:cubicBezTo>
                  <a:cubicBezTo>
                    <a:pt x="286" y="243"/>
                    <a:pt x="215" y="136"/>
                    <a:pt x="155" y="40"/>
                  </a:cubicBezTo>
                  <a:cubicBezTo>
                    <a:pt x="138" y="14"/>
                    <a:pt x="100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113375" y="1431700"/>
              <a:ext cx="30000" cy="40000"/>
            </a:xfrm>
            <a:custGeom>
              <a:rect b="b" l="l" r="r" t="t"/>
              <a:pathLst>
                <a:path extrusionOk="0" h="1600" w="1200">
                  <a:moveTo>
                    <a:pt x="90" y="0"/>
                  </a:moveTo>
                  <a:cubicBezTo>
                    <a:pt x="42" y="0"/>
                    <a:pt x="1" y="73"/>
                    <a:pt x="45" y="126"/>
                  </a:cubicBezTo>
                  <a:cubicBezTo>
                    <a:pt x="426" y="566"/>
                    <a:pt x="748" y="1042"/>
                    <a:pt x="1033" y="1554"/>
                  </a:cubicBezTo>
                  <a:cubicBezTo>
                    <a:pt x="1049" y="1586"/>
                    <a:pt x="1074" y="1599"/>
                    <a:pt x="1099" y="1599"/>
                  </a:cubicBezTo>
                  <a:cubicBezTo>
                    <a:pt x="1150" y="1599"/>
                    <a:pt x="1200" y="1547"/>
                    <a:pt x="1176" y="1483"/>
                  </a:cubicBezTo>
                  <a:cubicBezTo>
                    <a:pt x="879" y="959"/>
                    <a:pt x="533" y="471"/>
                    <a:pt x="140" y="30"/>
                  </a:cubicBezTo>
                  <a:cubicBezTo>
                    <a:pt x="125" y="9"/>
                    <a:pt x="107" y="0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4138600" y="1441125"/>
              <a:ext cx="13725" cy="18250"/>
            </a:xfrm>
            <a:custGeom>
              <a:rect b="b" l="l" r="r" t="t"/>
              <a:pathLst>
                <a:path extrusionOk="0" h="730" w="549">
                  <a:moveTo>
                    <a:pt x="77" y="1"/>
                  </a:moveTo>
                  <a:cubicBezTo>
                    <a:pt x="64" y="1"/>
                    <a:pt x="50" y="4"/>
                    <a:pt x="36" y="11"/>
                  </a:cubicBezTo>
                  <a:cubicBezTo>
                    <a:pt x="12" y="23"/>
                    <a:pt x="1" y="82"/>
                    <a:pt x="12" y="106"/>
                  </a:cubicBezTo>
                  <a:cubicBezTo>
                    <a:pt x="143" y="308"/>
                    <a:pt x="262" y="499"/>
                    <a:pt x="393" y="689"/>
                  </a:cubicBezTo>
                  <a:cubicBezTo>
                    <a:pt x="411" y="716"/>
                    <a:pt x="436" y="729"/>
                    <a:pt x="467" y="729"/>
                  </a:cubicBezTo>
                  <a:cubicBezTo>
                    <a:pt x="478" y="729"/>
                    <a:pt x="489" y="728"/>
                    <a:pt x="501" y="725"/>
                  </a:cubicBezTo>
                  <a:cubicBezTo>
                    <a:pt x="536" y="701"/>
                    <a:pt x="548" y="642"/>
                    <a:pt x="536" y="618"/>
                  </a:cubicBezTo>
                  <a:cubicBezTo>
                    <a:pt x="417" y="427"/>
                    <a:pt x="286" y="225"/>
                    <a:pt x="143" y="34"/>
                  </a:cubicBezTo>
                  <a:cubicBezTo>
                    <a:pt x="135" y="18"/>
                    <a:pt x="109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4146625" y="1427725"/>
              <a:ext cx="11950" cy="15575"/>
            </a:xfrm>
            <a:custGeom>
              <a:rect b="b" l="l" r="r" t="t"/>
              <a:pathLst>
                <a:path extrusionOk="0" h="623" w="478">
                  <a:moveTo>
                    <a:pt x="90" y="1"/>
                  </a:moveTo>
                  <a:cubicBezTo>
                    <a:pt x="76" y="1"/>
                    <a:pt x="63" y="4"/>
                    <a:pt x="49" y="11"/>
                  </a:cubicBezTo>
                  <a:cubicBezTo>
                    <a:pt x="13" y="23"/>
                    <a:pt x="1" y="82"/>
                    <a:pt x="13" y="106"/>
                  </a:cubicBezTo>
                  <a:cubicBezTo>
                    <a:pt x="120" y="273"/>
                    <a:pt x="227" y="428"/>
                    <a:pt x="334" y="582"/>
                  </a:cubicBezTo>
                  <a:cubicBezTo>
                    <a:pt x="343" y="609"/>
                    <a:pt x="372" y="623"/>
                    <a:pt x="401" y="623"/>
                  </a:cubicBezTo>
                  <a:cubicBezTo>
                    <a:pt x="411" y="623"/>
                    <a:pt x="421" y="621"/>
                    <a:pt x="430" y="618"/>
                  </a:cubicBezTo>
                  <a:cubicBezTo>
                    <a:pt x="465" y="594"/>
                    <a:pt x="477" y="535"/>
                    <a:pt x="465" y="511"/>
                  </a:cubicBezTo>
                  <a:cubicBezTo>
                    <a:pt x="358" y="368"/>
                    <a:pt x="263" y="201"/>
                    <a:pt x="156" y="35"/>
                  </a:cubicBezTo>
                  <a:cubicBezTo>
                    <a:pt x="147" y="18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4152000" y="1412100"/>
              <a:ext cx="11925" cy="14500"/>
            </a:xfrm>
            <a:custGeom>
              <a:rect b="b" l="l" r="r" t="t"/>
              <a:pathLst>
                <a:path extrusionOk="0" h="580" w="477">
                  <a:moveTo>
                    <a:pt x="71" y="0"/>
                  </a:moveTo>
                  <a:cubicBezTo>
                    <a:pt x="62" y="0"/>
                    <a:pt x="54" y="2"/>
                    <a:pt x="48" y="5"/>
                  </a:cubicBezTo>
                  <a:cubicBezTo>
                    <a:pt x="12" y="41"/>
                    <a:pt x="0" y="64"/>
                    <a:pt x="12" y="112"/>
                  </a:cubicBezTo>
                  <a:cubicBezTo>
                    <a:pt x="96" y="279"/>
                    <a:pt x="203" y="422"/>
                    <a:pt x="346" y="553"/>
                  </a:cubicBezTo>
                  <a:cubicBezTo>
                    <a:pt x="357" y="570"/>
                    <a:pt x="375" y="579"/>
                    <a:pt x="393" y="579"/>
                  </a:cubicBezTo>
                  <a:cubicBezTo>
                    <a:pt x="411" y="579"/>
                    <a:pt x="429" y="570"/>
                    <a:pt x="441" y="553"/>
                  </a:cubicBezTo>
                  <a:cubicBezTo>
                    <a:pt x="477" y="529"/>
                    <a:pt x="477" y="481"/>
                    <a:pt x="441" y="457"/>
                  </a:cubicBezTo>
                  <a:cubicBezTo>
                    <a:pt x="417" y="410"/>
                    <a:pt x="381" y="374"/>
                    <a:pt x="357" y="350"/>
                  </a:cubicBezTo>
                  <a:lnTo>
                    <a:pt x="310" y="302"/>
                  </a:lnTo>
                  <a:cubicBezTo>
                    <a:pt x="310" y="291"/>
                    <a:pt x="298" y="291"/>
                    <a:pt x="298" y="279"/>
                  </a:cubicBezTo>
                  <a:lnTo>
                    <a:pt x="286" y="255"/>
                  </a:lnTo>
                  <a:cubicBezTo>
                    <a:pt x="227" y="183"/>
                    <a:pt x="179" y="112"/>
                    <a:pt x="143" y="41"/>
                  </a:cubicBezTo>
                  <a:cubicBezTo>
                    <a:pt x="134" y="14"/>
                    <a:pt x="99" y="0"/>
                    <a:pt x="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4162425" y="1404175"/>
              <a:ext cx="8650" cy="7750"/>
            </a:xfrm>
            <a:custGeom>
              <a:rect b="b" l="l" r="r" t="t"/>
              <a:pathLst>
                <a:path extrusionOk="0" h="310" w="346">
                  <a:moveTo>
                    <a:pt x="83" y="0"/>
                  </a:moveTo>
                  <a:cubicBezTo>
                    <a:pt x="71" y="0"/>
                    <a:pt x="48" y="12"/>
                    <a:pt x="24" y="12"/>
                  </a:cubicBezTo>
                  <a:cubicBezTo>
                    <a:pt x="12" y="24"/>
                    <a:pt x="0" y="36"/>
                    <a:pt x="12" y="72"/>
                  </a:cubicBezTo>
                  <a:cubicBezTo>
                    <a:pt x="12" y="84"/>
                    <a:pt x="24" y="119"/>
                    <a:pt x="24" y="131"/>
                  </a:cubicBezTo>
                  <a:lnTo>
                    <a:pt x="191" y="298"/>
                  </a:lnTo>
                  <a:cubicBezTo>
                    <a:pt x="202" y="310"/>
                    <a:pt x="214" y="310"/>
                    <a:pt x="250" y="310"/>
                  </a:cubicBezTo>
                  <a:cubicBezTo>
                    <a:pt x="262" y="310"/>
                    <a:pt x="298" y="298"/>
                    <a:pt x="310" y="298"/>
                  </a:cubicBezTo>
                  <a:cubicBezTo>
                    <a:pt x="321" y="274"/>
                    <a:pt x="345" y="262"/>
                    <a:pt x="321" y="238"/>
                  </a:cubicBezTo>
                  <a:cubicBezTo>
                    <a:pt x="321" y="215"/>
                    <a:pt x="310" y="191"/>
                    <a:pt x="310" y="179"/>
                  </a:cubicBezTo>
                  <a:cubicBezTo>
                    <a:pt x="250" y="119"/>
                    <a:pt x="191" y="72"/>
                    <a:pt x="143" y="12"/>
                  </a:cubicBezTo>
                  <a:cubicBezTo>
                    <a:pt x="131" y="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170450" y="1382600"/>
              <a:ext cx="11025" cy="11550"/>
            </a:xfrm>
            <a:custGeom>
              <a:rect b="b" l="l" r="r" t="t"/>
              <a:pathLst>
                <a:path extrusionOk="0" h="462" w="441">
                  <a:moveTo>
                    <a:pt x="85" y="0"/>
                  </a:moveTo>
                  <a:cubicBezTo>
                    <a:pt x="66" y="0"/>
                    <a:pt x="48" y="6"/>
                    <a:pt x="36" y="18"/>
                  </a:cubicBezTo>
                  <a:cubicBezTo>
                    <a:pt x="0" y="54"/>
                    <a:pt x="0" y="101"/>
                    <a:pt x="36" y="125"/>
                  </a:cubicBezTo>
                  <a:lnTo>
                    <a:pt x="298" y="435"/>
                  </a:lnTo>
                  <a:cubicBezTo>
                    <a:pt x="316" y="453"/>
                    <a:pt x="334" y="462"/>
                    <a:pt x="352" y="462"/>
                  </a:cubicBezTo>
                  <a:cubicBezTo>
                    <a:pt x="370" y="462"/>
                    <a:pt x="387" y="453"/>
                    <a:pt x="405" y="435"/>
                  </a:cubicBezTo>
                  <a:cubicBezTo>
                    <a:pt x="441" y="411"/>
                    <a:pt x="441" y="363"/>
                    <a:pt x="405" y="339"/>
                  </a:cubicBezTo>
                  <a:lnTo>
                    <a:pt x="143" y="18"/>
                  </a:lnTo>
                  <a:cubicBezTo>
                    <a:pt x="125" y="6"/>
                    <a:pt x="105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3914475" y="1357075"/>
              <a:ext cx="53175" cy="46525"/>
            </a:xfrm>
            <a:custGeom>
              <a:rect b="b" l="l" r="r" t="t"/>
              <a:pathLst>
                <a:path extrusionOk="0" h="1861" w="2127">
                  <a:moveTo>
                    <a:pt x="103" y="1"/>
                  </a:moveTo>
                  <a:cubicBezTo>
                    <a:pt x="40" y="1"/>
                    <a:pt x="0" y="106"/>
                    <a:pt x="60" y="146"/>
                  </a:cubicBezTo>
                  <a:cubicBezTo>
                    <a:pt x="738" y="670"/>
                    <a:pt x="1369" y="1241"/>
                    <a:pt x="1965" y="1837"/>
                  </a:cubicBezTo>
                  <a:cubicBezTo>
                    <a:pt x="1984" y="1853"/>
                    <a:pt x="2004" y="1860"/>
                    <a:pt x="2022" y="1860"/>
                  </a:cubicBezTo>
                  <a:cubicBezTo>
                    <a:pt x="2083" y="1860"/>
                    <a:pt x="2127" y="1784"/>
                    <a:pt x="2072" y="1730"/>
                  </a:cubicBezTo>
                  <a:cubicBezTo>
                    <a:pt x="1465" y="1122"/>
                    <a:pt x="822" y="539"/>
                    <a:pt x="143" y="15"/>
                  </a:cubicBezTo>
                  <a:cubicBezTo>
                    <a:pt x="129" y="5"/>
                    <a:pt x="115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949600" y="1360350"/>
              <a:ext cx="17575" cy="15650"/>
            </a:xfrm>
            <a:custGeom>
              <a:rect b="b" l="l" r="r" t="t"/>
              <a:pathLst>
                <a:path extrusionOk="0" h="626" w="703">
                  <a:moveTo>
                    <a:pt x="82" y="0"/>
                  </a:moveTo>
                  <a:cubicBezTo>
                    <a:pt x="63" y="0"/>
                    <a:pt x="42" y="9"/>
                    <a:pt x="24" y="27"/>
                  </a:cubicBezTo>
                  <a:cubicBezTo>
                    <a:pt x="0" y="51"/>
                    <a:pt x="0" y="98"/>
                    <a:pt x="24" y="122"/>
                  </a:cubicBezTo>
                  <a:cubicBezTo>
                    <a:pt x="202" y="289"/>
                    <a:pt x="381" y="444"/>
                    <a:pt x="560" y="598"/>
                  </a:cubicBezTo>
                  <a:cubicBezTo>
                    <a:pt x="577" y="616"/>
                    <a:pt x="598" y="625"/>
                    <a:pt x="618" y="625"/>
                  </a:cubicBezTo>
                  <a:cubicBezTo>
                    <a:pt x="637" y="625"/>
                    <a:pt x="655" y="616"/>
                    <a:pt x="667" y="598"/>
                  </a:cubicBezTo>
                  <a:cubicBezTo>
                    <a:pt x="703" y="575"/>
                    <a:pt x="703" y="527"/>
                    <a:pt x="667" y="503"/>
                  </a:cubicBezTo>
                  <a:cubicBezTo>
                    <a:pt x="488" y="337"/>
                    <a:pt x="310" y="182"/>
                    <a:pt x="131" y="27"/>
                  </a:cubicBezTo>
                  <a:cubicBezTo>
                    <a:pt x="119" y="9"/>
                    <a:pt x="101" y="0"/>
                    <a:pt x="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3971625" y="1365475"/>
              <a:ext cx="8950" cy="7775"/>
            </a:xfrm>
            <a:custGeom>
              <a:rect b="b" l="l" r="r" t="t"/>
              <a:pathLst>
                <a:path extrusionOk="0" h="311" w="358">
                  <a:moveTo>
                    <a:pt x="60" y="1"/>
                  </a:moveTo>
                  <a:cubicBezTo>
                    <a:pt x="36" y="1"/>
                    <a:pt x="24" y="12"/>
                    <a:pt x="12" y="24"/>
                  </a:cubicBezTo>
                  <a:cubicBezTo>
                    <a:pt x="0" y="36"/>
                    <a:pt x="0" y="72"/>
                    <a:pt x="0" y="84"/>
                  </a:cubicBezTo>
                  <a:cubicBezTo>
                    <a:pt x="0" y="96"/>
                    <a:pt x="12" y="108"/>
                    <a:pt x="24" y="132"/>
                  </a:cubicBezTo>
                  <a:cubicBezTo>
                    <a:pt x="95" y="191"/>
                    <a:pt x="179" y="239"/>
                    <a:pt x="238" y="298"/>
                  </a:cubicBezTo>
                  <a:cubicBezTo>
                    <a:pt x="250" y="310"/>
                    <a:pt x="274" y="310"/>
                    <a:pt x="298" y="310"/>
                  </a:cubicBezTo>
                  <a:cubicBezTo>
                    <a:pt x="310" y="310"/>
                    <a:pt x="322" y="298"/>
                    <a:pt x="333" y="274"/>
                  </a:cubicBezTo>
                  <a:cubicBezTo>
                    <a:pt x="357" y="262"/>
                    <a:pt x="357" y="239"/>
                    <a:pt x="357" y="215"/>
                  </a:cubicBezTo>
                  <a:cubicBezTo>
                    <a:pt x="357" y="203"/>
                    <a:pt x="333" y="191"/>
                    <a:pt x="322" y="179"/>
                  </a:cubicBezTo>
                  <a:cubicBezTo>
                    <a:pt x="250" y="108"/>
                    <a:pt x="167" y="72"/>
                    <a:pt x="119" y="12"/>
                  </a:cubicBezTo>
                  <a:cubicBezTo>
                    <a:pt x="95" y="1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984125" y="1358475"/>
              <a:ext cx="10725" cy="11950"/>
            </a:xfrm>
            <a:custGeom>
              <a:rect b="b" l="l" r="r" t="t"/>
              <a:pathLst>
                <a:path extrusionOk="0" h="478" w="429">
                  <a:moveTo>
                    <a:pt x="84" y="1"/>
                  </a:moveTo>
                  <a:cubicBezTo>
                    <a:pt x="66" y="1"/>
                    <a:pt x="48" y="7"/>
                    <a:pt x="36" y="19"/>
                  </a:cubicBezTo>
                  <a:cubicBezTo>
                    <a:pt x="0" y="54"/>
                    <a:pt x="0" y="102"/>
                    <a:pt x="36" y="126"/>
                  </a:cubicBezTo>
                  <a:cubicBezTo>
                    <a:pt x="119" y="245"/>
                    <a:pt x="214" y="352"/>
                    <a:pt x="298" y="459"/>
                  </a:cubicBezTo>
                  <a:cubicBezTo>
                    <a:pt x="316" y="471"/>
                    <a:pt x="334" y="477"/>
                    <a:pt x="351" y="477"/>
                  </a:cubicBezTo>
                  <a:cubicBezTo>
                    <a:pt x="369" y="477"/>
                    <a:pt x="387" y="471"/>
                    <a:pt x="405" y="459"/>
                  </a:cubicBezTo>
                  <a:cubicBezTo>
                    <a:pt x="429" y="423"/>
                    <a:pt x="429" y="376"/>
                    <a:pt x="405" y="352"/>
                  </a:cubicBezTo>
                  <a:cubicBezTo>
                    <a:pt x="310" y="245"/>
                    <a:pt x="226" y="138"/>
                    <a:pt x="131" y="19"/>
                  </a:cubicBezTo>
                  <a:cubicBezTo>
                    <a:pt x="119" y="7"/>
                    <a:pt x="10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4001975" y="1349550"/>
              <a:ext cx="24375" cy="24725"/>
            </a:xfrm>
            <a:custGeom>
              <a:rect b="b" l="l" r="r" t="t"/>
              <a:pathLst>
                <a:path extrusionOk="0" h="989" w="975">
                  <a:moveTo>
                    <a:pt x="84" y="1"/>
                  </a:moveTo>
                  <a:cubicBezTo>
                    <a:pt x="66" y="1"/>
                    <a:pt x="48" y="7"/>
                    <a:pt x="36" y="18"/>
                  </a:cubicBezTo>
                  <a:cubicBezTo>
                    <a:pt x="1" y="54"/>
                    <a:pt x="1" y="90"/>
                    <a:pt x="36" y="126"/>
                  </a:cubicBezTo>
                  <a:cubicBezTo>
                    <a:pt x="310" y="364"/>
                    <a:pt x="584" y="649"/>
                    <a:pt x="810" y="959"/>
                  </a:cubicBezTo>
                  <a:cubicBezTo>
                    <a:pt x="828" y="980"/>
                    <a:pt x="850" y="989"/>
                    <a:pt x="872" y="989"/>
                  </a:cubicBezTo>
                  <a:cubicBezTo>
                    <a:pt x="925" y="989"/>
                    <a:pt x="975" y="938"/>
                    <a:pt x="941" y="888"/>
                  </a:cubicBezTo>
                  <a:cubicBezTo>
                    <a:pt x="715" y="554"/>
                    <a:pt x="453" y="257"/>
                    <a:pt x="132" y="18"/>
                  </a:cubicBezTo>
                  <a:cubicBezTo>
                    <a:pt x="120" y="7"/>
                    <a:pt x="102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4020125" y="1347250"/>
              <a:ext cx="14625" cy="15675"/>
            </a:xfrm>
            <a:custGeom>
              <a:rect b="b" l="l" r="r" t="t"/>
              <a:pathLst>
                <a:path extrusionOk="0" h="627" w="585">
                  <a:moveTo>
                    <a:pt x="91" y="0"/>
                  </a:moveTo>
                  <a:cubicBezTo>
                    <a:pt x="64" y="0"/>
                    <a:pt x="33" y="22"/>
                    <a:pt x="25" y="39"/>
                  </a:cubicBezTo>
                  <a:cubicBezTo>
                    <a:pt x="1" y="51"/>
                    <a:pt x="25" y="87"/>
                    <a:pt x="48" y="134"/>
                  </a:cubicBezTo>
                  <a:lnTo>
                    <a:pt x="60" y="146"/>
                  </a:lnTo>
                  <a:lnTo>
                    <a:pt x="96" y="170"/>
                  </a:lnTo>
                  <a:cubicBezTo>
                    <a:pt x="108" y="182"/>
                    <a:pt x="144" y="206"/>
                    <a:pt x="156" y="218"/>
                  </a:cubicBezTo>
                  <a:cubicBezTo>
                    <a:pt x="203" y="241"/>
                    <a:pt x="227" y="289"/>
                    <a:pt x="263" y="337"/>
                  </a:cubicBezTo>
                  <a:cubicBezTo>
                    <a:pt x="322" y="408"/>
                    <a:pt x="382" y="491"/>
                    <a:pt x="441" y="587"/>
                  </a:cubicBezTo>
                  <a:cubicBezTo>
                    <a:pt x="450" y="613"/>
                    <a:pt x="486" y="627"/>
                    <a:pt x="513" y="627"/>
                  </a:cubicBezTo>
                  <a:cubicBezTo>
                    <a:pt x="522" y="627"/>
                    <a:pt x="531" y="625"/>
                    <a:pt x="537" y="622"/>
                  </a:cubicBezTo>
                  <a:cubicBezTo>
                    <a:pt x="572" y="610"/>
                    <a:pt x="584" y="539"/>
                    <a:pt x="572" y="515"/>
                  </a:cubicBezTo>
                  <a:cubicBezTo>
                    <a:pt x="453" y="325"/>
                    <a:pt x="298" y="146"/>
                    <a:pt x="120" y="15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4038875" y="1345450"/>
              <a:ext cx="10750" cy="11575"/>
            </a:xfrm>
            <a:custGeom>
              <a:rect b="b" l="l" r="r" t="t"/>
              <a:pathLst>
                <a:path extrusionOk="0" h="463" w="430">
                  <a:moveTo>
                    <a:pt x="83" y="1"/>
                  </a:moveTo>
                  <a:cubicBezTo>
                    <a:pt x="63" y="1"/>
                    <a:pt x="43" y="10"/>
                    <a:pt x="25" y="28"/>
                  </a:cubicBezTo>
                  <a:cubicBezTo>
                    <a:pt x="1" y="51"/>
                    <a:pt x="1" y="99"/>
                    <a:pt x="25" y="123"/>
                  </a:cubicBezTo>
                  <a:lnTo>
                    <a:pt x="299" y="444"/>
                  </a:lnTo>
                  <a:cubicBezTo>
                    <a:pt x="310" y="456"/>
                    <a:pt x="328" y="462"/>
                    <a:pt x="348" y="462"/>
                  </a:cubicBezTo>
                  <a:cubicBezTo>
                    <a:pt x="367" y="462"/>
                    <a:pt x="388" y="456"/>
                    <a:pt x="406" y="444"/>
                  </a:cubicBezTo>
                  <a:cubicBezTo>
                    <a:pt x="430" y="409"/>
                    <a:pt x="430" y="361"/>
                    <a:pt x="406" y="337"/>
                  </a:cubicBezTo>
                  <a:lnTo>
                    <a:pt x="132" y="28"/>
                  </a:lnTo>
                  <a:cubicBezTo>
                    <a:pt x="120" y="10"/>
                    <a:pt x="102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4058825" y="1340325"/>
              <a:ext cx="11925" cy="11325"/>
            </a:xfrm>
            <a:custGeom>
              <a:rect b="b" l="l" r="r" t="t"/>
              <a:pathLst>
                <a:path extrusionOk="0" h="453" w="477">
                  <a:moveTo>
                    <a:pt x="85" y="0"/>
                  </a:moveTo>
                  <a:cubicBezTo>
                    <a:pt x="66" y="0"/>
                    <a:pt x="48" y="6"/>
                    <a:pt x="36" y="18"/>
                  </a:cubicBezTo>
                  <a:cubicBezTo>
                    <a:pt x="1" y="54"/>
                    <a:pt x="1" y="90"/>
                    <a:pt x="36" y="125"/>
                  </a:cubicBezTo>
                  <a:lnTo>
                    <a:pt x="346" y="435"/>
                  </a:lnTo>
                  <a:cubicBezTo>
                    <a:pt x="364" y="447"/>
                    <a:pt x="382" y="453"/>
                    <a:pt x="399" y="453"/>
                  </a:cubicBezTo>
                  <a:cubicBezTo>
                    <a:pt x="417" y="453"/>
                    <a:pt x="435" y="447"/>
                    <a:pt x="453" y="435"/>
                  </a:cubicBezTo>
                  <a:cubicBezTo>
                    <a:pt x="477" y="411"/>
                    <a:pt x="477" y="364"/>
                    <a:pt x="453" y="328"/>
                  </a:cubicBezTo>
                  <a:lnTo>
                    <a:pt x="144" y="18"/>
                  </a:lnTo>
                  <a:cubicBezTo>
                    <a:pt x="126" y="6"/>
                    <a:pt x="105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4074600" y="1340475"/>
              <a:ext cx="11050" cy="8650"/>
            </a:xfrm>
            <a:custGeom>
              <a:rect b="b" l="l" r="r" t="t"/>
              <a:pathLst>
                <a:path extrusionOk="0" h="346" w="442">
                  <a:moveTo>
                    <a:pt x="84" y="0"/>
                  </a:moveTo>
                  <a:cubicBezTo>
                    <a:pt x="72" y="0"/>
                    <a:pt x="48" y="12"/>
                    <a:pt x="24" y="12"/>
                  </a:cubicBezTo>
                  <a:cubicBezTo>
                    <a:pt x="1" y="48"/>
                    <a:pt x="1" y="84"/>
                    <a:pt x="24" y="119"/>
                  </a:cubicBezTo>
                  <a:cubicBezTo>
                    <a:pt x="132" y="179"/>
                    <a:pt x="215" y="250"/>
                    <a:pt x="298" y="322"/>
                  </a:cubicBezTo>
                  <a:cubicBezTo>
                    <a:pt x="310" y="346"/>
                    <a:pt x="322" y="346"/>
                    <a:pt x="358" y="346"/>
                  </a:cubicBezTo>
                  <a:cubicBezTo>
                    <a:pt x="370" y="346"/>
                    <a:pt x="405" y="322"/>
                    <a:pt x="417" y="322"/>
                  </a:cubicBezTo>
                  <a:cubicBezTo>
                    <a:pt x="441" y="298"/>
                    <a:pt x="441" y="250"/>
                    <a:pt x="417" y="227"/>
                  </a:cubicBezTo>
                  <a:cubicBezTo>
                    <a:pt x="322" y="143"/>
                    <a:pt x="239" y="72"/>
                    <a:pt x="144" y="12"/>
                  </a:cubicBezTo>
                  <a:cubicBezTo>
                    <a:pt x="132" y="0"/>
                    <a:pt x="120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097225" y="1334525"/>
              <a:ext cx="8650" cy="7750"/>
            </a:xfrm>
            <a:custGeom>
              <a:rect b="b" l="l" r="r" t="t"/>
              <a:pathLst>
                <a:path extrusionOk="0" h="310" w="346">
                  <a:moveTo>
                    <a:pt x="96" y="0"/>
                  </a:moveTo>
                  <a:cubicBezTo>
                    <a:pt x="72" y="0"/>
                    <a:pt x="48" y="12"/>
                    <a:pt x="36" y="12"/>
                  </a:cubicBezTo>
                  <a:cubicBezTo>
                    <a:pt x="12" y="24"/>
                    <a:pt x="1" y="36"/>
                    <a:pt x="12" y="72"/>
                  </a:cubicBezTo>
                  <a:cubicBezTo>
                    <a:pt x="12" y="84"/>
                    <a:pt x="36" y="119"/>
                    <a:pt x="36" y="131"/>
                  </a:cubicBezTo>
                  <a:cubicBezTo>
                    <a:pt x="96" y="191"/>
                    <a:pt x="155" y="238"/>
                    <a:pt x="191" y="298"/>
                  </a:cubicBezTo>
                  <a:cubicBezTo>
                    <a:pt x="203" y="310"/>
                    <a:pt x="227" y="310"/>
                    <a:pt x="251" y="310"/>
                  </a:cubicBezTo>
                  <a:cubicBezTo>
                    <a:pt x="274" y="310"/>
                    <a:pt x="298" y="298"/>
                    <a:pt x="310" y="298"/>
                  </a:cubicBezTo>
                  <a:cubicBezTo>
                    <a:pt x="334" y="286"/>
                    <a:pt x="346" y="262"/>
                    <a:pt x="334" y="238"/>
                  </a:cubicBezTo>
                  <a:cubicBezTo>
                    <a:pt x="334" y="227"/>
                    <a:pt x="310" y="191"/>
                    <a:pt x="310" y="179"/>
                  </a:cubicBezTo>
                  <a:lnTo>
                    <a:pt x="155" y="12"/>
                  </a:lnTo>
                  <a:cubicBezTo>
                    <a:pt x="132" y="0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038875" y="1450425"/>
              <a:ext cx="14625" cy="15200"/>
            </a:xfrm>
            <a:custGeom>
              <a:rect b="b" l="l" r="r" t="t"/>
              <a:pathLst>
                <a:path extrusionOk="0" h="608" w="585">
                  <a:moveTo>
                    <a:pt x="75" y="1"/>
                  </a:moveTo>
                  <a:cubicBezTo>
                    <a:pt x="47" y="1"/>
                    <a:pt x="20" y="9"/>
                    <a:pt x="13" y="32"/>
                  </a:cubicBezTo>
                  <a:cubicBezTo>
                    <a:pt x="1" y="67"/>
                    <a:pt x="1" y="115"/>
                    <a:pt x="49" y="139"/>
                  </a:cubicBezTo>
                  <a:cubicBezTo>
                    <a:pt x="60" y="151"/>
                    <a:pt x="84" y="163"/>
                    <a:pt x="108" y="186"/>
                  </a:cubicBezTo>
                  <a:lnTo>
                    <a:pt x="132" y="210"/>
                  </a:lnTo>
                  <a:cubicBezTo>
                    <a:pt x="132" y="210"/>
                    <a:pt x="144" y="210"/>
                    <a:pt x="144" y="222"/>
                  </a:cubicBezTo>
                  <a:cubicBezTo>
                    <a:pt x="191" y="258"/>
                    <a:pt x="227" y="293"/>
                    <a:pt x="251" y="329"/>
                  </a:cubicBezTo>
                  <a:cubicBezTo>
                    <a:pt x="263" y="341"/>
                    <a:pt x="287" y="365"/>
                    <a:pt x="299" y="389"/>
                  </a:cubicBezTo>
                  <a:lnTo>
                    <a:pt x="322" y="424"/>
                  </a:lnTo>
                  <a:cubicBezTo>
                    <a:pt x="322" y="424"/>
                    <a:pt x="322" y="436"/>
                    <a:pt x="346" y="436"/>
                  </a:cubicBezTo>
                  <a:lnTo>
                    <a:pt x="430" y="567"/>
                  </a:lnTo>
                  <a:cubicBezTo>
                    <a:pt x="438" y="594"/>
                    <a:pt x="474" y="608"/>
                    <a:pt x="507" y="608"/>
                  </a:cubicBezTo>
                  <a:cubicBezTo>
                    <a:pt x="517" y="608"/>
                    <a:pt x="528" y="606"/>
                    <a:pt x="537" y="603"/>
                  </a:cubicBezTo>
                  <a:cubicBezTo>
                    <a:pt x="561" y="579"/>
                    <a:pt x="584" y="544"/>
                    <a:pt x="561" y="496"/>
                  </a:cubicBezTo>
                  <a:cubicBezTo>
                    <a:pt x="453" y="293"/>
                    <a:pt x="310" y="127"/>
                    <a:pt x="120" y="8"/>
                  </a:cubicBezTo>
                  <a:cubicBezTo>
                    <a:pt x="107" y="3"/>
                    <a:pt x="91" y="1"/>
                    <a:pt x="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053775" y="1443600"/>
              <a:ext cx="11925" cy="12625"/>
            </a:xfrm>
            <a:custGeom>
              <a:rect b="b" l="l" r="r" t="t"/>
              <a:pathLst>
                <a:path extrusionOk="0" h="505" w="477">
                  <a:moveTo>
                    <a:pt x="78" y="0"/>
                  </a:moveTo>
                  <a:cubicBezTo>
                    <a:pt x="49" y="0"/>
                    <a:pt x="20" y="11"/>
                    <a:pt x="12" y="43"/>
                  </a:cubicBezTo>
                  <a:cubicBezTo>
                    <a:pt x="0" y="66"/>
                    <a:pt x="0" y="126"/>
                    <a:pt x="48" y="138"/>
                  </a:cubicBezTo>
                  <a:cubicBezTo>
                    <a:pt x="72" y="162"/>
                    <a:pt x="107" y="185"/>
                    <a:pt x="131" y="197"/>
                  </a:cubicBezTo>
                  <a:lnTo>
                    <a:pt x="143" y="221"/>
                  </a:lnTo>
                  <a:lnTo>
                    <a:pt x="155" y="233"/>
                  </a:lnTo>
                  <a:lnTo>
                    <a:pt x="203" y="281"/>
                  </a:lnTo>
                  <a:lnTo>
                    <a:pt x="250" y="328"/>
                  </a:lnTo>
                  <a:lnTo>
                    <a:pt x="250" y="340"/>
                  </a:lnTo>
                  <a:cubicBezTo>
                    <a:pt x="250" y="352"/>
                    <a:pt x="262" y="352"/>
                    <a:pt x="262" y="364"/>
                  </a:cubicBezTo>
                  <a:cubicBezTo>
                    <a:pt x="274" y="400"/>
                    <a:pt x="310" y="424"/>
                    <a:pt x="322" y="471"/>
                  </a:cubicBezTo>
                  <a:cubicBezTo>
                    <a:pt x="330" y="488"/>
                    <a:pt x="362" y="505"/>
                    <a:pt x="393" y="505"/>
                  </a:cubicBezTo>
                  <a:cubicBezTo>
                    <a:pt x="406" y="505"/>
                    <a:pt x="418" y="502"/>
                    <a:pt x="429" y="495"/>
                  </a:cubicBezTo>
                  <a:cubicBezTo>
                    <a:pt x="453" y="471"/>
                    <a:pt x="476" y="436"/>
                    <a:pt x="453" y="400"/>
                  </a:cubicBezTo>
                  <a:cubicBezTo>
                    <a:pt x="381" y="221"/>
                    <a:pt x="262" y="90"/>
                    <a:pt x="119" y="7"/>
                  </a:cubicBezTo>
                  <a:cubicBezTo>
                    <a:pt x="107" y="3"/>
                    <a:pt x="93" y="0"/>
                    <a:pt x="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070725" y="1434750"/>
              <a:ext cx="9550" cy="8875"/>
            </a:xfrm>
            <a:custGeom>
              <a:rect b="b" l="l" r="r" t="t"/>
              <a:pathLst>
                <a:path extrusionOk="0" h="355" w="382">
                  <a:moveTo>
                    <a:pt x="86" y="1"/>
                  </a:moveTo>
                  <a:cubicBezTo>
                    <a:pt x="66" y="1"/>
                    <a:pt x="49" y="10"/>
                    <a:pt x="37" y="28"/>
                  </a:cubicBezTo>
                  <a:cubicBezTo>
                    <a:pt x="1" y="51"/>
                    <a:pt x="1" y="99"/>
                    <a:pt x="37" y="123"/>
                  </a:cubicBezTo>
                  <a:cubicBezTo>
                    <a:pt x="108" y="182"/>
                    <a:pt x="168" y="266"/>
                    <a:pt x="239" y="337"/>
                  </a:cubicBezTo>
                  <a:cubicBezTo>
                    <a:pt x="257" y="349"/>
                    <a:pt x="278" y="355"/>
                    <a:pt x="297" y="355"/>
                  </a:cubicBezTo>
                  <a:cubicBezTo>
                    <a:pt x="316" y="355"/>
                    <a:pt x="334" y="349"/>
                    <a:pt x="346" y="337"/>
                  </a:cubicBezTo>
                  <a:cubicBezTo>
                    <a:pt x="382" y="301"/>
                    <a:pt x="382" y="266"/>
                    <a:pt x="346" y="230"/>
                  </a:cubicBezTo>
                  <a:lnTo>
                    <a:pt x="144" y="28"/>
                  </a:lnTo>
                  <a:cubicBezTo>
                    <a:pt x="126" y="10"/>
                    <a:pt x="105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4077575" y="1426650"/>
              <a:ext cx="9250" cy="8875"/>
            </a:xfrm>
            <a:custGeom>
              <a:rect b="b" l="l" r="r" t="t"/>
              <a:pathLst>
                <a:path extrusionOk="0" h="355" w="370">
                  <a:moveTo>
                    <a:pt x="78" y="0"/>
                  </a:moveTo>
                  <a:cubicBezTo>
                    <a:pt x="60" y="0"/>
                    <a:pt x="42" y="6"/>
                    <a:pt x="25" y="18"/>
                  </a:cubicBezTo>
                  <a:cubicBezTo>
                    <a:pt x="1" y="42"/>
                    <a:pt x="1" y="90"/>
                    <a:pt x="25" y="125"/>
                  </a:cubicBezTo>
                  <a:cubicBezTo>
                    <a:pt x="96" y="197"/>
                    <a:pt x="179" y="256"/>
                    <a:pt x="239" y="328"/>
                  </a:cubicBezTo>
                  <a:cubicBezTo>
                    <a:pt x="251" y="346"/>
                    <a:pt x="269" y="354"/>
                    <a:pt x="288" y="354"/>
                  </a:cubicBezTo>
                  <a:cubicBezTo>
                    <a:pt x="307" y="354"/>
                    <a:pt x="328" y="346"/>
                    <a:pt x="346" y="328"/>
                  </a:cubicBezTo>
                  <a:cubicBezTo>
                    <a:pt x="370" y="304"/>
                    <a:pt x="370" y="256"/>
                    <a:pt x="346" y="232"/>
                  </a:cubicBezTo>
                  <a:cubicBezTo>
                    <a:pt x="263" y="149"/>
                    <a:pt x="191" y="90"/>
                    <a:pt x="132" y="18"/>
                  </a:cubicBezTo>
                  <a:cubicBezTo>
                    <a:pt x="114" y="6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095225" y="1347950"/>
              <a:ext cx="102650" cy="69025"/>
            </a:xfrm>
            <a:custGeom>
              <a:rect b="b" l="l" r="r" t="t"/>
              <a:pathLst>
                <a:path extrusionOk="0" h="2761" w="4106">
                  <a:moveTo>
                    <a:pt x="4001" y="0"/>
                  </a:moveTo>
                  <a:cubicBezTo>
                    <a:pt x="3988" y="0"/>
                    <a:pt x="3975" y="3"/>
                    <a:pt x="3962" y="11"/>
                  </a:cubicBezTo>
                  <a:cubicBezTo>
                    <a:pt x="2664" y="880"/>
                    <a:pt x="1378" y="1749"/>
                    <a:pt x="81" y="2618"/>
                  </a:cubicBezTo>
                  <a:cubicBezTo>
                    <a:pt x="1" y="2668"/>
                    <a:pt x="47" y="2760"/>
                    <a:pt x="113" y="2760"/>
                  </a:cubicBezTo>
                  <a:cubicBezTo>
                    <a:pt x="125" y="2760"/>
                    <a:pt x="139" y="2757"/>
                    <a:pt x="152" y="2749"/>
                  </a:cubicBezTo>
                  <a:cubicBezTo>
                    <a:pt x="1450" y="1880"/>
                    <a:pt x="2748" y="1011"/>
                    <a:pt x="4045" y="142"/>
                  </a:cubicBezTo>
                  <a:cubicBezTo>
                    <a:pt x="4105" y="92"/>
                    <a:pt x="4065" y="0"/>
                    <a:pt x="4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123600" y="1319375"/>
              <a:ext cx="44825" cy="20900"/>
            </a:xfrm>
            <a:custGeom>
              <a:rect b="b" l="l" r="r" t="t"/>
              <a:pathLst>
                <a:path extrusionOk="0" h="836" w="1793">
                  <a:moveTo>
                    <a:pt x="1684" y="1"/>
                  </a:moveTo>
                  <a:cubicBezTo>
                    <a:pt x="1673" y="1"/>
                    <a:pt x="1661" y="4"/>
                    <a:pt x="1648" y="11"/>
                  </a:cubicBezTo>
                  <a:cubicBezTo>
                    <a:pt x="1160" y="309"/>
                    <a:pt x="636" y="535"/>
                    <a:pt x="89" y="678"/>
                  </a:cubicBezTo>
                  <a:cubicBezTo>
                    <a:pt x="1" y="711"/>
                    <a:pt x="24" y="835"/>
                    <a:pt x="104" y="835"/>
                  </a:cubicBezTo>
                  <a:cubicBezTo>
                    <a:pt x="110" y="835"/>
                    <a:pt x="117" y="834"/>
                    <a:pt x="124" y="833"/>
                  </a:cubicBezTo>
                  <a:cubicBezTo>
                    <a:pt x="684" y="678"/>
                    <a:pt x="1220" y="452"/>
                    <a:pt x="1732" y="142"/>
                  </a:cubicBezTo>
                  <a:cubicBezTo>
                    <a:pt x="1792" y="101"/>
                    <a:pt x="1750" y="1"/>
                    <a:pt x="1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" name="Google Shape;51;p4"/>
          <p:cNvGrpSpPr/>
          <p:nvPr/>
        </p:nvGrpSpPr>
        <p:grpSpPr>
          <a:xfrm>
            <a:off x="7532474" y="4604092"/>
            <a:ext cx="525727" cy="350498"/>
            <a:chOff x="4147225" y="2312750"/>
            <a:chExt cx="326275" cy="217525"/>
          </a:xfrm>
        </p:grpSpPr>
        <p:sp>
          <p:nvSpPr>
            <p:cNvPr id="52" name="Google Shape;52;p4"/>
            <p:cNvSpPr/>
            <p:nvPr/>
          </p:nvSpPr>
          <p:spPr>
            <a:xfrm>
              <a:off x="4370775" y="2482750"/>
              <a:ext cx="6875" cy="12350"/>
            </a:xfrm>
            <a:custGeom>
              <a:rect b="b" l="l" r="r" t="t"/>
              <a:pathLst>
                <a:path extrusionOk="0" h="494" w="275">
                  <a:moveTo>
                    <a:pt x="82" y="1"/>
                  </a:moveTo>
                  <a:cubicBezTo>
                    <a:pt x="61" y="1"/>
                    <a:pt x="37" y="10"/>
                    <a:pt x="24" y="29"/>
                  </a:cubicBezTo>
                  <a:cubicBezTo>
                    <a:pt x="0" y="53"/>
                    <a:pt x="0" y="101"/>
                    <a:pt x="24" y="136"/>
                  </a:cubicBezTo>
                  <a:lnTo>
                    <a:pt x="48" y="148"/>
                  </a:lnTo>
                  <a:cubicBezTo>
                    <a:pt x="60" y="160"/>
                    <a:pt x="60" y="172"/>
                    <a:pt x="72" y="196"/>
                  </a:cubicBezTo>
                  <a:cubicBezTo>
                    <a:pt x="84" y="208"/>
                    <a:pt x="84" y="220"/>
                    <a:pt x="84" y="232"/>
                  </a:cubicBezTo>
                  <a:cubicBezTo>
                    <a:pt x="84" y="232"/>
                    <a:pt x="84" y="256"/>
                    <a:pt x="96" y="256"/>
                  </a:cubicBezTo>
                  <a:cubicBezTo>
                    <a:pt x="119" y="279"/>
                    <a:pt x="119" y="315"/>
                    <a:pt x="131" y="339"/>
                  </a:cubicBezTo>
                  <a:lnTo>
                    <a:pt x="131" y="375"/>
                  </a:lnTo>
                  <a:lnTo>
                    <a:pt x="131" y="410"/>
                  </a:lnTo>
                  <a:cubicBezTo>
                    <a:pt x="131" y="458"/>
                    <a:pt x="167" y="494"/>
                    <a:pt x="203" y="494"/>
                  </a:cubicBezTo>
                  <a:cubicBezTo>
                    <a:pt x="250" y="494"/>
                    <a:pt x="274" y="458"/>
                    <a:pt x="274" y="410"/>
                  </a:cubicBezTo>
                  <a:cubicBezTo>
                    <a:pt x="274" y="267"/>
                    <a:pt x="215" y="113"/>
                    <a:pt x="119" y="17"/>
                  </a:cubicBezTo>
                  <a:cubicBezTo>
                    <a:pt x="114" y="7"/>
                    <a:pt x="99" y="1"/>
                    <a:pt x="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4147225" y="2312750"/>
              <a:ext cx="326275" cy="217525"/>
            </a:xfrm>
            <a:custGeom>
              <a:rect b="b" l="l" r="r" t="t"/>
              <a:pathLst>
                <a:path extrusionOk="0" h="8701" w="13051">
                  <a:moveTo>
                    <a:pt x="5415" y="291"/>
                  </a:moveTo>
                  <a:cubicBezTo>
                    <a:pt x="5966" y="291"/>
                    <a:pt x="6518" y="345"/>
                    <a:pt x="7061" y="460"/>
                  </a:cubicBezTo>
                  <a:cubicBezTo>
                    <a:pt x="8097" y="686"/>
                    <a:pt x="9085" y="1114"/>
                    <a:pt x="9895" y="1793"/>
                  </a:cubicBezTo>
                  <a:cubicBezTo>
                    <a:pt x="10621" y="2412"/>
                    <a:pt x="11193" y="3162"/>
                    <a:pt x="11621" y="3996"/>
                  </a:cubicBezTo>
                  <a:cubicBezTo>
                    <a:pt x="12109" y="4948"/>
                    <a:pt x="12443" y="5960"/>
                    <a:pt x="12705" y="7008"/>
                  </a:cubicBezTo>
                  <a:cubicBezTo>
                    <a:pt x="10896" y="7622"/>
                    <a:pt x="9037" y="8407"/>
                    <a:pt x="7090" y="8407"/>
                  </a:cubicBezTo>
                  <a:cubicBezTo>
                    <a:pt x="6923" y="8407"/>
                    <a:pt x="6754" y="8401"/>
                    <a:pt x="6585" y="8389"/>
                  </a:cubicBezTo>
                  <a:cubicBezTo>
                    <a:pt x="5478" y="8318"/>
                    <a:pt x="4406" y="7901"/>
                    <a:pt x="3513" y="7210"/>
                  </a:cubicBezTo>
                  <a:cubicBezTo>
                    <a:pt x="2715" y="6603"/>
                    <a:pt x="2096" y="5805"/>
                    <a:pt x="1608" y="4936"/>
                  </a:cubicBezTo>
                  <a:cubicBezTo>
                    <a:pt x="1049" y="3960"/>
                    <a:pt x="656" y="2900"/>
                    <a:pt x="298" y="1829"/>
                  </a:cubicBezTo>
                  <a:cubicBezTo>
                    <a:pt x="1812" y="871"/>
                    <a:pt x="3612" y="291"/>
                    <a:pt x="5415" y="291"/>
                  </a:cubicBezTo>
                  <a:close/>
                  <a:moveTo>
                    <a:pt x="5410" y="0"/>
                  </a:moveTo>
                  <a:cubicBezTo>
                    <a:pt x="4934" y="0"/>
                    <a:pt x="4457" y="39"/>
                    <a:pt x="3989" y="114"/>
                  </a:cubicBezTo>
                  <a:cubicBezTo>
                    <a:pt x="2620" y="340"/>
                    <a:pt x="1287" y="864"/>
                    <a:pt x="120" y="1603"/>
                  </a:cubicBezTo>
                  <a:cubicBezTo>
                    <a:pt x="72" y="1638"/>
                    <a:pt x="37" y="1674"/>
                    <a:pt x="37" y="1722"/>
                  </a:cubicBezTo>
                  <a:cubicBezTo>
                    <a:pt x="13" y="1757"/>
                    <a:pt x="1" y="1793"/>
                    <a:pt x="13" y="1853"/>
                  </a:cubicBezTo>
                  <a:cubicBezTo>
                    <a:pt x="656" y="3793"/>
                    <a:pt x="1453" y="5829"/>
                    <a:pt x="3037" y="7198"/>
                  </a:cubicBezTo>
                  <a:cubicBezTo>
                    <a:pt x="3882" y="7925"/>
                    <a:pt x="4906" y="8437"/>
                    <a:pt x="6013" y="8615"/>
                  </a:cubicBezTo>
                  <a:cubicBezTo>
                    <a:pt x="6372" y="8674"/>
                    <a:pt x="6731" y="8701"/>
                    <a:pt x="7091" y="8701"/>
                  </a:cubicBezTo>
                  <a:cubicBezTo>
                    <a:pt x="7819" y="8701"/>
                    <a:pt x="8547" y="8592"/>
                    <a:pt x="9264" y="8425"/>
                  </a:cubicBezTo>
                  <a:cubicBezTo>
                    <a:pt x="10514" y="8127"/>
                    <a:pt x="11705" y="7663"/>
                    <a:pt x="12931" y="7234"/>
                  </a:cubicBezTo>
                  <a:cubicBezTo>
                    <a:pt x="13002" y="7198"/>
                    <a:pt x="13050" y="7127"/>
                    <a:pt x="13038" y="7056"/>
                  </a:cubicBezTo>
                  <a:cubicBezTo>
                    <a:pt x="12562" y="5127"/>
                    <a:pt x="11824" y="3150"/>
                    <a:pt x="10335" y="1781"/>
                  </a:cubicBezTo>
                  <a:cubicBezTo>
                    <a:pt x="9000" y="549"/>
                    <a:pt x="7204" y="0"/>
                    <a:pt x="5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4174750" y="2362275"/>
              <a:ext cx="59325" cy="106200"/>
            </a:xfrm>
            <a:custGeom>
              <a:rect b="b" l="l" r="r" t="t"/>
              <a:pathLst>
                <a:path extrusionOk="0" h="4248" w="2373">
                  <a:moveTo>
                    <a:pt x="87" y="0"/>
                  </a:moveTo>
                  <a:cubicBezTo>
                    <a:pt x="43" y="0"/>
                    <a:pt x="0" y="34"/>
                    <a:pt x="7" y="98"/>
                  </a:cubicBezTo>
                  <a:cubicBezTo>
                    <a:pt x="340" y="1276"/>
                    <a:pt x="876" y="2408"/>
                    <a:pt x="1591" y="3408"/>
                  </a:cubicBezTo>
                  <a:cubicBezTo>
                    <a:pt x="1781" y="3682"/>
                    <a:pt x="2007" y="3955"/>
                    <a:pt x="2222" y="4217"/>
                  </a:cubicBezTo>
                  <a:cubicBezTo>
                    <a:pt x="2237" y="4239"/>
                    <a:pt x="2256" y="4248"/>
                    <a:pt x="2274" y="4248"/>
                  </a:cubicBezTo>
                  <a:cubicBezTo>
                    <a:pt x="2325" y="4248"/>
                    <a:pt x="2373" y="4175"/>
                    <a:pt x="2329" y="4122"/>
                  </a:cubicBezTo>
                  <a:cubicBezTo>
                    <a:pt x="1555" y="3193"/>
                    <a:pt x="924" y="2134"/>
                    <a:pt x="483" y="1026"/>
                  </a:cubicBezTo>
                  <a:cubicBezTo>
                    <a:pt x="364" y="705"/>
                    <a:pt x="269" y="383"/>
                    <a:pt x="162" y="50"/>
                  </a:cubicBezTo>
                  <a:cubicBezTo>
                    <a:pt x="147" y="16"/>
                    <a:pt x="117" y="0"/>
                    <a:pt x="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187650" y="2356850"/>
              <a:ext cx="42600" cy="77075"/>
            </a:xfrm>
            <a:custGeom>
              <a:rect b="b" l="l" r="r" t="t"/>
              <a:pathLst>
                <a:path extrusionOk="0" h="3083" w="1704">
                  <a:moveTo>
                    <a:pt x="95" y="0"/>
                  </a:moveTo>
                  <a:cubicBezTo>
                    <a:pt x="48" y="0"/>
                    <a:pt x="0" y="38"/>
                    <a:pt x="15" y="89"/>
                  </a:cubicBezTo>
                  <a:cubicBezTo>
                    <a:pt x="372" y="1136"/>
                    <a:pt x="896" y="2136"/>
                    <a:pt x="1539" y="3053"/>
                  </a:cubicBezTo>
                  <a:cubicBezTo>
                    <a:pt x="1556" y="3074"/>
                    <a:pt x="1579" y="3083"/>
                    <a:pt x="1601" y="3083"/>
                  </a:cubicBezTo>
                  <a:cubicBezTo>
                    <a:pt x="1654" y="3083"/>
                    <a:pt x="1704" y="3032"/>
                    <a:pt x="1670" y="2982"/>
                  </a:cubicBezTo>
                  <a:cubicBezTo>
                    <a:pt x="1027" y="2065"/>
                    <a:pt x="527" y="1089"/>
                    <a:pt x="170" y="53"/>
                  </a:cubicBezTo>
                  <a:cubicBezTo>
                    <a:pt x="156" y="16"/>
                    <a:pt x="125" y="0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4201750" y="2351200"/>
              <a:ext cx="28500" cy="52975"/>
            </a:xfrm>
            <a:custGeom>
              <a:rect b="b" l="l" r="r" t="t"/>
              <a:pathLst>
                <a:path extrusionOk="0" h="2119" w="1140">
                  <a:moveTo>
                    <a:pt x="99" y="1"/>
                  </a:moveTo>
                  <a:cubicBezTo>
                    <a:pt x="51" y="1"/>
                    <a:pt x="0" y="41"/>
                    <a:pt x="22" y="100"/>
                  </a:cubicBezTo>
                  <a:cubicBezTo>
                    <a:pt x="261" y="779"/>
                    <a:pt x="582" y="1469"/>
                    <a:pt x="975" y="2089"/>
                  </a:cubicBezTo>
                  <a:cubicBezTo>
                    <a:pt x="985" y="2109"/>
                    <a:pt x="1005" y="2118"/>
                    <a:pt x="1026" y="2118"/>
                  </a:cubicBezTo>
                  <a:cubicBezTo>
                    <a:pt x="1078" y="2118"/>
                    <a:pt x="1140" y="2068"/>
                    <a:pt x="1106" y="2017"/>
                  </a:cubicBezTo>
                  <a:cubicBezTo>
                    <a:pt x="713" y="1398"/>
                    <a:pt x="392" y="731"/>
                    <a:pt x="165" y="53"/>
                  </a:cubicBezTo>
                  <a:cubicBezTo>
                    <a:pt x="156" y="16"/>
                    <a:pt x="128" y="1"/>
                    <a:pt x="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216875" y="2346625"/>
              <a:ext cx="19200" cy="34800"/>
            </a:xfrm>
            <a:custGeom>
              <a:rect b="b" l="l" r="r" t="t"/>
              <a:pathLst>
                <a:path extrusionOk="0" h="1392" w="768">
                  <a:moveTo>
                    <a:pt x="93" y="0"/>
                  </a:moveTo>
                  <a:cubicBezTo>
                    <a:pt x="46" y="0"/>
                    <a:pt x="1" y="53"/>
                    <a:pt x="25" y="117"/>
                  </a:cubicBezTo>
                  <a:cubicBezTo>
                    <a:pt x="215" y="533"/>
                    <a:pt x="429" y="938"/>
                    <a:pt x="620" y="1355"/>
                  </a:cubicBezTo>
                  <a:cubicBezTo>
                    <a:pt x="635" y="1381"/>
                    <a:pt x="655" y="1392"/>
                    <a:pt x="676" y="1392"/>
                  </a:cubicBezTo>
                  <a:cubicBezTo>
                    <a:pt x="721" y="1392"/>
                    <a:pt x="767" y="1337"/>
                    <a:pt x="751" y="1271"/>
                  </a:cubicBezTo>
                  <a:cubicBezTo>
                    <a:pt x="560" y="855"/>
                    <a:pt x="370" y="438"/>
                    <a:pt x="156" y="45"/>
                  </a:cubicBezTo>
                  <a:cubicBezTo>
                    <a:pt x="140" y="13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233550" y="2342275"/>
              <a:ext cx="12825" cy="22275"/>
            </a:xfrm>
            <a:custGeom>
              <a:rect b="b" l="l" r="r" t="t"/>
              <a:pathLst>
                <a:path extrusionOk="0" h="891" w="513">
                  <a:moveTo>
                    <a:pt x="66" y="0"/>
                  </a:moveTo>
                  <a:cubicBezTo>
                    <a:pt x="56" y="0"/>
                    <a:pt x="45" y="2"/>
                    <a:pt x="36" y="5"/>
                  </a:cubicBezTo>
                  <a:cubicBezTo>
                    <a:pt x="13" y="17"/>
                    <a:pt x="1" y="64"/>
                    <a:pt x="13" y="112"/>
                  </a:cubicBezTo>
                  <a:cubicBezTo>
                    <a:pt x="132" y="362"/>
                    <a:pt x="251" y="600"/>
                    <a:pt x="370" y="850"/>
                  </a:cubicBezTo>
                  <a:cubicBezTo>
                    <a:pt x="379" y="877"/>
                    <a:pt x="414" y="890"/>
                    <a:pt x="447" y="890"/>
                  </a:cubicBezTo>
                  <a:cubicBezTo>
                    <a:pt x="458" y="890"/>
                    <a:pt x="468" y="889"/>
                    <a:pt x="477" y="886"/>
                  </a:cubicBezTo>
                  <a:cubicBezTo>
                    <a:pt x="501" y="862"/>
                    <a:pt x="513" y="826"/>
                    <a:pt x="501" y="779"/>
                  </a:cubicBezTo>
                  <a:cubicBezTo>
                    <a:pt x="382" y="529"/>
                    <a:pt x="263" y="291"/>
                    <a:pt x="143" y="41"/>
                  </a:cubicBezTo>
                  <a:cubicBezTo>
                    <a:pt x="135" y="14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246050" y="2339600"/>
              <a:ext cx="8650" cy="13750"/>
            </a:xfrm>
            <a:custGeom>
              <a:rect b="b" l="l" r="r" t="t"/>
              <a:pathLst>
                <a:path extrusionOk="0" h="550" w="346">
                  <a:moveTo>
                    <a:pt x="75" y="0"/>
                  </a:moveTo>
                  <a:cubicBezTo>
                    <a:pt x="66" y="0"/>
                    <a:pt x="57" y="2"/>
                    <a:pt x="48" y="5"/>
                  </a:cubicBezTo>
                  <a:cubicBezTo>
                    <a:pt x="13" y="28"/>
                    <a:pt x="1" y="88"/>
                    <a:pt x="13" y="112"/>
                  </a:cubicBezTo>
                  <a:cubicBezTo>
                    <a:pt x="60" y="171"/>
                    <a:pt x="84" y="231"/>
                    <a:pt x="120" y="290"/>
                  </a:cubicBezTo>
                  <a:cubicBezTo>
                    <a:pt x="155" y="326"/>
                    <a:pt x="155" y="326"/>
                    <a:pt x="155" y="338"/>
                  </a:cubicBezTo>
                  <a:lnTo>
                    <a:pt x="155" y="350"/>
                  </a:lnTo>
                  <a:cubicBezTo>
                    <a:pt x="155" y="362"/>
                    <a:pt x="167" y="386"/>
                    <a:pt x="167" y="398"/>
                  </a:cubicBezTo>
                  <a:cubicBezTo>
                    <a:pt x="179" y="421"/>
                    <a:pt x="179" y="469"/>
                    <a:pt x="191" y="505"/>
                  </a:cubicBezTo>
                  <a:cubicBezTo>
                    <a:pt x="200" y="530"/>
                    <a:pt x="227" y="550"/>
                    <a:pt x="255" y="550"/>
                  </a:cubicBezTo>
                  <a:cubicBezTo>
                    <a:pt x="266" y="550"/>
                    <a:pt x="276" y="547"/>
                    <a:pt x="286" y="540"/>
                  </a:cubicBezTo>
                  <a:cubicBezTo>
                    <a:pt x="322" y="529"/>
                    <a:pt x="346" y="505"/>
                    <a:pt x="322" y="457"/>
                  </a:cubicBezTo>
                  <a:cubicBezTo>
                    <a:pt x="298" y="302"/>
                    <a:pt x="239" y="159"/>
                    <a:pt x="144" y="40"/>
                  </a:cubicBezTo>
                  <a:cubicBezTo>
                    <a:pt x="126" y="14"/>
                    <a:pt x="101" y="0"/>
                    <a:pt x="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405650" y="2392550"/>
              <a:ext cx="38725" cy="79700"/>
            </a:xfrm>
            <a:custGeom>
              <a:rect b="b" l="l" r="r" t="t"/>
              <a:pathLst>
                <a:path extrusionOk="0" h="3188" w="1549">
                  <a:moveTo>
                    <a:pt x="109" y="0"/>
                  </a:moveTo>
                  <a:cubicBezTo>
                    <a:pt x="57" y="0"/>
                    <a:pt x="0" y="54"/>
                    <a:pt x="34" y="113"/>
                  </a:cubicBezTo>
                  <a:cubicBezTo>
                    <a:pt x="629" y="1042"/>
                    <a:pt x="1082" y="2054"/>
                    <a:pt x="1380" y="3125"/>
                  </a:cubicBezTo>
                  <a:cubicBezTo>
                    <a:pt x="1394" y="3169"/>
                    <a:pt x="1427" y="3187"/>
                    <a:pt x="1459" y="3187"/>
                  </a:cubicBezTo>
                  <a:cubicBezTo>
                    <a:pt x="1505" y="3187"/>
                    <a:pt x="1548" y="3151"/>
                    <a:pt x="1534" y="3102"/>
                  </a:cubicBezTo>
                  <a:cubicBezTo>
                    <a:pt x="1225" y="2018"/>
                    <a:pt x="760" y="982"/>
                    <a:pt x="165" y="30"/>
                  </a:cubicBezTo>
                  <a:cubicBezTo>
                    <a:pt x="151" y="9"/>
                    <a:pt x="131" y="0"/>
                    <a:pt x="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400000" y="2416675"/>
              <a:ext cx="30700" cy="59800"/>
            </a:xfrm>
            <a:custGeom>
              <a:rect b="b" l="l" r="r" t="t"/>
              <a:pathLst>
                <a:path extrusionOk="0" h="2392" w="1228">
                  <a:moveTo>
                    <a:pt x="112" y="1"/>
                  </a:moveTo>
                  <a:cubicBezTo>
                    <a:pt x="60" y="1"/>
                    <a:pt x="1" y="63"/>
                    <a:pt x="34" y="112"/>
                  </a:cubicBezTo>
                  <a:cubicBezTo>
                    <a:pt x="451" y="815"/>
                    <a:pt x="796" y="1565"/>
                    <a:pt x="1058" y="2339"/>
                  </a:cubicBezTo>
                  <a:cubicBezTo>
                    <a:pt x="1072" y="2376"/>
                    <a:pt x="1102" y="2392"/>
                    <a:pt x="1132" y="2392"/>
                  </a:cubicBezTo>
                  <a:cubicBezTo>
                    <a:pt x="1180" y="2392"/>
                    <a:pt x="1227" y="2354"/>
                    <a:pt x="1213" y="2303"/>
                  </a:cubicBezTo>
                  <a:cubicBezTo>
                    <a:pt x="939" y="1506"/>
                    <a:pt x="594" y="755"/>
                    <a:pt x="165" y="41"/>
                  </a:cubicBezTo>
                  <a:cubicBezTo>
                    <a:pt x="154" y="12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395525" y="2456250"/>
              <a:ext cx="16600" cy="22325"/>
            </a:xfrm>
            <a:custGeom>
              <a:rect b="b" l="l" r="r" t="t"/>
              <a:pathLst>
                <a:path extrusionOk="0" h="893" w="664">
                  <a:moveTo>
                    <a:pt x="114" y="0"/>
                  </a:moveTo>
                  <a:cubicBezTo>
                    <a:pt x="62" y="0"/>
                    <a:pt x="1" y="51"/>
                    <a:pt x="34" y="101"/>
                  </a:cubicBezTo>
                  <a:cubicBezTo>
                    <a:pt x="177" y="363"/>
                    <a:pt x="344" y="613"/>
                    <a:pt x="499" y="863"/>
                  </a:cubicBezTo>
                  <a:cubicBezTo>
                    <a:pt x="509" y="884"/>
                    <a:pt x="529" y="893"/>
                    <a:pt x="550" y="893"/>
                  </a:cubicBezTo>
                  <a:cubicBezTo>
                    <a:pt x="602" y="893"/>
                    <a:pt x="663" y="842"/>
                    <a:pt x="630" y="792"/>
                  </a:cubicBezTo>
                  <a:cubicBezTo>
                    <a:pt x="475" y="542"/>
                    <a:pt x="332" y="280"/>
                    <a:pt x="165" y="30"/>
                  </a:cubicBezTo>
                  <a:cubicBezTo>
                    <a:pt x="155" y="9"/>
                    <a:pt x="135" y="0"/>
                    <a:pt x="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385950" y="2467275"/>
              <a:ext cx="11625" cy="18125"/>
            </a:xfrm>
            <a:custGeom>
              <a:rect b="b" l="l" r="r" t="t"/>
              <a:pathLst>
                <a:path extrusionOk="0" h="725" w="465">
                  <a:moveTo>
                    <a:pt x="72" y="1"/>
                  </a:moveTo>
                  <a:cubicBezTo>
                    <a:pt x="62" y="1"/>
                    <a:pt x="54" y="2"/>
                    <a:pt x="48" y="5"/>
                  </a:cubicBezTo>
                  <a:cubicBezTo>
                    <a:pt x="13" y="17"/>
                    <a:pt x="1" y="65"/>
                    <a:pt x="13" y="113"/>
                  </a:cubicBezTo>
                  <a:cubicBezTo>
                    <a:pt x="120" y="303"/>
                    <a:pt x="203" y="494"/>
                    <a:pt x="310" y="696"/>
                  </a:cubicBezTo>
                  <a:cubicBezTo>
                    <a:pt x="319" y="713"/>
                    <a:pt x="353" y="724"/>
                    <a:pt x="385" y="724"/>
                  </a:cubicBezTo>
                  <a:cubicBezTo>
                    <a:pt x="396" y="724"/>
                    <a:pt x="408" y="723"/>
                    <a:pt x="417" y="720"/>
                  </a:cubicBezTo>
                  <a:cubicBezTo>
                    <a:pt x="453" y="708"/>
                    <a:pt x="465" y="660"/>
                    <a:pt x="453" y="613"/>
                  </a:cubicBezTo>
                  <a:cubicBezTo>
                    <a:pt x="358" y="422"/>
                    <a:pt x="251" y="232"/>
                    <a:pt x="155" y="41"/>
                  </a:cubicBezTo>
                  <a:cubicBezTo>
                    <a:pt x="138" y="14"/>
                    <a:pt x="100" y="1"/>
                    <a:pt x="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241300" y="2351500"/>
              <a:ext cx="146175" cy="139825"/>
            </a:xfrm>
            <a:custGeom>
              <a:rect b="b" l="l" r="r" t="t"/>
              <a:pathLst>
                <a:path extrusionOk="0" h="5593" w="5847">
                  <a:moveTo>
                    <a:pt x="4810" y="1600"/>
                  </a:moveTo>
                  <a:lnTo>
                    <a:pt x="4810" y="1600"/>
                  </a:lnTo>
                  <a:cubicBezTo>
                    <a:pt x="4846" y="1707"/>
                    <a:pt x="4882" y="1827"/>
                    <a:pt x="4906" y="1934"/>
                  </a:cubicBezTo>
                  <a:cubicBezTo>
                    <a:pt x="4894" y="1934"/>
                    <a:pt x="4882" y="1934"/>
                    <a:pt x="4870" y="1946"/>
                  </a:cubicBezTo>
                  <a:cubicBezTo>
                    <a:pt x="4846" y="1827"/>
                    <a:pt x="4834" y="1719"/>
                    <a:pt x="4810" y="1600"/>
                  </a:cubicBezTo>
                  <a:close/>
                  <a:moveTo>
                    <a:pt x="3513" y="2184"/>
                  </a:moveTo>
                  <a:cubicBezTo>
                    <a:pt x="3524" y="2196"/>
                    <a:pt x="3536" y="2196"/>
                    <a:pt x="3536" y="2208"/>
                  </a:cubicBezTo>
                  <a:cubicBezTo>
                    <a:pt x="3524" y="2208"/>
                    <a:pt x="3524" y="2231"/>
                    <a:pt x="3513" y="2243"/>
                  </a:cubicBezTo>
                  <a:cubicBezTo>
                    <a:pt x="3513" y="2243"/>
                    <a:pt x="3513" y="2255"/>
                    <a:pt x="3501" y="2255"/>
                  </a:cubicBezTo>
                  <a:cubicBezTo>
                    <a:pt x="3477" y="2243"/>
                    <a:pt x="3465" y="2243"/>
                    <a:pt x="3453" y="2243"/>
                  </a:cubicBezTo>
                  <a:lnTo>
                    <a:pt x="3513" y="2184"/>
                  </a:lnTo>
                  <a:close/>
                  <a:moveTo>
                    <a:pt x="5429" y="2243"/>
                  </a:moveTo>
                  <a:cubicBezTo>
                    <a:pt x="5465" y="2386"/>
                    <a:pt x="5489" y="2541"/>
                    <a:pt x="5489" y="2684"/>
                  </a:cubicBezTo>
                  <a:cubicBezTo>
                    <a:pt x="5489" y="2600"/>
                    <a:pt x="5465" y="2529"/>
                    <a:pt x="5441" y="2446"/>
                  </a:cubicBezTo>
                  <a:cubicBezTo>
                    <a:pt x="5429" y="2374"/>
                    <a:pt x="5429" y="2303"/>
                    <a:pt x="5429" y="2243"/>
                  </a:cubicBezTo>
                  <a:close/>
                  <a:moveTo>
                    <a:pt x="3370" y="2970"/>
                  </a:moveTo>
                  <a:cubicBezTo>
                    <a:pt x="3358" y="3041"/>
                    <a:pt x="3346" y="3124"/>
                    <a:pt x="3346" y="3196"/>
                  </a:cubicBezTo>
                  <a:cubicBezTo>
                    <a:pt x="3346" y="3160"/>
                    <a:pt x="3334" y="3124"/>
                    <a:pt x="3334" y="3077"/>
                  </a:cubicBezTo>
                  <a:cubicBezTo>
                    <a:pt x="3346" y="3041"/>
                    <a:pt x="3358" y="3017"/>
                    <a:pt x="3370" y="2970"/>
                  </a:cubicBezTo>
                  <a:close/>
                  <a:moveTo>
                    <a:pt x="3215" y="3315"/>
                  </a:moveTo>
                  <a:lnTo>
                    <a:pt x="3215" y="3327"/>
                  </a:lnTo>
                  <a:lnTo>
                    <a:pt x="3203" y="3327"/>
                  </a:lnTo>
                  <a:cubicBezTo>
                    <a:pt x="3215" y="3327"/>
                    <a:pt x="3215" y="3315"/>
                    <a:pt x="3215" y="3315"/>
                  </a:cubicBezTo>
                  <a:close/>
                  <a:moveTo>
                    <a:pt x="3001" y="1791"/>
                  </a:moveTo>
                  <a:cubicBezTo>
                    <a:pt x="3203" y="1791"/>
                    <a:pt x="3322" y="1850"/>
                    <a:pt x="3405" y="1957"/>
                  </a:cubicBezTo>
                  <a:cubicBezTo>
                    <a:pt x="3370" y="2029"/>
                    <a:pt x="3346" y="2088"/>
                    <a:pt x="3322" y="2148"/>
                  </a:cubicBezTo>
                  <a:cubicBezTo>
                    <a:pt x="3001" y="2469"/>
                    <a:pt x="2870" y="2922"/>
                    <a:pt x="2989" y="3362"/>
                  </a:cubicBezTo>
                  <a:cubicBezTo>
                    <a:pt x="2941" y="3362"/>
                    <a:pt x="2917" y="3362"/>
                    <a:pt x="2870" y="3339"/>
                  </a:cubicBezTo>
                  <a:cubicBezTo>
                    <a:pt x="2096" y="3208"/>
                    <a:pt x="2203" y="1791"/>
                    <a:pt x="3001" y="1791"/>
                  </a:cubicBezTo>
                  <a:close/>
                  <a:moveTo>
                    <a:pt x="4703" y="3089"/>
                  </a:moveTo>
                  <a:lnTo>
                    <a:pt x="4703" y="3089"/>
                  </a:lnTo>
                  <a:cubicBezTo>
                    <a:pt x="4656" y="3279"/>
                    <a:pt x="4584" y="3446"/>
                    <a:pt x="4489" y="3612"/>
                  </a:cubicBezTo>
                  <a:cubicBezTo>
                    <a:pt x="4405" y="3732"/>
                    <a:pt x="4298" y="3851"/>
                    <a:pt x="4191" y="3958"/>
                  </a:cubicBezTo>
                  <a:cubicBezTo>
                    <a:pt x="4227" y="3910"/>
                    <a:pt x="4239" y="3862"/>
                    <a:pt x="4263" y="3815"/>
                  </a:cubicBezTo>
                  <a:cubicBezTo>
                    <a:pt x="4465" y="3612"/>
                    <a:pt x="4596" y="3362"/>
                    <a:pt x="4703" y="3089"/>
                  </a:cubicBezTo>
                  <a:close/>
                  <a:moveTo>
                    <a:pt x="5477" y="2981"/>
                  </a:moveTo>
                  <a:lnTo>
                    <a:pt x="5477" y="2981"/>
                  </a:lnTo>
                  <a:cubicBezTo>
                    <a:pt x="5441" y="3374"/>
                    <a:pt x="5346" y="3732"/>
                    <a:pt x="5156" y="4053"/>
                  </a:cubicBezTo>
                  <a:cubicBezTo>
                    <a:pt x="5263" y="3791"/>
                    <a:pt x="5370" y="3505"/>
                    <a:pt x="5429" y="3220"/>
                  </a:cubicBezTo>
                  <a:cubicBezTo>
                    <a:pt x="5441" y="3148"/>
                    <a:pt x="5453" y="3053"/>
                    <a:pt x="5477" y="2981"/>
                  </a:cubicBezTo>
                  <a:close/>
                  <a:moveTo>
                    <a:pt x="4513" y="3910"/>
                  </a:moveTo>
                  <a:lnTo>
                    <a:pt x="4513" y="3910"/>
                  </a:lnTo>
                  <a:cubicBezTo>
                    <a:pt x="4429" y="4077"/>
                    <a:pt x="4358" y="4232"/>
                    <a:pt x="4275" y="4386"/>
                  </a:cubicBezTo>
                  <a:cubicBezTo>
                    <a:pt x="4239" y="4374"/>
                    <a:pt x="4227" y="4351"/>
                    <a:pt x="4215" y="4339"/>
                  </a:cubicBezTo>
                  <a:cubicBezTo>
                    <a:pt x="4310" y="4208"/>
                    <a:pt x="4417" y="4053"/>
                    <a:pt x="4513" y="3910"/>
                  </a:cubicBezTo>
                  <a:close/>
                  <a:moveTo>
                    <a:pt x="4929" y="4267"/>
                  </a:moveTo>
                  <a:lnTo>
                    <a:pt x="4882" y="4398"/>
                  </a:lnTo>
                  <a:cubicBezTo>
                    <a:pt x="4870" y="4422"/>
                    <a:pt x="4882" y="4446"/>
                    <a:pt x="4894" y="4458"/>
                  </a:cubicBezTo>
                  <a:cubicBezTo>
                    <a:pt x="4786" y="4577"/>
                    <a:pt x="4667" y="4696"/>
                    <a:pt x="4548" y="4803"/>
                  </a:cubicBezTo>
                  <a:cubicBezTo>
                    <a:pt x="4667" y="4684"/>
                    <a:pt x="4775" y="4529"/>
                    <a:pt x="4858" y="4386"/>
                  </a:cubicBezTo>
                  <a:cubicBezTo>
                    <a:pt x="4894" y="4339"/>
                    <a:pt x="4906" y="4291"/>
                    <a:pt x="4929" y="4267"/>
                  </a:cubicBezTo>
                  <a:close/>
                  <a:moveTo>
                    <a:pt x="691" y="2124"/>
                  </a:moveTo>
                  <a:lnTo>
                    <a:pt x="691" y="2124"/>
                  </a:lnTo>
                  <a:cubicBezTo>
                    <a:pt x="560" y="2719"/>
                    <a:pt x="619" y="3362"/>
                    <a:pt x="857" y="3910"/>
                  </a:cubicBezTo>
                  <a:cubicBezTo>
                    <a:pt x="1143" y="4577"/>
                    <a:pt x="1667" y="5041"/>
                    <a:pt x="2274" y="5267"/>
                  </a:cubicBezTo>
                  <a:cubicBezTo>
                    <a:pt x="1727" y="5160"/>
                    <a:pt x="1250" y="4851"/>
                    <a:pt x="917" y="4374"/>
                  </a:cubicBezTo>
                  <a:cubicBezTo>
                    <a:pt x="476" y="3720"/>
                    <a:pt x="429" y="2862"/>
                    <a:pt x="691" y="2124"/>
                  </a:cubicBezTo>
                  <a:close/>
                  <a:moveTo>
                    <a:pt x="3040" y="1"/>
                  </a:moveTo>
                  <a:cubicBezTo>
                    <a:pt x="2242" y="1"/>
                    <a:pt x="1463" y="440"/>
                    <a:pt x="953" y="1053"/>
                  </a:cubicBezTo>
                  <a:cubicBezTo>
                    <a:pt x="214" y="1946"/>
                    <a:pt x="0" y="3267"/>
                    <a:pt x="536" y="4315"/>
                  </a:cubicBezTo>
                  <a:cubicBezTo>
                    <a:pt x="949" y="5090"/>
                    <a:pt x="1736" y="5593"/>
                    <a:pt x="2589" y="5593"/>
                  </a:cubicBezTo>
                  <a:cubicBezTo>
                    <a:pt x="2744" y="5593"/>
                    <a:pt x="2902" y="5576"/>
                    <a:pt x="3060" y="5541"/>
                  </a:cubicBezTo>
                  <a:cubicBezTo>
                    <a:pt x="4060" y="5470"/>
                    <a:pt x="5001" y="4863"/>
                    <a:pt x="5406" y="3934"/>
                  </a:cubicBezTo>
                  <a:cubicBezTo>
                    <a:pt x="5846" y="2910"/>
                    <a:pt x="5644" y="1672"/>
                    <a:pt x="4834" y="874"/>
                  </a:cubicBezTo>
                  <a:cubicBezTo>
                    <a:pt x="4775" y="814"/>
                    <a:pt x="4727" y="767"/>
                    <a:pt x="4667" y="719"/>
                  </a:cubicBezTo>
                  <a:cubicBezTo>
                    <a:pt x="4429" y="457"/>
                    <a:pt x="4120" y="267"/>
                    <a:pt x="3774" y="160"/>
                  </a:cubicBezTo>
                  <a:cubicBezTo>
                    <a:pt x="3763" y="148"/>
                    <a:pt x="3751" y="124"/>
                    <a:pt x="3715" y="112"/>
                  </a:cubicBezTo>
                  <a:cubicBezTo>
                    <a:pt x="3492" y="36"/>
                    <a:pt x="3265" y="1"/>
                    <a:pt x="3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4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 flipH="1">
            <a:off x="5471809" y="0"/>
            <a:ext cx="3672191" cy="2830771"/>
          </a:xfrm>
          <a:custGeom>
            <a:rect b="b" l="l" r="r" t="t"/>
            <a:pathLst>
              <a:path extrusionOk="0" h="30791" w="65104">
                <a:moveTo>
                  <a:pt x="0" y="1"/>
                </a:moveTo>
                <a:lnTo>
                  <a:pt x="0" y="30719"/>
                </a:lnTo>
                <a:cubicBezTo>
                  <a:pt x="0" y="30719"/>
                  <a:pt x="1406" y="30790"/>
                  <a:pt x="3773" y="30790"/>
                </a:cubicBezTo>
                <a:cubicBezTo>
                  <a:pt x="10984" y="30790"/>
                  <a:pt x="27120" y="30129"/>
                  <a:pt x="39660" y="24778"/>
                </a:cubicBezTo>
                <a:cubicBezTo>
                  <a:pt x="56329" y="17658"/>
                  <a:pt x="65104" y="1"/>
                  <a:pt x="6510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 flipH="1">
            <a:off x="0" y="4123800"/>
            <a:ext cx="2312800" cy="1019700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-115293" y="4043407"/>
            <a:ext cx="962932" cy="1034638"/>
            <a:chOff x="6610350" y="1214800"/>
            <a:chExt cx="630150" cy="677075"/>
          </a:xfrm>
        </p:grpSpPr>
        <p:sp>
          <p:nvSpPr>
            <p:cNvPr id="71" name="Google Shape;71;p5"/>
            <p:cNvSpPr/>
            <p:nvPr/>
          </p:nvSpPr>
          <p:spPr>
            <a:xfrm>
              <a:off x="6668975" y="1214800"/>
              <a:ext cx="571525" cy="677075"/>
            </a:xfrm>
            <a:custGeom>
              <a:rect b="b" l="l" r="r" t="t"/>
              <a:pathLst>
                <a:path extrusionOk="0" h="27083" w="22861">
                  <a:moveTo>
                    <a:pt x="9776" y="372"/>
                  </a:moveTo>
                  <a:cubicBezTo>
                    <a:pt x="9776" y="491"/>
                    <a:pt x="9764" y="622"/>
                    <a:pt x="9764" y="741"/>
                  </a:cubicBezTo>
                  <a:cubicBezTo>
                    <a:pt x="9752" y="622"/>
                    <a:pt x="9716" y="491"/>
                    <a:pt x="9704" y="372"/>
                  </a:cubicBezTo>
                  <a:close/>
                  <a:moveTo>
                    <a:pt x="8966" y="2837"/>
                  </a:moveTo>
                  <a:cubicBezTo>
                    <a:pt x="8942" y="2872"/>
                    <a:pt x="8942" y="2896"/>
                    <a:pt x="8930" y="2932"/>
                  </a:cubicBezTo>
                  <a:lnTo>
                    <a:pt x="8930" y="2884"/>
                  </a:lnTo>
                  <a:cubicBezTo>
                    <a:pt x="8930" y="2872"/>
                    <a:pt x="8930" y="2849"/>
                    <a:pt x="8918" y="2837"/>
                  </a:cubicBezTo>
                  <a:close/>
                  <a:moveTo>
                    <a:pt x="7668" y="2694"/>
                  </a:moveTo>
                  <a:lnTo>
                    <a:pt x="7668" y="2694"/>
                  </a:lnTo>
                  <a:cubicBezTo>
                    <a:pt x="6942" y="2837"/>
                    <a:pt x="6228" y="3075"/>
                    <a:pt x="5537" y="3384"/>
                  </a:cubicBezTo>
                  <a:cubicBezTo>
                    <a:pt x="5513" y="3384"/>
                    <a:pt x="5489" y="3372"/>
                    <a:pt x="5466" y="3372"/>
                  </a:cubicBezTo>
                  <a:cubicBezTo>
                    <a:pt x="5870" y="3182"/>
                    <a:pt x="6299" y="3015"/>
                    <a:pt x="6728" y="2896"/>
                  </a:cubicBezTo>
                  <a:cubicBezTo>
                    <a:pt x="7037" y="2825"/>
                    <a:pt x="7359" y="2753"/>
                    <a:pt x="7668" y="2694"/>
                  </a:cubicBezTo>
                  <a:close/>
                  <a:moveTo>
                    <a:pt x="8644" y="2860"/>
                  </a:moveTo>
                  <a:cubicBezTo>
                    <a:pt x="8573" y="3111"/>
                    <a:pt x="8514" y="3361"/>
                    <a:pt x="8454" y="3611"/>
                  </a:cubicBezTo>
                  <a:cubicBezTo>
                    <a:pt x="8466" y="3492"/>
                    <a:pt x="8502" y="3372"/>
                    <a:pt x="8514" y="3253"/>
                  </a:cubicBezTo>
                  <a:cubicBezTo>
                    <a:pt x="8549" y="3194"/>
                    <a:pt x="8561" y="3134"/>
                    <a:pt x="8561" y="3075"/>
                  </a:cubicBezTo>
                  <a:cubicBezTo>
                    <a:pt x="8573" y="3003"/>
                    <a:pt x="8585" y="2944"/>
                    <a:pt x="8609" y="2860"/>
                  </a:cubicBezTo>
                  <a:close/>
                  <a:moveTo>
                    <a:pt x="5013" y="3611"/>
                  </a:moveTo>
                  <a:cubicBezTo>
                    <a:pt x="5025" y="3646"/>
                    <a:pt x="5025" y="3658"/>
                    <a:pt x="5049" y="3670"/>
                  </a:cubicBezTo>
                  <a:cubicBezTo>
                    <a:pt x="5013" y="3658"/>
                    <a:pt x="5001" y="3646"/>
                    <a:pt x="4989" y="3622"/>
                  </a:cubicBezTo>
                  <a:cubicBezTo>
                    <a:pt x="4989" y="3622"/>
                    <a:pt x="5001" y="3622"/>
                    <a:pt x="5013" y="3611"/>
                  </a:cubicBezTo>
                  <a:close/>
                  <a:moveTo>
                    <a:pt x="9037" y="3730"/>
                  </a:moveTo>
                  <a:cubicBezTo>
                    <a:pt x="9085" y="3956"/>
                    <a:pt x="9180" y="4182"/>
                    <a:pt x="9335" y="4349"/>
                  </a:cubicBezTo>
                  <a:lnTo>
                    <a:pt x="9383" y="4396"/>
                  </a:lnTo>
                  <a:cubicBezTo>
                    <a:pt x="9276" y="4313"/>
                    <a:pt x="9180" y="4182"/>
                    <a:pt x="9109" y="4027"/>
                  </a:cubicBezTo>
                  <a:cubicBezTo>
                    <a:pt x="9097" y="3980"/>
                    <a:pt x="9049" y="3944"/>
                    <a:pt x="9002" y="3908"/>
                  </a:cubicBezTo>
                  <a:cubicBezTo>
                    <a:pt x="9014" y="3849"/>
                    <a:pt x="9014" y="3789"/>
                    <a:pt x="9037" y="3730"/>
                  </a:cubicBezTo>
                  <a:close/>
                  <a:moveTo>
                    <a:pt x="5835" y="3956"/>
                  </a:moveTo>
                  <a:cubicBezTo>
                    <a:pt x="5966" y="4134"/>
                    <a:pt x="6073" y="4349"/>
                    <a:pt x="6144" y="4492"/>
                  </a:cubicBezTo>
                  <a:cubicBezTo>
                    <a:pt x="6175" y="4537"/>
                    <a:pt x="6225" y="4559"/>
                    <a:pt x="6269" y="4559"/>
                  </a:cubicBezTo>
                  <a:cubicBezTo>
                    <a:pt x="6294" y="4559"/>
                    <a:pt x="6318" y="4552"/>
                    <a:pt x="6335" y="4539"/>
                  </a:cubicBezTo>
                  <a:cubicBezTo>
                    <a:pt x="6358" y="4611"/>
                    <a:pt x="6382" y="4694"/>
                    <a:pt x="6406" y="4789"/>
                  </a:cubicBezTo>
                  <a:cubicBezTo>
                    <a:pt x="6132" y="4480"/>
                    <a:pt x="5787" y="4206"/>
                    <a:pt x="5466" y="3968"/>
                  </a:cubicBezTo>
                  <a:lnTo>
                    <a:pt x="5466" y="3968"/>
                  </a:lnTo>
                  <a:cubicBezTo>
                    <a:pt x="5515" y="3973"/>
                    <a:pt x="5564" y="3976"/>
                    <a:pt x="5614" y="3976"/>
                  </a:cubicBezTo>
                  <a:cubicBezTo>
                    <a:pt x="5685" y="3976"/>
                    <a:pt x="5758" y="3970"/>
                    <a:pt x="5835" y="3956"/>
                  </a:cubicBezTo>
                  <a:close/>
                  <a:moveTo>
                    <a:pt x="6620" y="4980"/>
                  </a:moveTo>
                  <a:cubicBezTo>
                    <a:pt x="6644" y="5027"/>
                    <a:pt x="6656" y="5075"/>
                    <a:pt x="6656" y="5099"/>
                  </a:cubicBezTo>
                  <a:cubicBezTo>
                    <a:pt x="6620" y="5051"/>
                    <a:pt x="6597" y="5027"/>
                    <a:pt x="6585" y="4992"/>
                  </a:cubicBezTo>
                  <a:cubicBezTo>
                    <a:pt x="6597" y="4992"/>
                    <a:pt x="6609" y="4992"/>
                    <a:pt x="6620" y="4980"/>
                  </a:cubicBezTo>
                  <a:close/>
                  <a:moveTo>
                    <a:pt x="6978" y="5313"/>
                  </a:moveTo>
                  <a:cubicBezTo>
                    <a:pt x="6978" y="5349"/>
                    <a:pt x="6978" y="5385"/>
                    <a:pt x="7001" y="5432"/>
                  </a:cubicBezTo>
                  <a:cubicBezTo>
                    <a:pt x="7001" y="5456"/>
                    <a:pt x="7013" y="5492"/>
                    <a:pt x="7025" y="5516"/>
                  </a:cubicBezTo>
                  <a:cubicBezTo>
                    <a:pt x="7013" y="5539"/>
                    <a:pt x="7013" y="5575"/>
                    <a:pt x="7013" y="5611"/>
                  </a:cubicBezTo>
                  <a:cubicBezTo>
                    <a:pt x="7013" y="5635"/>
                    <a:pt x="7025" y="5670"/>
                    <a:pt x="7025" y="5706"/>
                  </a:cubicBezTo>
                  <a:cubicBezTo>
                    <a:pt x="7025" y="5742"/>
                    <a:pt x="7013" y="5766"/>
                    <a:pt x="7013" y="5813"/>
                  </a:cubicBezTo>
                  <a:cubicBezTo>
                    <a:pt x="7013" y="5853"/>
                    <a:pt x="7013" y="5901"/>
                    <a:pt x="7020" y="5936"/>
                  </a:cubicBezTo>
                  <a:lnTo>
                    <a:pt x="7020" y="5936"/>
                  </a:lnTo>
                  <a:cubicBezTo>
                    <a:pt x="6973" y="5752"/>
                    <a:pt x="6903" y="5569"/>
                    <a:pt x="6811" y="5408"/>
                  </a:cubicBezTo>
                  <a:cubicBezTo>
                    <a:pt x="6894" y="5408"/>
                    <a:pt x="6966" y="5385"/>
                    <a:pt x="6978" y="5313"/>
                  </a:cubicBezTo>
                  <a:close/>
                  <a:moveTo>
                    <a:pt x="10168" y="5801"/>
                  </a:moveTo>
                  <a:lnTo>
                    <a:pt x="10168" y="5801"/>
                  </a:lnTo>
                  <a:cubicBezTo>
                    <a:pt x="10192" y="5813"/>
                    <a:pt x="10228" y="5849"/>
                    <a:pt x="10252" y="5861"/>
                  </a:cubicBezTo>
                  <a:cubicBezTo>
                    <a:pt x="10228" y="5920"/>
                    <a:pt x="10216" y="5980"/>
                    <a:pt x="10180" y="6039"/>
                  </a:cubicBezTo>
                  <a:cubicBezTo>
                    <a:pt x="10180" y="5968"/>
                    <a:pt x="10168" y="5873"/>
                    <a:pt x="10168" y="5801"/>
                  </a:cubicBezTo>
                  <a:close/>
                  <a:moveTo>
                    <a:pt x="11133" y="6766"/>
                  </a:moveTo>
                  <a:cubicBezTo>
                    <a:pt x="11073" y="6897"/>
                    <a:pt x="11002" y="7016"/>
                    <a:pt x="10930" y="7159"/>
                  </a:cubicBezTo>
                  <a:cubicBezTo>
                    <a:pt x="10966" y="7028"/>
                    <a:pt x="11026" y="6921"/>
                    <a:pt x="11073" y="6801"/>
                  </a:cubicBezTo>
                  <a:lnTo>
                    <a:pt x="11073" y="6778"/>
                  </a:lnTo>
                  <a:cubicBezTo>
                    <a:pt x="11085" y="6778"/>
                    <a:pt x="11109" y="6766"/>
                    <a:pt x="11133" y="6766"/>
                  </a:cubicBezTo>
                  <a:close/>
                  <a:moveTo>
                    <a:pt x="5073" y="8504"/>
                  </a:moveTo>
                  <a:cubicBezTo>
                    <a:pt x="5073" y="8516"/>
                    <a:pt x="5061" y="8540"/>
                    <a:pt x="5049" y="8552"/>
                  </a:cubicBezTo>
                  <a:cubicBezTo>
                    <a:pt x="4954" y="8599"/>
                    <a:pt x="4882" y="8647"/>
                    <a:pt x="4799" y="8683"/>
                  </a:cubicBezTo>
                  <a:cubicBezTo>
                    <a:pt x="4751" y="8706"/>
                    <a:pt x="4715" y="8718"/>
                    <a:pt x="4680" y="8730"/>
                  </a:cubicBezTo>
                  <a:cubicBezTo>
                    <a:pt x="4811" y="8647"/>
                    <a:pt x="4942" y="8564"/>
                    <a:pt x="5073" y="8504"/>
                  </a:cubicBezTo>
                  <a:close/>
                  <a:moveTo>
                    <a:pt x="10228" y="8683"/>
                  </a:moveTo>
                  <a:cubicBezTo>
                    <a:pt x="10240" y="8766"/>
                    <a:pt x="10276" y="8837"/>
                    <a:pt x="10299" y="8909"/>
                  </a:cubicBezTo>
                  <a:cubicBezTo>
                    <a:pt x="10311" y="8921"/>
                    <a:pt x="10311" y="8945"/>
                    <a:pt x="10335" y="8968"/>
                  </a:cubicBezTo>
                  <a:cubicBezTo>
                    <a:pt x="10288" y="8956"/>
                    <a:pt x="10240" y="8945"/>
                    <a:pt x="10192" y="8945"/>
                  </a:cubicBezTo>
                  <a:cubicBezTo>
                    <a:pt x="10192" y="8849"/>
                    <a:pt x="10204" y="8778"/>
                    <a:pt x="10228" y="8683"/>
                  </a:cubicBezTo>
                  <a:close/>
                  <a:moveTo>
                    <a:pt x="5168" y="9599"/>
                  </a:moveTo>
                  <a:cubicBezTo>
                    <a:pt x="5192" y="9611"/>
                    <a:pt x="5227" y="9623"/>
                    <a:pt x="5275" y="9623"/>
                  </a:cubicBezTo>
                  <a:cubicBezTo>
                    <a:pt x="5251" y="9647"/>
                    <a:pt x="5227" y="9695"/>
                    <a:pt x="5215" y="9730"/>
                  </a:cubicBezTo>
                  <a:cubicBezTo>
                    <a:pt x="5180" y="9695"/>
                    <a:pt x="5156" y="9671"/>
                    <a:pt x="5120" y="9659"/>
                  </a:cubicBezTo>
                  <a:cubicBezTo>
                    <a:pt x="5132" y="9635"/>
                    <a:pt x="5156" y="9623"/>
                    <a:pt x="5168" y="9599"/>
                  </a:cubicBezTo>
                  <a:close/>
                  <a:moveTo>
                    <a:pt x="10633" y="10159"/>
                  </a:moveTo>
                  <a:cubicBezTo>
                    <a:pt x="10669" y="10183"/>
                    <a:pt x="10728" y="10219"/>
                    <a:pt x="10776" y="10254"/>
                  </a:cubicBezTo>
                  <a:cubicBezTo>
                    <a:pt x="10847" y="10314"/>
                    <a:pt x="10907" y="10385"/>
                    <a:pt x="10954" y="10445"/>
                  </a:cubicBezTo>
                  <a:cubicBezTo>
                    <a:pt x="10835" y="10350"/>
                    <a:pt x="10728" y="10266"/>
                    <a:pt x="10633" y="10159"/>
                  </a:cubicBezTo>
                  <a:close/>
                  <a:moveTo>
                    <a:pt x="12443" y="9969"/>
                  </a:moveTo>
                  <a:cubicBezTo>
                    <a:pt x="12824" y="10099"/>
                    <a:pt x="13205" y="10260"/>
                    <a:pt x="13567" y="10450"/>
                  </a:cubicBezTo>
                  <a:lnTo>
                    <a:pt x="13567" y="10450"/>
                  </a:lnTo>
                  <a:cubicBezTo>
                    <a:pt x="13208" y="10280"/>
                    <a:pt x="12830" y="10124"/>
                    <a:pt x="12443" y="10016"/>
                  </a:cubicBezTo>
                  <a:lnTo>
                    <a:pt x="12443" y="9969"/>
                  </a:lnTo>
                  <a:close/>
                  <a:moveTo>
                    <a:pt x="12788" y="10909"/>
                  </a:moveTo>
                  <a:cubicBezTo>
                    <a:pt x="12812" y="10921"/>
                    <a:pt x="12835" y="10921"/>
                    <a:pt x="12859" y="10933"/>
                  </a:cubicBezTo>
                  <a:lnTo>
                    <a:pt x="12835" y="10969"/>
                  </a:lnTo>
                  <a:cubicBezTo>
                    <a:pt x="12835" y="10969"/>
                    <a:pt x="12812" y="10969"/>
                    <a:pt x="12812" y="10945"/>
                  </a:cubicBezTo>
                  <a:cubicBezTo>
                    <a:pt x="12800" y="10933"/>
                    <a:pt x="12800" y="10921"/>
                    <a:pt x="12788" y="10909"/>
                  </a:cubicBezTo>
                  <a:close/>
                  <a:moveTo>
                    <a:pt x="8680" y="11695"/>
                  </a:moveTo>
                  <a:cubicBezTo>
                    <a:pt x="8740" y="11695"/>
                    <a:pt x="8799" y="11707"/>
                    <a:pt x="8859" y="11707"/>
                  </a:cubicBezTo>
                  <a:lnTo>
                    <a:pt x="8621" y="11707"/>
                  </a:lnTo>
                  <a:cubicBezTo>
                    <a:pt x="8644" y="11695"/>
                    <a:pt x="8668" y="11695"/>
                    <a:pt x="8680" y="11695"/>
                  </a:cubicBezTo>
                  <a:close/>
                  <a:moveTo>
                    <a:pt x="9680" y="11874"/>
                  </a:moveTo>
                  <a:cubicBezTo>
                    <a:pt x="9761" y="11944"/>
                    <a:pt x="9832" y="12056"/>
                    <a:pt x="9874" y="12168"/>
                  </a:cubicBezTo>
                  <a:lnTo>
                    <a:pt x="9874" y="12168"/>
                  </a:lnTo>
                  <a:cubicBezTo>
                    <a:pt x="9803" y="12045"/>
                    <a:pt x="9700" y="11954"/>
                    <a:pt x="9585" y="11885"/>
                  </a:cubicBezTo>
                  <a:lnTo>
                    <a:pt x="9585" y="11885"/>
                  </a:lnTo>
                  <a:cubicBezTo>
                    <a:pt x="9596" y="11889"/>
                    <a:pt x="9605" y="11890"/>
                    <a:pt x="9614" y="11890"/>
                  </a:cubicBezTo>
                  <a:cubicBezTo>
                    <a:pt x="9636" y="11890"/>
                    <a:pt x="9655" y="11882"/>
                    <a:pt x="9680" y="11874"/>
                  </a:cubicBezTo>
                  <a:close/>
                  <a:moveTo>
                    <a:pt x="4025" y="11754"/>
                  </a:moveTo>
                  <a:lnTo>
                    <a:pt x="4025" y="11754"/>
                  </a:lnTo>
                  <a:cubicBezTo>
                    <a:pt x="3965" y="11897"/>
                    <a:pt x="3870" y="12052"/>
                    <a:pt x="3727" y="12183"/>
                  </a:cubicBezTo>
                  <a:cubicBezTo>
                    <a:pt x="3822" y="12052"/>
                    <a:pt x="3930" y="11897"/>
                    <a:pt x="4025" y="11754"/>
                  </a:cubicBezTo>
                  <a:close/>
                  <a:moveTo>
                    <a:pt x="5477" y="12076"/>
                  </a:moveTo>
                  <a:cubicBezTo>
                    <a:pt x="5489" y="12100"/>
                    <a:pt x="5489" y="12112"/>
                    <a:pt x="5513" y="12124"/>
                  </a:cubicBezTo>
                  <a:cubicBezTo>
                    <a:pt x="5454" y="12159"/>
                    <a:pt x="5406" y="12171"/>
                    <a:pt x="5346" y="12195"/>
                  </a:cubicBezTo>
                  <a:cubicBezTo>
                    <a:pt x="5394" y="12171"/>
                    <a:pt x="5430" y="12124"/>
                    <a:pt x="5477" y="12076"/>
                  </a:cubicBezTo>
                  <a:close/>
                  <a:moveTo>
                    <a:pt x="11907" y="13064"/>
                  </a:moveTo>
                  <a:cubicBezTo>
                    <a:pt x="11943" y="13112"/>
                    <a:pt x="11978" y="13147"/>
                    <a:pt x="12026" y="13183"/>
                  </a:cubicBezTo>
                  <a:cubicBezTo>
                    <a:pt x="11954" y="13195"/>
                    <a:pt x="11859" y="13207"/>
                    <a:pt x="11788" y="13231"/>
                  </a:cubicBezTo>
                  <a:cubicBezTo>
                    <a:pt x="11847" y="13207"/>
                    <a:pt x="11895" y="13147"/>
                    <a:pt x="11907" y="13064"/>
                  </a:cubicBezTo>
                  <a:close/>
                  <a:moveTo>
                    <a:pt x="4692" y="3789"/>
                  </a:moveTo>
                  <a:lnTo>
                    <a:pt x="4727" y="3837"/>
                  </a:lnTo>
                  <a:cubicBezTo>
                    <a:pt x="5513" y="4361"/>
                    <a:pt x="6382" y="4932"/>
                    <a:pt x="6680" y="5861"/>
                  </a:cubicBezTo>
                  <a:cubicBezTo>
                    <a:pt x="6787" y="6182"/>
                    <a:pt x="6811" y="6575"/>
                    <a:pt x="6728" y="6921"/>
                  </a:cubicBezTo>
                  <a:lnTo>
                    <a:pt x="6692" y="6944"/>
                  </a:lnTo>
                  <a:cubicBezTo>
                    <a:pt x="6478" y="7230"/>
                    <a:pt x="6251" y="7528"/>
                    <a:pt x="6001" y="7790"/>
                  </a:cubicBezTo>
                  <a:cubicBezTo>
                    <a:pt x="5858" y="7861"/>
                    <a:pt x="5727" y="7921"/>
                    <a:pt x="5585" y="7992"/>
                  </a:cubicBezTo>
                  <a:cubicBezTo>
                    <a:pt x="4882" y="8266"/>
                    <a:pt x="3882" y="8599"/>
                    <a:pt x="3775" y="9492"/>
                  </a:cubicBezTo>
                  <a:cubicBezTo>
                    <a:pt x="3715" y="9957"/>
                    <a:pt x="4001" y="10373"/>
                    <a:pt x="3977" y="10850"/>
                  </a:cubicBezTo>
                  <a:cubicBezTo>
                    <a:pt x="3942" y="11302"/>
                    <a:pt x="3703" y="11743"/>
                    <a:pt x="3394" y="12064"/>
                  </a:cubicBezTo>
                  <a:cubicBezTo>
                    <a:pt x="2632" y="12886"/>
                    <a:pt x="1477" y="13076"/>
                    <a:pt x="429" y="13243"/>
                  </a:cubicBezTo>
                  <a:cubicBezTo>
                    <a:pt x="405" y="13100"/>
                    <a:pt x="382" y="12957"/>
                    <a:pt x="370" y="12826"/>
                  </a:cubicBezTo>
                  <a:cubicBezTo>
                    <a:pt x="155" y="10814"/>
                    <a:pt x="584" y="8742"/>
                    <a:pt x="1584" y="6992"/>
                  </a:cubicBezTo>
                  <a:cubicBezTo>
                    <a:pt x="1834" y="6563"/>
                    <a:pt x="2096" y="6159"/>
                    <a:pt x="2418" y="5766"/>
                  </a:cubicBezTo>
                  <a:cubicBezTo>
                    <a:pt x="3072" y="4980"/>
                    <a:pt x="3822" y="4313"/>
                    <a:pt x="4692" y="3789"/>
                  </a:cubicBezTo>
                  <a:close/>
                  <a:moveTo>
                    <a:pt x="11466" y="13290"/>
                  </a:moveTo>
                  <a:cubicBezTo>
                    <a:pt x="11478" y="13290"/>
                    <a:pt x="11502" y="13302"/>
                    <a:pt x="11526" y="13302"/>
                  </a:cubicBezTo>
                  <a:cubicBezTo>
                    <a:pt x="11490" y="13302"/>
                    <a:pt x="11442" y="13314"/>
                    <a:pt x="11419" y="13314"/>
                  </a:cubicBezTo>
                  <a:cubicBezTo>
                    <a:pt x="11431" y="13314"/>
                    <a:pt x="11442" y="13302"/>
                    <a:pt x="11466" y="13290"/>
                  </a:cubicBezTo>
                  <a:close/>
                  <a:moveTo>
                    <a:pt x="15586" y="12421"/>
                  </a:moveTo>
                  <a:lnTo>
                    <a:pt x="15586" y="12540"/>
                  </a:lnTo>
                  <a:cubicBezTo>
                    <a:pt x="15538" y="13362"/>
                    <a:pt x="14598" y="13493"/>
                    <a:pt x="13883" y="13564"/>
                  </a:cubicBezTo>
                  <a:cubicBezTo>
                    <a:pt x="14121" y="13528"/>
                    <a:pt x="14359" y="13481"/>
                    <a:pt x="14586" y="13409"/>
                  </a:cubicBezTo>
                  <a:cubicBezTo>
                    <a:pt x="14931" y="13302"/>
                    <a:pt x="15252" y="13136"/>
                    <a:pt x="15455" y="12826"/>
                  </a:cubicBezTo>
                  <a:cubicBezTo>
                    <a:pt x="15526" y="12695"/>
                    <a:pt x="15574" y="12552"/>
                    <a:pt x="15586" y="12421"/>
                  </a:cubicBezTo>
                  <a:close/>
                  <a:moveTo>
                    <a:pt x="6323" y="12576"/>
                  </a:moveTo>
                  <a:lnTo>
                    <a:pt x="6323" y="12576"/>
                  </a:lnTo>
                  <a:cubicBezTo>
                    <a:pt x="5930" y="12838"/>
                    <a:pt x="5537" y="13124"/>
                    <a:pt x="5156" y="13386"/>
                  </a:cubicBezTo>
                  <a:cubicBezTo>
                    <a:pt x="4977" y="13505"/>
                    <a:pt x="4799" y="13648"/>
                    <a:pt x="4620" y="13767"/>
                  </a:cubicBezTo>
                  <a:cubicBezTo>
                    <a:pt x="4858" y="13600"/>
                    <a:pt x="5073" y="13421"/>
                    <a:pt x="5299" y="13255"/>
                  </a:cubicBezTo>
                  <a:cubicBezTo>
                    <a:pt x="5549" y="13064"/>
                    <a:pt x="5823" y="12874"/>
                    <a:pt x="6108" y="12671"/>
                  </a:cubicBezTo>
                  <a:cubicBezTo>
                    <a:pt x="6180" y="12647"/>
                    <a:pt x="6251" y="12600"/>
                    <a:pt x="6323" y="12576"/>
                  </a:cubicBezTo>
                  <a:close/>
                  <a:moveTo>
                    <a:pt x="2727" y="13552"/>
                  </a:moveTo>
                  <a:lnTo>
                    <a:pt x="2727" y="13552"/>
                  </a:lnTo>
                  <a:cubicBezTo>
                    <a:pt x="2620" y="13624"/>
                    <a:pt x="2513" y="13707"/>
                    <a:pt x="2429" y="13790"/>
                  </a:cubicBezTo>
                  <a:cubicBezTo>
                    <a:pt x="2358" y="13838"/>
                    <a:pt x="2298" y="13862"/>
                    <a:pt x="2215" y="13909"/>
                  </a:cubicBezTo>
                  <a:cubicBezTo>
                    <a:pt x="2120" y="13969"/>
                    <a:pt x="2001" y="14016"/>
                    <a:pt x="1882" y="14028"/>
                  </a:cubicBezTo>
                  <a:lnTo>
                    <a:pt x="1882" y="14028"/>
                  </a:lnTo>
                  <a:cubicBezTo>
                    <a:pt x="1882" y="14028"/>
                    <a:pt x="1832" y="14023"/>
                    <a:pt x="1807" y="14023"/>
                  </a:cubicBezTo>
                  <a:cubicBezTo>
                    <a:pt x="1793" y="14023"/>
                    <a:pt x="1786" y="14025"/>
                    <a:pt x="1798" y="14029"/>
                  </a:cubicBezTo>
                  <a:cubicBezTo>
                    <a:pt x="1786" y="14029"/>
                    <a:pt x="1775" y="14017"/>
                    <a:pt x="1775" y="14017"/>
                  </a:cubicBezTo>
                  <a:cubicBezTo>
                    <a:pt x="1727" y="13957"/>
                    <a:pt x="1679" y="13921"/>
                    <a:pt x="1620" y="13898"/>
                  </a:cubicBezTo>
                  <a:cubicBezTo>
                    <a:pt x="2001" y="13802"/>
                    <a:pt x="2370" y="13707"/>
                    <a:pt x="2727" y="13552"/>
                  </a:cubicBezTo>
                  <a:close/>
                  <a:moveTo>
                    <a:pt x="1894" y="15029"/>
                  </a:moveTo>
                  <a:cubicBezTo>
                    <a:pt x="1846" y="15052"/>
                    <a:pt x="1798" y="15100"/>
                    <a:pt x="1751" y="15136"/>
                  </a:cubicBezTo>
                  <a:cubicBezTo>
                    <a:pt x="1739" y="15100"/>
                    <a:pt x="1727" y="15052"/>
                    <a:pt x="1715" y="15029"/>
                  </a:cubicBezTo>
                  <a:close/>
                  <a:moveTo>
                    <a:pt x="9466" y="15219"/>
                  </a:moveTo>
                  <a:cubicBezTo>
                    <a:pt x="9466" y="15255"/>
                    <a:pt x="9466" y="15267"/>
                    <a:pt x="9454" y="15279"/>
                  </a:cubicBezTo>
                  <a:lnTo>
                    <a:pt x="9442" y="15279"/>
                  </a:lnTo>
                  <a:cubicBezTo>
                    <a:pt x="9454" y="15267"/>
                    <a:pt x="9466" y="15255"/>
                    <a:pt x="9466" y="15219"/>
                  </a:cubicBezTo>
                  <a:close/>
                  <a:moveTo>
                    <a:pt x="11645" y="15945"/>
                  </a:moveTo>
                  <a:cubicBezTo>
                    <a:pt x="11657" y="15969"/>
                    <a:pt x="11669" y="15969"/>
                    <a:pt x="11681" y="15981"/>
                  </a:cubicBezTo>
                  <a:cubicBezTo>
                    <a:pt x="11669" y="15993"/>
                    <a:pt x="11657" y="16005"/>
                    <a:pt x="11657" y="16041"/>
                  </a:cubicBezTo>
                  <a:cubicBezTo>
                    <a:pt x="11657" y="16053"/>
                    <a:pt x="11645" y="16088"/>
                    <a:pt x="11645" y="16100"/>
                  </a:cubicBezTo>
                  <a:lnTo>
                    <a:pt x="11645" y="15945"/>
                  </a:lnTo>
                  <a:close/>
                  <a:moveTo>
                    <a:pt x="12312" y="16922"/>
                  </a:moveTo>
                  <a:cubicBezTo>
                    <a:pt x="12312" y="16981"/>
                    <a:pt x="12300" y="17041"/>
                    <a:pt x="12276" y="17100"/>
                  </a:cubicBezTo>
                  <a:cubicBezTo>
                    <a:pt x="12276" y="17041"/>
                    <a:pt x="12300" y="16981"/>
                    <a:pt x="12312" y="16922"/>
                  </a:cubicBezTo>
                  <a:close/>
                  <a:moveTo>
                    <a:pt x="8942" y="16862"/>
                  </a:moveTo>
                  <a:lnTo>
                    <a:pt x="8942" y="16862"/>
                  </a:lnTo>
                  <a:cubicBezTo>
                    <a:pt x="9002" y="16874"/>
                    <a:pt x="9049" y="16886"/>
                    <a:pt x="9109" y="16886"/>
                  </a:cubicBezTo>
                  <a:cubicBezTo>
                    <a:pt x="9097" y="16957"/>
                    <a:pt x="9097" y="17053"/>
                    <a:pt x="9085" y="17124"/>
                  </a:cubicBezTo>
                  <a:cubicBezTo>
                    <a:pt x="9085" y="17184"/>
                    <a:pt x="9061" y="17243"/>
                    <a:pt x="9061" y="17303"/>
                  </a:cubicBezTo>
                  <a:cubicBezTo>
                    <a:pt x="9025" y="17160"/>
                    <a:pt x="8990" y="17005"/>
                    <a:pt x="8942" y="16862"/>
                  </a:cubicBezTo>
                  <a:close/>
                  <a:moveTo>
                    <a:pt x="12800" y="17779"/>
                  </a:moveTo>
                  <a:lnTo>
                    <a:pt x="12800" y="17779"/>
                  </a:lnTo>
                  <a:cubicBezTo>
                    <a:pt x="12788" y="17827"/>
                    <a:pt x="12776" y="17886"/>
                    <a:pt x="12752" y="17934"/>
                  </a:cubicBezTo>
                  <a:cubicBezTo>
                    <a:pt x="12716" y="18089"/>
                    <a:pt x="12669" y="18267"/>
                    <a:pt x="12669" y="18446"/>
                  </a:cubicBezTo>
                  <a:cubicBezTo>
                    <a:pt x="12621" y="18231"/>
                    <a:pt x="12728" y="17969"/>
                    <a:pt x="12800" y="17779"/>
                  </a:cubicBezTo>
                  <a:close/>
                  <a:moveTo>
                    <a:pt x="11943" y="18553"/>
                  </a:moveTo>
                  <a:cubicBezTo>
                    <a:pt x="11943" y="18601"/>
                    <a:pt x="11954" y="18648"/>
                    <a:pt x="11966" y="18672"/>
                  </a:cubicBezTo>
                  <a:cubicBezTo>
                    <a:pt x="11919" y="18684"/>
                    <a:pt x="11895" y="18708"/>
                    <a:pt x="11847" y="18720"/>
                  </a:cubicBezTo>
                  <a:cubicBezTo>
                    <a:pt x="11883" y="18672"/>
                    <a:pt x="11907" y="18612"/>
                    <a:pt x="11943" y="18553"/>
                  </a:cubicBezTo>
                  <a:close/>
                  <a:moveTo>
                    <a:pt x="9537" y="2658"/>
                  </a:moveTo>
                  <a:cubicBezTo>
                    <a:pt x="12038" y="2670"/>
                    <a:pt x="14443" y="3849"/>
                    <a:pt x="16026" y="5754"/>
                  </a:cubicBezTo>
                  <a:cubicBezTo>
                    <a:pt x="16074" y="5825"/>
                    <a:pt x="16110" y="5837"/>
                    <a:pt x="16122" y="5873"/>
                  </a:cubicBezTo>
                  <a:cubicBezTo>
                    <a:pt x="17205" y="7349"/>
                    <a:pt x="17800" y="9207"/>
                    <a:pt x="17872" y="11028"/>
                  </a:cubicBezTo>
                  <a:cubicBezTo>
                    <a:pt x="17931" y="12707"/>
                    <a:pt x="17538" y="14398"/>
                    <a:pt x="16645" y="15826"/>
                  </a:cubicBezTo>
                  <a:cubicBezTo>
                    <a:pt x="16074" y="16743"/>
                    <a:pt x="15336" y="17517"/>
                    <a:pt x="14467" y="18124"/>
                  </a:cubicBezTo>
                  <a:cubicBezTo>
                    <a:pt x="13990" y="18386"/>
                    <a:pt x="13502" y="18612"/>
                    <a:pt x="12990" y="18791"/>
                  </a:cubicBezTo>
                  <a:cubicBezTo>
                    <a:pt x="12859" y="18434"/>
                    <a:pt x="13038" y="18005"/>
                    <a:pt x="13145" y="17660"/>
                  </a:cubicBezTo>
                  <a:cubicBezTo>
                    <a:pt x="13276" y="17243"/>
                    <a:pt x="13347" y="16826"/>
                    <a:pt x="13205" y="16410"/>
                  </a:cubicBezTo>
                  <a:cubicBezTo>
                    <a:pt x="13074" y="16041"/>
                    <a:pt x="12835" y="15731"/>
                    <a:pt x="12550" y="15469"/>
                  </a:cubicBezTo>
                  <a:cubicBezTo>
                    <a:pt x="12395" y="15338"/>
                    <a:pt x="12252" y="15231"/>
                    <a:pt x="12085" y="15136"/>
                  </a:cubicBezTo>
                  <a:cubicBezTo>
                    <a:pt x="11907" y="15017"/>
                    <a:pt x="11681" y="14957"/>
                    <a:pt x="11526" y="14814"/>
                  </a:cubicBezTo>
                  <a:cubicBezTo>
                    <a:pt x="11442" y="14755"/>
                    <a:pt x="11407" y="14695"/>
                    <a:pt x="11383" y="14624"/>
                  </a:cubicBezTo>
                  <a:lnTo>
                    <a:pt x="11383" y="14541"/>
                  </a:lnTo>
                  <a:cubicBezTo>
                    <a:pt x="11407" y="14457"/>
                    <a:pt x="11431" y="14374"/>
                    <a:pt x="11490" y="14302"/>
                  </a:cubicBezTo>
                  <a:cubicBezTo>
                    <a:pt x="11645" y="14124"/>
                    <a:pt x="11883" y="14064"/>
                    <a:pt x="12097" y="14029"/>
                  </a:cubicBezTo>
                  <a:cubicBezTo>
                    <a:pt x="12633" y="13957"/>
                    <a:pt x="13169" y="13921"/>
                    <a:pt x="13693" y="13862"/>
                  </a:cubicBezTo>
                  <a:cubicBezTo>
                    <a:pt x="14395" y="13790"/>
                    <a:pt x="15360" y="13743"/>
                    <a:pt x="15729" y="13028"/>
                  </a:cubicBezTo>
                  <a:cubicBezTo>
                    <a:pt x="16169" y="12195"/>
                    <a:pt x="15514" y="11362"/>
                    <a:pt x="14860" y="10885"/>
                  </a:cubicBezTo>
                  <a:cubicBezTo>
                    <a:pt x="14086" y="10326"/>
                    <a:pt x="13193" y="9873"/>
                    <a:pt x="12276" y="9576"/>
                  </a:cubicBezTo>
                  <a:cubicBezTo>
                    <a:pt x="11895" y="9445"/>
                    <a:pt x="11466" y="9373"/>
                    <a:pt x="11085" y="9195"/>
                  </a:cubicBezTo>
                  <a:cubicBezTo>
                    <a:pt x="10811" y="9052"/>
                    <a:pt x="10466" y="8849"/>
                    <a:pt x="10490" y="8492"/>
                  </a:cubicBezTo>
                  <a:cubicBezTo>
                    <a:pt x="10514" y="8266"/>
                    <a:pt x="10645" y="8075"/>
                    <a:pt x="10764" y="7885"/>
                  </a:cubicBezTo>
                  <a:cubicBezTo>
                    <a:pt x="10883" y="7694"/>
                    <a:pt x="11014" y="7492"/>
                    <a:pt x="11133" y="7302"/>
                  </a:cubicBezTo>
                  <a:cubicBezTo>
                    <a:pt x="11347" y="6956"/>
                    <a:pt x="11550" y="6599"/>
                    <a:pt x="11585" y="6206"/>
                  </a:cubicBezTo>
                  <a:cubicBezTo>
                    <a:pt x="11609" y="5754"/>
                    <a:pt x="11419" y="5444"/>
                    <a:pt x="11133" y="5182"/>
                  </a:cubicBezTo>
                  <a:cubicBezTo>
                    <a:pt x="11061" y="5063"/>
                    <a:pt x="10966" y="4968"/>
                    <a:pt x="10835" y="4873"/>
                  </a:cubicBezTo>
                  <a:cubicBezTo>
                    <a:pt x="10771" y="4826"/>
                    <a:pt x="10706" y="4809"/>
                    <a:pt x="10641" y="4809"/>
                  </a:cubicBezTo>
                  <a:cubicBezTo>
                    <a:pt x="10623" y="4809"/>
                    <a:pt x="10604" y="4810"/>
                    <a:pt x="10585" y="4813"/>
                  </a:cubicBezTo>
                  <a:cubicBezTo>
                    <a:pt x="10430" y="4730"/>
                    <a:pt x="10276" y="4646"/>
                    <a:pt x="10121" y="4563"/>
                  </a:cubicBezTo>
                  <a:cubicBezTo>
                    <a:pt x="9764" y="4373"/>
                    <a:pt x="9418" y="4123"/>
                    <a:pt x="9323" y="3706"/>
                  </a:cubicBezTo>
                  <a:cubicBezTo>
                    <a:pt x="9228" y="3349"/>
                    <a:pt x="9323" y="2944"/>
                    <a:pt x="9537" y="2658"/>
                  </a:cubicBezTo>
                  <a:close/>
                  <a:moveTo>
                    <a:pt x="10752" y="18791"/>
                  </a:moveTo>
                  <a:lnTo>
                    <a:pt x="10788" y="18839"/>
                  </a:lnTo>
                  <a:cubicBezTo>
                    <a:pt x="10764" y="18862"/>
                    <a:pt x="10716" y="18898"/>
                    <a:pt x="10680" y="18910"/>
                  </a:cubicBezTo>
                  <a:cubicBezTo>
                    <a:pt x="10704" y="18862"/>
                    <a:pt x="10716" y="18827"/>
                    <a:pt x="10752" y="18791"/>
                  </a:cubicBezTo>
                  <a:close/>
                  <a:moveTo>
                    <a:pt x="9097" y="19077"/>
                  </a:moveTo>
                  <a:cubicBezTo>
                    <a:pt x="9109" y="19136"/>
                    <a:pt x="9145" y="19184"/>
                    <a:pt x="9180" y="19220"/>
                  </a:cubicBezTo>
                  <a:cubicBezTo>
                    <a:pt x="9145" y="19220"/>
                    <a:pt x="9109" y="19243"/>
                    <a:pt x="9061" y="19243"/>
                  </a:cubicBezTo>
                  <a:cubicBezTo>
                    <a:pt x="9085" y="19184"/>
                    <a:pt x="9097" y="19136"/>
                    <a:pt x="9097" y="19077"/>
                  </a:cubicBezTo>
                  <a:close/>
                  <a:moveTo>
                    <a:pt x="8709" y="12012"/>
                  </a:moveTo>
                  <a:cubicBezTo>
                    <a:pt x="8935" y="12012"/>
                    <a:pt x="9156" y="12048"/>
                    <a:pt x="9359" y="12135"/>
                  </a:cubicBezTo>
                  <a:cubicBezTo>
                    <a:pt x="10038" y="12421"/>
                    <a:pt x="9418" y="13171"/>
                    <a:pt x="9145" y="13505"/>
                  </a:cubicBezTo>
                  <a:cubicBezTo>
                    <a:pt x="8823" y="13898"/>
                    <a:pt x="8490" y="14255"/>
                    <a:pt x="8252" y="14683"/>
                  </a:cubicBezTo>
                  <a:cubicBezTo>
                    <a:pt x="7978" y="15195"/>
                    <a:pt x="7918" y="15743"/>
                    <a:pt x="7978" y="16303"/>
                  </a:cubicBezTo>
                  <a:cubicBezTo>
                    <a:pt x="8085" y="17315"/>
                    <a:pt x="8644" y="18612"/>
                    <a:pt x="8109" y="19577"/>
                  </a:cubicBezTo>
                  <a:lnTo>
                    <a:pt x="8073" y="19577"/>
                  </a:lnTo>
                  <a:cubicBezTo>
                    <a:pt x="8067" y="19576"/>
                    <a:pt x="8061" y="19576"/>
                    <a:pt x="8055" y="19576"/>
                  </a:cubicBezTo>
                  <a:cubicBezTo>
                    <a:pt x="7961" y="19576"/>
                    <a:pt x="7919" y="19665"/>
                    <a:pt x="7930" y="19744"/>
                  </a:cubicBezTo>
                  <a:cubicBezTo>
                    <a:pt x="6299" y="19553"/>
                    <a:pt x="4680" y="19005"/>
                    <a:pt x="3346" y="18065"/>
                  </a:cubicBezTo>
                  <a:cubicBezTo>
                    <a:pt x="2656" y="17577"/>
                    <a:pt x="2072" y="16934"/>
                    <a:pt x="1620" y="16231"/>
                  </a:cubicBezTo>
                  <a:cubicBezTo>
                    <a:pt x="2620" y="15529"/>
                    <a:pt x="3620" y="14850"/>
                    <a:pt x="4620" y="14148"/>
                  </a:cubicBezTo>
                  <a:cubicBezTo>
                    <a:pt x="5132" y="13779"/>
                    <a:pt x="5668" y="13409"/>
                    <a:pt x="6192" y="13052"/>
                  </a:cubicBezTo>
                  <a:cubicBezTo>
                    <a:pt x="6668" y="12719"/>
                    <a:pt x="7180" y="12397"/>
                    <a:pt x="7740" y="12195"/>
                  </a:cubicBezTo>
                  <a:cubicBezTo>
                    <a:pt x="8043" y="12089"/>
                    <a:pt x="8381" y="12012"/>
                    <a:pt x="8709" y="12012"/>
                  </a:cubicBezTo>
                  <a:close/>
                  <a:moveTo>
                    <a:pt x="16943" y="20613"/>
                  </a:moveTo>
                  <a:lnTo>
                    <a:pt x="16943" y="20613"/>
                  </a:lnTo>
                  <a:cubicBezTo>
                    <a:pt x="16935" y="20617"/>
                    <a:pt x="16927" y="20621"/>
                    <a:pt x="16919" y="20625"/>
                  </a:cubicBezTo>
                  <a:cubicBezTo>
                    <a:pt x="16919" y="20625"/>
                    <a:pt x="16919" y="20613"/>
                    <a:pt x="16943" y="20613"/>
                  </a:cubicBezTo>
                  <a:close/>
                  <a:moveTo>
                    <a:pt x="12502" y="551"/>
                  </a:moveTo>
                  <a:cubicBezTo>
                    <a:pt x="13871" y="729"/>
                    <a:pt x="15217" y="1039"/>
                    <a:pt x="16467" y="1646"/>
                  </a:cubicBezTo>
                  <a:cubicBezTo>
                    <a:pt x="16264" y="1634"/>
                    <a:pt x="16086" y="1622"/>
                    <a:pt x="15895" y="1598"/>
                  </a:cubicBezTo>
                  <a:cubicBezTo>
                    <a:pt x="15892" y="1598"/>
                    <a:pt x="15889" y="1598"/>
                    <a:pt x="15886" y="1598"/>
                  </a:cubicBezTo>
                  <a:cubicBezTo>
                    <a:pt x="15812" y="1598"/>
                    <a:pt x="15815" y="1742"/>
                    <a:pt x="15895" y="1753"/>
                  </a:cubicBezTo>
                  <a:cubicBezTo>
                    <a:pt x="16205" y="1777"/>
                    <a:pt x="16503" y="1813"/>
                    <a:pt x="16824" y="1837"/>
                  </a:cubicBezTo>
                  <a:cubicBezTo>
                    <a:pt x="17062" y="1956"/>
                    <a:pt x="17277" y="2098"/>
                    <a:pt x="17503" y="2229"/>
                  </a:cubicBezTo>
                  <a:cubicBezTo>
                    <a:pt x="17324" y="2218"/>
                    <a:pt x="17146" y="2218"/>
                    <a:pt x="16967" y="2194"/>
                  </a:cubicBezTo>
                  <a:cubicBezTo>
                    <a:pt x="16884" y="2194"/>
                    <a:pt x="16884" y="2349"/>
                    <a:pt x="16967" y="2349"/>
                  </a:cubicBezTo>
                  <a:cubicBezTo>
                    <a:pt x="17241" y="2360"/>
                    <a:pt x="17503" y="2372"/>
                    <a:pt x="17753" y="2396"/>
                  </a:cubicBezTo>
                  <a:cubicBezTo>
                    <a:pt x="17967" y="2527"/>
                    <a:pt x="18169" y="2670"/>
                    <a:pt x="18384" y="2837"/>
                  </a:cubicBezTo>
                  <a:cubicBezTo>
                    <a:pt x="18258" y="2823"/>
                    <a:pt x="18133" y="2817"/>
                    <a:pt x="18007" y="2817"/>
                  </a:cubicBezTo>
                  <a:cubicBezTo>
                    <a:pt x="17918" y="2817"/>
                    <a:pt x="17830" y="2820"/>
                    <a:pt x="17741" y="2825"/>
                  </a:cubicBezTo>
                  <a:cubicBezTo>
                    <a:pt x="17658" y="2825"/>
                    <a:pt x="17658" y="2968"/>
                    <a:pt x="17741" y="2968"/>
                  </a:cubicBezTo>
                  <a:cubicBezTo>
                    <a:pt x="17808" y="2965"/>
                    <a:pt x="17874" y="2964"/>
                    <a:pt x="17940" y="2964"/>
                  </a:cubicBezTo>
                  <a:cubicBezTo>
                    <a:pt x="18168" y="2964"/>
                    <a:pt x="18391" y="2981"/>
                    <a:pt x="18622" y="3027"/>
                  </a:cubicBezTo>
                  <a:cubicBezTo>
                    <a:pt x="18789" y="3170"/>
                    <a:pt x="18967" y="3313"/>
                    <a:pt x="19110" y="3468"/>
                  </a:cubicBezTo>
                  <a:cubicBezTo>
                    <a:pt x="18884" y="3420"/>
                    <a:pt x="18646" y="3408"/>
                    <a:pt x="18431" y="3384"/>
                  </a:cubicBezTo>
                  <a:cubicBezTo>
                    <a:pt x="18336" y="3384"/>
                    <a:pt x="18336" y="3539"/>
                    <a:pt x="18431" y="3539"/>
                  </a:cubicBezTo>
                  <a:cubicBezTo>
                    <a:pt x="18729" y="3551"/>
                    <a:pt x="19003" y="3599"/>
                    <a:pt x="19289" y="3658"/>
                  </a:cubicBezTo>
                  <a:cubicBezTo>
                    <a:pt x="19443" y="3801"/>
                    <a:pt x="19574" y="3956"/>
                    <a:pt x="19705" y="4123"/>
                  </a:cubicBezTo>
                  <a:cubicBezTo>
                    <a:pt x="19467" y="4075"/>
                    <a:pt x="19217" y="4039"/>
                    <a:pt x="18979" y="4039"/>
                  </a:cubicBezTo>
                  <a:cubicBezTo>
                    <a:pt x="18884" y="4039"/>
                    <a:pt x="18884" y="4194"/>
                    <a:pt x="18979" y="4194"/>
                  </a:cubicBezTo>
                  <a:cubicBezTo>
                    <a:pt x="19265" y="4206"/>
                    <a:pt x="19539" y="4242"/>
                    <a:pt x="19813" y="4301"/>
                  </a:cubicBezTo>
                  <a:lnTo>
                    <a:pt x="19836" y="4301"/>
                  </a:lnTo>
                  <a:cubicBezTo>
                    <a:pt x="19955" y="4444"/>
                    <a:pt x="20074" y="4611"/>
                    <a:pt x="20194" y="4777"/>
                  </a:cubicBezTo>
                  <a:cubicBezTo>
                    <a:pt x="19979" y="4730"/>
                    <a:pt x="19765" y="4694"/>
                    <a:pt x="19539" y="4658"/>
                  </a:cubicBezTo>
                  <a:cubicBezTo>
                    <a:pt x="19503" y="4658"/>
                    <a:pt x="19467" y="4670"/>
                    <a:pt x="19455" y="4694"/>
                  </a:cubicBezTo>
                  <a:cubicBezTo>
                    <a:pt x="19443" y="4730"/>
                    <a:pt x="19467" y="4789"/>
                    <a:pt x="19503" y="4789"/>
                  </a:cubicBezTo>
                  <a:cubicBezTo>
                    <a:pt x="19753" y="4837"/>
                    <a:pt x="20015" y="4873"/>
                    <a:pt x="20277" y="4932"/>
                  </a:cubicBezTo>
                  <a:lnTo>
                    <a:pt x="20313" y="4932"/>
                  </a:lnTo>
                  <a:cubicBezTo>
                    <a:pt x="20432" y="5111"/>
                    <a:pt x="20551" y="5289"/>
                    <a:pt x="20658" y="5492"/>
                  </a:cubicBezTo>
                  <a:cubicBezTo>
                    <a:pt x="20420" y="5468"/>
                    <a:pt x="20170" y="5432"/>
                    <a:pt x="19932" y="5373"/>
                  </a:cubicBezTo>
                  <a:cubicBezTo>
                    <a:pt x="19922" y="5369"/>
                    <a:pt x="19913" y="5367"/>
                    <a:pt x="19904" y="5367"/>
                  </a:cubicBezTo>
                  <a:cubicBezTo>
                    <a:pt x="19830" y="5367"/>
                    <a:pt x="19809" y="5494"/>
                    <a:pt x="19884" y="5516"/>
                  </a:cubicBezTo>
                  <a:cubicBezTo>
                    <a:pt x="20170" y="5587"/>
                    <a:pt x="20455" y="5635"/>
                    <a:pt x="20729" y="5647"/>
                  </a:cubicBezTo>
                  <a:cubicBezTo>
                    <a:pt x="20872" y="5873"/>
                    <a:pt x="20991" y="6111"/>
                    <a:pt x="21087" y="6349"/>
                  </a:cubicBezTo>
                  <a:cubicBezTo>
                    <a:pt x="21004" y="6352"/>
                    <a:pt x="20921" y="6354"/>
                    <a:pt x="20838" y="6354"/>
                  </a:cubicBezTo>
                  <a:cubicBezTo>
                    <a:pt x="20611" y="6354"/>
                    <a:pt x="20384" y="6343"/>
                    <a:pt x="20158" y="6325"/>
                  </a:cubicBezTo>
                  <a:cubicBezTo>
                    <a:pt x="20151" y="6324"/>
                    <a:pt x="20145" y="6323"/>
                    <a:pt x="20139" y="6323"/>
                  </a:cubicBezTo>
                  <a:cubicBezTo>
                    <a:pt x="20063" y="6323"/>
                    <a:pt x="20069" y="6457"/>
                    <a:pt x="20158" y="6468"/>
                  </a:cubicBezTo>
                  <a:cubicBezTo>
                    <a:pt x="20341" y="6488"/>
                    <a:pt x="20525" y="6497"/>
                    <a:pt x="20710" y="6497"/>
                  </a:cubicBezTo>
                  <a:cubicBezTo>
                    <a:pt x="20862" y="6497"/>
                    <a:pt x="21015" y="6491"/>
                    <a:pt x="21170" y="6480"/>
                  </a:cubicBezTo>
                  <a:lnTo>
                    <a:pt x="21384" y="7016"/>
                  </a:lnTo>
                  <a:cubicBezTo>
                    <a:pt x="21110" y="7004"/>
                    <a:pt x="20825" y="6980"/>
                    <a:pt x="20539" y="6956"/>
                  </a:cubicBezTo>
                  <a:cubicBezTo>
                    <a:pt x="20455" y="6956"/>
                    <a:pt x="20455" y="7111"/>
                    <a:pt x="20539" y="7111"/>
                  </a:cubicBezTo>
                  <a:cubicBezTo>
                    <a:pt x="20836" y="7135"/>
                    <a:pt x="21146" y="7159"/>
                    <a:pt x="21444" y="7182"/>
                  </a:cubicBezTo>
                  <a:cubicBezTo>
                    <a:pt x="21479" y="7242"/>
                    <a:pt x="21491" y="7313"/>
                    <a:pt x="21527" y="7373"/>
                  </a:cubicBezTo>
                  <a:cubicBezTo>
                    <a:pt x="21587" y="7528"/>
                    <a:pt x="21622" y="7671"/>
                    <a:pt x="21670" y="7825"/>
                  </a:cubicBezTo>
                  <a:cubicBezTo>
                    <a:pt x="21360" y="7813"/>
                    <a:pt x="21051" y="7766"/>
                    <a:pt x="20729" y="7718"/>
                  </a:cubicBezTo>
                  <a:cubicBezTo>
                    <a:pt x="20694" y="7718"/>
                    <a:pt x="20658" y="7730"/>
                    <a:pt x="20646" y="7766"/>
                  </a:cubicBezTo>
                  <a:cubicBezTo>
                    <a:pt x="20634" y="7790"/>
                    <a:pt x="20658" y="7849"/>
                    <a:pt x="20694" y="7849"/>
                  </a:cubicBezTo>
                  <a:cubicBezTo>
                    <a:pt x="21027" y="7897"/>
                    <a:pt x="21372" y="7944"/>
                    <a:pt x="21718" y="7956"/>
                  </a:cubicBezTo>
                  <a:cubicBezTo>
                    <a:pt x="21777" y="8183"/>
                    <a:pt x="21837" y="8385"/>
                    <a:pt x="21896" y="8611"/>
                  </a:cubicBezTo>
                  <a:cubicBezTo>
                    <a:pt x="21622" y="8564"/>
                    <a:pt x="21360" y="8540"/>
                    <a:pt x="21087" y="8540"/>
                  </a:cubicBezTo>
                  <a:cubicBezTo>
                    <a:pt x="21003" y="8540"/>
                    <a:pt x="21003" y="8683"/>
                    <a:pt x="21087" y="8683"/>
                  </a:cubicBezTo>
                  <a:cubicBezTo>
                    <a:pt x="21372" y="8683"/>
                    <a:pt x="21658" y="8718"/>
                    <a:pt x="21920" y="8766"/>
                  </a:cubicBezTo>
                  <a:cubicBezTo>
                    <a:pt x="21979" y="9016"/>
                    <a:pt x="22027" y="9266"/>
                    <a:pt x="22075" y="9504"/>
                  </a:cubicBezTo>
                  <a:cubicBezTo>
                    <a:pt x="21765" y="9492"/>
                    <a:pt x="21444" y="9480"/>
                    <a:pt x="21134" y="9445"/>
                  </a:cubicBezTo>
                  <a:cubicBezTo>
                    <a:pt x="21051" y="9445"/>
                    <a:pt x="21051" y="9599"/>
                    <a:pt x="21134" y="9599"/>
                  </a:cubicBezTo>
                  <a:cubicBezTo>
                    <a:pt x="21468" y="9611"/>
                    <a:pt x="21777" y="9635"/>
                    <a:pt x="22099" y="9659"/>
                  </a:cubicBezTo>
                  <a:cubicBezTo>
                    <a:pt x="22134" y="9838"/>
                    <a:pt x="22146" y="10016"/>
                    <a:pt x="22182" y="10171"/>
                  </a:cubicBezTo>
                  <a:cubicBezTo>
                    <a:pt x="21896" y="10147"/>
                    <a:pt x="21598" y="10135"/>
                    <a:pt x="21313" y="10099"/>
                  </a:cubicBezTo>
                  <a:cubicBezTo>
                    <a:pt x="21309" y="10099"/>
                    <a:pt x="21306" y="10099"/>
                    <a:pt x="21303" y="10099"/>
                  </a:cubicBezTo>
                  <a:cubicBezTo>
                    <a:pt x="21230" y="10099"/>
                    <a:pt x="21233" y="10231"/>
                    <a:pt x="21313" y="10254"/>
                  </a:cubicBezTo>
                  <a:cubicBezTo>
                    <a:pt x="21610" y="10278"/>
                    <a:pt x="21896" y="10290"/>
                    <a:pt x="22194" y="10326"/>
                  </a:cubicBezTo>
                  <a:cubicBezTo>
                    <a:pt x="22218" y="10635"/>
                    <a:pt x="22241" y="10933"/>
                    <a:pt x="22241" y="11242"/>
                  </a:cubicBezTo>
                  <a:cubicBezTo>
                    <a:pt x="21968" y="11231"/>
                    <a:pt x="21706" y="11207"/>
                    <a:pt x="21432" y="11183"/>
                  </a:cubicBezTo>
                  <a:cubicBezTo>
                    <a:pt x="21429" y="11183"/>
                    <a:pt x="21426" y="11182"/>
                    <a:pt x="21423" y="11182"/>
                  </a:cubicBezTo>
                  <a:cubicBezTo>
                    <a:pt x="21349" y="11182"/>
                    <a:pt x="21352" y="11326"/>
                    <a:pt x="21432" y="11338"/>
                  </a:cubicBezTo>
                  <a:cubicBezTo>
                    <a:pt x="21706" y="11350"/>
                    <a:pt x="21968" y="11385"/>
                    <a:pt x="22241" y="11397"/>
                  </a:cubicBezTo>
                  <a:cubicBezTo>
                    <a:pt x="22241" y="11623"/>
                    <a:pt x="22218" y="11826"/>
                    <a:pt x="22218" y="12052"/>
                  </a:cubicBezTo>
                  <a:cubicBezTo>
                    <a:pt x="22003" y="12040"/>
                    <a:pt x="21765" y="12004"/>
                    <a:pt x="21539" y="11957"/>
                  </a:cubicBezTo>
                  <a:cubicBezTo>
                    <a:pt x="21535" y="11956"/>
                    <a:pt x="21531" y="11956"/>
                    <a:pt x="21527" y="11956"/>
                  </a:cubicBezTo>
                  <a:cubicBezTo>
                    <a:pt x="21441" y="11956"/>
                    <a:pt x="21412" y="12077"/>
                    <a:pt x="21491" y="12112"/>
                  </a:cubicBezTo>
                  <a:cubicBezTo>
                    <a:pt x="21729" y="12171"/>
                    <a:pt x="21968" y="12195"/>
                    <a:pt x="22206" y="12195"/>
                  </a:cubicBezTo>
                  <a:cubicBezTo>
                    <a:pt x="22158" y="12814"/>
                    <a:pt x="22075" y="13421"/>
                    <a:pt x="21920" y="14017"/>
                  </a:cubicBezTo>
                  <a:cubicBezTo>
                    <a:pt x="21646" y="14005"/>
                    <a:pt x="21372" y="13981"/>
                    <a:pt x="21087" y="13969"/>
                  </a:cubicBezTo>
                  <a:cubicBezTo>
                    <a:pt x="21003" y="13969"/>
                    <a:pt x="21003" y="14124"/>
                    <a:pt x="21087" y="14124"/>
                  </a:cubicBezTo>
                  <a:lnTo>
                    <a:pt x="21896" y="14160"/>
                  </a:lnTo>
                  <a:cubicBezTo>
                    <a:pt x="21860" y="14302"/>
                    <a:pt x="21825" y="14433"/>
                    <a:pt x="21789" y="14564"/>
                  </a:cubicBezTo>
                  <a:lnTo>
                    <a:pt x="21741" y="14695"/>
                  </a:lnTo>
                  <a:cubicBezTo>
                    <a:pt x="21503" y="14660"/>
                    <a:pt x="21265" y="14612"/>
                    <a:pt x="21027" y="14552"/>
                  </a:cubicBezTo>
                  <a:cubicBezTo>
                    <a:pt x="21023" y="14552"/>
                    <a:pt x="21020" y="14552"/>
                    <a:pt x="21016" y="14552"/>
                  </a:cubicBezTo>
                  <a:cubicBezTo>
                    <a:pt x="20940" y="14552"/>
                    <a:pt x="20900" y="14673"/>
                    <a:pt x="20991" y="14695"/>
                  </a:cubicBezTo>
                  <a:lnTo>
                    <a:pt x="21706" y="14838"/>
                  </a:lnTo>
                  <a:lnTo>
                    <a:pt x="21527" y="15326"/>
                  </a:lnTo>
                  <a:cubicBezTo>
                    <a:pt x="21265" y="15314"/>
                    <a:pt x="21015" y="15279"/>
                    <a:pt x="20765" y="15267"/>
                  </a:cubicBezTo>
                  <a:cubicBezTo>
                    <a:pt x="20761" y="15266"/>
                    <a:pt x="20758" y="15266"/>
                    <a:pt x="20754" y="15266"/>
                  </a:cubicBezTo>
                  <a:cubicBezTo>
                    <a:pt x="20670" y="15266"/>
                    <a:pt x="20674" y="15398"/>
                    <a:pt x="20765" y="15410"/>
                  </a:cubicBezTo>
                  <a:cubicBezTo>
                    <a:pt x="21003" y="15433"/>
                    <a:pt x="21241" y="15457"/>
                    <a:pt x="21479" y="15469"/>
                  </a:cubicBezTo>
                  <a:cubicBezTo>
                    <a:pt x="21420" y="15624"/>
                    <a:pt x="21360" y="15767"/>
                    <a:pt x="21289" y="15922"/>
                  </a:cubicBezTo>
                  <a:cubicBezTo>
                    <a:pt x="21087" y="15910"/>
                    <a:pt x="20908" y="15886"/>
                    <a:pt x="20717" y="15886"/>
                  </a:cubicBezTo>
                  <a:cubicBezTo>
                    <a:pt x="20634" y="15886"/>
                    <a:pt x="20634" y="16041"/>
                    <a:pt x="20717" y="16041"/>
                  </a:cubicBezTo>
                  <a:cubicBezTo>
                    <a:pt x="20884" y="16053"/>
                    <a:pt x="21051" y="16053"/>
                    <a:pt x="21206" y="16064"/>
                  </a:cubicBezTo>
                  <a:cubicBezTo>
                    <a:pt x="21122" y="16267"/>
                    <a:pt x="21015" y="16469"/>
                    <a:pt x="20908" y="16660"/>
                  </a:cubicBezTo>
                  <a:cubicBezTo>
                    <a:pt x="20694" y="16600"/>
                    <a:pt x="20479" y="16565"/>
                    <a:pt x="20253" y="16529"/>
                  </a:cubicBezTo>
                  <a:cubicBezTo>
                    <a:pt x="20217" y="16529"/>
                    <a:pt x="20182" y="16576"/>
                    <a:pt x="20182" y="16600"/>
                  </a:cubicBezTo>
                  <a:cubicBezTo>
                    <a:pt x="20182" y="16648"/>
                    <a:pt x="20217" y="16684"/>
                    <a:pt x="20253" y="16684"/>
                  </a:cubicBezTo>
                  <a:cubicBezTo>
                    <a:pt x="20455" y="16707"/>
                    <a:pt x="20646" y="16743"/>
                    <a:pt x="20836" y="16803"/>
                  </a:cubicBezTo>
                  <a:cubicBezTo>
                    <a:pt x="20706" y="17041"/>
                    <a:pt x="20551" y="17255"/>
                    <a:pt x="20408" y="17481"/>
                  </a:cubicBezTo>
                  <a:cubicBezTo>
                    <a:pt x="20158" y="17469"/>
                    <a:pt x="19896" y="17434"/>
                    <a:pt x="19658" y="17422"/>
                  </a:cubicBezTo>
                  <a:cubicBezTo>
                    <a:pt x="19622" y="17422"/>
                    <a:pt x="19586" y="17458"/>
                    <a:pt x="19586" y="17493"/>
                  </a:cubicBezTo>
                  <a:cubicBezTo>
                    <a:pt x="19586" y="17541"/>
                    <a:pt x="19622" y="17577"/>
                    <a:pt x="19658" y="17577"/>
                  </a:cubicBezTo>
                  <a:cubicBezTo>
                    <a:pt x="19884" y="17588"/>
                    <a:pt x="20098" y="17600"/>
                    <a:pt x="20313" y="17612"/>
                  </a:cubicBezTo>
                  <a:cubicBezTo>
                    <a:pt x="20194" y="17779"/>
                    <a:pt x="20074" y="17946"/>
                    <a:pt x="19944" y="18112"/>
                  </a:cubicBezTo>
                  <a:cubicBezTo>
                    <a:pt x="19944" y="18077"/>
                    <a:pt x="19920" y="18065"/>
                    <a:pt x="19896" y="18053"/>
                  </a:cubicBezTo>
                  <a:cubicBezTo>
                    <a:pt x="19658" y="18017"/>
                    <a:pt x="19408" y="17969"/>
                    <a:pt x="19170" y="17946"/>
                  </a:cubicBezTo>
                  <a:cubicBezTo>
                    <a:pt x="19122" y="17946"/>
                    <a:pt x="19098" y="17958"/>
                    <a:pt x="19086" y="17993"/>
                  </a:cubicBezTo>
                  <a:cubicBezTo>
                    <a:pt x="19062" y="18017"/>
                    <a:pt x="19098" y="18077"/>
                    <a:pt x="19122" y="18077"/>
                  </a:cubicBezTo>
                  <a:cubicBezTo>
                    <a:pt x="19360" y="18112"/>
                    <a:pt x="19622" y="18148"/>
                    <a:pt x="19860" y="18184"/>
                  </a:cubicBezTo>
                  <a:lnTo>
                    <a:pt x="19872" y="18184"/>
                  </a:lnTo>
                  <a:cubicBezTo>
                    <a:pt x="19634" y="18446"/>
                    <a:pt x="19360" y="18731"/>
                    <a:pt x="19098" y="19005"/>
                  </a:cubicBezTo>
                  <a:lnTo>
                    <a:pt x="19086" y="19005"/>
                  </a:lnTo>
                  <a:cubicBezTo>
                    <a:pt x="18848" y="18946"/>
                    <a:pt x="18586" y="18898"/>
                    <a:pt x="18348" y="18839"/>
                  </a:cubicBezTo>
                  <a:cubicBezTo>
                    <a:pt x="18344" y="18838"/>
                    <a:pt x="18341" y="18838"/>
                    <a:pt x="18337" y="18838"/>
                  </a:cubicBezTo>
                  <a:cubicBezTo>
                    <a:pt x="18261" y="18838"/>
                    <a:pt x="18221" y="18959"/>
                    <a:pt x="18312" y="18982"/>
                  </a:cubicBezTo>
                  <a:cubicBezTo>
                    <a:pt x="18527" y="19029"/>
                    <a:pt x="18741" y="19089"/>
                    <a:pt x="18967" y="19136"/>
                  </a:cubicBezTo>
                  <a:cubicBezTo>
                    <a:pt x="18753" y="19327"/>
                    <a:pt x="18527" y="19517"/>
                    <a:pt x="18312" y="19696"/>
                  </a:cubicBezTo>
                  <a:cubicBezTo>
                    <a:pt x="18289" y="19684"/>
                    <a:pt x="18277" y="19660"/>
                    <a:pt x="18265" y="19660"/>
                  </a:cubicBezTo>
                  <a:cubicBezTo>
                    <a:pt x="18086" y="19624"/>
                    <a:pt x="17896" y="19613"/>
                    <a:pt x="17717" y="19577"/>
                  </a:cubicBezTo>
                  <a:cubicBezTo>
                    <a:pt x="17669" y="19577"/>
                    <a:pt x="17634" y="19601"/>
                    <a:pt x="17622" y="19624"/>
                  </a:cubicBezTo>
                  <a:cubicBezTo>
                    <a:pt x="17610" y="19660"/>
                    <a:pt x="17634" y="19720"/>
                    <a:pt x="17669" y="19720"/>
                  </a:cubicBezTo>
                  <a:cubicBezTo>
                    <a:pt x="17848" y="19744"/>
                    <a:pt x="18015" y="19755"/>
                    <a:pt x="18193" y="19791"/>
                  </a:cubicBezTo>
                  <a:lnTo>
                    <a:pt x="17693" y="20148"/>
                  </a:lnTo>
                  <a:cubicBezTo>
                    <a:pt x="17538" y="20101"/>
                    <a:pt x="17372" y="20053"/>
                    <a:pt x="17217" y="19982"/>
                  </a:cubicBezTo>
                  <a:cubicBezTo>
                    <a:pt x="17209" y="19978"/>
                    <a:pt x="17198" y="19975"/>
                    <a:pt x="17187" y="19975"/>
                  </a:cubicBezTo>
                  <a:cubicBezTo>
                    <a:pt x="17164" y="19975"/>
                    <a:pt x="17138" y="19986"/>
                    <a:pt x="17122" y="20017"/>
                  </a:cubicBezTo>
                  <a:cubicBezTo>
                    <a:pt x="17098" y="20041"/>
                    <a:pt x="17098" y="20101"/>
                    <a:pt x="17146" y="20113"/>
                  </a:cubicBezTo>
                  <a:cubicBezTo>
                    <a:pt x="17265" y="20172"/>
                    <a:pt x="17396" y="20220"/>
                    <a:pt x="17538" y="20267"/>
                  </a:cubicBezTo>
                  <a:cubicBezTo>
                    <a:pt x="17419" y="20339"/>
                    <a:pt x="17312" y="20410"/>
                    <a:pt x="17193" y="20470"/>
                  </a:cubicBezTo>
                  <a:cubicBezTo>
                    <a:pt x="17106" y="20524"/>
                    <a:pt x="17029" y="20569"/>
                    <a:pt x="16943" y="20613"/>
                  </a:cubicBezTo>
                  <a:lnTo>
                    <a:pt x="16943" y="20613"/>
                  </a:lnTo>
                  <a:cubicBezTo>
                    <a:pt x="16955" y="20577"/>
                    <a:pt x="16919" y="20517"/>
                    <a:pt x="16896" y="20517"/>
                  </a:cubicBezTo>
                  <a:cubicBezTo>
                    <a:pt x="16729" y="20494"/>
                    <a:pt x="16586" y="20458"/>
                    <a:pt x="16419" y="20434"/>
                  </a:cubicBezTo>
                  <a:cubicBezTo>
                    <a:pt x="16372" y="20434"/>
                    <a:pt x="16324" y="20446"/>
                    <a:pt x="16324" y="20470"/>
                  </a:cubicBezTo>
                  <a:cubicBezTo>
                    <a:pt x="16312" y="20506"/>
                    <a:pt x="16348" y="20565"/>
                    <a:pt x="16372" y="20565"/>
                  </a:cubicBezTo>
                  <a:cubicBezTo>
                    <a:pt x="16538" y="20589"/>
                    <a:pt x="16681" y="20625"/>
                    <a:pt x="16848" y="20648"/>
                  </a:cubicBezTo>
                  <a:lnTo>
                    <a:pt x="16860" y="20648"/>
                  </a:lnTo>
                  <a:cubicBezTo>
                    <a:pt x="16669" y="20756"/>
                    <a:pt x="16479" y="20851"/>
                    <a:pt x="16288" y="20934"/>
                  </a:cubicBezTo>
                  <a:cubicBezTo>
                    <a:pt x="16134" y="20910"/>
                    <a:pt x="15967" y="20875"/>
                    <a:pt x="15824" y="20851"/>
                  </a:cubicBezTo>
                  <a:cubicBezTo>
                    <a:pt x="15776" y="20851"/>
                    <a:pt x="15753" y="20863"/>
                    <a:pt x="15729" y="20887"/>
                  </a:cubicBezTo>
                  <a:cubicBezTo>
                    <a:pt x="15717" y="20922"/>
                    <a:pt x="15753" y="20982"/>
                    <a:pt x="15776" y="20982"/>
                  </a:cubicBezTo>
                  <a:cubicBezTo>
                    <a:pt x="15872" y="20994"/>
                    <a:pt x="15955" y="21006"/>
                    <a:pt x="16026" y="21029"/>
                  </a:cubicBezTo>
                  <a:cubicBezTo>
                    <a:pt x="14764" y="21565"/>
                    <a:pt x="13395" y="21875"/>
                    <a:pt x="12014" y="21994"/>
                  </a:cubicBezTo>
                  <a:cubicBezTo>
                    <a:pt x="12538" y="21875"/>
                    <a:pt x="13050" y="21708"/>
                    <a:pt x="13562" y="21518"/>
                  </a:cubicBezTo>
                  <a:cubicBezTo>
                    <a:pt x="15753" y="20672"/>
                    <a:pt x="17634" y="19184"/>
                    <a:pt x="18872" y="17172"/>
                  </a:cubicBezTo>
                  <a:cubicBezTo>
                    <a:pt x="20229" y="14981"/>
                    <a:pt x="20706" y="12338"/>
                    <a:pt x="20348" y="9802"/>
                  </a:cubicBezTo>
                  <a:cubicBezTo>
                    <a:pt x="19991" y="7171"/>
                    <a:pt x="18812" y="4456"/>
                    <a:pt x="16705" y="2765"/>
                  </a:cubicBezTo>
                  <a:cubicBezTo>
                    <a:pt x="15455" y="1765"/>
                    <a:pt x="14026" y="1003"/>
                    <a:pt x="12502" y="551"/>
                  </a:cubicBezTo>
                  <a:close/>
                  <a:moveTo>
                    <a:pt x="10061" y="384"/>
                  </a:moveTo>
                  <a:cubicBezTo>
                    <a:pt x="12038" y="563"/>
                    <a:pt x="13978" y="1241"/>
                    <a:pt x="15645" y="2372"/>
                  </a:cubicBezTo>
                  <a:cubicBezTo>
                    <a:pt x="16788" y="3146"/>
                    <a:pt x="17729" y="4099"/>
                    <a:pt x="18443" y="5277"/>
                  </a:cubicBezTo>
                  <a:cubicBezTo>
                    <a:pt x="19122" y="6409"/>
                    <a:pt x="19598" y="7671"/>
                    <a:pt x="19872" y="8968"/>
                  </a:cubicBezTo>
                  <a:cubicBezTo>
                    <a:pt x="20396" y="11445"/>
                    <a:pt x="20122" y="14076"/>
                    <a:pt x="18967" y="16338"/>
                  </a:cubicBezTo>
                  <a:cubicBezTo>
                    <a:pt x="17919" y="18362"/>
                    <a:pt x="16193" y="19970"/>
                    <a:pt x="14145" y="20934"/>
                  </a:cubicBezTo>
                  <a:cubicBezTo>
                    <a:pt x="12609" y="21660"/>
                    <a:pt x="10883" y="22041"/>
                    <a:pt x="9156" y="22041"/>
                  </a:cubicBezTo>
                  <a:lnTo>
                    <a:pt x="9097" y="22041"/>
                  </a:lnTo>
                  <a:cubicBezTo>
                    <a:pt x="9145" y="21398"/>
                    <a:pt x="9180" y="20744"/>
                    <a:pt x="9216" y="20101"/>
                  </a:cubicBezTo>
                  <a:cubicBezTo>
                    <a:pt x="10228" y="20089"/>
                    <a:pt x="11252" y="19922"/>
                    <a:pt x="12216" y="19613"/>
                  </a:cubicBezTo>
                  <a:cubicBezTo>
                    <a:pt x="13086" y="19327"/>
                    <a:pt x="13883" y="18922"/>
                    <a:pt x="14633" y="18410"/>
                  </a:cubicBezTo>
                  <a:cubicBezTo>
                    <a:pt x="15395" y="17969"/>
                    <a:pt x="16062" y="17434"/>
                    <a:pt x="16598" y="16743"/>
                  </a:cubicBezTo>
                  <a:cubicBezTo>
                    <a:pt x="17193" y="15969"/>
                    <a:pt x="17622" y="15052"/>
                    <a:pt x="17908" y="14136"/>
                  </a:cubicBezTo>
                  <a:cubicBezTo>
                    <a:pt x="18455" y="12314"/>
                    <a:pt x="18443" y="10338"/>
                    <a:pt x="17872" y="8516"/>
                  </a:cubicBezTo>
                  <a:cubicBezTo>
                    <a:pt x="17538" y="7456"/>
                    <a:pt x="16979" y="6468"/>
                    <a:pt x="16288" y="5611"/>
                  </a:cubicBezTo>
                  <a:cubicBezTo>
                    <a:pt x="16026" y="5277"/>
                    <a:pt x="15764" y="4980"/>
                    <a:pt x="15455" y="4694"/>
                  </a:cubicBezTo>
                  <a:cubicBezTo>
                    <a:pt x="14764" y="4075"/>
                    <a:pt x="13943" y="3563"/>
                    <a:pt x="13097" y="3170"/>
                  </a:cubicBezTo>
                  <a:cubicBezTo>
                    <a:pt x="12121" y="2706"/>
                    <a:pt x="11061" y="2420"/>
                    <a:pt x="9990" y="2313"/>
                  </a:cubicBezTo>
                  <a:cubicBezTo>
                    <a:pt x="10014" y="1682"/>
                    <a:pt x="10049" y="1027"/>
                    <a:pt x="10061" y="384"/>
                  </a:cubicBezTo>
                  <a:close/>
                  <a:moveTo>
                    <a:pt x="8097" y="23863"/>
                  </a:moveTo>
                  <a:cubicBezTo>
                    <a:pt x="8109" y="23958"/>
                    <a:pt x="8109" y="24018"/>
                    <a:pt x="8109" y="24089"/>
                  </a:cubicBezTo>
                  <a:cubicBezTo>
                    <a:pt x="8097" y="24339"/>
                    <a:pt x="8097" y="24613"/>
                    <a:pt x="8085" y="24863"/>
                  </a:cubicBezTo>
                  <a:lnTo>
                    <a:pt x="8049" y="24863"/>
                  </a:lnTo>
                  <a:cubicBezTo>
                    <a:pt x="8073" y="24542"/>
                    <a:pt x="8085" y="24208"/>
                    <a:pt x="8097" y="23863"/>
                  </a:cubicBezTo>
                  <a:close/>
                  <a:moveTo>
                    <a:pt x="5716" y="25208"/>
                  </a:moveTo>
                  <a:cubicBezTo>
                    <a:pt x="5668" y="25220"/>
                    <a:pt x="5644" y="25256"/>
                    <a:pt x="5608" y="25292"/>
                  </a:cubicBezTo>
                  <a:cubicBezTo>
                    <a:pt x="5608" y="25268"/>
                    <a:pt x="5608" y="25232"/>
                    <a:pt x="5632" y="25208"/>
                  </a:cubicBezTo>
                  <a:close/>
                  <a:moveTo>
                    <a:pt x="8823" y="25339"/>
                  </a:moveTo>
                  <a:cubicBezTo>
                    <a:pt x="9704" y="25399"/>
                    <a:pt x="10597" y="25470"/>
                    <a:pt x="11478" y="25566"/>
                  </a:cubicBezTo>
                  <a:lnTo>
                    <a:pt x="11478" y="25697"/>
                  </a:lnTo>
                  <a:cubicBezTo>
                    <a:pt x="11419" y="25649"/>
                    <a:pt x="11347" y="25625"/>
                    <a:pt x="11252" y="25625"/>
                  </a:cubicBezTo>
                  <a:cubicBezTo>
                    <a:pt x="10930" y="25613"/>
                    <a:pt x="10597" y="25589"/>
                    <a:pt x="10288" y="25566"/>
                  </a:cubicBezTo>
                  <a:cubicBezTo>
                    <a:pt x="9799" y="25494"/>
                    <a:pt x="9323" y="25411"/>
                    <a:pt x="8823" y="25375"/>
                  </a:cubicBezTo>
                  <a:lnTo>
                    <a:pt x="8823" y="25351"/>
                  </a:lnTo>
                  <a:lnTo>
                    <a:pt x="8823" y="25339"/>
                  </a:lnTo>
                  <a:close/>
                  <a:moveTo>
                    <a:pt x="5525" y="26316"/>
                  </a:moveTo>
                  <a:cubicBezTo>
                    <a:pt x="5525" y="26375"/>
                    <a:pt x="5537" y="26435"/>
                    <a:pt x="5573" y="26482"/>
                  </a:cubicBezTo>
                  <a:cubicBezTo>
                    <a:pt x="5561" y="26494"/>
                    <a:pt x="5549" y="26500"/>
                    <a:pt x="5540" y="26500"/>
                  </a:cubicBezTo>
                  <a:cubicBezTo>
                    <a:pt x="5531" y="26500"/>
                    <a:pt x="5525" y="26494"/>
                    <a:pt x="5525" y="26482"/>
                  </a:cubicBezTo>
                  <a:cubicBezTo>
                    <a:pt x="5513" y="26471"/>
                    <a:pt x="5525" y="26399"/>
                    <a:pt x="5525" y="26316"/>
                  </a:cubicBezTo>
                  <a:close/>
                  <a:moveTo>
                    <a:pt x="9326" y="0"/>
                  </a:moveTo>
                  <a:cubicBezTo>
                    <a:pt x="9297" y="0"/>
                    <a:pt x="9268" y="4"/>
                    <a:pt x="9240" y="15"/>
                  </a:cubicBezTo>
                  <a:cubicBezTo>
                    <a:pt x="9216" y="27"/>
                    <a:pt x="9192" y="27"/>
                    <a:pt x="9168" y="39"/>
                  </a:cubicBezTo>
                  <a:cubicBezTo>
                    <a:pt x="8871" y="39"/>
                    <a:pt x="8585" y="39"/>
                    <a:pt x="8287" y="74"/>
                  </a:cubicBezTo>
                  <a:cubicBezTo>
                    <a:pt x="7930" y="98"/>
                    <a:pt x="7573" y="146"/>
                    <a:pt x="7228" y="205"/>
                  </a:cubicBezTo>
                  <a:cubicBezTo>
                    <a:pt x="7045" y="228"/>
                    <a:pt x="7125" y="493"/>
                    <a:pt x="7290" y="493"/>
                  </a:cubicBezTo>
                  <a:cubicBezTo>
                    <a:pt x="7297" y="493"/>
                    <a:pt x="7304" y="492"/>
                    <a:pt x="7311" y="491"/>
                  </a:cubicBezTo>
                  <a:cubicBezTo>
                    <a:pt x="7847" y="396"/>
                    <a:pt x="8394" y="348"/>
                    <a:pt x="8942" y="336"/>
                  </a:cubicBezTo>
                  <a:lnTo>
                    <a:pt x="8942" y="336"/>
                  </a:lnTo>
                  <a:cubicBezTo>
                    <a:pt x="8918" y="979"/>
                    <a:pt x="8883" y="1634"/>
                    <a:pt x="8835" y="2277"/>
                  </a:cubicBezTo>
                  <a:cubicBezTo>
                    <a:pt x="8537" y="2289"/>
                    <a:pt x="8240" y="2301"/>
                    <a:pt x="7966" y="2349"/>
                  </a:cubicBezTo>
                  <a:cubicBezTo>
                    <a:pt x="6192" y="2587"/>
                    <a:pt x="4537" y="3349"/>
                    <a:pt x="3215" y="4539"/>
                  </a:cubicBezTo>
                  <a:cubicBezTo>
                    <a:pt x="2858" y="4849"/>
                    <a:pt x="2525" y="5194"/>
                    <a:pt x="2227" y="5563"/>
                  </a:cubicBezTo>
                  <a:cubicBezTo>
                    <a:pt x="917" y="7171"/>
                    <a:pt x="167" y="9195"/>
                    <a:pt x="72" y="11266"/>
                  </a:cubicBezTo>
                  <a:cubicBezTo>
                    <a:pt x="1" y="12957"/>
                    <a:pt x="382" y="14719"/>
                    <a:pt x="1251" y="16172"/>
                  </a:cubicBezTo>
                  <a:cubicBezTo>
                    <a:pt x="1215" y="16267"/>
                    <a:pt x="1298" y="16362"/>
                    <a:pt x="1382" y="16386"/>
                  </a:cubicBezTo>
                  <a:cubicBezTo>
                    <a:pt x="1548" y="16636"/>
                    <a:pt x="1727" y="16886"/>
                    <a:pt x="1941" y="17124"/>
                  </a:cubicBezTo>
                  <a:cubicBezTo>
                    <a:pt x="3263" y="18720"/>
                    <a:pt x="5311" y="19601"/>
                    <a:pt x="7323" y="19934"/>
                  </a:cubicBezTo>
                  <a:cubicBezTo>
                    <a:pt x="7537" y="19970"/>
                    <a:pt x="7752" y="19994"/>
                    <a:pt x="7966" y="20029"/>
                  </a:cubicBezTo>
                  <a:cubicBezTo>
                    <a:pt x="7978" y="20053"/>
                    <a:pt x="8002" y="20077"/>
                    <a:pt x="8037" y="20089"/>
                  </a:cubicBezTo>
                  <a:cubicBezTo>
                    <a:pt x="8037" y="20101"/>
                    <a:pt x="8025" y="20113"/>
                    <a:pt x="8025" y="20136"/>
                  </a:cubicBezTo>
                  <a:lnTo>
                    <a:pt x="8025" y="20148"/>
                  </a:lnTo>
                  <a:cubicBezTo>
                    <a:pt x="7966" y="20208"/>
                    <a:pt x="7930" y="20291"/>
                    <a:pt x="7930" y="20386"/>
                  </a:cubicBezTo>
                  <a:cubicBezTo>
                    <a:pt x="7954" y="20553"/>
                    <a:pt x="7966" y="20696"/>
                    <a:pt x="7978" y="20863"/>
                  </a:cubicBezTo>
                  <a:cubicBezTo>
                    <a:pt x="7966" y="21232"/>
                    <a:pt x="7954" y="21625"/>
                    <a:pt x="7918" y="21994"/>
                  </a:cubicBezTo>
                  <a:cubicBezTo>
                    <a:pt x="7740" y="21982"/>
                    <a:pt x="7549" y="21958"/>
                    <a:pt x="7371" y="21934"/>
                  </a:cubicBezTo>
                  <a:cubicBezTo>
                    <a:pt x="7073" y="21887"/>
                    <a:pt x="6775" y="21839"/>
                    <a:pt x="6478" y="21779"/>
                  </a:cubicBezTo>
                  <a:cubicBezTo>
                    <a:pt x="6467" y="21777"/>
                    <a:pt x="6456" y="21777"/>
                    <a:pt x="6446" y="21777"/>
                  </a:cubicBezTo>
                  <a:cubicBezTo>
                    <a:pt x="6279" y="21777"/>
                    <a:pt x="6215" y="22043"/>
                    <a:pt x="6406" y="22065"/>
                  </a:cubicBezTo>
                  <a:cubicBezTo>
                    <a:pt x="6906" y="22172"/>
                    <a:pt x="7406" y="22244"/>
                    <a:pt x="7918" y="22291"/>
                  </a:cubicBezTo>
                  <a:cubicBezTo>
                    <a:pt x="7871" y="23184"/>
                    <a:pt x="7835" y="24077"/>
                    <a:pt x="7799" y="24982"/>
                  </a:cubicBezTo>
                  <a:lnTo>
                    <a:pt x="7787" y="24994"/>
                  </a:lnTo>
                  <a:cubicBezTo>
                    <a:pt x="7073" y="24970"/>
                    <a:pt x="6358" y="24935"/>
                    <a:pt x="5644" y="24923"/>
                  </a:cubicBezTo>
                  <a:cubicBezTo>
                    <a:pt x="5549" y="24923"/>
                    <a:pt x="5513" y="24982"/>
                    <a:pt x="5513" y="25054"/>
                  </a:cubicBezTo>
                  <a:cubicBezTo>
                    <a:pt x="5430" y="25078"/>
                    <a:pt x="5370" y="25113"/>
                    <a:pt x="5370" y="25197"/>
                  </a:cubicBezTo>
                  <a:cubicBezTo>
                    <a:pt x="5346" y="25518"/>
                    <a:pt x="5323" y="25840"/>
                    <a:pt x="5299" y="26173"/>
                  </a:cubicBezTo>
                  <a:cubicBezTo>
                    <a:pt x="5287" y="26387"/>
                    <a:pt x="5215" y="26685"/>
                    <a:pt x="5477" y="26768"/>
                  </a:cubicBezTo>
                  <a:cubicBezTo>
                    <a:pt x="5565" y="26800"/>
                    <a:pt x="5673" y="26805"/>
                    <a:pt x="5775" y="26805"/>
                  </a:cubicBezTo>
                  <a:cubicBezTo>
                    <a:pt x="5825" y="26805"/>
                    <a:pt x="5874" y="26804"/>
                    <a:pt x="5918" y="26804"/>
                  </a:cubicBezTo>
                  <a:cubicBezTo>
                    <a:pt x="6085" y="26804"/>
                    <a:pt x="6263" y="26816"/>
                    <a:pt x="6430" y="26816"/>
                  </a:cubicBezTo>
                  <a:cubicBezTo>
                    <a:pt x="6775" y="26828"/>
                    <a:pt x="7109" y="26828"/>
                    <a:pt x="7454" y="26828"/>
                  </a:cubicBezTo>
                  <a:cubicBezTo>
                    <a:pt x="8133" y="26828"/>
                    <a:pt x="8799" y="26840"/>
                    <a:pt x="9466" y="26875"/>
                  </a:cubicBezTo>
                  <a:cubicBezTo>
                    <a:pt x="9811" y="26887"/>
                    <a:pt x="10133" y="26923"/>
                    <a:pt x="10478" y="26947"/>
                  </a:cubicBezTo>
                  <a:cubicBezTo>
                    <a:pt x="10811" y="26983"/>
                    <a:pt x="11121" y="27054"/>
                    <a:pt x="11442" y="27078"/>
                  </a:cubicBezTo>
                  <a:cubicBezTo>
                    <a:pt x="11470" y="27081"/>
                    <a:pt x="11496" y="27082"/>
                    <a:pt x="11520" y="27082"/>
                  </a:cubicBezTo>
                  <a:cubicBezTo>
                    <a:pt x="11779" y="27082"/>
                    <a:pt x="11859" y="26911"/>
                    <a:pt x="11859" y="26649"/>
                  </a:cubicBezTo>
                  <a:cubicBezTo>
                    <a:pt x="11847" y="26292"/>
                    <a:pt x="11847" y="25947"/>
                    <a:pt x="11835" y="25589"/>
                  </a:cubicBezTo>
                  <a:cubicBezTo>
                    <a:pt x="11954" y="25554"/>
                    <a:pt x="11943" y="25328"/>
                    <a:pt x="11776" y="25316"/>
                  </a:cubicBezTo>
                  <a:cubicBezTo>
                    <a:pt x="10847" y="25208"/>
                    <a:pt x="9942" y="25137"/>
                    <a:pt x="9014" y="25078"/>
                  </a:cubicBezTo>
                  <a:cubicBezTo>
                    <a:pt x="9014" y="25042"/>
                    <a:pt x="9002" y="25018"/>
                    <a:pt x="8978" y="24994"/>
                  </a:cubicBezTo>
                  <a:cubicBezTo>
                    <a:pt x="9037" y="24125"/>
                    <a:pt x="9097" y="23244"/>
                    <a:pt x="9133" y="22363"/>
                  </a:cubicBezTo>
                  <a:lnTo>
                    <a:pt x="9168" y="22363"/>
                  </a:lnTo>
                  <a:cubicBezTo>
                    <a:pt x="9594" y="22391"/>
                    <a:pt x="10022" y="22406"/>
                    <a:pt x="10450" y="22406"/>
                  </a:cubicBezTo>
                  <a:cubicBezTo>
                    <a:pt x="12540" y="22406"/>
                    <a:pt x="14643" y="22052"/>
                    <a:pt x="16550" y="21172"/>
                  </a:cubicBezTo>
                  <a:cubicBezTo>
                    <a:pt x="16562" y="21160"/>
                    <a:pt x="16574" y="21160"/>
                    <a:pt x="16598" y="21148"/>
                  </a:cubicBezTo>
                  <a:cubicBezTo>
                    <a:pt x="16622" y="21148"/>
                    <a:pt x="16657" y="21125"/>
                    <a:pt x="16669" y="21113"/>
                  </a:cubicBezTo>
                  <a:cubicBezTo>
                    <a:pt x="18586" y="20196"/>
                    <a:pt x="20170" y="18708"/>
                    <a:pt x="21206" y="16874"/>
                  </a:cubicBezTo>
                  <a:cubicBezTo>
                    <a:pt x="21241" y="16862"/>
                    <a:pt x="21253" y="16826"/>
                    <a:pt x="21253" y="16803"/>
                  </a:cubicBezTo>
                  <a:cubicBezTo>
                    <a:pt x="21384" y="16576"/>
                    <a:pt x="21503" y="16338"/>
                    <a:pt x="21610" y="16100"/>
                  </a:cubicBezTo>
                  <a:cubicBezTo>
                    <a:pt x="21670" y="16100"/>
                    <a:pt x="21694" y="16029"/>
                    <a:pt x="21670" y="15981"/>
                  </a:cubicBezTo>
                  <a:lnTo>
                    <a:pt x="21849" y="15576"/>
                  </a:lnTo>
                  <a:cubicBezTo>
                    <a:pt x="22801" y="13207"/>
                    <a:pt x="22861" y="10588"/>
                    <a:pt x="22182" y="8147"/>
                  </a:cubicBezTo>
                  <a:cubicBezTo>
                    <a:pt x="21765" y="6897"/>
                    <a:pt x="21241" y="5706"/>
                    <a:pt x="20527" y="4670"/>
                  </a:cubicBezTo>
                  <a:cubicBezTo>
                    <a:pt x="19801" y="3611"/>
                    <a:pt x="18872" y="2730"/>
                    <a:pt x="17800" y="2051"/>
                  </a:cubicBezTo>
                  <a:cubicBezTo>
                    <a:pt x="15514" y="575"/>
                    <a:pt x="12835" y="158"/>
                    <a:pt x="10168" y="86"/>
                  </a:cubicBezTo>
                  <a:lnTo>
                    <a:pt x="10038" y="86"/>
                  </a:lnTo>
                  <a:cubicBezTo>
                    <a:pt x="9871" y="74"/>
                    <a:pt x="9692" y="51"/>
                    <a:pt x="9526" y="51"/>
                  </a:cubicBezTo>
                  <a:cubicBezTo>
                    <a:pt x="9467" y="25"/>
                    <a:pt x="9396" y="0"/>
                    <a:pt x="93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7194725" y="1540475"/>
              <a:ext cx="27225" cy="8400"/>
            </a:xfrm>
            <a:custGeom>
              <a:rect b="b" l="l" r="r" t="t"/>
              <a:pathLst>
                <a:path extrusionOk="0" h="336" w="1089">
                  <a:moveTo>
                    <a:pt x="140" y="1"/>
                  </a:moveTo>
                  <a:cubicBezTo>
                    <a:pt x="41" y="1"/>
                    <a:pt x="1" y="145"/>
                    <a:pt x="104" y="156"/>
                  </a:cubicBezTo>
                  <a:lnTo>
                    <a:pt x="949" y="335"/>
                  </a:lnTo>
                  <a:cubicBezTo>
                    <a:pt x="954" y="335"/>
                    <a:pt x="958" y="336"/>
                    <a:pt x="962" y="336"/>
                  </a:cubicBezTo>
                  <a:cubicBezTo>
                    <a:pt x="1049" y="336"/>
                    <a:pt x="1088" y="214"/>
                    <a:pt x="997" y="180"/>
                  </a:cubicBezTo>
                  <a:lnTo>
                    <a:pt x="152" y="1"/>
                  </a:lnTo>
                  <a:cubicBezTo>
                    <a:pt x="148" y="1"/>
                    <a:pt x="144" y="1"/>
                    <a:pt x="1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6932650" y="1298675"/>
              <a:ext cx="171225" cy="213875"/>
            </a:xfrm>
            <a:custGeom>
              <a:rect b="b" l="l" r="r" t="t"/>
              <a:pathLst>
                <a:path extrusionOk="0" h="8555" w="6849">
                  <a:moveTo>
                    <a:pt x="97" y="0"/>
                  </a:moveTo>
                  <a:cubicBezTo>
                    <a:pt x="30" y="0"/>
                    <a:pt x="0" y="127"/>
                    <a:pt x="86" y="148"/>
                  </a:cubicBezTo>
                  <a:cubicBezTo>
                    <a:pt x="1479" y="601"/>
                    <a:pt x="2800" y="1291"/>
                    <a:pt x="3920" y="2280"/>
                  </a:cubicBezTo>
                  <a:cubicBezTo>
                    <a:pt x="5039" y="3268"/>
                    <a:pt x="5896" y="4542"/>
                    <a:pt x="6313" y="5982"/>
                  </a:cubicBezTo>
                  <a:cubicBezTo>
                    <a:pt x="6551" y="6792"/>
                    <a:pt x="6646" y="7637"/>
                    <a:pt x="6551" y="8483"/>
                  </a:cubicBezTo>
                  <a:cubicBezTo>
                    <a:pt x="6545" y="8530"/>
                    <a:pt x="6581" y="8554"/>
                    <a:pt x="6619" y="8554"/>
                  </a:cubicBezTo>
                  <a:cubicBezTo>
                    <a:pt x="6658" y="8554"/>
                    <a:pt x="6700" y="8530"/>
                    <a:pt x="6706" y="8483"/>
                  </a:cubicBezTo>
                  <a:cubicBezTo>
                    <a:pt x="6849" y="6959"/>
                    <a:pt x="6432" y="5423"/>
                    <a:pt x="5646" y="4113"/>
                  </a:cubicBezTo>
                  <a:cubicBezTo>
                    <a:pt x="4872" y="2815"/>
                    <a:pt x="3729" y="1791"/>
                    <a:pt x="2443" y="1029"/>
                  </a:cubicBezTo>
                  <a:cubicBezTo>
                    <a:pt x="1717" y="601"/>
                    <a:pt x="931" y="267"/>
                    <a:pt x="122" y="6"/>
                  </a:cubicBezTo>
                  <a:cubicBezTo>
                    <a:pt x="113" y="2"/>
                    <a:pt x="105" y="0"/>
                    <a:pt x="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7039550" y="1550300"/>
              <a:ext cx="50825" cy="73850"/>
            </a:xfrm>
            <a:custGeom>
              <a:rect b="b" l="l" r="r" t="t"/>
              <a:pathLst>
                <a:path extrusionOk="0" h="2954" w="2033">
                  <a:moveTo>
                    <a:pt x="1940" y="0"/>
                  </a:moveTo>
                  <a:cubicBezTo>
                    <a:pt x="1912" y="0"/>
                    <a:pt x="1887" y="19"/>
                    <a:pt x="1882" y="61"/>
                  </a:cubicBezTo>
                  <a:cubicBezTo>
                    <a:pt x="1620" y="1156"/>
                    <a:pt x="965" y="2144"/>
                    <a:pt x="60" y="2811"/>
                  </a:cubicBezTo>
                  <a:cubicBezTo>
                    <a:pt x="0" y="2861"/>
                    <a:pt x="41" y="2953"/>
                    <a:pt x="98" y="2953"/>
                  </a:cubicBezTo>
                  <a:cubicBezTo>
                    <a:pt x="109" y="2953"/>
                    <a:pt x="120" y="2950"/>
                    <a:pt x="132" y="2942"/>
                  </a:cubicBezTo>
                  <a:cubicBezTo>
                    <a:pt x="1072" y="2252"/>
                    <a:pt x="1763" y="1240"/>
                    <a:pt x="2025" y="108"/>
                  </a:cubicBezTo>
                  <a:cubicBezTo>
                    <a:pt x="2032" y="44"/>
                    <a:pt x="1982" y="0"/>
                    <a:pt x="1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029150" y="1636650"/>
              <a:ext cx="11625" cy="7875"/>
            </a:xfrm>
            <a:custGeom>
              <a:rect b="b" l="l" r="r" t="t"/>
              <a:pathLst>
                <a:path extrusionOk="0" h="315" w="465">
                  <a:moveTo>
                    <a:pt x="389" y="0"/>
                  </a:moveTo>
                  <a:cubicBezTo>
                    <a:pt x="376" y="0"/>
                    <a:pt x="361" y="4"/>
                    <a:pt x="345" y="12"/>
                  </a:cubicBezTo>
                  <a:cubicBezTo>
                    <a:pt x="238" y="72"/>
                    <a:pt x="155" y="131"/>
                    <a:pt x="48" y="179"/>
                  </a:cubicBezTo>
                  <a:cubicBezTo>
                    <a:pt x="12" y="191"/>
                    <a:pt x="0" y="250"/>
                    <a:pt x="12" y="286"/>
                  </a:cubicBezTo>
                  <a:cubicBezTo>
                    <a:pt x="29" y="303"/>
                    <a:pt x="53" y="314"/>
                    <a:pt x="83" y="314"/>
                  </a:cubicBezTo>
                  <a:cubicBezTo>
                    <a:pt x="95" y="314"/>
                    <a:pt x="106" y="313"/>
                    <a:pt x="119" y="310"/>
                  </a:cubicBezTo>
                  <a:cubicBezTo>
                    <a:pt x="226" y="250"/>
                    <a:pt x="310" y="191"/>
                    <a:pt x="417" y="143"/>
                  </a:cubicBezTo>
                  <a:cubicBezTo>
                    <a:pt x="453" y="131"/>
                    <a:pt x="464" y="72"/>
                    <a:pt x="453" y="48"/>
                  </a:cubicBezTo>
                  <a:cubicBezTo>
                    <a:pt x="437" y="16"/>
                    <a:pt x="416" y="0"/>
                    <a:pt x="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6844000" y="1538575"/>
              <a:ext cx="46100" cy="138700"/>
            </a:xfrm>
            <a:custGeom>
              <a:rect b="b" l="l" r="r" t="t"/>
              <a:pathLst>
                <a:path extrusionOk="0" h="5548" w="1844">
                  <a:moveTo>
                    <a:pt x="1726" y="0"/>
                  </a:moveTo>
                  <a:cubicBezTo>
                    <a:pt x="1710" y="0"/>
                    <a:pt x="1694" y="6"/>
                    <a:pt x="1679" y="18"/>
                  </a:cubicBezTo>
                  <a:cubicBezTo>
                    <a:pt x="1084" y="482"/>
                    <a:pt x="500" y="1030"/>
                    <a:pt x="203" y="1744"/>
                  </a:cubicBezTo>
                  <a:cubicBezTo>
                    <a:pt x="60" y="2090"/>
                    <a:pt x="0" y="2482"/>
                    <a:pt x="36" y="2852"/>
                  </a:cubicBezTo>
                  <a:cubicBezTo>
                    <a:pt x="84" y="3268"/>
                    <a:pt x="262" y="3637"/>
                    <a:pt x="334" y="4042"/>
                  </a:cubicBezTo>
                  <a:cubicBezTo>
                    <a:pt x="429" y="4507"/>
                    <a:pt x="429" y="4995"/>
                    <a:pt x="334" y="5459"/>
                  </a:cubicBezTo>
                  <a:cubicBezTo>
                    <a:pt x="327" y="5510"/>
                    <a:pt x="372" y="5547"/>
                    <a:pt x="417" y="5547"/>
                  </a:cubicBezTo>
                  <a:cubicBezTo>
                    <a:pt x="446" y="5547"/>
                    <a:pt x="475" y="5532"/>
                    <a:pt x="489" y="5495"/>
                  </a:cubicBezTo>
                  <a:cubicBezTo>
                    <a:pt x="560" y="5114"/>
                    <a:pt x="572" y="4709"/>
                    <a:pt x="536" y="4304"/>
                  </a:cubicBezTo>
                  <a:cubicBezTo>
                    <a:pt x="512" y="4102"/>
                    <a:pt x="477" y="3911"/>
                    <a:pt x="429" y="3709"/>
                  </a:cubicBezTo>
                  <a:cubicBezTo>
                    <a:pt x="381" y="3518"/>
                    <a:pt x="310" y="3340"/>
                    <a:pt x="262" y="3149"/>
                  </a:cubicBezTo>
                  <a:cubicBezTo>
                    <a:pt x="60" y="2375"/>
                    <a:pt x="334" y="1601"/>
                    <a:pt x="846" y="1006"/>
                  </a:cubicBezTo>
                  <a:cubicBezTo>
                    <a:pt x="1108" y="673"/>
                    <a:pt x="1441" y="399"/>
                    <a:pt x="1786" y="125"/>
                  </a:cubicBezTo>
                  <a:cubicBezTo>
                    <a:pt x="1843" y="78"/>
                    <a:pt x="1787" y="0"/>
                    <a:pt x="17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6745600" y="1550175"/>
              <a:ext cx="93525" cy="76800"/>
            </a:xfrm>
            <a:custGeom>
              <a:rect b="b" l="l" r="r" t="t"/>
              <a:pathLst>
                <a:path extrusionOk="0" h="3072" w="3741">
                  <a:moveTo>
                    <a:pt x="3626" y="1"/>
                  </a:moveTo>
                  <a:cubicBezTo>
                    <a:pt x="3610" y="1"/>
                    <a:pt x="3594" y="6"/>
                    <a:pt x="3579" y="18"/>
                  </a:cubicBezTo>
                  <a:cubicBezTo>
                    <a:pt x="2401" y="1006"/>
                    <a:pt x="1234" y="1971"/>
                    <a:pt x="67" y="2947"/>
                  </a:cubicBezTo>
                  <a:cubicBezTo>
                    <a:pt x="1" y="2994"/>
                    <a:pt x="55" y="3072"/>
                    <a:pt x="115" y="3072"/>
                  </a:cubicBezTo>
                  <a:cubicBezTo>
                    <a:pt x="131" y="3072"/>
                    <a:pt x="147" y="3067"/>
                    <a:pt x="162" y="3054"/>
                  </a:cubicBezTo>
                  <a:cubicBezTo>
                    <a:pt x="1341" y="2066"/>
                    <a:pt x="2508" y="1102"/>
                    <a:pt x="3674" y="125"/>
                  </a:cubicBezTo>
                  <a:cubicBezTo>
                    <a:pt x="3741" y="78"/>
                    <a:pt x="3687" y="1"/>
                    <a:pt x="3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6856500" y="1529675"/>
              <a:ext cx="12225" cy="9450"/>
            </a:xfrm>
            <a:custGeom>
              <a:rect b="b" l="l" r="r" t="t"/>
              <a:pathLst>
                <a:path extrusionOk="0" h="378" w="489">
                  <a:moveTo>
                    <a:pt x="400" y="0"/>
                  </a:moveTo>
                  <a:cubicBezTo>
                    <a:pt x="389" y="0"/>
                    <a:pt x="379" y="2"/>
                    <a:pt x="370" y="5"/>
                  </a:cubicBezTo>
                  <a:cubicBezTo>
                    <a:pt x="274" y="76"/>
                    <a:pt x="155" y="160"/>
                    <a:pt x="48" y="231"/>
                  </a:cubicBezTo>
                  <a:cubicBezTo>
                    <a:pt x="12" y="243"/>
                    <a:pt x="0" y="291"/>
                    <a:pt x="12" y="338"/>
                  </a:cubicBezTo>
                  <a:cubicBezTo>
                    <a:pt x="37" y="355"/>
                    <a:pt x="68" y="377"/>
                    <a:pt x="92" y="377"/>
                  </a:cubicBezTo>
                  <a:cubicBezTo>
                    <a:pt x="103" y="377"/>
                    <a:pt x="112" y="373"/>
                    <a:pt x="120" y="362"/>
                  </a:cubicBezTo>
                  <a:cubicBezTo>
                    <a:pt x="227" y="291"/>
                    <a:pt x="346" y="219"/>
                    <a:pt x="453" y="136"/>
                  </a:cubicBezTo>
                  <a:cubicBezTo>
                    <a:pt x="477" y="124"/>
                    <a:pt x="489" y="76"/>
                    <a:pt x="477" y="41"/>
                  </a:cubicBezTo>
                  <a:cubicBezTo>
                    <a:pt x="468" y="14"/>
                    <a:pt x="432" y="0"/>
                    <a:pt x="4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6699250" y="1325150"/>
              <a:ext cx="89275" cy="125075"/>
            </a:xfrm>
            <a:custGeom>
              <a:rect b="b" l="l" r="r" t="t"/>
              <a:pathLst>
                <a:path extrusionOk="0" h="5003" w="3571">
                  <a:moveTo>
                    <a:pt x="3456" y="1"/>
                  </a:moveTo>
                  <a:cubicBezTo>
                    <a:pt x="3440" y="1"/>
                    <a:pt x="3424" y="6"/>
                    <a:pt x="3409" y="18"/>
                  </a:cubicBezTo>
                  <a:cubicBezTo>
                    <a:pt x="2219" y="1030"/>
                    <a:pt x="1230" y="2292"/>
                    <a:pt x="528" y="3697"/>
                  </a:cubicBezTo>
                  <a:cubicBezTo>
                    <a:pt x="337" y="4090"/>
                    <a:pt x="159" y="4495"/>
                    <a:pt x="16" y="4912"/>
                  </a:cubicBezTo>
                  <a:cubicBezTo>
                    <a:pt x="1" y="4964"/>
                    <a:pt x="52" y="5003"/>
                    <a:pt x="99" y="5003"/>
                  </a:cubicBezTo>
                  <a:cubicBezTo>
                    <a:pt x="125" y="5003"/>
                    <a:pt x="150" y="4990"/>
                    <a:pt x="159" y="4959"/>
                  </a:cubicBezTo>
                  <a:cubicBezTo>
                    <a:pt x="683" y="3495"/>
                    <a:pt x="1504" y="2161"/>
                    <a:pt x="2552" y="1030"/>
                  </a:cubicBezTo>
                  <a:cubicBezTo>
                    <a:pt x="2850" y="721"/>
                    <a:pt x="3183" y="399"/>
                    <a:pt x="3504" y="125"/>
                  </a:cubicBezTo>
                  <a:cubicBezTo>
                    <a:pt x="3571" y="78"/>
                    <a:pt x="3517" y="1"/>
                    <a:pt x="3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733625" y="1380800"/>
              <a:ext cx="18425" cy="19675"/>
            </a:xfrm>
            <a:custGeom>
              <a:rect b="b" l="l" r="r" t="t"/>
              <a:pathLst>
                <a:path extrusionOk="0" h="787" w="737">
                  <a:moveTo>
                    <a:pt x="653" y="1"/>
                  </a:moveTo>
                  <a:cubicBezTo>
                    <a:pt x="635" y="1"/>
                    <a:pt x="617" y="7"/>
                    <a:pt x="605" y="19"/>
                  </a:cubicBezTo>
                  <a:cubicBezTo>
                    <a:pt x="379" y="197"/>
                    <a:pt x="189" y="423"/>
                    <a:pt x="34" y="673"/>
                  </a:cubicBezTo>
                  <a:cubicBezTo>
                    <a:pt x="0" y="733"/>
                    <a:pt x="51" y="786"/>
                    <a:pt x="104" y="786"/>
                  </a:cubicBezTo>
                  <a:cubicBezTo>
                    <a:pt x="126" y="786"/>
                    <a:pt x="148" y="777"/>
                    <a:pt x="165" y="757"/>
                  </a:cubicBezTo>
                  <a:cubicBezTo>
                    <a:pt x="308" y="519"/>
                    <a:pt x="498" y="304"/>
                    <a:pt x="701" y="126"/>
                  </a:cubicBezTo>
                  <a:cubicBezTo>
                    <a:pt x="736" y="102"/>
                    <a:pt x="736" y="54"/>
                    <a:pt x="701" y="19"/>
                  </a:cubicBezTo>
                  <a:cubicBezTo>
                    <a:pt x="689" y="7"/>
                    <a:pt x="671" y="1"/>
                    <a:pt x="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6693075" y="1461500"/>
              <a:ext cx="12200" cy="51875"/>
            </a:xfrm>
            <a:custGeom>
              <a:rect b="b" l="l" r="r" t="t"/>
              <a:pathLst>
                <a:path extrusionOk="0" h="2075" w="488">
                  <a:moveTo>
                    <a:pt x="389" y="1"/>
                  </a:moveTo>
                  <a:cubicBezTo>
                    <a:pt x="360" y="1"/>
                    <a:pt x="332" y="17"/>
                    <a:pt x="322" y="53"/>
                  </a:cubicBezTo>
                  <a:cubicBezTo>
                    <a:pt x="96" y="672"/>
                    <a:pt x="1" y="1327"/>
                    <a:pt x="49" y="1982"/>
                  </a:cubicBezTo>
                  <a:cubicBezTo>
                    <a:pt x="49" y="2041"/>
                    <a:pt x="96" y="2075"/>
                    <a:pt x="139" y="2075"/>
                  </a:cubicBezTo>
                  <a:cubicBezTo>
                    <a:pt x="173" y="2075"/>
                    <a:pt x="203" y="2053"/>
                    <a:pt x="203" y="2006"/>
                  </a:cubicBezTo>
                  <a:cubicBezTo>
                    <a:pt x="168" y="1363"/>
                    <a:pt x="263" y="708"/>
                    <a:pt x="465" y="101"/>
                  </a:cubicBezTo>
                  <a:cubicBezTo>
                    <a:pt x="487" y="42"/>
                    <a:pt x="437" y="1"/>
                    <a:pt x="3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6738325" y="1409175"/>
              <a:ext cx="43025" cy="73650"/>
            </a:xfrm>
            <a:custGeom>
              <a:rect b="b" l="l" r="r" t="t"/>
              <a:pathLst>
                <a:path extrusionOk="0" h="2946" w="1721">
                  <a:moveTo>
                    <a:pt x="1605" y="0"/>
                  </a:moveTo>
                  <a:cubicBezTo>
                    <a:pt x="1599" y="0"/>
                    <a:pt x="1592" y="1"/>
                    <a:pt x="1584" y="3"/>
                  </a:cubicBezTo>
                  <a:cubicBezTo>
                    <a:pt x="1037" y="146"/>
                    <a:pt x="548" y="539"/>
                    <a:pt x="298" y="1062"/>
                  </a:cubicBezTo>
                  <a:cubicBezTo>
                    <a:pt x="1" y="1634"/>
                    <a:pt x="13" y="2324"/>
                    <a:pt x="298" y="2908"/>
                  </a:cubicBezTo>
                  <a:cubicBezTo>
                    <a:pt x="310" y="2934"/>
                    <a:pt x="329" y="2945"/>
                    <a:pt x="350" y="2945"/>
                  </a:cubicBezTo>
                  <a:cubicBezTo>
                    <a:pt x="395" y="2945"/>
                    <a:pt x="446" y="2894"/>
                    <a:pt x="429" y="2836"/>
                  </a:cubicBezTo>
                  <a:cubicBezTo>
                    <a:pt x="155" y="2301"/>
                    <a:pt x="155" y="1634"/>
                    <a:pt x="441" y="1110"/>
                  </a:cubicBezTo>
                  <a:cubicBezTo>
                    <a:pt x="691" y="634"/>
                    <a:pt x="1132" y="289"/>
                    <a:pt x="1644" y="134"/>
                  </a:cubicBezTo>
                  <a:cubicBezTo>
                    <a:pt x="1721" y="123"/>
                    <a:pt x="1686" y="0"/>
                    <a:pt x="1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796850" y="1340700"/>
              <a:ext cx="30075" cy="37075"/>
            </a:xfrm>
            <a:custGeom>
              <a:rect b="b" l="l" r="r" t="t"/>
              <a:pathLst>
                <a:path extrusionOk="0" h="1483" w="1203">
                  <a:moveTo>
                    <a:pt x="137" y="0"/>
                  </a:moveTo>
                  <a:cubicBezTo>
                    <a:pt x="54" y="0"/>
                    <a:pt x="0" y="112"/>
                    <a:pt x="77" y="134"/>
                  </a:cubicBezTo>
                  <a:cubicBezTo>
                    <a:pt x="601" y="372"/>
                    <a:pt x="958" y="872"/>
                    <a:pt x="1053" y="1432"/>
                  </a:cubicBezTo>
                  <a:cubicBezTo>
                    <a:pt x="1058" y="1466"/>
                    <a:pt x="1084" y="1482"/>
                    <a:pt x="1113" y="1482"/>
                  </a:cubicBezTo>
                  <a:cubicBezTo>
                    <a:pt x="1156" y="1482"/>
                    <a:pt x="1203" y="1448"/>
                    <a:pt x="1196" y="1384"/>
                  </a:cubicBezTo>
                  <a:cubicBezTo>
                    <a:pt x="1113" y="789"/>
                    <a:pt x="708" y="253"/>
                    <a:pt x="160" y="3"/>
                  </a:cubicBezTo>
                  <a:cubicBezTo>
                    <a:pt x="152" y="1"/>
                    <a:pt x="144" y="0"/>
                    <a:pt x="1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990450" y="1348500"/>
              <a:ext cx="28300" cy="24675"/>
            </a:xfrm>
            <a:custGeom>
              <a:rect b="b" l="l" r="r" t="t"/>
              <a:pathLst>
                <a:path extrusionOk="0" h="987" w="1132">
                  <a:moveTo>
                    <a:pt x="180" y="0"/>
                  </a:moveTo>
                  <a:cubicBezTo>
                    <a:pt x="131" y="0"/>
                    <a:pt x="79" y="29"/>
                    <a:pt x="48" y="84"/>
                  </a:cubicBezTo>
                  <a:cubicBezTo>
                    <a:pt x="0" y="156"/>
                    <a:pt x="36" y="227"/>
                    <a:pt x="107" y="287"/>
                  </a:cubicBezTo>
                  <a:cubicBezTo>
                    <a:pt x="179" y="334"/>
                    <a:pt x="238" y="394"/>
                    <a:pt x="310" y="441"/>
                  </a:cubicBezTo>
                  <a:cubicBezTo>
                    <a:pt x="334" y="441"/>
                    <a:pt x="334" y="453"/>
                    <a:pt x="346" y="453"/>
                  </a:cubicBezTo>
                  <a:lnTo>
                    <a:pt x="393" y="501"/>
                  </a:lnTo>
                  <a:cubicBezTo>
                    <a:pt x="417" y="525"/>
                    <a:pt x="453" y="560"/>
                    <a:pt x="488" y="584"/>
                  </a:cubicBezTo>
                  <a:cubicBezTo>
                    <a:pt x="631" y="703"/>
                    <a:pt x="750" y="822"/>
                    <a:pt x="869" y="941"/>
                  </a:cubicBezTo>
                  <a:cubicBezTo>
                    <a:pt x="899" y="971"/>
                    <a:pt x="938" y="986"/>
                    <a:pt x="975" y="986"/>
                  </a:cubicBezTo>
                  <a:cubicBezTo>
                    <a:pt x="1012" y="986"/>
                    <a:pt x="1048" y="971"/>
                    <a:pt x="1072" y="941"/>
                  </a:cubicBezTo>
                  <a:cubicBezTo>
                    <a:pt x="1131" y="882"/>
                    <a:pt x="1131" y="799"/>
                    <a:pt x="1072" y="739"/>
                  </a:cubicBezTo>
                  <a:cubicBezTo>
                    <a:pt x="822" y="465"/>
                    <a:pt x="548" y="227"/>
                    <a:pt x="250" y="25"/>
                  </a:cubicBezTo>
                  <a:cubicBezTo>
                    <a:pt x="230" y="8"/>
                    <a:pt x="205" y="0"/>
                    <a:pt x="1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7027650" y="1388700"/>
              <a:ext cx="10750" cy="8950"/>
            </a:xfrm>
            <a:custGeom>
              <a:rect b="b" l="l" r="r" t="t"/>
              <a:pathLst>
                <a:path extrusionOk="0" h="358" w="430">
                  <a:moveTo>
                    <a:pt x="108" y="0"/>
                  </a:moveTo>
                  <a:cubicBezTo>
                    <a:pt x="84" y="0"/>
                    <a:pt x="72" y="12"/>
                    <a:pt x="60" y="36"/>
                  </a:cubicBezTo>
                  <a:lnTo>
                    <a:pt x="12" y="72"/>
                  </a:lnTo>
                  <a:cubicBezTo>
                    <a:pt x="12" y="95"/>
                    <a:pt x="1" y="107"/>
                    <a:pt x="1" y="107"/>
                  </a:cubicBezTo>
                  <a:lnTo>
                    <a:pt x="1" y="179"/>
                  </a:lnTo>
                  <a:cubicBezTo>
                    <a:pt x="1" y="191"/>
                    <a:pt x="12" y="215"/>
                    <a:pt x="12" y="215"/>
                  </a:cubicBezTo>
                  <a:cubicBezTo>
                    <a:pt x="24" y="238"/>
                    <a:pt x="48" y="250"/>
                    <a:pt x="72" y="274"/>
                  </a:cubicBezTo>
                  <a:cubicBezTo>
                    <a:pt x="120" y="298"/>
                    <a:pt x="167" y="310"/>
                    <a:pt x="203" y="346"/>
                  </a:cubicBezTo>
                  <a:cubicBezTo>
                    <a:pt x="227" y="357"/>
                    <a:pt x="239" y="357"/>
                    <a:pt x="274" y="357"/>
                  </a:cubicBezTo>
                  <a:lnTo>
                    <a:pt x="334" y="357"/>
                  </a:lnTo>
                  <a:cubicBezTo>
                    <a:pt x="346" y="357"/>
                    <a:pt x="358" y="346"/>
                    <a:pt x="370" y="334"/>
                  </a:cubicBezTo>
                  <a:lnTo>
                    <a:pt x="417" y="286"/>
                  </a:lnTo>
                  <a:cubicBezTo>
                    <a:pt x="417" y="274"/>
                    <a:pt x="429" y="250"/>
                    <a:pt x="429" y="250"/>
                  </a:cubicBezTo>
                  <a:lnTo>
                    <a:pt x="429" y="179"/>
                  </a:lnTo>
                  <a:cubicBezTo>
                    <a:pt x="429" y="179"/>
                    <a:pt x="417" y="167"/>
                    <a:pt x="417" y="155"/>
                  </a:cubicBezTo>
                  <a:cubicBezTo>
                    <a:pt x="405" y="119"/>
                    <a:pt x="393" y="107"/>
                    <a:pt x="358" y="95"/>
                  </a:cubicBezTo>
                  <a:cubicBezTo>
                    <a:pt x="310" y="60"/>
                    <a:pt x="274" y="48"/>
                    <a:pt x="227" y="12"/>
                  </a:cubicBezTo>
                  <a:cubicBezTo>
                    <a:pt x="203" y="0"/>
                    <a:pt x="191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6976450" y="1409225"/>
              <a:ext cx="9550" cy="7475"/>
            </a:xfrm>
            <a:custGeom>
              <a:rect b="b" l="l" r="r" t="t"/>
              <a:pathLst>
                <a:path extrusionOk="0" h="299" w="382">
                  <a:moveTo>
                    <a:pt x="191" y="1"/>
                  </a:moveTo>
                  <a:cubicBezTo>
                    <a:pt x="1" y="1"/>
                    <a:pt x="1" y="298"/>
                    <a:pt x="191" y="298"/>
                  </a:cubicBezTo>
                  <a:cubicBezTo>
                    <a:pt x="382" y="298"/>
                    <a:pt x="382" y="1"/>
                    <a:pt x="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7009800" y="1427400"/>
              <a:ext cx="9850" cy="7450"/>
            </a:xfrm>
            <a:custGeom>
              <a:rect b="b" l="l" r="r" t="t"/>
              <a:pathLst>
                <a:path extrusionOk="0" h="298" w="394">
                  <a:moveTo>
                    <a:pt x="191" y="0"/>
                  </a:moveTo>
                  <a:cubicBezTo>
                    <a:pt x="0" y="0"/>
                    <a:pt x="0" y="298"/>
                    <a:pt x="191" y="298"/>
                  </a:cubicBezTo>
                  <a:cubicBezTo>
                    <a:pt x="393" y="298"/>
                    <a:pt x="393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793400" y="1629200"/>
              <a:ext cx="9550" cy="7475"/>
            </a:xfrm>
            <a:custGeom>
              <a:rect b="b" l="l" r="r" t="t"/>
              <a:pathLst>
                <a:path extrusionOk="0" h="299" w="382">
                  <a:moveTo>
                    <a:pt x="191" y="0"/>
                  </a:moveTo>
                  <a:cubicBezTo>
                    <a:pt x="0" y="0"/>
                    <a:pt x="0" y="298"/>
                    <a:pt x="191" y="298"/>
                  </a:cubicBezTo>
                  <a:cubicBezTo>
                    <a:pt x="381" y="298"/>
                    <a:pt x="381" y="0"/>
                    <a:pt x="1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6799950" y="1666100"/>
              <a:ext cx="9850" cy="7475"/>
            </a:xfrm>
            <a:custGeom>
              <a:rect b="b" l="l" r="r" t="t"/>
              <a:pathLst>
                <a:path extrusionOk="0" h="299" w="394">
                  <a:moveTo>
                    <a:pt x="191" y="1"/>
                  </a:moveTo>
                  <a:cubicBezTo>
                    <a:pt x="0" y="1"/>
                    <a:pt x="0" y="298"/>
                    <a:pt x="191" y="298"/>
                  </a:cubicBezTo>
                  <a:cubicBezTo>
                    <a:pt x="393" y="298"/>
                    <a:pt x="393" y="1"/>
                    <a:pt x="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6815125" y="1678025"/>
              <a:ext cx="9850" cy="7450"/>
            </a:xfrm>
            <a:custGeom>
              <a:rect b="b" l="l" r="r" t="t"/>
              <a:pathLst>
                <a:path extrusionOk="0" h="298" w="394">
                  <a:moveTo>
                    <a:pt x="203" y="0"/>
                  </a:moveTo>
                  <a:cubicBezTo>
                    <a:pt x="1" y="0"/>
                    <a:pt x="1" y="298"/>
                    <a:pt x="203" y="298"/>
                  </a:cubicBezTo>
                  <a:cubicBezTo>
                    <a:pt x="393" y="298"/>
                    <a:pt x="393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6717800" y="1271300"/>
              <a:ext cx="19950" cy="19425"/>
            </a:xfrm>
            <a:custGeom>
              <a:rect b="b" l="l" r="r" t="t"/>
              <a:pathLst>
                <a:path extrusionOk="0" h="777" w="798">
                  <a:moveTo>
                    <a:pt x="155" y="1"/>
                  </a:moveTo>
                  <a:cubicBezTo>
                    <a:pt x="121" y="1"/>
                    <a:pt x="88" y="13"/>
                    <a:pt x="60" y="41"/>
                  </a:cubicBezTo>
                  <a:cubicBezTo>
                    <a:pt x="0" y="100"/>
                    <a:pt x="0" y="196"/>
                    <a:pt x="60" y="255"/>
                  </a:cubicBezTo>
                  <a:lnTo>
                    <a:pt x="536" y="731"/>
                  </a:lnTo>
                  <a:cubicBezTo>
                    <a:pt x="566" y="761"/>
                    <a:pt x="601" y="776"/>
                    <a:pt x="637" y="776"/>
                  </a:cubicBezTo>
                  <a:cubicBezTo>
                    <a:pt x="673" y="776"/>
                    <a:pt x="709" y="761"/>
                    <a:pt x="738" y="731"/>
                  </a:cubicBezTo>
                  <a:cubicBezTo>
                    <a:pt x="798" y="672"/>
                    <a:pt x="798" y="577"/>
                    <a:pt x="738" y="517"/>
                  </a:cubicBezTo>
                  <a:lnTo>
                    <a:pt x="262" y="41"/>
                  </a:lnTo>
                  <a:cubicBezTo>
                    <a:pt x="231" y="16"/>
                    <a:pt x="19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6676725" y="1309700"/>
              <a:ext cx="25025" cy="14850"/>
            </a:xfrm>
            <a:custGeom>
              <a:rect b="b" l="l" r="r" t="t"/>
              <a:pathLst>
                <a:path extrusionOk="0" h="594" w="1001">
                  <a:moveTo>
                    <a:pt x="182" y="0"/>
                  </a:moveTo>
                  <a:cubicBezTo>
                    <a:pt x="149" y="0"/>
                    <a:pt x="113" y="11"/>
                    <a:pt x="95" y="29"/>
                  </a:cubicBezTo>
                  <a:cubicBezTo>
                    <a:pt x="60" y="41"/>
                    <a:pt x="36" y="88"/>
                    <a:pt x="24" y="112"/>
                  </a:cubicBezTo>
                  <a:cubicBezTo>
                    <a:pt x="0" y="160"/>
                    <a:pt x="24" y="184"/>
                    <a:pt x="36" y="231"/>
                  </a:cubicBezTo>
                  <a:cubicBezTo>
                    <a:pt x="60" y="255"/>
                    <a:pt x="83" y="291"/>
                    <a:pt x="119" y="303"/>
                  </a:cubicBezTo>
                  <a:cubicBezTo>
                    <a:pt x="345" y="398"/>
                    <a:pt x="572" y="493"/>
                    <a:pt x="798" y="588"/>
                  </a:cubicBezTo>
                  <a:cubicBezTo>
                    <a:pt x="805" y="592"/>
                    <a:pt x="815" y="593"/>
                    <a:pt x="826" y="593"/>
                  </a:cubicBezTo>
                  <a:cubicBezTo>
                    <a:pt x="854" y="593"/>
                    <a:pt x="892" y="585"/>
                    <a:pt x="917" y="577"/>
                  </a:cubicBezTo>
                  <a:cubicBezTo>
                    <a:pt x="941" y="553"/>
                    <a:pt x="976" y="517"/>
                    <a:pt x="988" y="481"/>
                  </a:cubicBezTo>
                  <a:cubicBezTo>
                    <a:pt x="1000" y="446"/>
                    <a:pt x="988" y="410"/>
                    <a:pt x="976" y="362"/>
                  </a:cubicBezTo>
                  <a:cubicBezTo>
                    <a:pt x="953" y="327"/>
                    <a:pt x="929" y="303"/>
                    <a:pt x="881" y="291"/>
                  </a:cubicBezTo>
                  <a:cubicBezTo>
                    <a:pt x="655" y="207"/>
                    <a:pt x="441" y="100"/>
                    <a:pt x="214" y="5"/>
                  </a:cubicBezTo>
                  <a:cubicBezTo>
                    <a:pt x="205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6646350" y="1383500"/>
              <a:ext cx="17900" cy="9950"/>
            </a:xfrm>
            <a:custGeom>
              <a:rect b="b" l="l" r="r" t="t"/>
              <a:pathLst>
                <a:path extrusionOk="0" h="398" w="716">
                  <a:moveTo>
                    <a:pt x="171" y="1"/>
                  </a:moveTo>
                  <a:cubicBezTo>
                    <a:pt x="145" y="1"/>
                    <a:pt x="118" y="9"/>
                    <a:pt x="84" y="18"/>
                  </a:cubicBezTo>
                  <a:cubicBezTo>
                    <a:pt x="60" y="30"/>
                    <a:pt x="24" y="77"/>
                    <a:pt x="13" y="113"/>
                  </a:cubicBezTo>
                  <a:cubicBezTo>
                    <a:pt x="1" y="184"/>
                    <a:pt x="48" y="268"/>
                    <a:pt x="120" y="292"/>
                  </a:cubicBezTo>
                  <a:cubicBezTo>
                    <a:pt x="251" y="327"/>
                    <a:pt x="370" y="363"/>
                    <a:pt x="501" y="387"/>
                  </a:cubicBezTo>
                  <a:cubicBezTo>
                    <a:pt x="516" y="394"/>
                    <a:pt x="529" y="397"/>
                    <a:pt x="542" y="397"/>
                  </a:cubicBezTo>
                  <a:cubicBezTo>
                    <a:pt x="571" y="397"/>
                    <a:pt x="595" y="383"/>
                    <a:pt x="620" y="375"/>
                  </a:cubicBezTo>
                  <a:cubicBezTo>
                    <a:pt x="656" y="363"/>
                    <a:pt x="679" y="315"/>
                    <a:pt x="703" y="292"/>
                  </a:cubicBezTo>
                  <a:cubicBezTo>
                    <a:pt x="715" y="208"/>
                    <a:pt x="667" y="125"/>
                    <a:pt x="596" y="113"/>
                  </a:cubicBezTo>
                  <a:cubicBezTo>
                    <a:pt x="465" y="77"/>
                    <a:pt x="346" y="30"/>
                    <a:pt x="203" y="6"/>
                  </a:cubicBezTo>
                  <a:cubicBezTo>
                    <a:pt x="193" y="2"/>
                    <a:pt x="182" y="1"/>
                    <a:pt x="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6618075" y="1454525"/>
              <a:ext cx="19975" cy="9925"/>
            </a:xfrm>
            <a:custGeom>
              <a:rect b="b" l="l" r="r" t="t"/>
              <a:pathLst>
                <a:path extrusionOk="0" h="397" w="799">
                  <a:moveTo>
                    <a:pt x="169" y="0"/>
                  </a:moveTo>
                  <a:cubicBezTo>
                    <a:pt x="144" y="0"/>
                    <a:pt x="117" y="14"/>
                    <a:pt x="84" y="22"/>
                  </a:cubicBezTo>
                  <a:cubicBezTo>
                    <a:pt x="60" y="34"/>
                    <a:pt x="24" y="82"/>
                    <a:pt x="12" y="106"/>
                  </a:cubicBezTo>
                  <a:cubicBezTo>
                    <a:pt x="1" y="189"/>
                    <a:pt x="48" y="272"/>
                    <a:pt x="120" y="284"/>
                  </a:cubicBezTo>
                  <a:cubicBezTo>
                    <a:pt x="263" y="320"/>
                    <a:pt x="429" y="344"/>
                    <a:pt x="596" y="391"/>
                  </a:cubicBezTo>
                  <a:cubicBezTo>
                    <a:pt x="610" y="395"/>
                    <a:pt x="622" y="396"/>
                    <a:pt x="633" y="396"/>
                  </a:cubicBezTo>
                  <a:cubicBezTo>
                    <a:pt x="660" y="396"/>
                    <a:pt x="681" y="388"/>
                    <a:pt x="715" y="380"/>
                  </a:cubicBezTo>
                  <a:cubicBezTo>
                    <a:pt x="739" y="368"/>
                    <a:pt x="774" y="320"/>
                    <a:pt x="786" y="284"/>
                  </a:cubicBezTo>
                  <a:cubicBezTo>
                    <a:pt x="798" y="213"/>
                    <a:pt x="763" y="129"/>
                    <a:pt x="679" y="106"/>
                  </a:cubicBezTo>
                  <a:cubicBezTo>
                    <a:pt x="524" y="82"/>
                    <a:pt x="370" y="46"/>
                    <a:pt x="203" y="10"/>
                  </a:cubicBezTo>
                  <a:cubicBezTo>
                    <a:pt x="192" y="3"/>
                    <a:pt x="181" y="0"/>
                    <a:pt x="1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610350" y="1555050"/>
              <a:ext cx="27100" cy="12725"/>
            </a:xfrm>
            <a:custGeom>
              <a:rect b="b" l="l" r="r" t="t"/>
              <a:pathLst>
                <a:path extrusionOk="0" h="509" w="1084">
                  <a:moveTo>
                    <a:pt x="873" y="1"/>
                  </a:moveTo>
                  <a:cubicBezTo>
                    <a:pt x="595" y="1"/>
                    <a:pt x="330" y="83"/>
                    <a:pt x="95" y="228"/>
                  </a:cubicBezTo>
                  <a:cubicBezTo>
                    <a:pt x="36" y="276"/>
                    <a:pt x="0" y="359"/>
                    <a:pt x="36" y="430"/>
                  </a:cubicBezTo>
                  <a:cubicBezTo>
                    <a:pt x="67" y="485"/>
                    <a:pt x="119" y="509"/>
                    <a:pt x="170" y="509"/>
                  </a:cubicBezTo>
                  <a:cubicBezTo>
                    <a:pt x="198" y="509"/>
                    <a:pt x="225" y="502"/>
                    <a:pt x="250" y="490"/>
                  </a:cubicBezTo>
                  <a:lnTo>
                    <a:pt x="333" y="454"/>
                  </a:lnTo>
                  <a:cubicBezTo>
                    <a:pt x="345" y="454"/>
                    <a:pt x="369" y="430"/>
                    <a:pt x="381" y="430"/>
                  </a:cubicBezTo>
                  <a:lnTo>
                    <a:pt x="417" y="419"/>
                  </a:lnTo>
                  <a:cubicBezTo>
                    <a:pt x="476" y="395"/>
                    <a:pt x="524" y="371"/>
                    <a:pt x="572" y="359"/>
                  </a:cubicBezTo>
                  <a:cubicBezTo>
                    <a:pt x="607" y="347"/>
                    <a:pt x="631" y="347"/>
                    <a:pt x="667" y="347"/>
                  </a:cubicBezTo>
                  <a:cubicBezTo>
                    <a:pt x="679" y="299"/>
                    <a:pt x="714" y="299"/>
                    <a:pt x="738" y="299"/>
                  </a:cubicBezTo>
                  <a:cubicBezTo>
                    <a:pt x="778" y="299"/>
                    <a:pt x="823" y="294"/>
                    <a:pt x="866" y="294"/>
                  </a:cubicBezTo>
                  <a:cubicBezTo>
                    <a:pt x="888" y="294"/>
                    <a:pt x="909" y="296"/>
                    <a:pt x="929" y="299"/>
                  </a:cubicBezTo>
                  <a:cubicBezTo>
                    <a:pt x="1012" y="299"/>
                    <a:pt x="1083" y="228"/>
                    <a:pt x="1083" y="157"/>
                  </a:cubicBezTo>
                  <a:cubicBezTo>
                    <a:pt x="1083" y="61"/>
                    <a:pt x="1024" y="2"/>
                    <a:pt x="929" y="2"/>
                  </a:cubicBezTo>
                  <a:cubicBezTo>
                    <a:pt x="910" y="1"/>
                    <a:pt x="891" y="1"/>
                    <a:pt x="8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6631475" y="1605550"/>
              <a:ext cx="32775" cy="21250"/>
            </a:xfrm>
            <a:custGeom>
              <a:rect b="b" l="l" r="r" t="t"/>
              <a:pathLst>
                <a:path extrusionOk="0" h="850" w="1311">
                  <a:moveTo>
                    <a:pt x="1134" y="1"/>
                  </a:moveTo>
                  <a:cubicBezTo>
                    <a:pt x="1121" y="1"/>
                    <a:pt x="1108" y="2"/>
                    <a:pt x="1096" y="6"/>
                  </a:cubicBezTo>
                  <a:cubicBezTo>
                    <a:pt x="739" y="161"/>
                    <a:pt x="417" y="351"/>
                    <a:pt x="108" y="577"/>
                  </a:cubicBezTo>
                  <a:cubicBezTo>
                    <a:pt x="48" y="613"/>
                    <a:pt x="0" y="708"/>
                    <a:pt x="48" y="780"/>
                  </a:cubicBezTo>
                  <a:cubicBezTo>
                    <a:pt x="72" y="820"/>
                    <a:pt x="129" y="849"/>
                    <a:pt x="182" y="849"/>
                  </a:cubicBezTo>
                  <a:cubicBezTo>
                    <a:pt x="207" y="849"/>
                    <a:pt x="231" y="843"/>
                    <a:pt x="250" y="827"/>
                  </a:cubicBezTo>
                  <a:cubicBezTo>
                    <a:pt x="536" y="613"/>
                    <a:pt x="858" y="423"/>
                    <a:pt x="1179" y="292"/>
                  </a:cubicBezTo>
                  <a:cubicBezTo>
                    <a:pt x="1251" y="256"/>
                    <a:pt x="1310" y="184"/>
                    <a:pt x="1274" y="113"/>
                  </a:cubicBezTo>
                  <a:cubicBezTo>
                    <a:pt x="1264" y="53"/>
                    <a:pt x="1203" y="1"/>
                    <a:pt x="1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679700" y="1669750"/>
              <a:ext cx="22350" cy="19125"/>
            </a:xfrm>
            <a:custGeom>
              <a:rect b="b" l="l" r="r" t="t"/>
              <a:pathLst>
                <a:path extrusionOk="0" h="765" w="894">
                  <a:moveTo>
                    <a:pt x="732" y="1"/>
                  </a:moveTo>
                  <a:cubicBezTo>
                    <a:pt x="697" y="1"/>
                    <a:pt x="661" y="16"/>
                    <a:pt x="631" y="45"/>
                  </a:cubicBezTo>
                  <a:cubicBezTo>
                    <a:pt x="429" y="212"/>
                    <a:pt x="238" y="355"/>
                    <a:pt x="60" y="522"/>
                  </a:cubicBezTo>
                  <a:cubicBezTo>
                    <a:pt x="0" y="569"/>
                    <a:pt x="0" y="688"/>
                    <a:pt x="60" y="724"/>
                  </a:cubicBezTo>
                  <a:cubicBezTo>
                    <a:pt x="88" y="752"/>
                    <a:pt x="124" y="764"/>
                    <a:pt x="160" y="764"/>
                  </a:cubicBezTo>
                  <a:cubicBezTo>
                    <a:pt x="201" y="764"/>
                    <a:pt x="243" y="749"/>
                    <a:pt x="274" y="724"/>
                  </a:cubicBezTo>
                  <a:cubicBezTo>
                    <a:pt x="465" y="569"/>
                    <a:pt x="655" y="414"/>
                    <a:pt x="834" y="248"/>
                  </a:cubicBezTo>
                  <a:cubicBezTo>
                    <a:pt x="893" y="212"/>
                    <a:pt x="893" y="93"/>
                    <a:pt x="834" y="45"/>
                  </a:cubicBezTo>
                  <a:cubicBezTo>
                    <a:pt x="804" y="16"/>
                    <a:pt x="768" y="1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738625" y="1711650"/>
              <a:ext cx="22950" cy="26875"/>
            </a:xfrm>
            <a:custGeom>
              <a:rect b="b" l="l" r="r" t="t"/>
              <a:pathLst>
                <a:path extrusionOk="0" h="1075" w="918">
                  <a:moveTo>
                    <a:pt x="741" y="0"/>
                  </a:moveTo>
                  <a:cubicBezTo>
                    <a:pt x="691" y="0"/>
                    <a:pt x="647" y="29"/>
                    <a:pt x="608" y="84"/>
                  </a:cubicBezTo>
                  <a:cubicBezTo>
                    <a:pt x="417" y="334"/>
                    <a:pt x="239" y="584"/>
                    <a:pt x="48" y="858"/>
                  </a:cubicBezTo>
                  <a:cubicBezTo>
                    <a:pt x="1" y="917"/>
                    <a:pt x="24" y="1013"/>
                    <a:pt x="108" y="1060"/>
                  </a:cubicBezTo>
                  <a:cubicBezTo>
                    <a:pt x="127" y="1070"/>
                    <a:pt x="147" y="1074"/>
                    <a:pt x="167" y="1074"/>
                  </a:cubicBezTo>
                  <a:cubicBezTo>
                    <a:pt x="218" y="1074"/>
                    <a:pt x="267" y="1044"/>
                    <a:pt x="310" y="1001"/>
                  </a:cubicBezTo>
                  <a:cubicBezTo>
                    <a:pt x="501" y="751"/>
                    <a:pt x="679" y="501"/>
                    <a:pt x="882" y="227"/>
                  </a:cubicBezTo>
                  <a:cubicBezTo>
                    <a:pt x="917" y="167"/>
                    <a:pt x="894" y="60"/>
                    <a:pt x="822" y="24"/>
                  </a:cubicBezTo>
                  <a:cubicBezTo>
                    <a:pt x="794" y="8"/>
                    <a:pt x="766" y="0"/>
                    <a:pt x="7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781500" y="1735575"/>
              <a:ext cx="12825" cy="17150"/>
            </a:xfrm>
            <a:custGeom>
              <a:rect b="b" l="l" r="r" t="t"/>
              <a:pathLst>
                <a:path extrusionOk="0" h="686" w="513">
                  <a:moveTo>
                    <a:pt x="349" y="1"/>
                  </a:moveTo>
                  <a:cubicBezTo>
                    <a:pt x="297" y="1"/>
                    <a:pt x="246" y="25"/>
                    <a:pt x="214" y="79"/>
                  </a:cubicBezTo>
                  <a:cubicBezTo>
                    <a:pt x="155" y="210"/>
                    <a:pt x="83" y="329"/>
                    <a:pt x="24" y="460"/>
                  </a:cubicBezTo>
                  <a:cubicBezTo>
                    <a:pt x="12" y="496"/>
                    <a:pt x="0" y="532"/>
                    <a:pt x="12" y="579"/>
                  </a:cubicBezTo>
                  <a:cubicBezTo>
                    <a:pt x="36" y="615"/>
                    <a:pt x="60" y="651"/>
                    <a:pt x="83" y="675"/>
                  </a:cubicBezTo>
                  <a:cubicBezTo>
                    <a:pt x="105" y="682"/>
                    <a:pt x="129" y="686"/>
                    <a:pt x="153" y="686"/>
                  </a:cubicBezTo>
                  <a:cubicBezTo>
                    <a:pt x="208" y="686"/>
                    <a:pt x="265" y="665"/>
                    <a:pt x="298" y="615"/>
                  </a:cubicBezTo>
                  <a:cubicBezTo>
                    <a:pt x="357" y="472"/>
                    <a:pt x="429" y="353"/>
                    <a:pt x="488" y="222"/>
                  </a:cubicBezTo>
                  <a:cubicBezTo>
                    <a:pt x="500" y="198"/>
                    <a:pt x="512" y="151"/>
                    <a:pt x="500" y="103"/>
                  </a:cubicBezTo>
                  <a:cubicBezTo>
                    <a:pt x="488" y="79"/>
                    <a:pt x="476" y="32"/>
                    <a:pt x="429" y="20"/>
                  </a:cubicBezTo>
                  <a:cubicBezTo>
                    <a:pt x="404" y="7"/>
                    <a:pt x="377" y="1"/>
                    <a:pt x="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5"/>
          <p:cNvGrpSpPr/>
          <p:nvPr/>
        </p:nvGrpSpPr>
        <p:grpSpPr>
          <a:xfrm rot="5946829">
            <a:off x="-238483" y="959455"/>
            <a:ext cx="1143248" cy="858793"/>
            <a:chOff x="2001121" y="270931"/>
            <a:chExt cx="1143220" cy="858772"/>
          </a:xfrm>
        </p:grpSpPr>
        <p:sp>
          <p:nvSpPr>
            <p:cNvPr id="101" name="Google Shape;101;p5"/>
            <p:cNvSpPr/>
            <p:nvPr/>
          </p:nvSpPr>
          <p:spPr>
            <a:xfrm>
              <a:off x="2621614" y="270931"/>
              <a:ext cx="37618" cy="42321"/>
            </a:xfrm>
            <a:custGeom>
              <a:rect b="b" l="l" r="r" t="t"/>
              <a:pathLst>
                <a:path extrusionOk="0" h="216" w="192">
                  <a:moveTo>
                    <a:pt x="60" y="1"/>
                  </a:moveTo>
                  <a:cubicBezTo>
                    <a:pt x="48" y="1"/>
                    <a:pt x="36" y="13"/>
                    <a:pt x="36" y="13"/>
                  </a:cubicBezTo>
                  <a:cubicBezTo>
                    <a:pt x="24" y="25"/>
                    <a:pt x="1" y="37"/>
                    <a:pt x="1" y="61"/>
                  </a:cubicBezTo>
                  <a:lnTo>
                    <a:pt x="1" y="72"/>
                  </a:lnTo>
                  <a:cubicBezTo>
                    <a:pt x="1" y="84"/>
                    <a:pt x="1" y="96"/>
                    <a:pt x="24" y="108"/>
                  </a:cubicBezTo>
                  <a:cubicBezTo>
                    <a:pt x="36" y="144"/>
                    <a:pt x="48" y="156"/>
                    <a:pt x="60" y="191"/>
                  </a:cubicBezTo>
                  <a:cubicBezTo>
                    <a:pt x="60" y="203"/>
                    <a:pt x="84" y="203"/>
                    <a:pt x="84" y="203"/>
                  </a:cubicBezTo>
                  <a:cubicBezTo>
                    <a:pt x="84" y="203"/>
                    <a:pt x="96" y="215"/>
                    <a:pt x="108" y="215"/>
                  </a:cubicBezTo>
                  <a:lnTo>
                    <a:pt x="132" y="215"/>
                  </a:lnTo>
                  <a:cubicBezTo>
                    <a:pt x="155" y="215"/>
                    <a:pt x="155" y="215"/>
                    <a:pt x="167" y="203"/>
                  </a:cubicBezTo>
                  <a:cubicBezTo>
                    <a:pt x="179" y="191"/>
                    <a:pt x="191" y="168"/>
                    <a:pt x="191" y="156"/>
                  </a:cubicBezTo>
                  <a:lnTo>
                    <a:pt x="191" y="144"/>
                  </a:lnTo>
                  <a:cubicBezTo>
                    <a:pt x="191" y="132"/>
                    <a:pt x="191" y="108"/>
                    <a:pt x="179" y="96"/>
                  </a:cubicBezTo>
                  <a:cubicBezTo>
                    <a:pt x="167" y="72"/>
                    <a:pt x="155" y="61"/>
                    <a:pt x="132" y="25"/>
                  </a:cubicBezTo>
                  <a:cubicBezTo>
                    <a:pt x="132" y="13"/>
                    <a:pt x="120" y="13"/>
                    <a:pt x="120" y="13"/>
                  </a:cubicBezTo>
                  <a:cubicBezTo>
                    <a:pt x="120" y="13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616912" y="403970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84" y="1"/>
                  </a:moveTo>
                  <a:cubicBezTo>
                    <a:pt x="1" y="1"/>
                    <a:pt x="1" y="155"/>
                    <a:pt x="84" y="155"/>
                  </a:cubicBezTo>
                  <a:cubicBezTo>
                    <a:pt x="191" y="155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104568" y="569532"/>
              <a:ext cx="39773" cy="35268"/>
            </a:xfrm>
            <a:custGeom>
              <a:rect b="b" l="l" r="r" t="t"/>
              <a:pathLst>
                <a:path extrusionOk="0" h="180" w="203">
                  <a:moveTo>
                    <a:pt x="48" y="1"/>
                  </a:moveTo>
                  <a:cubicBezTo>
                    <a:pt x="36" y="1"/>
                    <a:pt x="36" y="25"/>
                    <a:pt x="24" y="25"/>
                  </a:cubicBezTo>
                  <a:lnTo>
                    <a:pt x="12" y="37"/>
                  </a:lnTo>
                  <a:cubicBezTo>
                    <a:pt x="12" y="49"/>
                    <a:pt x="0" y="61"/>
                    <a:pt x="0" y="84"/>
                  </a:cubicBezTo>
                  <a:lnTo>
                    <a:pt x="0" y="96"/>
                  </a:lnTo>
                  <a:cubicBezTo>
                    <a:pt x="0" y="96"/>
                    <a:pt x="0" y="108"/>
                    <a:pt x="12" y="120"/>
                  </a:cubicBezTo>
                  <a:lnTo>
                    <a:pt x="60" y="168"/>
                  </a:lnTo>
                  <a:cubicBezTo>
                    <a:pt x="60" y="168"/>
                    <a:pt x="72" y="180"/>
                    <a:pt x="84" y="180"/>
                  </a:cubicBezTo>
                  <a:lnTo>
                    <a:pt x="143" y="180"/>
                  </a:lnTo>
                  <a:cubicBezTo>
                    <a:pt x="155" y="180"/>
                    <a:pt x="155" y="168"/>
                    <a:pt x="167" y="168"/>
                  </a:cubicBezTo>
                  <a:lnTo>
                    <a:pt x="191" y="156"/>
                  </a:lnTo>
                  <a:cubicBezTo>
                    <a:pt x="191" y="144"/>
                    <a:pt x="203" y="120"/>
                    <a:pt x="203" y="108"/>
                  </a:cubicBezTo>
                  <a:lnTo>
                    <a:pt x="203" y="96"/>
                  </a:lnTo>
                  <a:cubicBezTo>
                    <a:pt x="203" y="84"/>
                    <a:pt x="191" y="61"/>
                    <a:pt x="191" y="61"/>
                  </a:cubicBezTo>
                  <a:lnTo>
                    <a:pt x="143" y="25"/>
                  </a:lnTo>
                  <a:cubicBezTo>
                    <a:pt x="143" y="25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078119" y="599902"/>
              <a:ext cx="49177" cy="39970"/>
            </a:xfrm>
            <a:custGeom>
              <a:rect b="b" l="l" r="r" t="t"/>
              <a:pathLst>
                <a:path extrusionOk="0" h="204" w="251">
                  <a:moveTo>
                    <a:pt x="48" y="1"/>
                  </a:moveTo>
                  <a:cubicBezTo>
                    <a:pt x="36" y="1"/>
                    <a:pt x="36" y="13"/>
                    <a:pt x="24" y="13"/>
                  </a:cubicBezTo>
                  <a:cubicBezTo>
                    <a:pt x="12" y="25"/>
                    <a:pt x="1" y="48"/>
                    <a:pt x="12" y="72"/>
                  </a:cubicBezTo>
                  <a:lnTo>
                    <a:pt x="12" y="84"/>
                  </a:lnTo>
                  <a:cubicBezTo>
                    <a:pt x="12" y="84"/>
                    <a:pt x="12" y="108"/>
                    <a:pt x="24" y="120"/>
                  </a:cubicBezTo>
                  <a:lnTo>
                    <a:pt x="96" y="191"/>
                  </a:lnTo>
                  <a:cubicBezTo>
                    <a:pt x="96" y="191"/>
                    <a:pt x="120" y="203"/>
                    <a:pt x="131" y="203"/>
                  </a:cubicBezTo>
                  <a:lnTo>
                    <a:pt x="191" y="203"/>
                  </a:lnTo>
                  <a:cubicBezTo>
                    <a:pt x="203" y="203"/>
                    <a:pt x="203" y="191"/>
                    <a:pt x="215" y="191"/>
                  </a:cubicBezTo>
                  <a:cubicBezTo>
                    <a:pt x="227" y="179"/>
                    <a:pt x="251" y="167"/>
                    <a:pt x="227" y="132"/>
                  </a:cubicBezTo>
                  <a:lnTo>
                    <a:pt x="227" y="120"/>
                  </a:lnTo>
                  <a:cubicBezTo>
                    <a:pt x="227" y="108"/>
                    <a:pt x="215" y="84"/>
                    <a:pt x="215" y="84"/>
                  </a:cubicBezTo>
                  <a:lnTo>
                    <a:pt x="143" y="13"/>
                  </a:lnTo>
                  <a:cubicBezTo>
                    <a:pt x="143" y="13"/>
                    <a:pt x="13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281097" y="744500"/>
              <a:ext cx="37422" cy="30565"/>
            </a:xfrm>
            <a:custGeom>
              <a:rect b="b" l="l" r="r" t="t"/>
              <a:pathLst>
                <a:path extrusionOk="0" h="156" w="191">
                  <a:moveTo>
                    <a:pt x="108" y="1"/>
                  </a:moveTo>
                  <a:cubicBezTo>
                    <a:pt x="0" y="1"/>
                    <a:pt x="0" y="156"/>
                    <a:pt x="108" y="156"/>
                  </a:cubicBezTo>
                  <a:cubicBezTo>
                    <a:pt x="191" y="156"/>
                    <a:pt x="19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2253080" y="1101489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84" y="1"/>
                  </a:moveTo>
                  <a:cubicBezTo>
                    <a:pt x="0" y="1"/>
                    <a:pt x="0" y="143"/>
                    <a:pt x="84" y="143"/>
                  </a:cubicBezTo>
                  <a:cubicBezTo>
                    <a:pt x="179" y="143"/>
                    <a:pt x="179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001121" y="984909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48691" y="835609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108" y="0"/>
                  </a:moveTo>
                  <a:cubicBezTo>
                    <a:pt x="1" y="0"/>
                    <a:pt x="1" y="155"/>
                    <a:pt x="108" y="155"/>
                  </a:cubicBezTo>
                  <a:cubicBezTo>
                    <a:pt x="191" y="155"/>
                    <a:pt x="19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2742892" y="576586"/>
              <a:ext cx="37618" cy="28214"/>
            </a:xfrm>
            <a:custGeom>
              <a:rect b="b" l="l" r="r" t="t"/>
              <a:pathLst>
                <a:path extrusionOk="0" h="144" w="192">
                  <a:moveTo>
                    <a:pt x="84" y="1"/>
                  </a:moveTo>
                  <a:cubicBezTo>
                    <a:pt x="1" y="1"/>
                    <a:pt x="1" y="144"/>
                    <a:pt x="84" y="144"/>
                  </a:cubicBezTo>
                  <a:cubicBezTo>
                    <a:pt x="191" y="144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2437445" y="366742"/>
              <a:ext cx="37422" cy="28214"/>
            </a:xfrm>
            <a:custGeom>
              <a:rect b="b" l="l" r="r" t="t"/>
              <a:pathLst>
                <a:path extrusionOk="0" h="144" w="191">
                  <a:moveTo>
                    <a:pt x="95" y="0"/>
                  </a:moveTo>
                  <a:cubicBezTo>
                    <a:pt x="0" y="0"/>
                    <a:pt x="0" y="143"/>
                    <a:pt x="95" y="143"/>
                  </a:cubicBezTo>
                  <a:cubicBezTo>
                    <a:pt x="191" y="143"/>
                    <a:pt x="191" y="0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5"/>
          <p:cNvGrpSpPr/>
          <p:nvPr/>
        </p:nvGrpSpPr>
        <p:grpSpPr>
          <a:xfrm>
            <a:off x="8229831" y="2866481"/>
            <a:ext cx="691835" cy="572686"/>
            <a:chOff x="3867150" y="1292450"/>
            <a:chExt cx="376550" cy="311700"/>
          </a:xfrm>
        </p:grpSpPr>
        <p:sp>
          <p:nvSpPr>
            <p:cNvPr id="112" name="Google Shape;112;p5"/>
            <p:cNvSpPr/>
            <p:nvPr/>
          </p:nvSpPr>
          <p:spPr>
            <a:xfrm>
              <a:off x="3867150" y="1292450"/>
              <a:ext cx="376550" cy="311700"/>
            </a:xfrm>
            <a:custGeom>
              <a:rect b="b" l="l" r="r" t="t"/>
              <a:pathLst>
                <a:path extrusionOk="0" h="12468" w="15062">
                  <a:moveTo>
                    <a:pt x="14514" y="314"/>
                  </a:moveTo>
                  <a:lnTo>
                    <a:pt x="14514" y="314"/>
                  </a:lnTo>
                  <a:cubicBezTo>
                    <a:pt x="11775" y="1529"/>
                    <a:pt x="9096" y="2898"/>
                    <a:pt x="6525" y="4434"/>
                  </a:cubicBezTo>
                  <a:cubicBezTo>
                    <a:pt x="5810" y="4850"/>
                    <a:pt x="5108" y="5279"/>
                    <a:pt x="4417" y="5731"/>
                  </a:cubicBezTo>
                  <a:lnTo>
                    <a:pt x="4393" y="5731"/>
                  </a:lnTo>
                  <a:cubicBezTo>
                    <a:pt x="3143" y="4636"/>
                    <a:pt x="1881" y="3564"/>
                    <a:pt x="607" y="2529"/>
                  </a:cubicBezTo>
                  <a:cubicBezTo>
                    <a:pt x="4274" y="1921"/>
                    <a:pt x="7953" y="1338"/>
                    <a:pt x="11632" y="755"/>
                  </a:cubicBezTo>
                  <a:cubicBezTo>
                    <a:pt x="12597" y="612"/>
                    <a:pt x="13561" y="457"/>
                    <a:pt x="14514" y="314"/>
                  </a:cubicBezTo>
                  <a:close/>
                  <a:moveTo>
                    <a:pt x="5548" y="7529"/>
                  </a:moveTo>
                  <a:cubicBezTo>
                    <a:pt x="5560" y="7553"/>
                    <a:pt x="5584" y="7589"/>
                    <a:pt x="5608" y="7613"/>
                  </a:cubicBezTo>
                  <a:cubicBezTo>
                    <a:pt x="5584" y="7625"/>
                    <a:pt x="5572" y="7625"/>
                    <a:pt x="5572" y="7636"/>
                  </a:cubicBezTo>
                  <a:cubicBezTo>
                    <a:pt x="5525" y="7708"/>
                    <a:pt x="5489" y="7779"/>
                    <a:pt x="5441" y="7875"/>
                  </a:cubicBezTo>
                  <a:lnTo>
                    <a:pt x="5525" y="7648"/>
                  </a:lnTo>
                  <a:cubicBezTo>
                    <a:pt x="5548" y="7601"/>
                    <a:pt x="5548" y="7577"/>
                    <a:pt x="5548" y="7529"/>
                  </a:cubicBezTo>
                  <a:close/>
                  <a:moveTo>
                    <a:pt x="5691" y="7720"/>
                  </a:moveTo>
                  <a:cubicBezTo>
                    <a:pt x="5703" y="7755"/>
                    <a:pt x="5739" y="7779"/>
                    <a:pt x="5751" y="7815"/>
                  </a:cubicBezTo>
                  <a:cubicBezTo>
                    <a:pt x="5715" y="7863"/>
                    <a:pt x="5679" y="7898"/>
                    <a:pt x="5644" y="7946"/>
                  </a:cubicBezTo>
                  <a:cubicBezTo>
                    <a:pt x="5644" y="7934"/>
                    <a:pt x="5667" y="7922"/>
                    <a:pt x="5667" y="7898"/>
                  </a:cubicBezTo>
                  <a:cubicBezTo>
                    <a:pt x="5679" y="7875"/>
                    <a:pt x="5667" y="7839"/>
                    <a:pt x="5644" y="7827"/>
                  </a:cubicBezTo>
                  <a:cubicBezTo>
                    <a:pt x="5667" y="7803"/>
                    <a:pt x="5679" y="7767"/>
                    <a:pt x="5691" y="7720"/>
                  </a:cubicBezTo>
                  <a:close/>
                  <a:moveTo>
                    <a:pt x="5858" y="7648"/>
                  </a:moveTo>
                  <a:lnTo>
                    <a:pt x="6036" y="7827"/>
                  </a:lnTo>
                  <a:cubicBezTo>
                    <a:pt x="6144" y="7934"/>
                    <a:pt x="6227" y="8041"/>
                    <a:pt x="6334" y="8136"/>
                  </a:cubicBezTo>
                  <a:cubicBezTo>
                    <a:pt x="6167" y="7994"/>
                    <a:pt x="6001" y="7827"/>
                    <a:pt x="5858" y="7648"/>
                  </a:cubicBezTo>
                  <a:close/>
                  <a:moveTo>
                    <a:pt x="5822" y="7958"/>
                  </a:moveTo>
                  <a:lnTo>
                    <a:pt x="5929" y="8065"/>
                  </a:lnTo>
                  <a:cubicBezTo>
                    <a:pt x="5929" y="8077"/>
                    <a:pt x="5929" y="8077"/>
                    <a:pt x="5917" y="8089"/>
                  </a:cubicBezTo>
                  <a:lnTo>
                    <a:pt x="5917" y="8113"/>
                  </a:lnTo>
                  <a:lnTo>
                    <a:pt x="5906" y="8113"/>
                  </a:lnTo>
                  <a:cubicBezTo>
                    <a:pt x="5882" y="8128"/>
                    <a:pt x="5863" y="8149"/>
                    <a:pt x="5843" y="8172"/>
                  </a:cubicBezTo>
                  <a:lnTo>
                    <a:pt x="5843" y="8172"/>
                  </a:lnTo>
                  <a:cubicBezTo>
                    <a:pt x="5855" y="8147"/>
                    <a:pt x="5848" y="8115"/>
                    <a:pt x="5822" y="8089"/>
                  </a:cubicBezTo>
                  <a:cubicBezTo>
                    <a:pt x="5810" y="8077"/>
                    <a:pt x="5792" y="8071"/>
                    <a:pt x="5775" y="8071"/>
                  </a:cubicBezTo>
                  <a:cubicBezTo>
                    <a:pt x="5764" y="8071"/>
                    <a:pt x="5753" y="8073"/>
                    <a:pt x="5744" y="8077"/>
                  </a:cubicBezTo>
                  <a:lnTo>
                    <a:pt x="5744" y="8077"/>
                  </a:lnTo>
                  <a:cubicBezTo>
                    <a:pt x="5771" y="8039"/>
                    <a:pt x="5797" y="7999"/>
                    <a:pt x="5822" y="7958"/>
                  </a:cubicBezTo>
                  <a:close/>
                  <a:moveTo>
                    <a:pt x="5822" y="8196"/>
                  </a:moveTo>
                  <a:cubicBezTo>
                    <a:pt x="5818" y="8200"/>
                    <a:pt x="5814" y="8204"/>
                    <a:pt x="5810" y="8208"/>
                  </a:cubicBezTo>
                  <a:cubicBezTo>
                    <a:pt x="5810" y="8208"/>
                    <a:pt x="5810" y="8196"/>
                    <a:pt x="5822" y="8196"/>
                  </a:cubicBezTo>
                  <a:close/>
                  <a:moveTo>
                    <a:pt x="5382" y="7160"/>
                  </a:moveTo>
                  <a:cubicBezTo>
                    <a:pt x="5394" y="7184"/>
                    <a:pt x="5405" y="7208"/>
                    <a:pt x="5429" y="7220"/>
                  </a:cubicBezTo>
                  <a:lnTo>
                    <a:pt x="5453" y="7244"/>
                  </a:lnTo>
                  <a:lnTo>
                    <a:pt x="5405" y="7291"/>
                  </a:lnTo>
                  <a:cubicBezTo>
                    <a:pt x="5382" y="7291"/>
                    <a:pt x="5346" y="7303"/>
                    <a:pt x="5334" y="7327"/>
                  </a:cubicBezTo>
                  <a:lnTo>
                    <a:pt x="4751" y="8351"/>
                  </a:lnTo>
                  <a:cubicBezTo>
                    <a:pt x="4965" y="7946"/>
                    <a:pt x="5167" y="7565"/>
                    <a:pt x="5382" y="7160"/>
                  </a:cubicBezTo>
                  <a:close/>
                  <a:moveTo>
                    <a:pt x="6203" y="8256"/>
                  </a:moveTo>
                  <a:cubicBezTo>
                    <a:pt x="6215" y="8279"/>
                    <a:pt x="6239" y="8291"/>
                    <a:pt x="6263" y="8291"/>
                  </a:cubicBezTo>
                  <a:cubicBezTo>
                    <a:pt x="6167" y="8363"/>
                    <a:pt x="6060" y="8422"/>
                    <a:pt x="5977" y="8494"/>
                  </a:cubicBezTo>
                  <a:cubicBezTo>
                    <a:pt x="6001" y="8458"/>
                    <a:pt x="6025" y="8410"/>
                    <a:pt x="6036" y="8363"/>
                  </a:cubicBezTo>
                  <a:cubicBezTo>
                    <a:pt x="6096" y="8315"/>
                    <a:pt x="6144" y="8291"/>
                    <a:pt x="6203" y="8256"/>
                  </a:cubicBezTo>
                  <a:close/>
                  <a:moveTo>
                    <a:pt x="5620" y="8249"/>
                  </a:moveTo>
                  <a:cubicBezTo>
                    <a:pt x="5576" y="8327"/>
                    <a:pt x="5540" y="8411"/>
                    <a:pt x="5513" y="8494"/>
                  </a:cubicBezTo>
                  <a:cubicBezTo>
                    <a:pt x="5489" y="8506"/>
                    <a:pt x="5453" y="8541"/>
                    <a:pt x="5441" y="8553"/>
                  </a:cubicBezTo>
                  <a:cubicBezTo>
                    <a:pt x="5465" y="8517"/>
                    <a:pt x="5489" y="8458"/>
                    <a:pt x="5513" y="8398"/>
                  </a:cubicBezTo>
                  <a:cubicBezTo>
                    <a:pt x="5549" y="8347"/>
                    <a:pt x="5584" y="8297"/>
                    <a:pt x="5620" y="8249"/>
                  </a:cubicBezTo>
                  <a:close/>
                  <a:moveTo>
                    <a:pt x="5744" y="8600"/>
                  </a:moveTo>
                  <a:cubicBezTo>
                    <a:pt x="5739" y="8616"/>
                    <a:pt x="5742" y="8642"/>
                    <a:pt x="5751" y="8660"/>
                  </a:cubicBezTo>
                  <a:lnTo>
                    <a:pt x="5628" y="8750"/>
                  </a:lnTo>
                  <a:lnTo>
                    <a:pt x="5628" y="8750"/>
                  </a:lnTo>
                  <a:cubicBezTo>
                    <a:pt x="5632" y="8742"/>
                    <a:pt x="5632" y="8728"/>
                    <a:pt x="5632" y="8720"/>
                  </a:cubicBezTo>
                  <a:cubicBezTo>
                    <a:pt x="5675" y="8676"/>
                    <a:pt x="5719" y="8642"/>
                    <a:pt x="5744" y="8600"/>
                  </a:cubicBezTo>
                  <a:close/>
                  <a:moveTo>
                    <a:pt x="5394" y="8779"/>
                  </a:moveTo>
                  <a:cubicBezTo>
                    <a:pt x="5394" y="8827"/>
                    <a:pt x="5429" y="8875"/>
                    <a:pt x="5465" y="8875"/>
                  </a:cubicBezTo>
                  <a:lnTo>
                    <a:pt x="5108" y="9137"/>
                  </a:lnTo>
                  <a:cubicBezTo>
                    <a:pt x="5155" y="9053"/>
                    <a:pt x="5191" y="8970"/>
                    <a:pt x="5215" y="8898"/>
                  </a:cubicBezTo>
                  <a:cubicBezTo>
                    <a:pt x="5215" y="8898"/>
                    <a:pt x="5227" y="8898"/>
                    <a:pt x="5227" y="8887"/>
                  </a:cubicBezTo>
                  <a:cubicBezTo>
                    <a:pt x="5286" y="8851"/>
                    <a:pt x="5346" y="8815"/>
                    <a:pt x="5394" y="8779"/>
                  </a:cubicBezTo>
                  <a:close/>
                  <a:moveTo>
                    <a:pt x="4965" y="8470"/>
                  </a:moveTo>
                  <a:lnTo>
                    <a:pt x="4834" y="8779"/>
                  </a:lnTo>
                  <a:lnTo>
                    <a:pt x="4512" y="9268"/>
                  </a:lnTo>
                  <a:cubicBezTo>
                    <a:pt x="4655" y="9006"/>
                    <a:pt x="4810" y="8732"/>
                    <a:pt x="4965" y="8470"/>
                  </a:cubicBezTo>
                  <a:close/>
                  <a:moveTo>
                    <a:pt x="4834" y="9149"/>
                  </a:moveTo>
                  <a:cubicBezTo>
                    <a:pt x="4810" y="9160"/>
                    <a:pt x="4810" y="9196"/>
                    <a:pt x="4798" y="9208"/>
                  </a:cubicBezTo>
                  <a:cubicBezTo>
                    <a:pt x="4765" y="9274"/>
                    <a:pt x="4812" y="9328"/>
                    <a:pt x="4863" y="9328"/>
                  </a:cubicBezTo>
                  <a:cubicBezTo>
                    <a:pt x="4887" y="9328"/>
                    <a:pt x="4911" y="9317"/>
                    <a:pt x="4929" y="9291"/>
                  </a:cubicBezTo>
                  <a:lnTo>
                    <a:pt x="4929" y="9303"/>
                  </a:lnTo>
                  <a:cubicBezTo>
                    <a:pt x="4846" y="9363"/>
                    <a:pt x="4751" y="9422"/>
                    <a:pt x="4667" y="9494"/>
                  </a:cubicBezTo>
                  <a:cubicBezTo>
                    <a:pt x="4715" y="9375"/>
                    <a:pt x="4774" y="9268"/>
                    <a:pt x="4810" y="9149"/>
                  </a:cubicBezTo>
                  <a:close/>
                  <a:moveTo>
                    <a:pt x="4453" y="9601"/>
                  </a:moveTo>
                  <a:lnTo>
                    <a:pt x="4453" y="9601"/>
                  </a:lnTo>
                  <a:cubicBezTo>
                    <a:pt x="4441" y="9625"/>
                    <a:pt x="4441" y="9649"/>
                    <a:pt x="4429" y="9672"/>
                  </a:cubicBezTo>
                  <a:cubicBezTo>
                    <a:pt x="4393" y="9684"/>
                    <a:pt x="4382" y="9708"/>
                    <a:pt x="4370" y="9720"/>
                  </a:cubicBezTo>
                  <a:cubicBezTo>
                    <a:pt x="4393" y="9672"/>
                    <a:pt x="4429" y="9649"/>
                    <a:pt x="4453" y="9601"/>
                  </a:cubicBezTo>
                  <a:close/>
                  <a:moveTo>
                    <a:pt x="13228" y="1219"/>
                  </a:moveTo>
                  <a:cubicBezTo>
                    <a:pt x="11585" y="2302"/>
                    <a:pt x="9930" y="3410"/>
                    <a:pt x="8299" y="4493"/>
                  </a:cubicBezTo>
                  <a:cubicBezTo>
                    <a:pt x="7751" y="4850"/>
                    <a:pt x="7215" y="5219"/>
                    <a:pt x="6656" y="5577"/>
                  </a:cubicBezTo>
                  <a:cubicBezTo>
                    <a:pt x="6382" y="5755"/>
                    <a:pt x="6108" y="5958"/>
                    <a:pt x="5822" y="6136"/>
                  </a:cubicBezTo>
                  <a:cubicBezTo>
                    <a:pt x="5882" y="5898"/>
                    <a:pt x="5929" y="5636"/>
                    <a:pt x="5929" y="5386"/>
                  </a:cubicBezTo>
                  <a:cubicBezTo>
                    <a:pt x="5929" y="5344"/>
                    <a:pt x="5894" y="5324"/>
                    <a:pt x="5858" y="5324"/>
                  </a:cubicBezTo>
                  <a:cubicBezTo>
                    <a:pt x="5822" y="5324"/>
                    <a:pt x="5786" y="5344"/>
                    <a:pt x="5786" y="5386"/>
                  </a:cubicBezTo>
                  <a:cubicBezTo>
                    <a:pt x="5763" y="5624"/>
                    <a:pt x="5739" y="5874"/>
                    <a:pt x="5679" y="6112"/>
                  </a:cubicBezTo>
                  <a:cubicBezTo>
                    <a:pt x="5667" y="6160"/>
                    <a:pt x="5691" y="6196"/>
                    <a:pt x="5727" y="6208"/>
                  </a:cubicBezTo>
                  <a:cubicBezTo>
                    <a:pt x="5548" y="6315"/>
                    <a:pt x="5334" y="6434"/>
                    <a:pt x="5227" y="6612"/>
                  </a:cubicBezTo>
                  <a:cubicBezTo>
                    <a:pt x="5191" y="6684"/>
                    <a:pt x="5167" y="6767"/>
                    <a:pt x="5191" y="6851"/>
                  </a:cubicBezTo>
                  <a:cubicBezTo>
                    <a:pt x="5084" y="7053"/>
                    <a:pt x="4977" y="7244"/>
                    <a:pt x="4858" y="7458"/>
                  </a:cubicBezTo>
                  <a:cubicBezTo>
                    <a:pt x="4965" y="7029"/>
                    <a:pt x="4989" y="6577"/>
                    <a:pt x="4953" y="6136"/>
                  </a:cubicBezTo>
                  <a:cubicBezTo>
                    <a:pt x="4941" y="6089"/>
                    <a:pt x="4899" y="6065"/>
                    <a:pt x="4862" y="6065"/>
                  </a:cubicBezTo>
                  <a:cubicBezTo>
                    <a:pt x="4825" y="6065"/>
                    <a:pt x="4792" y="6089"/>
                    <a:pt x="4798" y="6136"/>
                  </a:cubicBezTo>
                  <a:cubicBezTo>
                    <a:pt x="4846" y="6577"/>
                    <a:pt x="4810" y="7005"/>
                    <a:pt x="4715" y="7446"/>
                  </a:cubicBezTo>
                  <a:cubicBezTo>
                    <a:pt x="4698" y="7497"/>
                    <a:pt x="4736" y="7537"/>
                    <a:pt x="4781" y="7537"/>
                  </a:cubicBezTo>
                  <a:cubicBezTo>
                    <a:pt x="4799" y="7537"/>
                    <a:pt x="4817" y="7531"/>
                    <a:pt x="4834" y="7517"/>
                  </a:cubicBezTo>
                  <a:lnTo>
                    <a:pt x="4834" y="7517"/>
                  </a:lnTo>
                  <a:cubicBezTo>
                    <a:pt x="4667" y="7839"/>
                    <a:pt x="4501" y="8160"/>
                    <a:pt x="4322" y="8482"/>
                  </a:cubicBezTo>
                  <a:cubicBezTo>
                    <a:pt x="4441" y="7755"/>
                    <a:pt x="4572" y="7041"/>
                    <a:pt x="4691" y="6315"/>
                  </a:cubicBezTo>
                  <a:cubicBezTo>
                    <a:pt x="4706" y="6256"/>
                    <a:pt x="4652" y="6215"/>
                    <a:pt x="4606" y="6215"/>
                  </a:cubicBezTo>
                  <a:cubicBezTo>
                    <a:pt x="4578" y="6215"/>
                    <a:pt x="4553" y="6231"/>
                    <a:pt x="4548" y="6267"/>
                  </a:cubicBezTo>
                  <a:lnTo>
                    <a:pt x="4096" y="8898"/>
                  </a:lnTo>
                  <a:cubicBezTo>
                    <a:pt x="3905" y="9268"/>
                    <a:pt x="3703" y="9649"/>
                    <a:pt x="3500" y="10018"/>
                  </a:cubicBezTo>
                  <a:cubicBezTo>
                    <a:pt x="3655" y="9494"/>
                    <a:pt x="3762" y="8958"/>
                    <a:pt x="3846" y="8434"/>
                  </a:cubicBezTo>
                  <a:cubicBezTo>
                    <a:pt x="3917" y="8017"/>
                    <a:pt x="4012" y="7601"/>
                    <a:pt x="4084" y="7172"/>
                  </a:cubicBezTo>
                  <a:cubicBezTo>
                    <a:pt x="4131" y="6970"/>
                    <a:pt x="4155" y="6767"/>
                    <a:pt x="4203" y="6565"/>
                  </a:cubicBezTo>
                  <a:cubicBezTo>
                    <a:pt x="4215" y="6458"/>
                    <a:pt x="4251" y="6339"/>
                    <a:pt x="4262" y="6231"/>
                  </a:cubicBezTo>
                  <a:cubicBezTo>
                    <a:pt x="4274" y="6172"/>
                    <a:pt x="4298" y="6112"/>
                    <a:pt x="4298" y="6053"/>
                  </a:cubicBezTo>
                  <a:lnTo>
                    <a:pt x="4358" y="6053"/>
                  </a:lnTo>
                  <a:cubicBezTo>
                    <a:pt x="4365" y="6060"/>
                    <a:pt x="4375" y="6063"/>
                    <a:pt x="4385" y="6063"/>
                  </a:cubicBezTo>
                  <a:cubicBezTo>
                    <a:pt x="4409" y="6063"/>
                    <a:pt x="4437" y="6049"/>
                    <a:pt x="4453" y="6041"/>
                  </a:cubicBezTo>
                  <a:cubicBezTo>
                    <a:pt x="7037" y="4410"/>
                    <a:pt x="9716" y="2898"/>
                    <a:pt x="12466" y="1576"/>
                  </a:cubicBezTo>
                  <a:lnTo>
                    <a:pt x="13228" y="1219"/>
                  </a:lnTo>
                  <a:close/>
                  <a:moveTo>
                    <a:pt x="3977" y="9851"/>
                  </a:moveTo>
                  <a:cubicBezTo>
                    <a:pt x="4001" y="9863"/>
                    <a:pt x="4012" y="9887"/>
                    <a:pt x="4036" y="9887"/>
                  </a:cubicBezTo>
                  <a:cubicBezTo>
                    <a:pt x="4024" y="9899"/>
                    <a:pt x="4024" y="9911"/>
                    <a:pt x="4012" y="9922"/>
                  </a:cubicBezTo>
                  <a:cubicBezTo>
                    <a:pt x="4001" y="9946"/>
                    <a:pt x="4001" y="9970"/>
                    <a:pt x="4012" y="9982"/>
                  </a:cubicBezTo>
                  <a:cubicBezTo>
                    <a:pt x="3953" y="10030"/>
                    <a:pt x="3893" y="10077"/>
                    <a:pt x="3846" y="10101"/>
                  </a:cubicBezTo>
                  <a:cubicBezTo>
                    <a:pt x="3881" y="10030"/>
                    <a:pt x="3941" y="9946"/>
                    <a:pt x="3977" y="9851"/>
                  </a:cubicBezTo>
                  <a:close/>
                  <a:moveTo>
                    <a:pt x="14561" y="731"/>
                  </a:moveTo>
                  <a:lnTo>
                    <a:pt x="14561" y="731"/>
                  </a:lnTo>
                  <a:cubicBezTo>
                    <a:pt x="13133" y="3612"/>
                    <a:pt x="11835" y="6565"/>
                    <a:pt x="10680" y="9589"/>
                  </a:cubicBezTo>
                  <a:cubicBezTo>
                    <a:pt x="10382" y="10375"/>
                    <a:pt x="10085" y="11173"/>
                    <a:pt x="9799" y="11982"/>
                  </a:cubicBezTo>
                  <a:cubicBezTo>
                    <a:pt x="9227" y="11137"/>
                    <a:pt x="8608" y="10315"/>
                    <a:pt x="7965" y="9530"/>
                  </a:cubicBezTo>
                  <a:cubicBezTo>
                    <a:pt x="7596" y="9077"/>
                    <a:pt x="7227" y="8660"/>
                    <a:pt x="6834" y="8232"/>
                  </a:cubicBezTo>
                  <a:cubicBezTo>
                    <a:pt x="6453" y="7815"/>
                    <a:pt x="6013" y="7422"/>
                    <a:pt x="5644" y="7005"/>
                  </a:cubicBezTo>
                  <a:cubicBezTo>
                    <a:pt x="5596" y="6970"/>
                    <a:pt x="5572" y="6922"/>
                    <a:pt x="5560" y="6874"/>
                  </a:cubicBezTo>
                  <a:cubicBezTo>
                    <a:pt x="5572" y="6851"/>
                    <a:pt x="5584" y="6827"/>
                    <a:pt x="5596" y="6803"/>
                  </a:cubicBezTo>
                  <a:cubicBezTo>
                    <a:pt x="5632" y="6755"/>
                    <a:pt x="5620" y="6708"/>
                    <a:pt x="5596" y="6684"/>
                  </a:cubicBezTo>
                  <a:lnTo>
                    <a:pt x="5632" y="6648"/>
                  </a:lnTo>
                  <a:cubicBezTo>
                    <a:pt x="5751" y="6565"/>
                    <a:pt x="5882" y="6493"/>
                    <a:pt x="6001" y="6398"/>
                  </a:cubicBezTo>
                  <a:cubicBezTo>
                    <a:pt x="6251" y="6220"/>
                    <a:pt x="6525" y="6053"/>
                    <a:pt x="6775" y="5874"/>
                  </a:cubicBezTo>
                  <a:cubicBezTo>
                    <a:pt x="7299" y="5541"/>
                    <a:pt x="7834" y="5184"/>
                    <a:pt x="8358" y="4838"/>
                  </a:cubicBezTo>
                  <a:cubicBezTo>
                    <a:pt x="9394" y="4148"/>
                    <a:pt x="10442" y="3457"/>
                    <a:pt x="11478" y="2767"/>
                  </a:cubicBezTo>
                  <a:cubicBezTo>
                    <a:pt x="12502" y="2088"/>
                    <a:pt x="13537" y="1398"/>
                    <a:pt x="14561" y="731"/>
                  </a:cubicBezTo>
                  <a:close/>
                  <a:moveTo>
                    <a:pt x="14737" y="1"/>
                  </a:moveTo>
                  <a:cubicBezTo>
                    <a:pt x="14727" y="1"/>
                    <a:pt x="14716" y="2"/>
                    <a:pt x="14704" y="5"/>
                  </a:cubicBezTo>
                  <a:cubicBezTo>
                    <a:pt x="10930" y="576"/>
                    <a:pt x="7144" y="1171"/>
                    <a:pt x="3369" y="1790"/>
                  </a:cubicBezTo>
                  <a:cubicBezTo>
                    <a:pt x="2298" y="1969"/>
                    <a:pt x="1226" y="2124"/>
                    <a:pt x="155" y="2302"/>
                  </a:cubicBezTo>
                  <a:cubicBezTo>
                    <a:pt x="48" y="2326"/>
                    <a:pt x="0" y="2481"/>
                    <a:pt x="95" y="2564"/>
                  </a:cubicBezTo>
                  <a:cubicBezTo>
                    <a:pt x="1476" y="3600"/>
                    <a:pt x="2786" y="4707"/>
                    <a:pt x="4072" y="5839"/>
                  </a:cubicBezTo>
                  <a:cubicBezTo>
                    <a:pt x="4036" y="5910"/>
                    <a:pt x="4024" y="5981"/>
                    <a:pt x="4012" y="6053"/>
                  </a:cubicBezTo>
                  <a:cubicBezTo>
                    <a:pt x="3905" y="6589"/>
                    <a:pt x="3798" y="7148"/>
                    <a:pt x="3703" y="7684"/>
                  </a:cubicBezTo>
                  <a:lnTo>
                    <a:pt x="3119" y="10673"/>
                  </a:lnTo>
                  <a:cubicBezTo>
                    <a:pt x="3084" y="10720"/>
                    <a:pt x="3084" y="10756"/>
                    <a:pt x="3084" y="10803"/>
                  </a:cubicBezTo>
                  <a:cubicBezTo>
                    <a:pt x="3072" y="10851"/>
                    <a:pt x="3072" y="10875"/>
                    <a:pt x="3060" y="10923"/>
                  </a:cubicBezTo>
                  <a:cubicBezTo>
                    <a:pt x="3036" y="11033"/>
                    <a:pt x="3127" y="11117"/>
                    <a:pt x="3212" y="11117"/>
                  </a:cubicBezTo>
                  <a:cubicBezTo>
                    <a:pt x="3255" y="11117"/>
                    <a:pt x="3298" y="11094"/>
                    <a:pt x="3322" y="11042"/>
                  </a:cubicBezTo>
                  <a:cubicBezTo>
                    <a:pt x="3381" y="10958"/>
                    <a:pt x="3429" y="10851"/>
                    <a:pt x="3477" y="10756"/>
                  </a:cubicBezTo>
                  <a:cubicBezTo>
                    <a:pt x="4489" y="10006"/>
                    <a:pt x="5513" y="9232"/>
                    <a:pt x="6525" y="8470"/>
                  </a:cubicBezTo>
                  <a:cubicBezTo>
                    <a:pt x="6537" y="8458"/>
                    <a:pt x="6560" y="8458"/>
                    <a:pt x="6560" y="8434"/>
                  </a:cubicBezTo>
                  <a:cubicBezTo>
                    <a:pt x="6775" y="8672"/>
                    <a:pt x="7001" y="8910"/>
                    <a:pt x="7215" y="9172"/>
                  </a:cubicBezTo>
                  <a:cubicBezTo>
                    <a:pt x="8108" y="10196"/>
                    <a:pt x="8918" y="11268"/>
                    <a:pt x="9668" y="12399"/>
                  </a:cubicBezTo>
                  <a:cubicBezTo>
                    <a:pt x="9699" y="12446"/>
                    <a:pt x="9746" y="12467"/>
                    <a:pt x="9792" y="12467"/>
                  </a:cubicBezTo>
                  <a:cubicBezTo>
                    <a:pt x="9851" y="12467"/>
                    <a:pt x="9910" y="12430"/>
                    <a:pt x="9930" y="12363"/>
                  </a:cubicBezTo>
                  <a:cubicBezTo>
                    <a:pt x="11049" y="9232"/>
                    <a:pt x="12299" y="6136"/>
                    <a:pt x="13692" y="3100"/>
                  </a:cubicBezTo>
                  <a:cubicBezTo>
                    <a:pt x="14097" y="2231"/>
                    <a:pt x="14502" y="1374"/>
                    <a:pt x="14919" y="516"/>
                  </a:cubicBezTo>
                  <a:cubicBezTo>
                    <a:pt x="14930" y="493"/>
                    <a:pt x="14930" y="481"/>
                    <a:pt x="14930" y="445"/>
                  </a:cubicBezTo>
                  <a:lnTo>
                    <a:pt x="14942" y="433"/>
                  </a:lnTo>
                  <a:cubicBezTo>
                    <a:pt x="15061" y="338"/>
                    <a:pt x="15002" y="159"/>
                    <a:pt x="14883" y="147"/>
                  </a:cubicBezTo>
                  <a:cubicBezTo>
                    <a:pt x="14872" y="84"/>
                    <a:pt x="14824" y="1"/>
                    <a:pt x="14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4066325" y="1485150"/>
              <a:ext cx="43150" cy="63575"/>
            </a:xfrm>
            <a:custGeom>
              <a:rect b="b" l="l" r="r" t="t"/>
              <a:pathLst>
                <a:path extrusionOk="0" h="2543" w="1726">
                  <a:moveTo>
                    <a:pt x="102" y="1"/>
                  </a:moveTo>
                  <a:cubicBezTo>
                    <a:pt x="49" y="1"/>
                    <a:pt x="1" y="57"/>
                    <a:pt x="34" y="107"/>
                  </a:cubicBezTo>
                  <a:cubicBezTo>
                    <a:pt x="594" y="869"/>
                    <a:pt x="1106" y="1667"/>
                    <a:pt x="1558" y="2500"/>
                  </a:cubicBezTo>
                  <a:cubicBezTo>
                    <a:pt x="1573" y="2530"/>
                    <a:pt x="1597" y="2543"/>
                    <a:pt x="1620" y="2543"/>
                  </a:cubicBezTo>
                  <a:cubicBezTo>
                    <a:pt x="1672" y="2543"/>
                    <a:pt x="1725" y="2486"/>
                    <a:pt x="1701" y="2429"/>
                  </a:cubicBezTo>
                  <a:cubicBezTo>
                    <a:pt x="1248" y="1607"/>
                    <a:pt x="736" y="809"/>
                    <a:pt x="165" y="36"/>
                  </a:cubicBezTo>
                  <a:cubicBezTo>
                    <a:pt x="147" y="11"/>
                    <a:pt x="124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90425" y="1493325"/>
              <a:ext cx="27325" cy="38400"/>
            </a:xfrm>
            <a:custGeom>
              <a:rect b="b" l="l" r="r" t="t"/>
              <a:pathLst>
                <a:path extrusionOk="0" h="1536" w="1093">
                  <a:moveTo>
                    <a:pt x="114" y="0"/>
                  </a:moveTo>
                  <a:cubicBezTo>
                    <a:pt x="62" y="0"/>
                    <a:pt x="1" y="51"/>
                    <a:pt x="34" y="101"/>
                  </a:cubicBezTo>
                  <a:cubicBezTo>
                    <a:pt x="332" y="566"/>
                    <a:pt x="630" y="1030"/>
                    <a:pt x="927" y="1506"/>
                  </a:cubicBezTo>
                  <a:cubicBezTo>
                    <a:pt x="941" y="1527"/>
                    <a:pt x="962" y="1536"/>
                    <a:pt x="984" y="1536"/>
                  </a:cubicBezTo>
                  <a:cubicBezTo>
                    <a:pt x="1036" y="1536"/>
                    <a:pt x="1092" y="1485"/>
                    <a:pt x="1058" y="1435"/>
                  </a:cubicBezTo>
                  <a:cubicBezTo>
                    <a:pt x="749" y="959"/>
                    <a:pt x="463" y="494"/>
                    <a:pt x="165" y="30"/>
                  </a:cubicBezTo>
                  <a:cubicBezTo>
                    <a:pt x="155" y="9"/>
                    <a:pt x="135" y="0"/>
                    <a:pt x="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4106250" y="1495975"/>
              <a:ext cx="15700" cy="18000"/>
            </a:xfrm>
            <a:custGeom>
              <a:rect b="b" l="l" r="r" t="t"/>
              <a:pathLst>
                <a:path extrusionOk="0" h="720" w="628">
                  <a:moveTo>
                    <a:pt x="113" y="0"/>
                  </a:moveTo>
                  <a:cubicBezTo>
                    <a:pt x="53" y="0"/>
                    <a:pt x="1" y="68"/>
                    <a:pt x="56" y="115"/>
                  </a:cubicBezTo>
                  <a:cubicBezTo>
                    <a:pt x="235" y="281"/>
                    <a:pt x="366" y="472"/>
                    <a:pt x="473" y="686"/>
                  </a:cubicBezTo>
                  <a:cubicBezTo>
                    <a:pt x="481" y="703"/>
                    <a:pt x="514" y="720"/>
                    <a:pt x="544" y="720"/>
                  </a:cubicBezTo>
                  <a:cubicBezTo>
                    <a:pt x="557" y="720"/>
                    <a:pt x="570" y="717"/>
                    <a:pt x="580" y="710"/>
                  </a:cubicBezTo>
                  <a:cubicBezTo>
                    <a:pt x="604" y="698"/>
                    <a:pt x="628" y="650"/>
                    <a:pt x="604" y="615"/>
                  </a:cubicBezTo>
                  <a:cubicBezTo>
                    <a:pt x="485" y="388"/>
                    <a:pt x="342" y="198"/>
                    <a:pt x="163" y="19"/>
                  </a:cubicBezTo>
                  <a:cubicBezTo>
                    <a:pt x="147" y="6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4118350" y="1490675"/>
              <a:ext cx="9550" cy="11850"/>
            </a:xfrm>
            <a:custGeom>
              <a:rect b="b" l="l" r="r" t="t"/>
              <a:pathLst>
                <a:path extrusionOk="0" h="474" w="382">
                  <a:moveTo>
                    <a:pt x="86" y="0"/>
                  </a:moveTo>
                  <a:cubicBezTo>
                    <a:pt x="74" y="0"/>
                    <a:pt x="61" y="2"/>
                    <a:pt x="49" y="5"/>
                  </a:cubicBezTo>
                  <a:cubicBezTo>
                    <a:pt x="25" y="17"/>
                    <a:pt x="1" y="77"/>
                    <a:pt x="25" y="112"/>
                  </a:cubicBezTo>
                  <a:cubicBezTo>
                    <a:pt x="96" y="207"/>
                    <a:pt x="156" y="315"/>
                    <a:pt x="227" y="434"/>
                  </a:cubicBezTo>
                  <a:cubicBezTo>
                    <a:pt x="236" y="460"/>
                    <a:pt x="265" y="474"/>
                    <a:pt x="299" y="474"/>
                  </a:cubicBezTo>
                  <a:cubicBezTo>
                    <a:pt x="310" y="474"/>
                    <a:pt x="322" y="472"/>
                    <a:pt x="334" y="469"/>
                  </a:cubicBezTo>
                  <a:cubicBezTo>
                    <a:pt x="358" y="446"/>
                    <a:pt x="382" y="386"/>
                    <a:pt x="358" y="362"/>
                  </a:cubicBezTo>
                  <a:cubicBezTo>
                    <a:pt x="287" y="243"/>
                    <a:pt x="227" y="136"/>
                    <a:pt x="156" y="29"/>
                  </a:cubicBezTo>
                  <a:cubicBezTo>
                    <a:pt x="147" y="11"/>
                    <a:pt x="119" y="0"/>
                    <a:pt x="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4125500" y="1473125"/>
              <a:ext cx="9250" cy="11850"/>
            </a:xfrm>
            <a:custGeom>
              <a:rect b="b" l="l" r="r" t="t"/>
              <a:pathLst>
                <a:path extrusionOk="0" h="474" w="370">
                  <a:moveTo>
                    <a:pt x="72" y="0"/>
                  </a:moveTo>
                  <a:cubicBezTo>
                    <a:pt x="62" y="0"/>
                    <a:pt x="54" y="2"/>
                    <a:pt x="48" y="5"/>
                  </a:cubicBezTo>
                  <a:cubicBezTo>
                    <a:pt x="13" y="17"/>
                    <a:pt x="1" y="64"/>
                    <a:pt x="13" y="112"/>
                  </a:cubicBezTo>
                  <a:cubicBezTo>
                    <a:pt x="84" y="219"/>
                    <a:pt x="155" y="338"/>
                    <a:pt x="227" y="433"/>
                  </a:cubicBezTo>
                  <a:cubicBezTo>
                    <a:pt x="236" y="460"/>
                    <a:pt x="272" y="473"/>
                    <a:pt x="304" y="473"/>
                  </a:cubicBezTo>
                  <a:cubicBezTo>
                    <a:pt x="315" y="473"/>
                    <a:pt x="325" y="472"/>
                    <a:pt x="334" y="469"/>
                  </a:cubicBezTo>
                  <a:cubicBezTo>
                    <a:pt x="358" y="445"/>
                    <a:pt x="370" y="409"/>
                    <a:pt x="358" y="362"/>
                  </a:cubicBezTo>
                  <a:cubicBezTo>
                    <a:pt x="286" y="243"/>
                    <a:pt x="215" y="136"/>
                    <a:pt x="155" y="40"/>
                  </a:cubicBezTo>
                  <a:cubicBezTo>
                    <a:pt x="138" y="14"/>
                    <a:pt x="100" y="0"/>
                    <a:pt x="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113375" y="1431700"/>
              <a:ext cx="30000" cy="40000"/>
            </a:xfrm>
            <a:custGeom>
              <a:rect b="b" l="l" r="r" t="t"/>
              <a:pathLst>
                <a:path extrusionOk="0" h="1600" w="1200">
                  <a:moveTo>
                    <a:pt x="90" y="0"/>
                  </a:moveTo>
                  <a:cubicBezTo>
                    <a:pt x="42" y="0"/>
                    <a:pt x="1" y="73"/>
                    <a:pt x="45" y="126"/>
                  </a:cubicBezTo>
                  <a:cubicBezTo>
                    <a:pt x="426" y="566"/>
                    <a:pt x="748" y="1042"/>
                    <a:pt x="1033" y="1554"/>
                  </a:cubicBezTo>
                  <a:cubicBezTo>
                    <a:pt x="1049" y="1586"/>
                    <a:pt x="1074" y="1599"/>
                    <a:pt x="1099" y="1599"/>
                  </a:cubicBezTo>
                  <a:cubicBezTo>
                    <a:pt x="1150" y="1599"/>
                    <a:pt x="1200" y="1547"/>
                    <a:pt x="1176" y="1483"/>
                  </a:cubicBezTo>
                  <a:cubicBezTo>
                    <a:pt x="879" y="959"/>
                    <a:pt x="533" y="471"/>
                    <a:pt x="140" y="30"/>
                  </a:cubicBezTo>
                  <a:cubicBezTo>
                    <a:pt x="125" y="9"/>
                    <a:pt x="107" y="0"/>
                    <a:pt x="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4138600" y="1441125"/>
              <a:ext cx="13725" cy="18250"/>
            </a:xfrm>
            <a:custGeom>
              <a:rect b="b" l="l" r="r" t="t"/>
              <a:pathLst>
                <a:path extrusionOk="0" h="730" w="549">
                  <a:moveTo>
                    <a:pt x="77" y="1"/>
                  </a:moveTo>
                  <a:cubicBezTo>
                    <a:pt x="64" y="1"/>
                    <a:pt x="50" y="4"/>
                    <a:pt x="36" y="11"/>
                  </a:cubicBezTo>
                  <a:cubicBezTo>
                    <a:pt x="12" y="23"/>
                    <a:pt x="1" y="82"/>
                    <a:pt x="12" y="106"/>
                  </a:cubicBezTo>
                  <a:cubicBezTo>
                    <a:pt x="143" y="308"/>
                    <a:pt x="262" y="499"/>
                    <a:pt x="393" y="689"/>
                  </a:cubicBezTo>
                  <a:cubicBezTo>
                    <a:pt x="411" y="716"/>
                    <a:pt x="436" y="729"/>
                    <a:pt x="467" y="729"/>
                  </a:cubicBezTo>
                  <a:cubicBezTo>
                    <a:pt x="478" y="729"/>
                    <a:pt x="489" y="728"/>
                    <a:pt x="501" y="725"/>
                  </a:cubicBezTo>
                  <a:cubicBezTo>
                    <a:pt x="536" y="701"/>
                    <a:pt x="548" y="642"/>
                    <a:pt x="536" y="618"/>
                  </a:cubicBezTo>
                  <a:cubicBezTo>
                    <a:pt x="417" y="427"/>
                    <a:pt x="286" y="225"/>
                    <a:pt x="143" y="34"/>
                  </a:cubicBezTo>
                  <a:cubicBezTo>
                    <a:pt x="135" y="18"/>
                    <a:pt x="109" y="1"/>
                    <a:pt x="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4146625" y="1427725"/>
              <a:ext cx="11950" cy="15575"/>
            </a:xfrm>
            <a:custGeom>
              <a:rect b="b" l="l" r="r" t="t"/>
              <a:pathLst>
                <a:path extrusionOk="0" h="623" w="478">
                  <a:moveTo>
                    <a:pt x="90" y="1"/>
                  </a:moveTo>
                  <a:cubicBezTo>
                    <a:pt x="76" y="1"/>
                    <a:pt x="63" y="4"/>
                    <a:pt x="49" y="11"/>
                  </a:cubicBezTo>
                  <a:cubicBezTo>
                    <a:pt x="13" y="23"/>
                    <a:pt x="1" y="82"/>
                    <a:pt x="13" y="106"/>
                  </a:cubicBezTo>
                  <a:cubicBezTo>
                    <a:pt x="120" y="273"/>
                    <a:pt x="227" y="428"/>
                    <a:pt x="334" y="582"/>
                  </a:cubicBezTo>
                  <a:cubicBezTo>
                    <a:pt x="343" y="609"/>
                    <a:pt x="372" y="623"/>
                    <a:pt x="401" y="623"/>
                  </a:cubicBezTo>
                  <a:cubicBezTo>
                    <a:pt x="411" y="623"/>
                    <a:pt x="421" y="621"/>
                    <a:pt x="430" y="618"/>
                  </a:cubicBezTo>
                  <a:cubicBezTo>
                    <a:pt x="465" y="594"/>
                    <a:pt x="477" y="535"/>
                    <a:pt x="465" y="511"/>
                  </a:cubicBezTo>
                  <a:cubicBezTo>
                    <a:pt x="358" y="368"/>
                    <a:pt x="263" y="201"/>
                    <a:pt x="156" y="35"/>
                  </a:cubicBezTo>
                  <a:cubicBezTo>
                    <a:pt x="147" y="18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152000" y="1412100"/>
              <a:ext cx="11925" cy="14500"/>
            </a:xfrm>
            <a:custGeom>
              <a:rect b="b" l="l" r="r" t="t"/>
              <a:pathLst>
                <a:path extrusionOk="0" h="580" w="477">
                  <a:moveTo>
                    <a:pt x="71" y="0"/>
                  </a:moveTo>
                  <a:cubicBezTo>
                    <a:pt x="62" y="0"/>
                    <a:pt x="54" y="2"/>
                    <a:pt x="48" y="5"/>
                  </a:cubicBezTo>
                  <a:cubicBezTo>
                    <a:pt x="12" y="41"/>
                    <a:pt x="0" y="64"/>
                    <a:pt x="12" y="112"/>
                  </a:cubicBezTo>
                  <a:cubicBezTo>
                    <a:pt x="96" y="279"/>
                    <a:pt x="203" y="422"/>
                    <a:pt x="346" y="553"/>
                  </a:cubicBezTo>
                  <a:cubicBezTo>
                    <a:pt x="357" y="570"/>
                    <a:pt x="375" y="579"/>
                    <a:pt x="393" y="579"/>
                  </a:cubicBezTo>
                  <a:cubicBezTo>
                    <a:pt x="411" y="579"/>
                    <a:pt x="429" y="570"/>
                    <a:pt x="441" y="553"/>
                  </a:cubicBezTo>
                  <a:cubicBezTo>
                    <a:pt x="477" y="529"/>
                    <a:pt x="477" y="481"/>
                    <a:pt x="441" y="457"/>
                  </a:cubicBezTo>
                  <a:cubicBezTo>
                    <a:pt x="417" y="410"/>
                    <a:pt x="381" y="374"/>
                    <a:pt x="357" y="350"/>
                  </a:cubicBezTo>
                  <a:lnTo>
                    <a:pt x="310" y="302"/>
                  </a:lnTo>
                  <a:cubicBezTo>
                    <a:pt x="310" y="291"/>
                    <a:pt x="298" y="291"/>
                    <a:pt x="298" y="279"/>
                  </a:cubicBezTo>
                  <a:lnTo>
                    <a:pt x="286" y="255"/>
                  </a:lnTo>
                  <a:cubicBezTo>
                    <a:pt x="227" y="183"/>
                    <a:pt x="179" y="112"/>
                    <a:pt x="143" y="41"/>
                  </a:cubicBezTo>
                  <a:cubicBezTo>
                    <a:pt x="134" y="14"/>
                    <a:pt x="99" y="0"/>
                    <a:pt x="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162425" y="1404175"/>
              <a:ext cx="8650" cy="7750"/>
            </a:xfrm>
            <a:custGeom>
              <a:rect b="b" l="l" r="r" t="t"/>
              <a:pathLst>
                <a:path extrusionOk="0" h="310" w="346">
                  <a:moveTo>
                    <a:pt x="83" y="0"/>
                  </a:moveTo>
                  <a:cubicBezTo>
                    <a:pt x="71" y="0"/>
                    <a:pt x="48" y="12"/>
                    <a:pt x="24" y="12"/>
                  </a:cubicBezTo>
                  <a:cubicBezTo>
                    <a:pt x="12" y="24"/>
                    <a:pt x="0" y="36"/>
                    <a:pt x="12" y="72"/>
                  </a:cubicBezTo>
                  <a:cubicBezTo>
                    <a:pt x="12" y="84"/>
                    <a:pt x="24" y="119"/>
                    <a:pt x="24" y="131"/>
                  </a:cubicBezTo>
                  <a:lnTo>
                    <a:pt x="191" y="298"/>
                  </a:lnTo>
                  <a:cubicBezTo>
                    <a:pt x="202" y="310"/>
                    <a:pt x="214" y="310"/>
                    <a:pt x="250" y="310"/>
                  </a:cubicBezTo>
                  <a:cubicBezTo>
                    <a:pt x="262" y="310"/>
                    <a:pt x="298" y="298"/>
                    <a:pt x="310" y="298"/>
                  </a:cubicBezTo>
                  <a:cubicBezTo>
                    <a:pt x="321" y="274"/>
                    <a:pt x="345" y="262"/>
                    <a:pt x="321" y="238"/>
                  </a:cubicBezTo>
                  <a:cubicBezTo>
                    <a:pt x="321" y="215"/>
                    <a:pt x="310" y="191"/>
                    <a:pt x="310" y="179"/>
                  </a:cubicBezTo>
                  <a:cubicBezTo>
                    <a:pt x="250" y="119"/>
                    <a:pt x="191" y="72"/>
                    <a:pt x="143" y="12"/>
                  </a:cubicBezTo>
                  <a:cubicBezTo>
                    <a:pt x="131" y="0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170450" y="1382600"/>
              <a:ext cx="11025" cy="11550"/>
            </a:xfrm>
            <a:custGeom>
              <a:rect b="b" l="l" r="r" t="t"/>
              <a:pathLst>
                <a:path extrusionOk="0" h="462" w="441">
                  <a:moveTo>
                    <a:pt x="85" y="0"/>
                  </a:moveTo>
                  <a:cubicBezTo>
                    <a:pt x="66" y="0"/>
                    <a:pt x="48" y="6"/>
                    <a:pt x="36" y="18"/>
                  </a:cubicBezTo>
                  <a:cubicBezTo>
                    <a:pt x="0" y="54"/>
                    <a:pt x="0" y="101"/>
                    <a:pt x="36" y="125"/>
                  </a:cubicBezTo>
                  <a:lnTo>
                    <a:pt x="298" y="435"/>
                  </a:lnTo>
                  <a:cubicBezTo>
                    <a:pt x="316" y="453"/>
                    <a:pt x="334" y="462"/>
                    <a:pt x="352" y="462"/>
                  </a:cubicBezTo>
                  <a:cubicBezTo>
                    <a:pt x="370" y="462"/>
                    <a:pt x="387" y="453"/>
                    <a:pt x="405" y="435"/>
                  </a:cubicBezTo>
                  <a:cubicBezTo>
                    <a:pt x="441" y="411"/>
                    <a:pt x="441" y="363"/>
                    <a:pt x="405" y="339"/>
                  </a:cubicBezTo>
                  <a:lnTo>
                    <a:pt x="143" y="18"/>
                  </a:lnTo>
                  <a:cubicBezTo>
                    <a:pt x="125" y="6"/>
                    <a:pt x="105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914475" y="1357075"/>
              <a:ext cx="53175" cy="46525"/>
            </a:xfrm>
            <a:custGeom>
              <a:rect b="b" l="l" r="r" t="t"/>
              <a:pathLst>
                <a:path extrusionOk="0" h="1861" w="2127">
                  <a:moveTo>
                    <a:pt x="103" y="1"/>
                  </a:moveTo>
                  <a:cubicBezTo>
                    <a:pt x="40" y="1"/>
                    <a:pt x="0" y="106"/>
                    <a:pt x="60" y="146"/>
                  </a:cubicBezTo>
                  <a:cubicBezTo>
                    <a:pt x="738" y="670"/>
                    <a:pt x="1369" y="1241"/>
                    <a:pt x="1965" y="1837"/>
                  </a:cubicBezTo>
                  <a:cubicBezTo>
                    <a:pt x="1984" y="1853"/>
                    <a:pt x="2004" y="1860"/>
                    <a:pt x="2022" y="1860"/>
                  </a:cubicBezTo>
                  <a:cubicBezTo>
                    <a:pt x="2083" y="1860"/>
                    <a:pt x="2127" y="1784"/>
                    <a:pt x="2072" y="1730"/>
                  </a:cubicBezTo>
                  <a:cubicBezTo>
                    <a:pt x="1465" y="1122"/>
                    <a:pt x="822" y="539"/>
                    <a:pt x="143" y="15"/>
                  </a:cubicBezTo>
                  <a:cubicBezTo>
                    <a:pt x="129" y="5"/>
                    <a:pt x="115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949600" y="1360350"/>
              <a:ext cx="17575" cy="15650"/>
            </a:xfrm>
            <a:custGeom>
              <a:rect b="b" l="l" r="r" t="t"/>
              <a:pathLst>
                <a:path extrusionOk="0" h="626" w="703">
                  <a:moveTo>
                    <a:pt x="82" y="0"/>
                  </a:moveTo>
                  <a:cubicBezTo>
                    <a:pt x="63" y="0"/>
                    <a:pt x="42" y="9"/>
                    <a:pt x="24" y="27"/>
                  </a:cubicBezTo>
                  <a:cubicBezTo>
                    <a:pt x="0" y="51"/>
                    <a:pt x="0" y="98"/>
                    <a:pt x="24" y="122"/>
                  </a:cubicBezTo>
                  <a:cubicBezTo>
                    <a:pt x="202" y="289"/>
                    <a:pt x="381" y="444"/>
                    <a:pt x="560" y="598"/>
                  </a:cubicBezTo>
                  <a:cubicBezTo>
                    <a:pt x="577" y="616"/>
                    <a:pt x="598" y="625"/>
                    <a:pt x="618" y="625"/>
                  </a:cubicBezTo>
                  <a:cubicBezTo>
                    <a:pt x="637" y="625"/>
                    <a:pt x="655" y="616"/>
                    <a:pt x="667" y="598"/>
                  </a:cubicBezTo>
                  <a:cubicBezTo>
                    <a:pt x="703" y="575"/>
                    <a:pt x="703" y="527"/>
                    <a:pt x="667" y="503"/>
                  </a:cubicBezTo>
                  <a:cubicBezTo>
                    <a:pt x="488" y="337"/>
                    <a:pt x="310" y="182"/>
                    <a:pt x="131" y="27"/>
                  </a:cubicBezTo>
                  <a:cubicBezTo>
                    <a:pt x="119" y="9"/>
                    <a:pt x="101" y="0"/>
                    <a:pt x="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971625" y="1365475"/>
              <a:ext cx="8950" cy="7775"/>
            </a:xfrm>
            <a:custGeom>
              <a:rect b="b" l="l" r="r" t="t"/>
              <a:pathLst>
                <a:path extrusionOk="0" h="311" w="358">
                  <a:moveTo>
                    <a:pt x="60" y="1"/>
                  </a:moveTo>
                  <a:cubicBezTo>
                    <a:pt x="36" y="1"/>
                    <a:pt x="24" y="12"/>
                    <a:pt x="12" y="24"/>
                  </a:cubicBezTo>
                  <a:cubicBezTo>
                    <a:pt x="0" y="36"/>
                    <a:pt x="0" y="72"/>
                    <a:pt x="0" y="84"/>
                  </a:cubicBezTo>
                  <a:cubicBezTo>
                    <a:pt x="0" y="96"/>
                    <a:pt x="12" y="108"/>
                    <a:pt x="24" y="132"/>
                  </a:cubicBezTo>
                  <a:cubicBezTo>
                    <a:pt x="95" y="191"/>
                    <a:pt x="179" y="239"/>
                    <a:pt x="238" y="298"/>
                  </a:cubicBezTo>
                  <a:cubicBezTo>
                    <a:pt x="250" y="310"/>
                    <a:pt x="274" y="310"/>
                    <a:pt x="298" y="310"/>
                  </a:cubicBezTo>
                  <a:cubicBezTo>
                    <a:pt x="310" y="310"/>
                    <a:pt x="322" y="298"/>
                    <a:pt x="333" y="274"/>
                  </a:cubicBezTo>
                  <a:cubicBezTo>
                    <a:pt x="357" y="262"/>
                    <a:pt x="357" y="239"/>
                    <a:pt x="357" y="215"/>
                  </a:cubicBezTo>
                  <a:cubicBezTo>
                    <a:pt x="357" y="203"/>
                    <a:pt x="333" y="191"/>
                    <a:pt x="322" y="179"/>
                  </a:cubicBezTo>
                  <a:cubicBezTo>
                    <a:pt x="250" y="108"/>
                    <a:pt x="167" y="72"/>
                    <a:pt x="119" y="12"/>
                  </a:cubicBezTo>
                  <a:cubicBezTo>
                    <a:pt x="95" y="1"/>
                    <a:pt x="72" y="1"/>
                    <a:pt x="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984125" y="1358475"/>
              <a:ext cx="10725" cy="11950"/>
            </a:xfrm>
            <a:custGeom>
              <a:rect b="b" l="l" r="r" t="t"/>
              <a:pathLst>
                <a:path extrusionOk="0" h="478" w="429">
                  <a:moveTo>
                    <a:pt x="84" y="1"/>
                  </a:moveTo>
                  <a:cubicBezTo>
                    <a:pt x="66" y="1"/>
                    <a:pt x="48" y="7"/>
                    <a:pt x="36" y="19"/>
                  </a:cubicBezTo>
                  <a:cubicBezTo>
                    <a:pt x="0" y="54"/>
                    <a:pt x="0" y="102"/>
                    <a:pt x="36" y="126"/>
                  </a:cubicBezTo>
                  <a:cubicBezTo>
                    <a:pt x="119" y="245"/>
                    <a:pt x="214" y="352"/>
                    <a:pt x="298" y="459"/>
                  </a:cubicBezTo>
                  <a:cubicBezTo>
                    <a:pt x="316" y="471"/>
                    <a:pt x="334" y="477"/>
                    <a:pt x="351" y="477"/>
                  </a:cubicBezTo>
                  <a:cubicBezTo>
                    <a:pt x="369" y="477"/>
                    <a:pt x="387" y="471"/>
                    <a:pt x="405" y="459"/>
                  </a:cubicBezTo>
                  <a:cubicBezTo>
                    <a:pt x="429" y="423"/>
                    <a:pt x="429" y="376"/>
                    <a:pt x="405" y="352"/>
                  </a:cubicBezTo>
                  <a:cubicBezTo>
                    <a:pt x="310" y="245"/>
                    <a:pt x="226" y="138"/>
                    <a:pt x="131" y="19"/>
                  </a:cubicBezTo>
                  <a:cubicBezTo>
                    <a:pt x="119" y="7"/>
                    <a:pt x="10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001975" y="1349550"/>
              <a:ext cx="24375" cy="24725"/>
            </a:xfrm>
            <a:custGeom>
              <a:rect b="b" l="l" r="r" t="t"/>
              <a:pathLst>
                <a:path extrusionOk="0" h="989" w="975">
                  <a:moveTo>
                    <a:pt x="84" y="1"/>
                  </a:moveTo>
                  <a:cubicBezTo>
                    <a:pt x="66" y="1"/>
                    <a:pt x="48" y="7"/>
                    <a:pt x="36" y="18"/>
                  </a:cubicBezTo>
                  <a:cubicBezTo>
                    <a:pt x="1" y="54"/>
                    <a:pt x="1" y="90"/>
                    <a:pt x="36" y="126"/>
                  </a:cubicBezTo>
                  <a:cubicBezTo>
                    <a:pt x="310" y="364"/>
                    <a:pt x="584" y="649"/>
                    <a:pt x="810" y="959"/>
                  </a:cubicBezTo>
                  <a:cubicBezTo>
                    <a:pt x="828" y="980"/>
                    <a:pt x="850" y="989"/>
                    <a:pt x="872" y="989"/>
                  </a:cubicBezTo>
                  <a:cubicBezTo>
                    <a:pt x="925" y="989"/>
                    <a:pt x="975" y="938"/>
                    <a:pt x="941" y="888"/>
                  </a:cubicBezTo>
                  <a:cubicBezTo>
                    <a:pt x="715" y="554"/>
                    <a:pt x="453" y="257"/>
                    <a:pt x="132" y="18"/>
                  </a:cubicBezTo>
                  <a:cubicBezTo>
                    <a:pt x="120" y="7"/>
                    <a:pt x="102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020125" y="1347250"/>
              <a:ext cx="14625" cy="15675"/>
            </a:xfrm>
            <a:custGeom>
              <a:rect b="b" l="l" r="r" t="t"/>
              <a:pathLst>
                <a:path extrusionOk="0" h="627" w="585">
                  <a:moveTo>
                    <a:pt x="91" y="0"/>
                  </a:moveTo>
                  <a:cubicBezTo>
                    <a:pt x="64" y="0"/>
                    <a:pt x="33" y="22"/>
                    <a:pt x="25" y="39"/>
                  </a:cubicBezTo>
                  <a:cubicBezTo>
                    <a:pt x="1" y="51"/>
                    <a:pt x="25" y="87"/>
                    <a:pt x="48" y="134"/>
                  </a:cubicBezTo>
                  <a:lnTo>
                    <a:pt x="60" y="146"/>
                  </a:lnTo>
                  <a:lnTo>
                    <a:pt x="96" y="170"/>
                  </a:lnTo>
                  <a:cubicBezTo>
                    <a:pt x="108" y="182"/>
                    <a:pt x="144" y="206"/>
                    <a:pt x="156" y="218"/>
                  </a:cubicBezTo>
                  <a:cubicBezTo>
                    <a:pt x="203" y="241"/>
                    <a:pt x="227" y="289"/>
                    <a:pt x="263" y="337"/>
                  </a:cubicBezTo>
                  <a:cubicBezTo>
                    <a:pt x="322" y="408"/>
                    <a:pt x="382" y="491"/>
                    <a:pt x="441" y="587"/>
                  </a:cubicBezTo>
                  <a:cubicBezTo>
                    <a:pt x="450" y="613"/>
                    <a:pt x="486" y="627"/>
                    <a:pt x="513" y="627"/>
                  </a:cubicBezTo>
                  <a:cubicBezTo>
                    <a:pt x="522" y="627"/>
                    <a:pt x="531" y="625"/>
                    <a:pt x="537" y="622"/>
                  </a:cubicBezTo>
                  <a:cubicBezTo>
                    <a:pt x="572" y="610"/>
                    <a:pt x="584" y="539"/>
                    <a:pt x="572" y="515"/>
                  </a:cubicBezTo>
                  <a:cubicBezTo>
                    <a:pt x="453" y="325"/>
                    <a:pt x="298" y="146"/>
                    <a:pt x="120" y="15"/>
                  </a:cubicBezTo>
                  <a:cubicBezTo>
                    <a:pt x="113" y="4"/>
                    <a:pt x="10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4038875" y="1345450"/>
              <a:ext cx="10750" cy="11575"/>
            </a:xfrm>
            <a:custGeom>
              <a:rect b="b" l="l" r="r" t="t"/>
              <a:pathLst>
                <a:path extrusionOk="0" h="463" w="430">
                  <a:moveTo>
                    <a:pt x="83" y="1"/>
                  </a:moveTo>
                  <a:cubicBezTo>
                    <a:pt x="63" y="1"/>
                    <a:pt x="43" y="10"/>
                    <a:pt x="25" y="28"/>
                  </a:cubicBezTo>
                  <a:cubicBezTo>
                    <a:pt x="1" y="51"/>
                    <a:pt x="1" y="99"/>
                    <a:pt x="25" y="123"/>
                  </a:cubicBezTo>
                  <a:lnTo>
                    <a:pt x="299" y="444"/>
                  </a:lnTo>
                  <a:cubicBezTo>
                    <a:pt x="310" y="456"/>
                    <a:pt x="328" y="462"/>
                    <a:pt x="348" y="462"/>
                  </a:cubicBezTo>
                  <a:cubicBezTo>
                    <a:pt x="367" y="462"/>
                    <a:pt x="388" y="456"/>
                    <a:pt x="406" y="444"/>
                  </a:cubicBezTo>
                  <a:cubicBezTo>
                    <a:pt x="430" y="409"/>
                    <a:pt x="430" y="361"/>
                    <a:pt x="406" y="337"/>
                  </a:cubicBezTo>
                  <a:lnTo>
                    <a:pt x="132" y="28"/>
                  </a:lnTo>
                  <a:cubicBezTo>
                    <a:pt x="120" y="10"/>
                    <a:pt x="102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058825" y="1340325"/>
              <a:ext cx="11925" cy="11325"/>
            </a:xfrm>
            <a:custGeom>
              <a:rect b="b" l="l" r="r" t="t"/>
              <a:pathLst>
                <a:path extrusionOk="0" h="453" w="477">
                  <a:moveTo>
                    <a:pt x="85" y="0"/>
                  </a:moveTo>
                  <a:cubicBezTo>
                    <a:pt x="66" y="0"/>
                    <a:pt x="48" y="6"/>
                    <a:pt x="36" y="18"/>
                  </a:cubicBezTo>
                  <a:cubicBezTo>
                    <a:pt x="1" y="54"/>
                    <a:pt x="1" y="90"/>
                    <a:pt x="36" y="125"/>
                  </a:cubicBezTo>
                  <a:lnTo>
                    <a:pt x="346" y="435"/>
                  </a:lnTo>
                  <a:cubicBezTo>
                    <a:pt x="364" y="447"/>
                    <a:pt x="382" y="453"/>
                    <a:pt x="399" y="453"/>
                  </a:cubicBezTo>
                  <a:cubicBezTo>
                    <a:pt x="417" y="453"/>
                    <a:pt x="435" y="447"/>
                    <a:pt x="453" y="435"/>
                  </a:cubicBezTo>
                  <a:cubicBezTo>
                    <a:pt x="477" y="411"/>
                    <a:pt x="477" y="364"/>
                    <a:pt x="453" y="328"/>
                  </a:cubicBezTo>
                  <a:lnTo>
                    <a:pt x="144" y="18"/>
                  </a:lnTo>
                  <a:cubicBezTo>
                    <a:pt x="126" y="6"/>
                    <a:pt x="105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074600" y="1340475"/>
              <a:ext cx="11050" cy="8650"/>
            </a:xfrm>
            <a:custGeom>
              <a:rect b="b" l="l" r="r" t="t"/>
              <a:pathLst>
                <a:path extrusionOk="0" h="346" w="442">
                  <a:moveTo>
                    <a:pt x="84" y="0"/>
                  </a:moveTo>
                  <a:cubicBezTo>
                    <a:pt x="72" y="0"/>
                    <a:pt x="48" y="12"/>
                    <a:pt x="24" y="12"/>
                  </a:cubicBezTo>
                  <a:cubicBezTo>
                    <a:pt x="1" y="48"/>
                    <a:pt x="1" y="84"/>
                    <a:pt x="24" y="119"/>
                  </a:cubicBezTo>
                  <a:cubicBezTo>
                    <a:pt x="132" y="179"/>
                    <a:pt x="215" y="250"/>
                    <a:pt x="298" y="322"/>
                  </a:cubicBezTo>
                  <a:cubicBezTo>
                    <a:pt x="310" y="346"/>
                    <a:pt x="322" y="346"/>
                    <a:pt x="358" y="346"/>
                  </a:cubicBezTo>
                  <a:cubicBezTo>
                    <a:pt x="370" y="346"/>
                    <a:pt x="405" y="322"/>
                    <a:pt x="417" y="322"/>
                  </a:cubicBezTo>
                  <a:cubicBezTo>
                    <a:pt x="441" y="298"/>
                    <a:pt x="441" y="250"/>
                    <a:pt x="417" y="227"/>
                  </a:cubicBezTo>
                  <a:cubicBezTo>
                    <a:pt x="322" y="143"/>
                    <a:pt x="239" y="72"/>
                    <a:pt x="144" y="12"/>
                  </a:cubicBezTo>
                  <a:cubicBezTo>
                    <a:pt x="132" y="0"/>
                    <a:pt x="120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097225" y="1334525"/>
              <a:ext cx="8650" cy="7750"/>
            </a:xfrm>
            <a:custGeom>
              <a:rect b="b" l="l" r="r" t="t"/>
              <a:pathLst>
                <a:path extrusionOk="0" h="310" w="346">
                  <a:moveTo>
                    <a:pt x="96" y="0"/>
                  </a:moveTo>
                  <a:cubicBezTo>
                    <a:pt x="72" y="0"/>
                    <a:pt x="48" y="12"/>
                    <a:pt x="36" y="12"/>
                  </a:cubicBezTo>
                  <a:cubicBezTo>
                    <a:pt x="12" y="24"/>
                    <a:pt x="1" y="36"/>
                    <a:pt x="12" y="72"/>
                  </a:cubicBezTo>
                  <a:cubicBezTo>
                    <a:pt x="12" y="84"/>
                    <a:pt x="36" y="119"/>
                    <a:pt x="36" y="131"/>
                  </a:cubicBezTo>
                  <a:cubicBezTo>
                    <a:pt x="96" y="191"/>
                    <a:pt x="155" y="238"/>
                    <a:pt x="191" y="298"/>
                  </a:cubicBezTo>
                  <a:cubicBezTo>
                    <a:pt x="203" y="310"/>
                    <a:pt x="227" y="310"/>
                    <a:pt x="251" y="310"/>
                  </a:cubicBezTo>
                  <a:cubicBezTo>
                    <a:pt x="274" y="310"/>
                    <a:pt x="298" y="298"/>
                    <a:pt x="310" y="298"/>
                  </a:cubicBezTo>
                  <a:cubicBezTo>
                    <a:pt x="334" y="286"/>
                    <a:pt x="346" y="262"/>
                    <a:pt x="334" y="238"/>
                  </a:cubicBezTo>
                  <a:cubicBezTo>
                    <a:pt x="334" y="227"/>
                    <a:pt x="310" y="191"/>
                    <a:pt x="310" y="179"/>
                  </a:cubicBezTo>
                  <a:lnTo>
                    <a:pt x="155" y="12"/>
                  </a:lnTo>
                  <a:cubicBezTo>
                    <a:pt x="132" y="0"/>
                    <a:pt x="120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038875" y="1450425"/>
              <a:ext cx="14625" cy="15200"/>
            </a:xfrm>
            <a:custGeom>
              <a:rect b="b" l="l" r="r" t="t"/>
              <a:pathLst>
                <a:path extrusionOk="0" h="608" w="585">
                  <a:moveTo>
                    <a:pt x="75" y="1"/>
                  </a:moveTo>
                  <a:cubicBezTo>
                    <a:pt x="47" y="1"/>
                    <a:pt x="20" y="9"/>
                    <a:pt x="13" y="32"/>
                  </a:cubicBezTo>
                  <a:cubicBezTo>
                    <a:pt x="1" y="67"/>
                    <a:pt x="1" y="115"/>
                    <a:pt x="49" y="139"/>
                  </a:cubicBezTo>
                  <a:cubicBezTo>
                    <a:pt x="60" y="151"/>
                    <a:pt x="84" y="163"/>
                    <a:pt x="108" y="186"/>
                  </a:cubicBezTo>
                  <a:lnTo>
                    <a:pt x="132" y="210"/>
                  </a:lnTo>
                  <a:cubicBezTo>
                    <a:pt x="132" y="210"/>
                    <a:pt x="144" y="210"/>
                    <a:pt x="144" y="222"/>
                  </a:cubicBezTo>
                  <a:cubicBezTo>
                    <a:pt x="191" y="258"/>
                    <a:pt x="227" y="293"/>
                    <a:pt x="251" y="329"/>
                  </a:cubicBezTo>
                  <a:cubicBezTo>
                    <a:pt x="263" y="341"/>
                    <a:pt x="287" y="365"/>
                    <a:pt x="299" y="389"/>
                  </a:cubicBezTo>
                  <a:lnTo>
                    <a:pt x="322" y="424"/>
                  </a:lnTo>
                  <a:cubicBezTo>
                    <a:pt x="322" y="424"/>
                    <a:pt x="322" y="436"/>
                    <a:pt x="346" y="436"/>
                  </a:cubicBezTo>
                  <a:lnTo>
                    <a:pt x="430" y="567"/>
                  </a:lnTo>
                  <a:cubicBezTo>
                    <a:pt x="438" y="594"/>
                    <a:pt x="474" y="608"/>
                    <a:pt x="507" y="608"/>
                  </a:cubicBezTo>
                  <a:cubicBezTo>
                    <a:pt x="517" y="608"/>
                    <a:pt x="528" y="606"/>
                    <a:pt x="537" y="603"/>
                  </a:cubicBezTo>
                  <a:cubicBezTo>
                    <a:pt x="561" y="579"/>
                    <a:pt x="584" y="544"/>
                    <a:pt x="561" y="496"/>
                  </a:cubicBezTo>
                  <a:cubicBezTo>
                    <a:pt x="453" y="293"/>
                    <a:pt x="310" y="127"/>
                    <a:pt x="120" y="8"/>
                  </a:cubicBezTo>
                  <a:cubicBezTo>
                    <a:pt x="107" y="3"/>
                    <a:pt x="91" y="1"/>
                    <a:pt x="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053775" y="1443600"/>
              <a:ext cx="11925" cy="12625"/>
            </a:xfrm>
            <a:custGeom>
              <a:rect b="b" l="l" r="r" t="t"/>
              <a:pathLst>
                <a:path extrusionOk="0" h="505" w="477">
                  <a:moveTo>
                    <a:pt x="78" y="0"/>
                  </a:moveTo>
                  <a:cubicBezTo>
                    <a:pt x="49" y="0"/>
                    <a:pt x="20" y="11"/>
                    <a:pt x="12" y="43"/>
                  </a:cubicBezTo>
                  <a:cubicBezTo>
                    <a:pt x="0" y="66"/>
                    <a:pt x="0" y="126"/>
                    <a:pt x="48" y="138"/>
                  </a:cubicBezTo>
                  <a:cubicBezTo>
                    <a:pt x="72" y="162"/>
                    <a:pt x="107" y="185"/>
                    <a:pt x="131" y="197"/>
                  </a:cubicBezTo>
                  <a:lnTo>
                    <a:pt x="143" y="221"/>
                  </a:lnTo>
                  <a:lnTo>
                    <a:pt x="155" y="233"/>
                  </a:lnTo>
                  <a:lnTo>
                    <a:pt x="203" y="281"/>
                  </a:lnTo>
                  <a:lnTo>
                    <a:pt x="250" y="328"/>
                  </a:lnTo>
                  <a:lnTo>
                    <a:pt x="250" y="340"/>
                  </a:lnTo>
                  <a:cubicBezTo>
                    <a:pt x="250" y="352"/>
                    <a:pt x="262" y="352"/>
                    <a:pt x="262" y="364"/>
                  </a:cubicBezTo>
                  <a:cubicBezTo>
                    <a:pt x="274" y="400"/>
                    <a:pt x="310" y="424"/>
                    <a:pt x="322" y="471"/>
                  </a:cubicBezTo>
                  <a:cubicBezTo>
                    <a:pt x="330" y="488"/>
                    <a:pt x="362" y="505"/>
                    <a:pt x="393" y="505"/>
                  </a:cubicBezTo>
                  <a:cubicBezTo>
                    <a:pt x="406" y="505"/>
                    <a:pt x="418" y="502"/>
                    <a:pt x="429" y="495"/>
                  </a:cubicBezTo>
                  <a:cubicBezTo>
                    <a:pt x="453" y="471"/>
                    <a:pt x="476" y="436"/>
                    <a:pt x="453" y="400"/>
                  </a:cubicBezTo>
                  <a:cubicBezTo>
                    <a:pt x="381" y="221"/>
                    <a:pt x="262" y="90"/>
                    <a:pt x="119" y="7"/>
                  </a:cubicBezTo>
                  <a:cubicBezTo>
                    <a:pt x="107" y="3"/>
                    <a:pt x="93" y="0"/>
                    <a:pt x="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4070725" y="1434750"/>
              <a:ext cx="9550" cy="8875"/>
            </a:xfrm>
            <a:custGeom>
              <a:rect b="b" l="l" r="r" t="t"/>
              <a:pathLst>
                <a:path extrusionOk="0" h="355" w="382">
                  <a:moveTo>
                    <a:pt x="86" y="1"/>
                  </a:moveTo>
                  <a:cubicBezTo>
                    <a:pt x="66" y="1"/>
                    <a:pt x="49" y="10"/>
                    <a:pt x="37" y="28"/>
                  </a:cubicBezTo>
                  <a:cubicBezTo>
                    <a:pt x="1" y="51"/>
                    <a:pt x="1" y="99"/>
                    <a:pt x="37" y="123"/>
                  </a:cubicBezTo>
                  <a:cubicBezTo>
                    <a:pt x="108" y="182"/>
                    <a:pt x="168" y="266"/>
                    <a:pt x="239" y="337"/>
                  </a:cubicBezTo>
                  <a:cubicBezTo>
                    <a:pt x="257" y="349"/>
                    <a:pt x="278" y="355"/>
                    <a:pt x="297" y="355"/>
                  </a:cubicBezTo>
                  <a:cubicBezTo>
                    <a:pt x="316" y="355"/>
                    <a:pt x="334" y="349"/>
                    <a:pt x="346" y="337"/>
                  </a:cubicBezTo>
                  <a:cubicBezTo>
                    <a:pt x="382" y="301"/>
                    <a:pt x="382" y="266"/>
                    <a:pt x="346" y="230"/>
                  </a:cubicBezTo>
                  <a:lnTo>
                    <a:pt x="144" y="28"/>
                  </a:lnTo>
                  <a:cubicBezTo>
                    <a:pt x="126" y="10"/>
                    <a:pt x="105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077575" y="1426650"/>
              <a:ext cx="9250" cy="8875"/>
            </a:xfrm>
            <a:custGeom>
              <a:rect b="b" l="l" r="r" t="t"/>
              <a:pathLst>
                <a:path extrusionOk="0" h="355" w="370">
                  <a:moveTo>
                    <a:pt x="78" y="0"/>
                  </a:moveTo>
                  <a:cubicBezTo>
                    <a:pt x="60" y="0"/>
                    <a:pt x="42" y="6"/>
                    <a:pt x="25" y="18"/>
                  </a:cubicBezTo>
                  <a:cubicBezTo>
                    <a:pt x="1" y="42"/>
                    <a:pt x="1" y="90"/>
                    <a:pt x="25" y="125"/>
                  </a:cubicBezTo>
                  <a:cubicBezTo>
                    <a:pt x="96" y="197"/>
                    <a:pt x="179" y="256"/>
                    <a:pt x="239" y="328"/>
                  </a:cubicBezTo>
                  <a:cubicBezTo>
                    <a:pt x="251" y="346"/>
                    <a:pt x="269" y="354"/>
                    <a:pt x="288" y="354"/>
                  </a:cubicBezTo>
                  <a:cubicBezTo>
                    <a:pt x="307" y="354"/>
                    <a:pt x="328" y="346"/>
                    <a:pt x="346" y="328"/>
                  </a:cubicBezTo>
                  <a:cubicBezTo>
                    <a:pt x="370" y="304"/>
                    <a:pt x="370" y="256"/>
                    <a:pt x="346" y="232"/>
                  </a:cubicBezTo>
                  <a:cubicBezTo>
                    <a:pt x="263" y="149"/>
                    <a:pt x="191" y="90"/>
                    <a:pt x="132" y="18"/>
                  </a:cubicBezTo>
                  <a:cubicBezTo>
                    <a:pt x="114" y="6"/>
                    <a:pt x="96" y="0"/>
                    <a:pt x="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095225" y="1347950"/>
              <a:ext cx="102650" cy="69025"/>
            </a:xfrm>
            <a:custGeom>
              <a:rect b="b" l="l" r="r" t="t"/>
              <a:pathLst>
                <a:path extrusionOk="0" h="2761" w="4106">
                  <a:moveTo>
                    <a:pt x="4001" y="0"/>
                  </a:moveTo>
                  <a:cubicBezTo>
                    <a:pt x="3988" y="0"/>
                    <a:pt x="3975" y="3"/>
                    <a:pt x="3962" y="11"/>
                  </a:cubicBezTo>
                  <a:cubicBezTo>
                    <a:pt x="2664" y="880"/>
                    <a:pt x="1378" y="1749"/>
                    <a:pt x="81" y="2618"/>
                  </a:cubicBezTo>
                  <a:cubicBezTo>
                    <a:pt x="1" y="2668"/>
                    <a:pt x="47" y="2760"/>
                    <a:pt x="113" y="2760"/>
                  </a:cubicBezTo>
                  <a:cubicBezTo>
                    <a:pt x="125" y="2760"/>
                    <a:pt x="139" y="2757"/>
                    <a:pt x="152" y="2749"/>
                  </a:cubicBezTo>
                  <a:cubicBezTo>
                    <a:pt x="1450" y="1880"/>
                    <a:pt x="2748" y="1011"/>
                    <a:pt x="4045" y="142"/>
                  </a:cubicBezTo>
                  <a:cubicBezTo>
                    <a:pt x="4105" y="92"/>
                    <a:pt x="4065" y="0"/>
                    <a:pt x="40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123600" y="1319375"/>
              <a:ext cx="44825" cy="20900"/>
            </a:xfrm>
            <a:custGeom>
              <a:rect b="b" l="l" r="r" t="t"/>
              <a:pathLst>
                <a:path extrusionOk="0" h="836" w="1793">
                  <a:moveTo>
                    <a:pt x="1684" y="1"/>
                  </a:moveTo>
                  <a:cubicBezTo>
                    <a:pt x="1673" y="1"/>
                    <a:pt x="1661" y="4"/>
                    <a:pt x="1648" y="11"/>
                  </a:cubicBezTo>
                  <a:cubicBezTo>
                    <a:pt x="1160" y="309"/>
                    <a:pt x="636" y="535"/>
                    <a:pt x="89" y="678"/>
                  </a:cubicBezTo>
                  <a:cubicBezTo>
                    <a:pt x="1" y="711"/>
                    <a:pt x="24" y="835"/>
                    <a:pt x="104" y="835"/>
                  </a:cubicBezTo>
                  <a:cubicBezTo>
                    <a:pt x="110" y="835"/>
                    <a:pt x="117" y="834"/>
                    <a:pt x="124" y="833"/>
                  </a:cubicBezTo>
                  <a:cubicBezTo>
                    <a:pt x="684" y="678"/>
                    <a:pt x="1220" y="452"/>
                    <a:pt x="1732" y="142"/>
                  </a:cubicBezTo>
                  <a:cubicBezTo>
                    <a:pt x="1792" y="101"/>
                    <a:pt x="1750" y="1"/>
                    <a:pt x="16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 rot="3332446">
            <a:off x="8335685" y="2245660"/>
            <a:ext cx="1143180" cy="858742"/>
            <a:chOff x="2001121" y="270931"/>
            <a:chExt cx="1143220" cy="858772"/>
          </a:xfrm>
        </p:grpSpPr>
        <p:sp>
          <p:nvSpPr>
            <p:cNvPr id="141" name="Google Shape;141;p5"/>
            <p:cNvSpPr/>
            <p:nvPr/>
          </p:nvSpPr>
          <p:spPr>
            <a:xfrm>
              <a:off x="2621614" y="270931"/>
              <a:ext cx="37618" cy="42321"/>
            </a:xfrm>
            <a:custGeom>
              <a:rect b="b" l="l" r="r" t="t"/>
              <a:pathLst>
                <a:path extrusionOk="0" h="216" w="192">
                  <a:moveTo>
                    <a:pt x="60" y="1"/>
                  </a:moveTo>
                  <a:cubicBezTo>
                    <a:pt x="48" y="1"/>
                    <a:pt x="36" y="13"/>
                    <a:pt x="36" y="13"/>
                  </a:cubicBezTo>
                  <a:cubicBezTo>
                    <a:pt x="24" y="25"/>
                    <a:pt x="1" y="37"/>
                    <a:pt x="1" y="61"/>
                  </a:cubicBezTo>
                  <a:lnTo>
                    <a:pt x="1" y="72"/>
                  </a:lnTo>
                  <a:cubicBezTo>
                    <a:pt x="1" y="84"/>
                    <a:pt x="1" y="96"/>
                    <a:pt x="24" y="108"/>
                  </a:cubicBezTo>
                  <a:cubicBezTo>
                    <a:pt x="36" y="144"/>
                    <a:pt x="48" y="156"/>
                    <a:pt x="60" y="191"/>
                  </a:cubicBezTo>
                  <a:cubicBezTo>
                    <a:pt x="60" y="203"/>
                    <a:pt x="84" y="203"/>
                    <a:pt x="84" y="203"/>
                  </a:cubicBezTo>
                  <a:cubicBezTo>
                    <a:pt x="84" y="203"/>
                    <a:pt x="96" y="215"/>
                    <a:pt x="108" y="215"/>
                  </a:cubicBezTo>
                  <a:lnTo>
                    <a:pt x="132" y="215"/>
                  </a:lnTo>
                  <a:cubicBezTo>
                    <a:pt x="155" y="215"/>
                    <a:pt x="155" y="215"/>
                    <a:pt x="167" y="203"/>
                  </a:cubicBezTo>
                  <a:cubicBezTo>
                    <a:pt x="179" y="191"/>
                    <a:pt x="191" y="168"/>
                    <a:pt x="191" y="156"/>
                  </a:cubicBezTo>
                  <a:lnTo>
                    <a:pt x="191" y="144"/>
                  </a:lnTo>
                  <a:cubicBezTo>
                    <a:pt x="191" y="132"/>
                    <a:pt x="191" y="108"/>
                    <a:pt x="179" y="96"/>
                  </a:cubicBezTo>
                  <a:cubicBezTo>
                    <a:pt x="167" y="72"/>
                    <a:pt x="155" y="61"/>
                    <a:pt x="132" y="25"/>
                  </a:cubicBezTo>
                  <a:cubicBezTo>
                    <a:pt x="132" y="13"/>
                    <a:pt x="120" y="13"/>
                    <a:pt x="120" y="13"/>
                  </a:cubicBezTo>
                  <a:cubicBezTo>
                    <a:pt x="120" y="13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616912" y="403970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84" y="1"/>
                  </a:moveTo>
                  <a:cubicBezTo>
                    <a:pt x="1" y="1"/>
                    <a:pt x="1" y="155"/>
                    <a:pt x="84" y="155"/>
                  </a:cubicBezTo>
                  <a:cubicBezTo>
                    <a:pt x="191" y="155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104568" y="569532"/>
              <a:ext cx="39773" cy="35268"/>
            </a:xfrm>
            <a:custGeom>
              <a:rect b="b" l="l" r="r" t="t"/>
              <a:pathLst>
                <a:path extrusionOk="0" h="180" w="203">
                  <a:moveTo>
                    <a:pt x="48" y="1"/>
                  </a:moveTo>
                  <a:cubicBezTo>
                    <a:pt x="36" y="1"/>
                    <a:pt x="36" y="25"/>
                    <a:pt x="24" y="25"/>
                  </a:cubicBezTo>
                  <a:lnTo>
                    <a:pt x="12" y="37"/>
                  </a:lnTo>
                  <a:cubicBezTo>
                    <a:pt x="12" y="49"/>
                    <a:pt x="0" y="61"/>
                    <a:pt x="0" y="84"/>
                  </a:cubicBezTo>
                  <a:lnTo>
                    <a:pt x="0" y="96"/>
                  </a:lnTo>
                  <a:cubicBezTo>
                    <a:pt x="0" y="96"/>
                    <a:pt x="0" y="108"/>
                    <a:pt x="12" y="120"/>
                  </a:cubicBezTo>
                  <a:lnTo>
                    <a:pt x="60" y="168"/>
                  </a:lnTo>
                  <a:cubicBezTo>
                    <a:pt x="60" y="168"/>
                    <a:pt x="72" y="180"/>
                    <a:pt x="84" y="180"/>
                  </a:cubicBezTo>
                  <a:lnTo>
                    <a:pt x="143" y="180"/>
                  </a:lnTo>
                  <a:cubicBezTo>
                    <a:pt x="155" y="180"/>
                    <a:pt x="155" y="168"/>
                    <a:pt x="167" y="168"/>
                  </a:cubicBezTo>
                  <a:lnTo>
                    <a:pt x="191" y="156"/>
                  </a:lnTo>
                  <a:cubicBezTo>
                    <a:pt x="191" y="144"/>
                    <a:pt x="203" y="120"/>
                    <a:pt x="203" y="108"/>
                  </a:cubicBezTo>
                  <a:lnTo>
                    <a:pt x="203" y="96"/>
                  </a:lnTo>
                  <a:cubicBezTo>
                    <a:pt x="203" y="84"/>
                    <a:pt x="191" y="61"/>
                    <a:pt x="191" y="61"/>
                  </a:cubicBezTo>
                  <a:lnTo>
                    <a:pt x="143" y="25"/>
                  </a:lnTo>
                  <a:cubicBezTo>
                    <a:pt x="143" y="25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078119" y="599902"/>
              <a:ext cx="49177" cy="39970"/>
            </a:xfrm>
            <a:custGeom>
              <a:rect b="b" l="l" r="r" t="t"/>
              <a:pathLst>
                <a:path extrusionOk="0" h="204" w="251">
                  <a:moveTo>
                    <a:pt x="48" y="1"/>
                  </a:moveTo>
                  <a:cubicBezTo>
                    <a:pt x="36" y="1"/>
                    <a:pt x="36" y="13"/>
                    <a:pt x="24" y="13"/>
                  </a:cubicBezTo>
                  <a:cubicBezTo>
                    <a:pt x="12" y="25"/>
                    <a:pt x="1" y="48"/>
                    <a:pt x="12" y="72"/>
                  </a:cubicBezTo>
                  <a:lnTo>
                    <a:pt x="12" y="84"/>
                  </a:lnTo>
                  <a:cubicBezTo>
                    <a:pt x="12" y="84"/>
                    <a:pt x="12" y="108"/>
                    <a:pt x="24" y="120"/>
                  </a:cubicBezTo>
                  <a:lnTo>
                    <a:pt x="96" y="191"/>
                  </a:lnTo>
                  <a:cubicBezTo>
                    <a:pt x="96" y="191"/>
                    <a:pt x="120" y="203"/>
                    <a:pt x="131" y="203"/>
                  </a:cubicBezTo>
                  <a:lnTo>
                    <a:pt x="191" y="203"/>
                  </a:lnTo>
                  <a:cubicBezTo>
                    <a:pt x="203" y="203"/>
                    <a:pt x="203" y="191"/>
                    <a:pt x="215" y="191"/>
                  </a:cubicBezTo>
                  <a:cubicBezTo>
                    <a:pt x="227" y="179"/>
                    <a:pt x="251" y="167"/>
                    <a:pt x="227" y="132"/>
                  </a:cubicBezTo>
                  <a:lnTo>
                    <a:pt x="227" y="120"/>
                  </a:lnTo>
                  <a:cubicBezTo>
                    <a:pt x="227" y="108"/>
                    <a:pt x="215" y="84"/>
                    <a:pt x="215" y="84"/>
                  </a:cubicBezTo>
                  <a:lnTo>
                    <a:pt x="143" y="13"/>
                  </a:lnTo>
                  <a:cubicBezTo>
                    <a:pt x="143" y="13"/>
                    <a:pt x="13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281097" y="744500"/>
              <a:ext cx="37422" cy="30565"/>
            </a:xfrm>
            <a:custGeom>
              <a:rect b="b" l="l" r="r" t="t"/>
              <a:pathLst>
                <a:path extrusionOk="0" h="156" w="191">
                  <a:moveTo>
                    <a:pt x="108" y="1"/>
                  </a:moveTo>
                  <a:cubicBezTo>
                    <a:pt x="0" y="1"/>
                    <a:pt x="0" y="156"/>
                    <a:pt x="108" y="156"/>
                  </a:cubicBezTo>
                  <a:cubicBezTo>
                    <a:pt x="191" y="156"/>
                    <a:pt x="19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253080" y="1101489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84" y="1"/>
                  </a:moveTo>
                  <a:cubicBezTo>
                    <a:pt x="0" y="1"/>
                    <a:pt x="0" y="143"/>
                    <a:pt x="84" y="143"/>
                  </a:cubicBezTo>
                  <a:cubicBezTo>
                    <a:pt x="179" y="143"/>
                    <a:pt x="179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001121" y="984909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348691" y="835609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108" y="0"/>
                  </a:moveTo>
                  <a:cubicBezTo>
                    <a:pt x="1" y="0"/>
                    <a:pt x="1" y="155"/>
                    <a:pt x="108" y="155"/>
                  </a:cubicBezTo>
                  <a:cubicBezTo>
                    <a:pt x="191" y="155"/>
                    <a:pt x="19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2742892" y="576586"/>
              <a:ext cx="37618" cy="28214"/>
            </a:xfrm>
            <a:custGeom>
              <a:rect b="b" l="l" r="r" t="t"/>
              <a:pathLst>
                <a:path extrusionOk="0" h="144" w="192">
                  <a:moveTo>
                    <a:pt x="84" y="1"/>
                  </a:moveTo>
                  <a:cubicBezTo>
                    <a:pt x="1" y="1"/>
                    <a:pt x="1" y="144"/>
                    <a:pt x="84" y="144"/>
                  </a:cubicBezTo>
                  <a:cubicBezTo>
                    <a:pt x="191" y="144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2437445" y="366742"/>
              <a:ext cx="37422" cy="28214"/>
            </a:xfrm>
            <a:custGeom>
              <a:rect b="b" l="l" r="r" t="t"/>
              <a:pathLst>
                <a:path extrusionOk="0" h="144" w="191">
                  <a:moveTo>
                    <a:pt x="95" y="0"/>
                  </a:moveTo>
                  <a:cubicBezTo>
                    <a:pt x="0" y="0"/>
                    <a:pt x="0" y="143"/>
                    <a:pt x="95" y="143"/>
                  </a:cubicBezTo>
                  <a:cubicBezTo>
                    <a:pt x="191" y="143"/>
                    <a:pt x="191" y="0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5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idx="1" type="subTitle"/>
          </p:nvPr>
        </p:nvSpPr>
        <p:spPr>
          <a:xfrm>
            <a:off x="1564454" y="4154395"/>
            <a:ext cx="25653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3" name="Google Shape;153;p5"/>
          <p:cNvSpPr txBox="1"/>
          <p:nvPr>
            <p:ph idx="2" type="subTitle"/>
          </p:nvPr>
        </p:nvSpPr>
        <p:spPr>
          <a:xfrm>
            <a:off x="1562579" y="3057150"/>
            <a:ext cx="25653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4" name="Google Shape;154;p5"/>
          <p:cNvSpPr txBox="1"/>
          <p:nvPr>
            <p:ph idx="3" type="subTitle"/>
          </p:nvPr>
        </p:nvSpPr>
        <p:spPr>
          <a:xfrm>
            <a:off x="5032879" y="4183495"/>
            <a:ext cx="25653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bin"/>
              <a:buNone/>
              <a:defRPr b="1" sz="18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idx="4" type="subTitle"/>
          </p:nvPr>
        </p:nvSpPr>
        <p:spPr>
          <a:xfrm>
            <a:off x="5031054" y="3057150"/>
            <a:ext cx="2565300" cy="1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/>
          <p:nvPr/>
        </p:nvSpPr>
        <p:spPr>
          <a:xfrm flipH="1" rot="10800000">
            <a:off x="6945325" y="-51"/>
            <a:ext cx="2198779" cy="531876"/>
          </a:xfrm>
          <a:custGeom>
            <a:rect b="b" l="l" r="r" t="t"/>
            <a:pathLst>
              <a:path extrusionOk="0" h="40788" w="92512">
                <a:moveTo>
                  <a:pt x="65320" y="1"/>
                </a:moveTo>
                <a:cubicBezTo>
                  <a:pt x="61977" y="1"/>
                  <a:pt x="58631" y="573"/>
                  <a:pt x="55483" y="1997"/>
                </a:cubicBezTo>
                <a:cubicBezTo>
                  <a:pt x="39517" y="9236"/>
                  <a:pt x="34659" y="26179"/>
                  <a:pt x="21562" y="28060"/>
                </a:cubicBezTo>
                <a:cubicBezTo>
                  <a:pt x="8477" y="29929"/>
                  <a:pt x="0" y="40788"/>
                  <a:pt x="0" y="40788"/>
                </a:cubicBezTo>
                <a:lnTo>
                  <a:pt x="92512" y="40788"/>
                </a:lnTo>
                <a:lnTo>
                  <a:pt x="92512" y="9486"/>
                </a:lnTo>
                <a:cubicBezTo>
                  <a:pt x="92512" y="9486"/>
                  <a:pt x="78935" y="1"/>
                  <a:pt x="6532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593125" y="4722900"/>
            <a:ext cx="1998999" cy="420587"/>
          </a:xfrm>
          <a:custGeom>
            <a:rect b="b" l="l" r="r" t="t"/>
            <a:pathLst>
              <a:path extrusionOk="0" h="19695" w="93608">
                <a:moveTo>
                  <a:pt x="39675" y="0"/>
                </a:moveTo>
                <a:cubicBezTo>
                  <a:pt x="38994" y="0"/>
                  <a:pt x="38318" y="16"/>
                  <a:pt x="37649" y="50"/>
                </a:cubicBezTo>
                <a:cubicBezTo>
                  <a:pt x="13538" y="1240"/>
                  <a:pt x="1" y="19695"/>
                  <a:pt x="1" y="19695"/>
                </a:cubicBezTo>
                <a:lnTo>
                  <a:pt x="93608" y="19695"/>
                </a:lnTo>
                <a:cubicBezTo>
                  <a:pt x="93608" y="19695"/>
                  <a:pt x="63504" y="0"/>
                  <a:pt x="3967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60" name="Google Shape;160;p6"/>
          <p:cNvGrpSpPr/>
          <p:nvPr/>
        </p:nvGrpSpPr>
        <p:grpSpPr>
          <a:xfrm rot="-1194559">
            <a:off x="8154924" y="4604168"/>
            <a:ext cx="551743" cy="178313"/>
            <a:chOff x="2172275" y="1388275"/>
            <a:chExt cx="188150" cy="60800"/>
          </a:xfrm>
        </p:grpSpPr>
        <p:sp>
          <p:nvSpPr>
            <p:cNvPr id="161" name="Google Shape;161;p6"/>
            <p:cNvSpPr/>
            <p:nvPr/>
          </p:nvSpPr>
          <p:spPr>
            <a:xfrm>
              <a:off x="2172275" y="1391725"/>
              <a:ext cx="34550" cy="57350"/>
            </a:xfrm>
            <a:custGeom>
              <a:rect b="b" l="l" r="r" t="t"/>
              <a:pathLst>
                <a:path extrusionOk="0" h="2294" w="1382">
                  <a:moveTo>
                    <a:pt x="727" y="570"/>
                  </a:moveTo>
                  <a:cubicBezTo>
                    <a:pt x="810" y="867"/>
                    <a:pt x="870" y="1165"/>
                    <a:pt x="918" y="1463"/>
                  </a:cubicBezTo>
                  <a:cubicBezTo>
                    <a:pt x="775" y="1463"/>
                    <a:pt x="620" y="1475"/>
                    <a:pt x="489" y="1510"/>
                  </a:cubicBezTo>
                  <a:cubicBezTo>
                    <a:pt x="560" y="1177"/>
                    <a:pt x="656" y="879"/>
                    <a:pt x="727" y="570"/>
                  </a:cubicBezTo>
                  <a:close/>
                  <a:moveTo>
                    <a:pt x="667" y="1"/>
                  </a:moveTo>
                  <a:cubicBezTo>
                    <a:pt x="610" y="1"/>
                    <a:pt x="559" y="33"/>
                    <a:pt x="549" y="105"/>
                  </a:cubicBezTo>
                  <a:cubicBezTo>
                    <a:pt x="382" y="772"/>
                    <a:pt x="203" y="1427"/>
                    <a:pt x="37" y="2106"/>
                  </a:cubicBezTo>
                  <a:cubicBezTo>
                    <a:pt x="1" y="2199"/>
                    <a:pt x="91" y="2271"/>
                    <a:pt x="181" y="2271"/>
                  </a:cubicBezTo>
                  <a:cubicBezTo>
                    <a:pt x="240" y="2271"/>
                    <a:pt x="299" y="2241"/>
                    <a:pt x="322" y="2165"/>
                  </a:cubicBezTo>
                  <a:lnTo>
                    <a:pt x="418" y="1808"/>
                  </a:lnTo>
                  <a:lnTo>
                    <a:pt x="441" y="1808"/>
                  </a:lnTo>
                  <a:cubicBezTo>
                    <a:pt x="477" y="1808"/>
                    <a:pt x="513" y="1784"/>
                    <a:pt x="549" y="1784"/>
                  </a:cubicBezTo>
                  <a:cubicBezTo>
                    <a:pt x="549" y="1784"/>
                    <a:pt x="575" y="1779"/>
                    <a:pt x="582" y="1779"/>
                  </a:cubicBezTo>
                  <a:cubicBezTo>
                    <a:pt x="586" y="1779"/>
                    <a:pt x="584" y="1780"/>
                    <a:pt x="572" y="1784"/>
                  </a:cubicBezTo>
                  <a:lnTo>
                    <a:pt x="620" y="1784"/>
                  </a:lnTo>
                  <a:cubicBezTo>
                    <a:pt x="679" y="1772"/>
                    <a:pt x="751" y="1772"/>
                    <a:pt x="810" y="1772"/>
                  </a:cubicBezTo>
                  <a:lnTo>
                    <a:pt x="965" y="1772"/>
                  </a:lnTo>
                  <a:cubicBezTo>
                    <a:pt x="977" y="1891"/>
                    <a:pt x="977" y="2022"/>
                    <a:pt x="989" y="2141"/>
                  </a:cubicBezTo>
                  <a:cubicBezTo>
                    <a:pt x="989" y="2243"/>
                    <a:pt x="1063" y="2293"/>
                    <a:pt x="1138" y="2293"/>
                  </a:cubicBezTo>
                  <a:cubicBezTo>
                    <a:pt x="1212" y="2293"/>
                    <a:pt x="1287" y="2243"/>
                    <a:pt x="1287" y="2141"/>
                  </a:cubicBezTo>
                  <a:cubicBezTo>
                    <a:pt x="1287" y="2010"/>
                    <a:pt x="1275" y="1891"/>
                    <a:pt x="1263" y="1772"/>
                  </a:cubicBezTo>
                  <a:cubicBezTo>
                    <a:pt x="1322" y="1760"/>
                    <a:pt x="1382" y="1701"/>
                    <a:pt x="1370" y="1629"/>
                  </a:cubicBezTo>
                  <a:cubicBezTo>
                    <a:pt x="1370" y="1546"/>
                    <a:pt x="1311" y="1487"/>
                    <a:pt x="1227" y="1475"/>
                  </a:cubicBezTo>
                  <a:cubicBezTo>
                    <a:pt x="1168" y="1046"/>
                    <a:pt x="1084" y="629"/>
                    <a:pt x="930" y="225"/>
                  </a:cubicBezTo>
                  <a:cubicBezTo>
                    <a:pt x="918" y="165"/>
                    <a:pt x="870" y="153"/>
                    <a:pt x="834" y="141"/>
                  </a:cubicBezTo>
                  <a:cubicBezTo>
                    <a:pt x="821" y="54"/>
                    <a:pt x="739" y="1"/>
                    <a:pt x="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2209200" y="1403350"/>
              <a:ext cx="33350" cy="38275"/>
            </a:xfrm>
            <a:custGeom>
              <a:rect b="b" l="l" r="r" t="t"/>
              <a:pathLst>
                <a:path extrusionOk="0" h="1531" w="1334">
                  <a:moveTo>
                    <a:pt x="637" y="1"/>
                  </a:moveTo>
                  <a:cubicBezTo>
                    <a:pt x="563" y="1"/>
                    <a:pt x="488" y="51"/>
                    <a:pt x="488" y="152"/>
                  </a:cubicBezTo>
                  <a:lnTo>
                    <a:pt x="488" y="605"/>
                  </a:lnTo>
                  <a:cubicBezTo>
                    <a:pt x="381" y="605"/>
                    <a:pt x="262" y="629"/>
                    <a:pt x="155" y="641"/>
                  </a:cubicBezTo>
                  <a:cubicBezTo>
                    <a:pt x="84" y="652"/>
                    <a:pt x="0" y="700"/>
                    <a:pt x="0" y="783"/>
                  </a:cubicBezTo>
                  <a:cubicBezTo>
                    <a:pt x="0" y="840"/>
                    <a:pt x="64" y="927"/>
                    <a:pt x="141" y="927"/>
                  </a:cubicBezTo>
                  <a:cubicBezTo>
                    <a:pt x="145" y="927"/>
                    <a:pt x="150" y="927"/>
                    <a:pt x="155" y="926"/>
                  </a:cubicBezTo>
                  <a:cubicBezTo>
                    <a:pt x="262" y="903"/>
                    <a:pt x="381" y="903"/>
                    <a:pt x="488" y="891"/>
                  </a:cubicBezTo>
                  <a:lnTo>
                    <a:pt x="488" y="1379"/>
                  </a:lnTo>
                  <a:cubicBezTo>
                    <a:pt x="488" y="1480"/>
                    <a:pt x="563" y="1531"/>
                    <a:pt x="637" y="1531"/>
                  </a:cubicBezTo>
                  <a:cubicBezTo>
                    <a:pt x="712" y="1531"/>
                    <a:pt x="786" y="1480"/>
                    <a:pt x="786" y="1379"/>
                  </a:cubicBezTo>
                  <a:lnTo>
                    <a:pt x="786" y="891"/>
                  </a:lnTo>
                  <a:lnTo>
                    <a:pt x="1179" y="891"/>
                  </a:lnTo>
                  <a:cubicBezTo>
                    <a:pt x="1262" y="891"/>
                    <a:pt x="1334" y="819"/>
                    <a:pt x="1334" y="748"/>
                  </a:cubicBezTo>
                  <a:cubicBezTo>
                    <a:pt x="1334" y="652"/>
                    <a:pt x="1262" y="593"/>
                    <a:pt x="1179" y="593"/>
                  </a:cubicBezTo>
                  <a:lnTo>
                    <a:pt x="786" y="593"/>
                  </a:lnTo>
                  <a:lnTo>
                    <a:pt x="786" y="152"/>
                  </a:lnTo>
                  <a:cubicBezTo>
                    <a:pt x="786" y="51"/>
                    <a:pt x="712" y="1"/>
                    <a:pt x="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2247300" y="1391050"/>
              <a:ext cx="26800" cy="57875"/>
            </a:xfrm>
            <a:custGeom>
              <a:rect b="b" l="l" r="r" t="t"/>
              <a:pathLst>
                <a:path extrusionOk="0" h="2315" w="1072">
                  <a:moveTo>
                    <a:pt x="403" y="308"/>
                  </a:moveTo>
                  <a:cubicBezTo>
                    <a:pt x="505" y="308"/>
                    <a:pt x="607" y="336"/>
                    <a:pt x="667" y="406"/>
                  </a:cubicBezTo>
                  <a:cubicBezTo>
                    <a:pt x="774" y="490"/>
                    <a:pt x="750" y="609"/>
                    <a:pt x="667" y="704"/>
                  </a:cubicBezTo>
                  <a:cubicBezTo>
                    <a:pt x="584" y="823"/>
                    <a:pt x="476" y="906"/>
                    <a:pt x="369" y="1014"/>
                  </a:cubicBezTo>
                  <a:cubicBezTo>
                    <a:pt x="369" y="775"/>
                    <a:pt x="357" y="537"/>
                    <a:pt x="345" y="311"/>
                  </a:cubicBezTo>
                  <a:cubicBezTo>
                    <a:pt x="364" y="309"/>
                    <a:pt x="383" y="308"/>
                    <a:pt x="403" y="308"/>
                  </a:cubicBezTo>
                  <a:close/>
                  <a:moveTo>
                    <a:pt x="423" y="1567"/>
                  </a:moveTo>
                  <a:cubicBezTo>
                    <a:pt x="565" y="1567"/>
                    <a:pt x="713" y="1685"/>
                    <a:pt x="703" y="1811"/>
                  </a:cubicBezTo>
                  <a:cubicBezTo>
                    <a:pt x="692" y="1947"/>
                    <a:pt x="564" y="2018"/>
                    <a:pt x="428" y="2018"/>
                  </a:cubicBezTo>
                  <a:cubicBezTo>
                    <a:pt x="408" y="2018"/>
                    <a:pt x="389" y="2017"/>
                    <a:pt x="369" y="2014"/>
                  </a:cubicBezTo>
                  <a:lnTo>
                    <a:pt x="369" y="1573"/>
                  </a:lnTo>
                  <a:cubicBezTo>
                    <a:pt x="387" y="1569"/>
                    <a:pt x="405" y="1567"/>
                    <a:pt x="423" y="1567"/>
                  </a:cubicBezTo>
                  <a:close/>
                  <a:moveTo>
                    <a:pt x="348" y="0"/>
                  </a:moveTo>
                  <a:cubicBezTo>
                    <a:pt x="295" y="0"/>
                    <a:pt x="242" y="5"/>
                    <a:pt x="191" y="13"/>
                  </a:cubicBezTo>
                  <a:cubicBezTo>
                    <a:pt x="119" y="25"/>
                    <a:pt x="48" y="73"/>
                    <a:pt x="48" y="156"/>
                  </a:cubicBezTo>
                  <a:cubicBezTo>
                    <a:pt x="24" y="180"/>
                    <a:pt x="24" y="204"/>
                    <a:pt x="24" y="240"/>
                  </a:cubicBezTo>
                  <a:cubicBezTo>
                    <a:pt x="60" y="835"/>
                    <a:pt x="72" y="1406"/>
                    <a:pt x="60" y="2002"/>
                  </a:cubicBezTo>
                  <a:cubicBezTo>
                    <a:pt x="72" y="2014"/>
                    <a:pt x="60" y="2026"/>
                    <a:pt x="48" y="2026"/>
                  </a:cubicBezTo>
                  <a:cubicBezTo>
                    <a:pt x="0" y="2085"/>
                    <a:pt x="24" y="2157"/>
                    <a:pt x="72" y="2204"/>
                  </a:cubicBezTo>
                  <a:cubicBezTo>
                    <a:pt x="107" y="2264"/>
                    <a:pt x="167" y="2287"/>
                    <a:pt x="226" y="2287"/>
                  </a:cubicBezTo>
                  <a:cubicBezTo>
                    <a:pt x="281" y="2306"/>
                    <a:pt x="338" y="2314"/>
                    <a:pt x="397" y="2314"/>
                  </a:cubicBezTo>
                  <a:cubicBezTo>
                    <a:pt x="684" y="2314"/>
                    <a:pt x="988" y="2106"/>
                    <a:pt x="988" y="1799"/>
                  </a:cubicBezTo>
                  <a:cubicBezTo>
                    <a:pt x="988" y="1514"/>
                    <a:pt x="750" y="1311"/>
                    <a:pt x="488" y="1275"/>
                  </a:cubicBezTo>
                  <a:cubicBezTo>
                    <a:pt x="536" y="1216"/>
                    <a:pt x="596" y="1168"/>
                    <a:pt x="655" y="1133"/>
                  </a:cubicBezTo>
                  <a:cubicBezTo>
                    <a:pt x="786" y="1014"/>
                    <a:pt x="941" y="871"/>
                    <a:pt x="1000" y="692"/>
                  </a:cubicBezTo>
                  <a:cubicBezTo>
                    <a:pt x="1072" y="490"/>
                    <a:pt x="988" y="263"/>
                    <a:pt x="822" y="144"/>
                  </a:cubicBezTo>
                  <a:cubicBezTo>
                    <a:pt x="686" y="45"/>
                    <a:pt x="516" y="0"/>
                    <a:pt x="3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2282725" y="1415375"/>
              <a:ext cx="24125" cy="8925"/>
            </a:xfrm>
            <a:custGeom>
              <a:rect b="b" l="l" r="r" t="t"/>
              <a:pathLst>
                <a:path extrusionOk="0" h="357" w="965">
                  <a:moveTo>
                    <a:pt x="423" y="0"/>
                  </a:moveTo>
                  <a:cubicBezTo>
                    <a:pt x="328" y="0"/>
                    <a:pt x="233" y="10"/>
                    <a:pt x="143" y="29"/>
                  </a:cubicBezTo>
                  <a:cubicBezTo>
                    <a:pt x="60" y="29"/>
                    <a:pt x="0" y="124"/>
                    <a:pt x="24" y="195"/>
                  </a:cubicBezTo>
                  <a:cubicBezTo>
                    <a:pt x="52" y="271"/>
                    <a:pt x="104" y="310"/>
                    <a:pt x="160" y="310"/>
                  </a:cubicBezTo>
                  <a:cubicBezTo>
                    <a:pt x="174" y="310"/>
                    <a:pt x="188" y="307"/>
                    <a:pt x="202" y="302"/>
                  </a:cubicBezTo>
                  <a:lnTo>
                    <a:pt x="619" y="302"/>
                  </a:lnTo>
                  <a:cubicBezTo>
                    <a:pt x="667" y="314"/>
                    <a:pt x="726" y="338"/>
                    <a:pt x="774" y="350"/>
                  </a:cubicBezTo>
                  <a:cubicBezTo>
                    <a:pt x="786" y="354"/>
                    <a:pt x="800" y="356"/>
                    <a:pt x="813" y="356"/>
                  </a:cubicBezTo>
                  <a:cubicBezTo>
                    <a:pt x="876" y="356"/>
                    <a:pt x="943" y="312"/>
                    <a:pt x="953" y="243"/>
                  </a:cubicBezTo>
                  <a:cubicBezTo>
                    <a:pt x="964" y="171"/>
                    <a:pt x="917" y="88"/>
                    <a:pt x="845" y="64"/>
                  </a:cubicBezTo>
                  <a:cubicBezTo>
                    <a:pt x="710" y="21"/>
                    <a:pt x="565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286275" y="1427800"/>
              <a:ext cx="23850" cy="9100"/>
            </a:xfrm>
            <a:custGeom>
              <a:rect b="b" l="l" r="r" t="t"/>
              <a:pathLst>
                <a:path extrusionOk="0" h="364" w="954">
                  <a:moveTo>
                    <a:pt x="589" y="1"/>
                  </a:moveTo>
                  <a:cubicBezTo>
                    <a:pt x="435" y="1"/>
                    <a:pt x="284" y="25"/>
                    <a:pt x="144" y="79"/>
                  </a:cubicBezTo>
                  <a:cubicBezTo>
                    <a:pt x="60" y="103"/>
                    <a:pt x="1" y="175"/>
                    <a:pt x="37" y="258"/>
                  </a:cubicBezTo>
                  <a:cubicBezTo>
                    <a:pt x="56" y="315"/>
                    <a:pt x="112" y="364"/>
                    <a:pt x="170" y="364"/>
                  </a:cubicBezTo>
                  <a:cubicBezTo>
                    <a:pt x="185" y="364"/>
                    <a:pt x="201" y="360"/>
                    <a:pt x="215" y="353"/>
                  </a:cubicBezTo>
                  <a:cubicBezTo>
                    <a:pt x="251" y="341"/>
                    <a:pt x="322" y="329"/>
                    <a:pt x="358" y="317"/>
                  </a:cubicBezTo>
                  <a:cubicBezTo>
                    <a:pt x="382" y="317"/>
                    <a:pt x="406" y="294"/>
                    <a:pt x="418" y="294"/>
                  </a:cubicBezTo>
                  <a:lnTo>
                    <a:pt x="751" y="294"/>
                  </a:lnTo>
                  <a:cubicBezTo>
                    <a:pt x="787" y="294"/>
                    <a:pt x="822" y="294"/>
                    <a:pt x="870" y="282"/>
                  </a:cubicBezTo>
                  <a:cubicBezTo>
                    <a:pt x="894" y="270"/>
                    <a:pt x="930" y="222"/>
                    <a:pt x="942" y="198"/>
                  </a:cubicBezTo>
                  <a:cubicBezTo>
                    <a:pt x="953" y="115"/>
                    <a:pt x="930" y="32"/>
                    <a:pt x="834" y="20"/>
                  </a:cubicBezTo>
                  <a:cubicBezTo>
                    <a:pt x="752" y="7"/>
                    <a:pt x="670" y="1"/>
                    <a:pt x="5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2326475" y="1388275"/>
              <a:ext cx="33950" cy="55650"/>
            </a:xfrm>
            <a:custGeom>
              <a:rect b="b" l="l" r="r" t="t"/>
              <a:pathLst>
                <a:path extrusionOk="0" h="2226" w="1358">
                  <a:moveTo>
                    <a:pt x="859" y="1"/>
                  </a:moveTo>
                  <a:cubicBezTo>
                    <a:pt x="336" y="1"/>
                    <a:pt x="80" y="722"/>
                    <a:pt x="36" y="1160"/>
                  </a:cubicBezTo>
                  <a:cubicBezTo>
                    <a:pt x="0" y="1458"/>
                    <a:pt x="84" y="1779"/>
                    <a:pt x="298" y="1970"/>
                  </a:cubicBezTo>
                  <a:cubicBezTo>
                    <a:pt x="521" y="2162"/>
                    <a:pt x="778" y="2225"/>
                    <a:pt x="1033" y="2225"/>
                  </a:cubicBezTo>
                  <a:cubicBezTo>
                    <a:pt x="1078" y="2225"/>
                    <a:pt x="1122" y="2223"/>
                    <a:pt x="1167" y="2220"/>
                  </a:cubicBezTo>
                  <a:cubicBezTo>
                    <a:pt x="1358" y="2220"/>
                    <a:pt x="1358" y="1922"/>
                    <a:pt x="1167" y="1922"/>
                  </a:cubicBezTo>
                  <a:cubicBezTo>
                    <a:pt x="953" y="1922"/>
                    <a:pt x="703" y="1922"/>
                    <a:pt x="524" y="1779"/>
                  </a:cubicBezTo>
                  <a:cubicBezTo>
                    <a:pt x="357" y="1648"/>
                    <a:pt x="322" y="1410"/>
                    <a:pt x="334" y="1196"/>
                  </a:cubicBezTo>
                  <a:cubicBezTo>
                    <a:pt x="346" y="982"/>
                    <a:pt x="405" y="767"/>
                    <a:pt x="512" y="589"/>
                  </a:cubicBezTo>
                  <a:cubicBezTo>
                    <a:pt x="586" y="451"/>
                    <a:pt x="707" y="295"/>
                    <a:pt x="867" y="295"/>
                  </a:cubicBezTo>
                  <a:cubicBezTo>
                    <a:pt x="887" y="295"/>
                    <a:pt x="908" y="298"/>
                    <a:pt x="929" y="303"/>
                  </a:cubicBezTo>
                  <a:cubicBezTo>
                    <a:pt x="944" y="307"/>
                    <a:pt x="957" y="308"/>
                    <a:pt x="970" y="308"/>
                  </a:cubicBezTo>
                  <a:cubicBezTo>
                    <a:pt x="1129" y="308"/>
                    <a:pt x="1176" y="61"/>
                    <a:pt x="1000" y="17"/>
                  </a:cubicBezTo>
                  <a:cubicBezTo>
                    <a:pt x="951" y="6"/>
                    <a:pt x="904" y="1"/>
                    <a:pt x="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6"/>
          <p:cNvGrpSpPr/>
          <p:nvPr/>
        </p:nvGrpSpPr>
        <p:grpSpPr>
          <a:xfrm>
            <a:off x="8484083" y="3691793"/>
            <a:ext cx="743026" cy="681080"/>
            <a:chOff x="684900" y="1189300"/>
            <a:chExt cx="406625" cy="372725"/>
          </a:xfrm>
        </p:grpSpPr>
        <p:sp>
          <p:nvSpPr>
            <p:cNvPr id="168" name="Google Shape;168;p6"/>
            <p:cNvSpPr/>
            <p:nvPr/>
          </p:nvSpPr>
          <p:spPr>
            <a:xfrm>
              <a:off x="684900" y="1189300"/>
              <a:ext cx="406625" cy="372725"/>
            </a:xfrm>
            <a:custGeom>
              <a:rect b="b" l="l" r="r" t="t"/>
              <a:pathLst>
                <a:path extrusionOk="0" h="14909" w="16265">
                  <a:moveTo>
                    <a:pt x="9371" y="237"/>
                  </a:moveTo>
                  <a:lnTo>
                    <a:pt x="9371" y="321"/>
                  </a:lnTo>
                  <a:cubicBezTo>
                    <a:pt x="9406" y="499"/>
                    <a:pt x="9430" y="678"/>
                    <a:pt x="9442" y="856"/>
                  </a:cubicBezTo>
                  <a:cubicBezTo>
                    <a:pt x="9442" y="1190"/>
                    <a:pt x="9371" y="1547"/>
                    <a:pt x="9287" y="1880"/>
                  </a:cubicBezTo>
                  <a:cubicBezTo>
                    <a:pt x="9323" y="1344"/>
                    <a:pt x="9287" y="809"/>
                    <a:pt x="9192" y="285"/>
                  </a:cubicBezTo>
                  <a:cubicBezTo>
                    <a:pt x="9251" y="261"/>
                    <a:pt x="9311" y="237"/>
                    <a:pt x="9371" y="237"/>
                  </a:cubicBezTo>
                  <a:close/>
                  <a:moveTo>
                    <a:pt x="13371" y="1987"/>
                  </a:moveTo>
                  <a:lnTo>
                    <a:pt x="13371" y="1987"/>
                  </a:lnTo>
                  <a:cubicBezTo>
                    <a:pt x="13264" y="2011"/>
                    <a:pt x="13145" y="2059"/>
                    <a:pt x="13026" y="2083"/>
                  </a:cubicBezTo>
                  <a:cubicBezTo>
                    <a:pt x="12085" y="2226"/>
                    <a:pt x="11168" y="2499"/>
                    <a:pt x="10299" y="2904"/>
                  </a:cubicBezTo>
                  <a:cubicBezTo>
                    <a:pt x="11228" y="2356"/>
                    <a:pt x="12288" y="2083"/>
                    <a:pt x="13371" y="1987"/>
                  </a:cubicBezTo>
                  <a:close/>
                  <a:moveTo>
                    <a:pt x="13919" y="2857"/>
                  </a:moveTo>
                  <a:lnTo>
                    <a:pt x="13919" y="2857"/>
                  </a:lnTo>
                  <a:cubicBezTo>
                    <a:pt x="13681" y="2976"/>
                    <a:pt x="13454" y="3095"/>
                    <a:pt x="13216" y="3202"/>
                  </a:cubicBezTo>
                  <a:cubicBezTo>
                    <a:pt x="12883" y="3357"/>
                    <a:pt x="12538" y="3488"/>
                    <a:pt x="12192" y="3607"/>
                  </a:cubicBezTo>
                  <a:cubicBezTo>
                    <a:pt x="12014" y="3630"/>
                    <a:pt x="11832" y="3642"/>
                    <a:pt x="11649" y="3642"/>
                  </a:cubicBezTo>
                  <a:cubicBezTo>
                    <a:pt x="11466" y="3642"/>
                    <a:pt x="11281" y="3630"/>
                    <a:pt x="11097" y="3607"/>
                  </a:cubicBezTo>
                  <a:cubicBezTo>
                    <a:pt x="12049" y="3416"/>
                    <a:pt x="13002" y="3178"/>
                    <a:pt x="13919" y="2857"/>
                  </a:cubicBezTo>
                  <a:close/>
                  <a:moveTo>
                    <a:pt x="5390" y="1913"/>
                  </a:moveTo>
                  <a:cubicBezTo>
                    <a:pt x="6474" y="1913"/>
                    <a:pt x="7602" y="2387"/>
                    <a:pt x="8239" y="3273"/>
                  </a:cubicBezTo>
                  <a:cubicBezTo>
                    <a:pt x="8358" y="3452"/>
                    <a:pt x="8454" y="3630"/>
                    <a:pt x="8537" y="3833"/>
                  </a:cubicBezTo>
                  <a:cubicBezTo>
                    <a:pt x="8299" y="3892"/>
                    <a:pt x="8061" y="3952"/>
                    <a:pt x="7823" y="4023"/>
                  </a:cubicBezTo>
                  <a:cubicBezTo>
                    <a:pt x="7661" y="4077"/>
                    <a:pt x="7704" y="4317"/>
                    <a:pt x="7847" y="4317"/>
                  </a:cubicBezTo>
                  <a:cubicBezTo>
                    <a:pt x="7862" y="4317"/>
                    <a:pt x="7877" y="4315"/>
                    <a:pt x="7894" y="4309"/>
                  </a:cubicBezTo>
                  <a:cubicBezTo>
                    <a:pt x="8144" y="4226"/>
                    <a:pt x="8394" y="4154"/>
                    <a:pt x="8656" y="4107"/>
                  </a:cubicBezTo>
                  <a:cubicBezTo>
                    <a:pt x="8684" y="4135"/>
                    <a:pt x="8720" y="4147"/>
                    <a:pt x="8756" y="4147"/>
                  </a:cubicBezTo>
                  <a:cubicBezTo>
                    <a:pt x="8795" y="4147"/>
                    <a:pt x="8833" y="4132"/>
                    <a:pt x="8859" y="4107"/>
                  </a:cubicBezTo>
                  <a:cubicBezTo>
                    <a:pt x="8879" y="4119"/>
                    <a:pt x="8901" y="4126"/>
                    <a:pt x="8923" y="4126"/>
                  </a:cubicBezTo>
                  <a:cubicBezTo>
                    <a:pt x="8966" y="4126"/>
                    <a:pt x="9010" y="4102"/>
                    <a:pt x="9049" y="4047"/>
                  </a:cubicBezTo>
                  <a:lnTo>
                    <a:pt x="9073" y="4035"/>
                  </a:lnTo>
                  <a:cubicBezTo>
                    <a:pt x="9385" y="3989"/>
                    <a:pt x="9700" y="3963"/>
                    <a:pt x="10013" y="3963"/>
                  </a:cubicBezTo>
                  <a:cubicBezTo>
                    <a:pt x="10905" y="3963"/>
                    <a:pt x="11783" y="4170"/>
                    <a:pt x="12549" y="4690"/>
                  </a:cubicBezTo>
                  <a:cubicBezTo>
                    <a:pt x="13145" y="5095"/>
                    <a:pt x="13609" y="5678"/>
                    <a:pt x="13835" y="6357"/>
                  </a:cubicBezTo>
                  <a:cubicBezTo>
                    <a:pt x="14073" y="7107"/>
                    <a:pt x="14038" y="7905"/>
                    <a:pt x="13895" y="8655"/>
                  </a:cubicBezTo>
                  <a:cubicBezTo>
                    <a:pt x="13728" y="9441"/>
                    <a:pt x="13431" y="10179"/>
                    <a:pt x="13073" y="10893"/>
                  </a:cubicBezTo>
                  <a:cubicBezTo>
                    <a:pt x="12728" y="11596"/>
                    <a:pt x="12299" y="12262"/>
                    <a:pt x="11752" y="12834"/>
                  </a:cubicBezTo>
                  <a:cubicBezTo>
                    <a:pt x="10859" y="13739"/>
                    <a:pt x="9668" y="14287"/>
                    <a:pt x="8418" y="14501"/>
                  </a:cubicBezTo>
                  <a:cubicBezTo>
                    <a:pt x="8057" y="14559"/>
                    <a:pt x="7688" y="14589"/>
                    <a:pt x="7318" y="14589"/>
                  </a:cubicBezTo>
                  <a:cubicBezTo>
                    <a:pt x="6407" y="14589"/>
                    <a:pt x="5489" y="14409"/>
                    <a:pt x="4668" y="14037"/>
                  </a:cubicBezTo>
                  <a:cubicBezTo>
                    <a:pt x="3489" y="13513"/>
                    <a:pt x="2501" y="12596"/>
                    <a:pt x="1846" y="11489"/>
                  </a:cubicBezTo>
                  <a:cubicBezTo>
                    <a:pt x="500" y="9226"/>
                    <a:pt x="393" y="6226"/>
                    <a:pt x="1881" y="4011"/>
                  </a:cubicBezTo>
                  <a:cubicBezTo>
                    <a:pt x="2584" y="2952"/>
                    <a:pt x="3727" y="2047"/>
                    <a:pt x="5060" y="1928"/>
                  </a:cubicBezTo>
                  <a:cubicBezTo>
                    <a:pt x="5169" y="1918"/>
                    <a:pt x="5279" y="1913"/>
                    <a:pt x="5390" y="1913"/>
                  </a:cubicBezTo>
                  <a:close/>
                  <a:moveTo>
                    <a:pt x="9345" y="0"/>
                  </a:moveTo>
                  <a:cubicBezTo>
                    <a:pt x="9181" y="0"/>
                    <a:pt x="9019" y="51"/>
                    <a:pt x="8882" y="166"/>
                  </a:cubicBezTo>
                  <a:cubicBezTo>
                    <a:pt x="8847" y="201"/>
                    <a:pt x="8847" y="261"/>
                    <a:pt x="8847" y="321"/>
                  </a:cubicBezTo>
                  <a:cubicBezTo>
                    <a:pt x="9049" y="1392"/>
                    <a:pt x="8990" y="2499"/>
                    <a:pt x="8668" y="3547"/>
                  </a:cubicBezTo>
                  <a:cubicBezTo>
                    <a:pt x="8168" y="2559"/>
                    <a:pt x="7156" y="1928"/>
                    <a:pt x="6084" y="1725"/>
                  </a:cubicBezTo>
                  <a:cubicBezTo>
                    <a:pt x="5851" y="1683"/>
                    <a:pt x="5620" y="1662"/>
                    <a:pt x="5391" y="1662"/>
                  </a:cubicBezTo>
                  <a:cubicBezTo>
                    <a:pt x="4275" y="1662"/>
                    <a:pt x="3227" y="2149"/>
                    <a:pt x="2417" y="2940"/>
                  </a:cubicBezTo>
                  <a:cubicBezTo>
                    <a:pt x="346" y="4857"/>
                    <a:pt x="0" y="8131"/>
                    <a:pt x="1096" y="10703"/>
                  </a:cubicBezTo>
                  <a:cubicBezTo>
                    <a:pt x="1631" y="11965"/>
                    <a:pt x="2489" y="13084"/>
                    <a:pt x="3632" y="13846"/>
                  </a:cubicBezTo>
                  <a:cubicBezTo>
                    <a:pt x="4720" y="14571"/>
                    <a:pt x="6034" y="14908"/>
                    <a:pt x="7339" y="14908"/>
                  </a:cubicBezTo>
                  <a:cubicBezTo>
                    <a:pt x="7405" y="14908"/>
                    <a:pt x="7471" y="14907"/>
                    <a:pt x="7537" y="14906"/>
                  </a:cubicBezTo>
                  <a:cubicBezTo>
                    <a:pt x="8870" y="14858"/>
                    <a:pt x="10216" y="14429"/>
                    <a:pt x="11287" y="13620"/>
                  </a:cubicBezTo>
                  <a:cubicBezTo>
                    <a:pt x="12561" y="12655"/>
                    <a:pt x="13383" y="11167"/>
                    <a:pt x="13883" y="9667"/>
                  </a:cubicBezTo>
                  <a:cubicBezTo>
                    <a:pt x="14407" y="8155"/>
                    <a:pt x="14526" y="6417"/>
                    <a:pt x="13442" y="5143"/>
                  </a:cubicBezTo>
                  <a:cubicBezTo>
                    <a:pt x="13145" y="4797"/>
                    <a:pt x="12800" y="4512"/>
                    <a:pt x="12430" y="4309"/>
                  </a:cubicBezTo>
                  <a:cubicBezTo>
                    <a:pt x="13966" y="4190"/>
                    <a:pt x="15419" y="3321"/>
                    <a:pt x="16205" y="1999"/>
                  </a:cubicBezTo>
                  <a:cubicBezTo>
                    <a:pt x="16264" y="1892"/>
                    <a:pt x="16193" y="1785"/>
                    <a:pt x="16074" y="1773"/>
                  </a:cubicBezTo>
                  <a:cubicBezTo>
                    <a:pt x="15907" y="1761"/>
                    <a:pt x="15752" y="1749"/>
                    <a:pt x="15597" y="1725"/>
                  </a:cubicBezTo>
                  <a:cubicBezTo>
                    <a:pt x="15202" y="1691"/>
                    <a:pt x="14800" y="1672"/>
                    <a:pt x="14397" y="1672"/>
                  </a:cubicBezTo>
                  <a:cubicBezTo>
                    <a:pt x="12714" y="1672"/>
                    <a:pt x="11011" y="2010"/>
                    <a:pt x="9656" y="2999"/>
                  </a:cubicBezTo>
                  <a:cubicBezTo>
                    <a:pt x="9704" y="2892"/>
                    <a:pt x="9763" y="2797"/>
                    <a:pt x="9811" y="2702"/>
                  </a:cubicBezTo>
                  <a:cubicBezTo>
                    <a:pt x="10013" y="2249"/>
                    <a:pt x="10240" y="1761"/>
                    <a:pt x="10287" y="1273"/>
                  </a:cubicBezTo>
                  <a:cubicBezTo>
                    <a:pt x="10335" y="833"/>
                    <a:pt x="10216" y="416"/>
                    <a:pt x="9859" y="166"/>
                  </a:cubicBezTo>
                  <a:cubicBezTo>
                    <a:pt x="9704" y="60"/>
                    <a:pt x="9523" y="0"/>
                    <a:pt x="9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95850" y="1477550"/>
              <a:ext cx="177950" cy="48375"/>
            </a:xfrm>
            <a:custGeom>
              <a:rect b="b" l="l" r="r" t="t"/>
              <a:pathLst>
                <a:path extrusionOk="0" h="1935" w="7118">
                  <a:moveTo>
                    <a:pt x="6907" y="0"/>
                  </a:moveTo>
                  <a:cubicBezTo>
                    <a:pt x="6871" y="0"/>
                    <a:pt x="6834" y="16"/>
                    <a:pt x="6802" y="54"/>
                  </a:cubicBezTo>
                  <a:cubicBezTo>
                    <a:pt x="6016" y="911"/>
                    <a:pt x="4909" y="1494"/>
                    <a:pt x="3742" y="1614"/>
                  </a:cubicBezTo>
                  <a:cubicBezTo>
                    <a:pt x="3588" y="1629"/>
                    <a:pt x="3434" y="1636"/>
                    <a:pt x="3280" y="1636"/>
                  </a:cubicBezTo>
                  <a:cubicBezTo>
                    <a:pt x="2216" y="1636"/>
                    <a:pt x="1157" y="1282"/>
                    <a:pt x="325" y="637"/>
                  </a:cubicBezTo>
                  <a:cubicBezTo>
                    <a:pt x="294" y="612"/>
                    <a:pt x="260" y="601"/>
                    <a:pt x="228" y="601"/>
                  </a:cubicBezTo>
                  <a:cubicBezTo>
                    <a:pt x="107" y="601"/>
                    <a:pt x="1" y="746"/>
                    <a:pt x="122" y="840"/>
                  </a:cubicBezTo>
                  <a:cubicBezTo>
                    <a:pt x="1021" y="1530"/>
                    <a:pt x="2141" y="1935"/>
                    <a:pt x="3279" y="1935"/>
                  </a:cubicBezTo>
                  <a:cubicBezTo>
                    <a:pt x="3437" y="1935"/>
                    <a:pt x="3595" y="1927"/>
                    <a:pt x="3754" y="1911"/>
                  </a:cubicBezTo>
                  <a:cubicBezTo>
                    <a:pt x="5004" y="1792"/>
                    <a:pt x="6183" y="1197"/>
                    <a:pt x="7028" y="256"/>
                  </a:cubicBezTo>
                  <a:cubicBezTo>
                    <a:pt x="7118" y="148"/>
                    <a:pt x="7018" y="0"/>
                    <a:pt x="6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935825" y="1442650"/>
              <a:ext cx="25325" cy="24575"/>
            </a:xfrm>
            <a:custGeom>
              <a:rect b="b" l="l" r="r" t="t"/>
              <a:pathLst>
                <a:path extrusionOk="0" h="983" w="1013">
                  <a:moveTo>
                    <a:pt x="161" y="0"/>
                  </a:moveTo>
                  <a:cubicBezTo>
                    <a:pt x="125" y="0"/>
                    <a:pt x="90" y="15"/>
                    <a:pt x="60" y="45"/>
                  </a:cubicBezTo>
                  <a:cubicBezTo>
                    <a:pt x="0" y="104"/>
                    <a:pt x="0" y="200"/>
                    <a:pt x="60" y="259"/>
                  </a:cubicBezTo>
                  <a:lnTo>
                    <a:pt x="738" y="938"/>
                  </a:lnTo>
                  <a:cubicBezTo>
                    <a:pt x="768" y="968"/>
                    <a:pt x="807" y="983"/>
                    <a:pt x="846" y="983"/>
                  </a:cubicBezTo>
                  <a:cubicBezTo>
                    <a:pt x="884" y="983"/>
                    <a:pt x="923" y="968"/>
                    <a:pt x="953" y="938"/>
                  </a:cubicBezTo>
                  <a:cubicBezTo>
                    <a:pt x="1012" y="878"/>
                    <a:pt x="1012" y="795"/>
                    <a:pt x="953" y="735"/>
                  </a:cubicBezTo>
                  <a:lnTo>
                    <a:pt x="262" y="45"/>
                  </a:lnTo>
                  <a:cubicBezTo>
                    <a:pt x="232" y="15"/>
                    <a:pt x="197" y="0"/>
                    <a:pt x="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925700" y="1457050"/>
              <a:ext cx="19675" cy="18800"/>
            </a:xfrm>
            <a:custGeom>
              <a:rect b="b" l="l" r="r" t="t"/>
              <a:pathLst>
                <a:path extrusionOk="0" h="752" w="787">
                  <a:moveTo>
                    <a:pt x="156" y="0"/>
                  </a:moveTo>
                  <a:cubicBezTo>
                    <a:pt x="118" y="0"/>
                    <a:pt x="82" y="12"/>
                    <a:pt x="60" y="40"/>
                  </a:cubicBezTo>
                  <a:cubicBezTo>
                    <a:pt x="0" y="100"/>
                    <a:pt x="0" y="183"/>
                    <a:pt x="60" y="243"/>
                  </a:cubicBezTo>
                  <a:lnTo>
                    <a:pt x="524" y="707"/>
                  </a:lnTo>
                  <a:cubicBezTo>
                    <a:pt x="554" y="737"/>
                    <a:pt x="590" y="752"/>
                    <a:pt x="626" y="752"/>
                  </a:cubicBezTo>
                  <a:cubicBezTo>
                    <a:pt x="661" y="752"/>
                    <a:pt x="697" y="737"/>
                    <a:pt x="727" y="707"/>
                  </a:cubicBezTo>
                  <a:cubicBezTo>
                    <a:pt x="786" y="648"/>
                    <a:pt x="786" y="564"/>
                    <a:pt x="727" y="505"/>
                  </a:cubicBezTo>
                  <a:lnTo>
                    <a:pt x="274" y="40"/>
                  </a:lnTo>
                  <a:cubicBezTo>
                    <a:pt x="243" y="15"/>
                    <a:pt x="198" y="0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904875" y="1466675"/>
              <a:ext cx="19950" cy="20100"/>
            </a:xfrm>
            <a:custGeom>
              <a:rect b="b" l="l" r="r" t="t"/>
              <a:pathLst>
                <a:path extrusionOk="0" h="804" w="798">
                  <a:moveTo>
                    <a:pt x="167" y="1"/>
                  </a:moveTo>
                  <a:cubicBezTo>
                    <a:pt x="131" y="1"/>
                    <a:pt x="95" y="13"/>
                    <a:pt x="60" y="36"/>
                  </a:cubicBezTo>
                  <a:cubicBezTo>
                    <a:pt x="12" y="96"/>
                    <a:pt x="0" y="203"/>
                    <a:pt x="60" y="251"/>
                  </a:cubicBezTo>
                  <a:cubicBezTo>
                    <a:pt x="119" y="334"/>
                    <a:pt x="214" y="417"/>
                    <a:pt x="286" y="501"/>
                  </a:cubicBezTo>
                  <a:cubicBezTo>
                    <a:pt x="333" y="548"/>
                    <a:pt x="357" y="572"/>
                    <a:pt x="393" y="620"/>
                  </a:cubicBezTo>
                  <a:cubicBezTo>
                    <a:pt x="405" y="632"/>
                    <a:pt x="417" y="667"/>
                    <a:pt x="452" y="679"/>
                  </a:cubicBezTo>
                  <a:cubicBezTo>
                    <a:pt x="452" y="679"/>
                    <a:pt x="452" y="691"/>
                    <a:pt x="464" y="691"/>
                  </a:cubicBezTo>
                  <a:cubicBezTo>
                    <a:pt x="476" y="715"/>
                    <a:pt x="476" y="727"/>
                    <a:pt x="488" y="727"/>
                  </a:cubicBezTo>
                  <a:cubicBezTo>
                    <a:pt x="524" y="751"/>
                    <a:pt x="536" y="786"/>
                    <a:pt x="583" y="798"/>
                  </a:cubicBezTo>
                  <a:cubicBezTo>
                    <a:pt x="590" y="802"/>
                    <a:pt x="600" y="803"/>
                    <a:pt x="612" y="803"/>
                  </a:cubicBezTo>
                  <a:cubicBezTo>
                    <a:pt x="640" y="803"/>
                    <a:pt x="677" y="795"/>
                    <a:pt x="702" y="786"/>
                  </a:cubicBezTo>
                  <a:cubicBezTo>
                    <a:pt x="762" y="739"/>
                    <a:pt x="798" y="656"/>
                    <a:pt x="762" y="572"/>
                  </a:cubicBezTo>
                  <a:cubicBezTo>
                    <a:pt x="607" y="382"/>
                    <a:pt x="452" y="203"/>
                    <a:pt x="262" y="36"/>
                  </a:cubicBezTo>
                  <a:cubicBezTo>
                    <a:pt x="238" y="13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893250" y="1476800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155" y="0"/>
                  </a:moveTo>
                  <a:cubicBezTo>
                    <a:pt x="120" y="12"/>
                    <a:pt x="84" y="24"/>
                    <a:pt x="48" y="48"/>
                  </a:cubicBezTo>
                  <a:cubicBezTo>
                    <a:pt x="24" y="84"/>
                    <a:pt x="1" y="108"/>
                    <a:pt x="1" y="155"/>
                  </a:cubicBezTo>
                  <a:cubicBezTo>
                    <a:pt x="1" y="203"/>
                    <a:pt x="24" y="227"/>
                    <a:pt x="48" y="262"/>
                  </a:cubicBezTo>
                  <a:lnTo>
                    <a:pt x="334" y="536"/>
                  </a:lnTo>
                  <a:cubicBezTo>
                    <a:pt x="358" y="572"/>
                    <a:pt x="405" y="584"/>
                    <a:pt x="441" y="584"/>
                  </a:cubicBezTo>
                  <a:cubicBezTo>
                    <a:pt x="465" y="584"/>
                    <a:pt x="513" y="572"/>
                    <a:pt x="536" y="536"/>
                  </a:cubicBezTo>
                  <a:cubicBezTo>
                    <a:pt x="572" y="512"/>
                    <a:pt x="584" y="477"/>
                    <a:pt x="584" y="441"/>
                  </a:cubicBezTo>
                  <a:cubicBezTo>
                    <a:pt x="584" y="393"/>
                    <a:pt x="572" y="370"/>
                    <a:pt x="536" y="334"/>
                  </a:cubicBezTo>
                  <a:lnTo>
                    <a:pt x="263" y="48"/>
                  </a:lnTo>
                  <a:cubicBezTo>
                    <a:pt x="227" y="24"/>
                    <a:pt x="179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874800" y="1482450"/>
              <a:ext cx="14900" cy="16100"/>
            </a:xfrm>
            <a:custGeom>
              <a:rect b="b" l="l" r="r" t="t"/>
              <a:pathLst>
                <a:path extrusionOk="0" h="644" w="596">
                  <a:moveTo>
                    <a:pt x="167" y="1"/>
                  </a:moveTo>
                  <a:cubicBezTo>
                    <a:pt x="131" y="1"/>
                    <a:pt x="84" y="25"/>
                    <a:pt x="60" y="48"/>
                  </a:cubicBezTo>
                  <a:cubicBezTo>
                    <a:pt x="24" y="84"/>
                    <a:pt x="0" y="108"/>
                    <a:pt x="12" y="155"/>
                  </a:cubicBezTo>
                  <a:lnTo>
                    <a:pt x="12" y="203"/>
                  </a:lnTo>
                  <a:cubicBezTo>
                    <a:pt x="12" y="227"/>
                    <a:pt x="24" y="239"/>
                    <a:pt x="60" y="263"/>
                  </a:cubicBezTo>
                  <a:cubicBezTo>
                    <a:pt x="143" y="382"/>
                    <a:pt x="239" y="477"/>
                    <a:pt x="346" y="596"/>
                  </a:cubicBezTo>
                  <a:cubicBezTo>
                    <a:pt x="370" y="632"/>
                    <a:pt x="417" y="644"/>
                    <a:pt x="441" y="644"/>
                  </a:cubicBezTo>
                  <a:cubicBezTo>
                    <a:pt x="477" y="644"/>
                    <a:pt x="524" y="632"/>
                    <a:pt x="548" y="596"/>
                  </a:cubicBezTo>
                  <a:cubicBezTo>
                    <a:pt x="572" y="572"/>
                    <a:pt x="596" y="536"/>
                    <a:pt x="596" y="501"/>
                  </a:cubicBezTo>
                  <a:lnTo>
                    <a:pt x="596" y="453"/>
                  </a:lnTo>
                  <a:cubicBezTo>
                    <a:pt x="596" y="417"/>
                    <a:pt x="584" y="406"/>
                    <a:pt x="548" y="394"/>
                  </a:cubicBezTo>
                  <a:cubicBezTo>
                    <a:pt x="465" y="275"/>
                    <a:pt x="370" y="167"/>
                    <a:pt x="262" y="48"/>
                  </a:cubicBezTo>
                  <a:cubicBezTo>
                    <a:pt x="239" y="25"/>
                    <a:pt x="191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855450" y="1483825"/>
              <a:ext cx="14900" cy="16050"/>
            </a:xfrm>
            <a:custGeom>
              <a:rect b="b" l="l" r="r" t="t"/>
              <a:pathLst>
                <a:path extrusionOk="0" h="642" w="596">
                  <a:moveTo>
                    <a:pt x="156" y="1"/>
                  </a:moveTo>
                  <a:cubicBezTo>
                    <a:pt x="144" y="1"/>
                    <a:pt x="132" y="2"/>
                    <a:pt x="120" y="5"/>
                  </a:cubicBezTo>
                  <a:cubicBezTo>
                    <a:pt x="48" y="41"/>
                    <a:pt x="1" y="112"/>
                    <a:pt x="12" y="184"/>
                  </a:cubicBezTo>
                  <a:cubicBezTo>
                    <a:pt x="84" y="362"/>
                    <a:pt x="191" y="529"/>
                    <a:pt x="346" y="624"/>
                  </a:cubicBezTo>
                  <a:cubicBezTo>
                    <a:pt x="363" y="633"/>
                    <a:pt x="391" y="641"/>
                    <a:pt x="424" y="641"/>
                  </a:cubicBezTo>
                  <a:cubicBezTo>
                    <a:pt x="437" y="641"/>
                    <a:pt x="451" y="640"/>
                    <a:pt x="465" y="636"/>
                  </a:cubicBezTo>
                  <a:cubicBezTo>
                    <a:pt x="489" y="624"/>
                    <a:pt x="536" y="601"/>
                    <a:pt x="548" y="565"/>
                  </a:cubicBezTo>
                  <a:cubicBezTo>
                    <a:pt x="596" y="481"/>
                    <a:pt x="560" y="398"/>
                    <a:pt x="489" y="351"/>
                  </a:cubicBezTo>
                  <a:lnTo>
                    <a:pt x="477" y="351"/>
                  </a:lnTo>
                  <a:cubicBezTo>
                    <a:pt x="441" y="327"/>
                    <a:pt x="417" y="303"/>
                    <a:pt x="405" y="279"/>
                  </a:cubicBezTo>
                  <a:cubicBezTo>
                    <a:pt x="382" y="243"/>
                    <a:pt x="358" y="220"/>
                    <a:pt x="346" y="184"/>
                  </a:cubicBezTo>
                  <a:cubicBezTo>
                    <a:pt x="322" y="160"/>
                    <a:pt x="322" y="148"/>
                    <a:pt x="310" y="112"/>
                  </a:cubicBezTo>
                  <a:cubicBezTo>
                    <a:pt x="298" y="89"/>
                    <a:pt x="263" y="41"/>
                    <a:pt x="239" y="29"/>
                  </a:cubicBezTo>
                  <a:cubicBezTo>
                    <a:pt x="213" y="12"/>
                    <a:pt x="186" y="1"/>
                    <a:pt x="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32225" y="1485425"/>
              <a:ext cx="11650" cy="11650"/>
            </a:xfrm>
            <a:custGeom>
              <a:rect b="b" l="l" r="r" t="t"/>
              <a:pathLst>
                <a:path extrusionOk="0" h="466" w="466">
                  <a:moveTo>
                    <a:pt x="156" y="1"/>
                  </a:moveTo>
                  <a:cubicBezTo>
                    <a:pt x="144" y="1"/>
                    <a:pt x="108" y="1"/>
                    <a:pt x="96" y="25"/>
                  </a:cubicBezTo>
                  <a:cubicBezTo>
                    <a:pt x="72" y="25"/>
                    <a:pt x="60" y="36"/>
                    <a:pt x="49" y="48"/>
                  </a:cubicBezTo>
                  <a:cubicBezTo>
                    <a:pt x="13" y="84"/>
                    <a:pt x="1" y="108"/>
                    <a:pt x="1" y="156"/>
                  </a:cubicBezTo>
                  <a:cubicBezTo>
                    <a:pt x="1" y="203"/>
                    <a:pt x="13" y="227"/>
                    <a:pt x="49" y="251"/>
                  </a:cubicBezTo>
                  <a:lnTo>
                    <a:pt x="215" y="417"/>
                  </a:lnTo>
                  <a:cubicBezTo>
                    <a:pt x="227" y="429"/>
                    <a:pt x="239" y="453"/>
                    <a:pt x="251" y="453"/>
                  </a:cubicBezTo>
                  <a:cubicBezTo>
                    <a:pt x="275" y="465"/>
                    <a:pt x="287" y="465"/>
                    <a:pt x="310" y="465"/>
                  </a:cubicBezTo>
                  <a:cubicBezTo>
                    <a:pt x="334" y="465"/>
                    <a:pt x="358" y="465"/>
                    <a:pt x="370" y="453"/>
                  </a:cubicBezTo>
                  <a:cubicBezTo>
                    <a:pt x="394" y="453"/>
                    <a:pt x="406" y="429"/>
                    <a:pt x="418" y="417"/>
                  </a:cubicBezTo>
                  <a:cubicBezTo>
                    <a:pt x="453" y="394"/>
                    <a:pt x="465" y="358"/>
                    <a:pt x="465" y="322"/>
                  </a:cubicBezTo>
                  <a:cubicBezTo>
                    <a:pt x="465" y="275"/>
                    <a:pt x="453" y="239"/>
                    <a:pt x="418" y="215"/>
                  </a:cubicBezTo>
                  <a:lnTo>
                    <a:pt x="263" y="48"/>
                  </a:lnTo>
                  <a:cubicBezTo>
                    <a:pt x="239" y="36"/>
                    <a:pt x="227" y="25"/>
                    <a:pt x="215" y="25"/>
                  </a:cubicBezTo>
                  <a:cubicBezTo>
                    <a:pt x="203" y="1"/>
                    <a:pt x="179" y="1"/>
                    <a:pt x="1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812300" y="1480075"/>
              <a:ext cx="11025" cy="12825"/>
            </a:xfrm>
            <a:custGeom>
              <a:rect b="b" l="l" r="r" t="t"/>
              <a:pathLst>
                <a:path extrusionOk="0" h="513" w="441">
                  <a:moveTo>
                    <a:pt x="143" y="0"/>
                  </a:moveTo>
                  <a:cubicBezTo>
                    <a:pt x="131" y="0"/>
                    <a:pt x="95" y="0"/>
                    <a:pt x="84" y="12"/>
                  </a:cubicBezTo>
                  <a:cubicBezTo>
                    <a:pt x="60" y="24"/>
                    <a:pt x="24" y="60"/>
                    <a:pt x="12" y="96"/>
                  </a:cubicBezTo>
                  <a:cubicBezTo>
                    <a:pt x="0" y="143"/>
                    <a:pt x="12" y="167"/>
                    <a:pt x="24" y="215"/>
                  </a:cubicBezTo>
                  <a:cubicBezTo>
                    <a:pt x="72" y="298"/>
                    <a:pt x="95" y="370"/>
                    <a:pt x="143" y="441"/>
                  </a:cubicBezTo>
                  <a:cubicBezTo>
                    <a:pt x="155" y="465"/>
                    <a:pt x="203" y="501"/>
                    <a:pt x="238" y="512"/>
                  </a:cubicBezTo>
                  <a:lnTo>
                    <a:pt x="298" y="512"/>
                  </a:lnTo>
                  <a:cubicBezTo>
                    <a:pt x="310" y="512"/>
                    <a:pt x="345" y="512"/>
                    <a:pt x="357" y="501"/>
                  </a:cubicBezTo>
                  <a:cubicBezTo>
                    <a:pt x="381" y="489"/>
                    <a:pt x="417" y="453"/>
                    <a:pt x="429" y="417"/>
                  </a:cubicBezTo>
                  <a:cubicBezTo>
                    <a:pt x="441" y="370"/>
                    <a:pt x="429" y="334"/>
                    <a:pt x="417" y="298"/>
                  </a:cubicBezTo>
                  <a:cubicBezTo>
                    <a:pt x="369" y="215"/>
                    <a:pt x="345" y="143"/>
                    <a:pt x="298" y="72"/>
                  </a:cubicBezTo>
                  <a:cubicBezTo>
                    <a:pt x="262" y="24"/>
                    <a:pt x="238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774200" y="1472625"/>
              <a:ext cx="16100" cy="15800"/>
            </a:xfrm>
            <a:custGeom>
              <a:rect b="b" l="l" r="r" t="t"/>
              <a:pathLst>
                <a:path extrusionOk="0" h="632" w="644">
                  <a:moveTo>
                    <a:pt x="155" y="1"/>
                  </a:moveTo>
                  <a:cubicBezTo>
                    <a:pt x="119" y="1"/>
                    <a:pt x="84" y="13"/>
                    <a:pt x="48" y="37"/>
                  </a:cubicBezTo>
                  <a:cubicBezTo>
                    <a:pt x="24" y="72"/>
                    <a:pt x="0" y="96"/>
                    <a:pt x="0" y="144"/>
                  </a:cubicBezTo>
                  <a:cubicBezTo>
                    <a:pt x="0" y="191"/>
                    <a:pt x="24" y="215"/>
                    <a:pt x="48" y="251"/>
                  </a:cubicBezTo>
                  <a:lnTo>
                    <a:pt x="393" y="596"/>
                  </a:lnTo>
                  <a:cubicBezTo>
                    <a:pt x="417" y="620"/>
                    <a:pt x="453" y="632"/>
                    <a:pt x="500" y="632"/>
                  </a:cubicBezTo>
                  <a:cubicBezTo>
                    <a:pt x="524" y="632"/>
                    <a:pt x="572" y="620"/>
                    <a:pt x="595" y="596"/>
                  </a:cubicBezTo>
                  <a:cubicBezTo>
                    <a:pt x="631" y="560"/>
                    <a:pt x="643" y="537"/>
                    <a:pt x="643" y="489"/>
                  </a:cubicBezTo>
                  <a:cubicBezTo>
                    <a:pt x="643" y="441"/>
                    <a:pt x="631" y="418"/>
                    <a:pt x="595" y="382"/>
                  </a:cubicBezTo>
                  <a:cubicBezTo>
                    <a:pt x="476" y="263"/>
                    <a:pt x="357" y="156"/>
                    <a:pt x="262" y="37"/>
                  </a:cubicBezTo>
                  <a:cubicBezTo>
                    <a:pt x="226" y="13"/>
                    <a:pt x="20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951000" y="1418350"/>
              <a:ext cx="41400" cy="31925"/>
            </a:xfrm>
            <a:custGeom>
              <a:rect b="b" l="l" r="r" t="t"/>
              <a:pathLst>
                <a:path extrusionOk="0" h="1277" w="1656">
                  <a:moveTo>
                    <a:pt x="173" y="0"/>
                  </a:moveTo>
                  <a:cubicBezTo>
                    <a:pt x="120" y="0"/>
                    <a:pt x="61" y="27"/>
                    <a:pt x="36" y="76"/>
                  </a:cubicBezTo>
                  <a:cubicBezTo>
                    <a:pt x="0" y="172"/>
                    <a:pt x="36" y="243"/>
                    <a:pt x="96" y="291"/>
                  </a:cubicBezTo>
                  <a:cubicBezTo>
                    <a:pt x="524" y="612"/>
                    <a:pt x="965" y="945"/>
                    <a:pt x="1405" y="1255"/>
                  </a:cubicBezTo>
                  <a:cubicBezTo>
                    <a:pt x="1424" y="1270"/>
                    <a:pt x="1446" y="1277"/>
                    <a:pt x="1469" y="1277"/>
                  </a:cubicBezTo>
                  <a:cubicBezTo>
                    <a:pt x="1520" y="1277"/>
                    <a:pt x="1575" y="1244"/>
                    <a:pt x="1608" y="1195"/>
                  </a:cubicBezTo>
                  <a:cubicBezTo>
                    <a:pt x="1655" y="1124"/>
                    <a:pt x="1620" y="1053"/>
                    <a:pt x="1548" y="993"/>
                  </a:cubicBezTo>
                  <a:cubicBezTo>
                    <a:pt x="1120" y="660"/>
                    <a:pt x="667" y="338"/>
                    <a:pt x="239" y="17"/>
                  </a:cubicBezTo>
                  <a:cubicBezTo>
                    <a:pt x="220" y="6"/>
                    <a:pt x="197" y="0"/>
                    <a:pt x="1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962300" y="1404225"/>
              <a:ext cx="37250" cy="31150"/>
            </a:xfrm>
            <a:custGeom>
              <a:rect b="b" l="l" r="r" t="t"/>
              <a:pathLst>
                <a:path extrusionOk="0" h="1246" w="1490">
                  <a:moveTo>
                    <a:pt x="184" y="0"/>
                  </a:moveTo>
                  <a:cubicBezTo>
                    <a:pt x="130" y="0"/>
                    <a:pt x="69" y="33"/>
                    <a:pt x="37" y="82"/>
                  </a:cubicBezTo>
                  <a:cubicBezTo>
                    <a:pt x="1" y="153"/>
                    <a:pt x="25" y="236"/>
                    <a:pt x="96" y="296"/>
                  </a:cubicBezTo>
                  <a:cubicBezTo>
                    <a:pt x="489" y="594"/>
                    <a:pt x="858" y="891"/>
                    <a:pt x="1215" y="1201"/>
                  </a:cubicBezTo>
                  <a:cubicBezTo>
                    <a:pt x="1245" y="1231"/>
                    <a:pt x="1284" y="1246"/>
                    <a:pt x="1323" y="1246"/>
                  </a:cubicBezTo>
                  <a:cubicBezTo>
                    <a:pt x="1361" y="1246"/>
                    <a:pt x="1400" y="1231"/>
                    <a:pt x="1430" y="1201"/>
                  </a:cubicBezTo>
                  <a:cubicBezTo>
                    <a:pt x="1489" y="1141"/>
                    <a:pt x="1489" y="1034"/>
                    <a:pt x="1430" y="987"/>
                  </a:cubicBezTo>
                  <a:cubicBezTo>
                    <a:pt x="1049" y="641"/>
                    <a:pt x="656" y="332"/>
                    <a:pt x="251" y="22"/>
                  </a:cubicBezTo>
                  <a:cubicBezTo>
                    <a:pt x="232" y="7"/>
                    <a:pt x="209" y="0"/>
                    <a:pt x="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977800" y="1393150"/>
              <a:ext cx="25025" cy="20575"/>
            </a:xfrm>
            <a:custGeom>
              <a:rect b="b" l="l" r="r" t="t"/>
              <a:pathLst>
                <a:path extrusionOk="0" h="823" w="1001">
                  <a:moveTo>
                    <a:pt x="167" y="1"/>
                  </a:moveTo>
                  <a:cubicBezTo>
                    <a:pt x="131" y="1"/>
                    <a:pt x="83" y="13"/>
                    <a:pt x="60" y="48"/>
                  </a:cubicBezTo>
                  <a:cubicBezTo>
                    <a:pt x="12" y="96"/>
                    <a:pt x="0" y="191"/>
                    <a:pt x="60" y="263"/>
                  </a:cubicBezTo>
                  <a:cubicBezTo>
                    <a:pt x="286" y="429"/>
                    <a:pt x="512" y="620"/>
                    <a:pt x="726" y="775"/>
                  </a:cubicBezTo>
                  <a:cubicBezTo>
                    <a:pt x="762" y="810"/>
                    <a:pt x="786" y="822"/>
                    <a:pt x="833" y="822"/>
                  </a:cubicBezTo>
                  <a:cubicBezTo>
                    <a:pt x="857" y="822"/>
                    <a:pt x="905" y="810"/>
                    <a:pt x="941" y="775"/>
                  </a:cubicBezTo>
                  <a:cubicBezTo>
                    <a:pt x="976" y="715"/>
                    <a:pt x="1000" y="620"/>
                    <a:pt x="941" y="572"/>
                  </a:cubicBezTo>
                  <a:cubicBezTo>
                    <a:pt x="714" y="394"/>
                    <a:pt x="488" y="215"/>
                    <a:pt x="262" y="48"/>
                  </a:cubicBezTo>
                  <a:cubicBezTo>
                    <a:pt x="238" y="25"/>
                    <a:pt x="202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990600" y="1379650"/>
              <a:ext cx="17275" cy="14850"/>
            </a:xfrm>
            <a:custGeom>
              <a:rect b="b" l="l" r="r" t="t"/>
              <a:pathLst>
                <a:path extrusionOk="0" h="594" w="691">
                  <a:moveTo>
                    <a:pt x="143" y="0"/>
                  </a:moveTo>
                  <a:cubicBezTo>
                    <a:pt x="130" y="0"/>
                    <a:pt x="118" y="2"/>
                    <a:pt x="107" y="5"/>
                  </a:cubicBezTo>
                  <a:cubicBezTo>
                    <a:pt x="83" y="17"/>
                    <a:pt x="36" y="41"/>
                    <a:pt x="24" y="76"/>
                  </a:cubicBezTo>
                  <a:cubicBezTo>
                    <a:pt x="12" y="112"/>
                    <a:pt x="0" y="160"/>
                    <a:pt x="12" y="207"/>
                  </a:cubicBezTo>
                  <a:cubicBezTo>
                    <a:pt x="12" y="219"/>
                    <a:pt x="24" y="231"/>
                    <a:pt x="24" y="231"/>
                  </a:cubicBezTo>
                  <a:cubicBezTo>
                    <a:pt x="36" y="255"/>
                    <a:pt x="48" y="279"/>
                    <a:pt x="83" y="291"/>
                  </a:cubicBezTo>
                  <a:cubicBezTo>
                    <a:pt x="202" y="374"/>
                    <a:pt x="333" y="481"/>
                    <a:pt x="452" y="577"/>
                  </a:cubicBezTo>
                  <a:cubicBezTo>
                    <a:pt x="478" y="585"/>
                    <a:pt x="515" y="593"/>
                    <a:pt x="543" y="593"/>
                  </a:cubicBezTo>
                  <a:cubicBezTo>
                    <a:pt x="554" y="593"/>
                    <a:pt x="565" y="592"/>
                    <a:pt x="572" y="588"/>
                  </a:cubicBezTo>
                  <a:cubicBezTo>
                    <a:pt x="607" y="577"/>
                    <a:pt x="655" y="565"/>
                    <a:pt x="667" y="517"/>
                  </a:cubicBezTo>
                  <a:cubicBezTo>
                    <a:pt x="679" y="481"/>
                    <a:pt x="691" y="434"/>
                    <a:pt x="679" y="398"/>
                  </a:cubicBezTo>
                  <a:cubicBezTo>
                    <a:pt x="667" y="398"/>
                    <a:pt x="667" y="386"/>
                    <a:pt x="667" y="362"/>
                  </a:cubicBezTo>
                  <a:cubicBezTo>
                    <a:pt x="655" y="338"/>
                    <a:pt x="631" y="315"/>
                    <a:pt x="607" y="303"/>
                  </a:cubicBezTo>
                  <a:cubicBezTo>
                    <a:pt x="488" y="219"/>
                    <a:pt x="357" y="112"/>
                    <a:pt x="238" y="17"/>
                  </a:cubicBezTo>
                  <a:cubicBezTo>
                    <a:pt x="213" y="9"/>
                    <a:pt x="176" y="0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989400" y="1358025"/>
              <a:ext cx="20850" cy="16825"/>
            </a:xfrm>
            <a:custGeom>
              <a:rect b="b" l="l" r="r" t="t"/>
              <a:pathLst>
                <a:path extrusionOk="0" h="673" w="834">
                  <a:moveTo>
                    <a:pt x="119" y="1"/>
                  </a:moveTo>
                  <a:cubicBezTo>
                    <a:pt x="84" y="13"/>
                    <a:pt x="48" y="25"/>
                    <a:pt x="24" y="72"/>
                  </a:cubicBezTo>
                  <a:cubicBezTo>
                    <a:pt x="12" y="96"/>
                    <a:pt x="0" y="144"/>
                    <a:pt x="12" y="191"/>
                  </a:cubicBezTo>
                  <a:cubicBezTo>
                    <a:pt x="24" y="239"/>
                    <a:pt x="48" y="251"/>
                    <a:pt x="84" y="275"/>
                  </a:cubicBezTo>
                  <a:cubicBezTo>
                    <a:pt x="250" y="394"/>
                    <a:pt x="417" y="537"/>
                    <a:pt x="596" y="656"/>
                  </a:cubicBezTo>
                  <a:cubicBezTo>
                    <a:pt x="613" y="664"/>
                    <a:pt x="641" y="673"/>
                    <a:pt x="674" y="673"/>
                  </a:cubicBezTo>
                  <a:cubicBezTo>
                    <a:pt x="687" y="673"/>
                    <a:pt x="701" y="671"/>
                    <a:pt x="715" y="668"/>
                  </a:cubicBezTo>
                  <a:cubicBezTo>
                    <a:pt x="739" y="656"/>
                    <a:pt x="786" y="632"/>
                    <a:pt x="798" y="596"/>
                  </a:cubicBezTo>
                  <a:cubicBezTo>
                    <a:pt x="822" y="560"/>
                    <a:pt x="834" y="513"/>
                    <a:pt x="822" y="477"/>
                  </a:cubicBezTo>
                  <a:cubicBezTo>
                    <a:pt x="798" y="430"/>
                    <a:pt x="786" y="406"/>
                    <a:pt x="739" y="382"/>
                  </a:cubicBezTo>
                  <a:cubicBezTo>
                    <a:pt x="584" y="263"/>
                    <a:pt x="417" y="132"/>
                    <a:pt x="239" y="13"/>
                  </a:cubicBezTo>
                  <a:cubicBezTo>
                    <a:pt x="203" y="1"/>
                    <a:pt x="167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984050" y="1337050"/>
              <a:ext cx="22925" cy="16175"/>
            </a:xfrm>
            <a:custGeom>
              <a:rect b="b" l="l" r="r" t="t"/>
              <a:pathLst>
                <a:path extrusionOk="0" h="647" w="917">
                  <a:moveTo>
                    <a:pt x="140" y="0"/>
                  </a:moveTo>
                  <a:cubicBezTo>
                    <a:pt x="80" y="0"/>
                    <a:pt x="20" y="43"/>
                    <a:pt x="0" y="102"/>
                  </a:cubicBezTo>
                  <a:cubicBezTo>
                    <a:pt x="0" y="197"/>
                    <a:pt x="48" y="280"/>
                    <a:pt x="119" y="304"/>
                  </a:cubicBezTo>
                  <a:cubicBezTo>
                    <a:pt x="179" y="316"/>
                    <a:pt x="226" y="328"/>
                    <a:pt x="286" y="340"/>
                  </a:cubicBezTo>
                  <a:lnTo>
                    <a:pt x="298" y="340"/>
                  </a:lnTo>
                  <a:cubicBezTo>
                    <a:pt x="322" y="340"/>
                    <a:pt x="333" y="364"/>
                    <a:pt x="333" y="364"/>
                  </a:cubicBezTo>
                  <a:cubicBezTo>
                    <a:pt x="357" y="376"/>
                    <a:pt x="393" y="387"/>
                    <a:pt x="405" y="399"/>
                  </a:cubicBezTo>
                  <a:lnTo>
                    <a:pt x="536" y="495"/>
                  </a:lnTo>
                  <a:cubicBezTo>
                    <a:pt x="536" y="495"/>
                    <a:pt x="560" y="495"/>
                    <a:pt x="560" y="507"/>
                  </a:cubicBezTo>
                  <a:cubicBezTo>
                    <a:pt x="572" y="518"/>
                    <a:pt x="583" y="518"/>
                    <a:pt x="583" y="542"/>
                  </a:cubicBezTo>
                  <a:cubicBezTo>
                    <a:pt x="607" y="554"/>
                    <a:pt x="631" y="578"/>
                    <a:pt x="643" y="602"/>
                  </a:cubicBezTo>
                  <a:cubicBezTo>
                    <a:pt x="673" y="632"/>
                    <a:pt x="711" y="646"/>
                    <a:pt x="750" y="646"/>
                  </a:cubicBezTo>
                  <a:cubicBezTo>
                    <a:pt x="789" y="646"/>
                    <a:pt x="828" y="632"/>
                    <a:pt x="857" y="602"/>
                  </a:cubicBezTo>
                  <a:cubicBezTo>
                    <a:pt x="917" y="542"/>
                    <a:pt x="917" y="447"/>
                    <a:pt x="857" y="387"/>
                  </a:cubicBezTo>
                  <a:cubicBezTo>
                    <a:pt x="679" y="197"/>
                    <a:pt x="429" y="66"/>
                    <a:pt x="179" y="6"/>
                  </a:cubicBezTo>
                  <a:cubicBezTo>
                    <a:pt x="166" y="2"/>
                    <a:pt x="153" y="0"/>
                    <a:pt x="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957250" y="1311925"/>
              <a:ext cx="25325" cy="16375"/>
            </a:xfrm>
            <a:custGeom>
              <a:rect b="b" l="l" r="r" t="t"/>
              <a:pathLst>
                <a:path extrusionOk="0" h="655" w="1013">
                  <a:moveTo>
                    <a:pt x="147" y="1"/>
                  </a:moveTo>
                  <a:cubicBezTo>
                    <a:pt x="88" y="1"/>
                    <a:pt x="31" y="52"/>
                    <a:pt x="12" y="118"/>
                  </a:cubicBezTo>
                  <a:cubicBezTo>
                    <a:pt x="1" y="214"/>
                    <a:pt x="48" y="297"/>
                    <a:pt x="120" y="321"/>
                  </a:cubicBezTo>
                  <a:cubicBezTo>
                    <a:pt x="179" y="333"/>
                    <a:pt x="239" y="369"/>
                    <a:pt x="298" y="380"/>
                  </a:cubicBezTo>
                  <a:lnTo>
                    <a:pt x="310" y="380"/>
                  </a:lnTo>
                  <a:cubicBezTo>
                    <a:pt x="334" y="380"/>
                    <a:pt x="346" y="392"/>
                    <a:pt x="358" y="392"/>
                  </a:cubicBezTo>
                  <a:cubicBezTo>
                    <a:pt x="393" y="416"/>
                    <a:pt x="417" y="428"/>
                    <a:pt x="441" y="440"/>
                  </a:cubicBezTo>
                  <a:cubicBezTo>
                    <a:pt x="560" y="499"/>
                    <a:pt x="655" y="559"/>
                    <a:pt x="763" y="630"/>
                  </a:cubicBezTo>
                  <a:cubicBezTo>
                    <a:pt x="783" y="647"/>
                    <a:pt x="809" y="655"/>
                    <a:pt x="836" y="655"/>
                  </a:cubicBezTo>
                  <a:cubicBezTo>
                    <a:pt x="889" y="655"/>
                    <a:pt x="946" y="626"/>
                    <a:pt x="977" y="571"/>
                  </a:cubicBezTo>
                  <a:cubicBezTo>
                    <a:pt x="1013" y="499"/>
                    <a:pt x="989" y="428"/>
                    <a:pt x="905" y="369"/>
                  </a:cubicBezTo>
                  <a:cubicBezTo>
                    <a:pt x="691" y="202"/>
                    <a:pt x="453" y="83"/>
                    <a:pt x="191" y="11"/>
                  </a:cubicBezTo>
                  <a:cubicBezTo>
                    <a:pt x="177" y="4"/>
                    <a:pt x="162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922125" y="1305075"/>
              <a:ext cx="26825" cy="17075"/>
            </a:xfrm>
            <a:custGeom>
              <a:rect b="b" l="l" r="r" t="t"/>
              <a:pathLst>
                <a:path extrusionOk="0" h="683" w="1073">
                  <a:moveTo>
                    <a:pt x="164" y="0"/>
                  </a:moveTo>
                  <a:cubicBezTo>
                    <a:pt x="108" y="0"/>
                    <a:pt x="58" y="21"/>
                    <a:pt x="24" y="71"/>
                  </a:cubicBezTo>
                  <a:cubicBezTo>
                    <a:pt x="1" y="154"/>
                    <a:pt x="12" y="238"/>
                    <a:pt x="84" y="285"/>
                  </a:cubicBezTo>
                  <a:cubicBezTo>
                    <a:pt x="334" y="416"/>
                    <a:pt x="572" y="535"/>
                    <a:pt x="834" y="666"/>
                  </a:cubicBezTo>
                  <a:cubicBezTo>
                    <a:pt x="856" y="677"/>
                    <a:pt x="879" y="683"/>
                    <a:pt x="902" y="683"/>
                  </a:cubicBezTo>
                  <a:cubicBezTo>
                    <a:pt x="954" y="683"/>
                    <a:pt x="1004" y="656"/>
                    <a:pt x="1036" y="607"/>
                  </a:cubicBezTo>
                  <a:cubicBezTo>
                    <a:pt x="1072" y="535"/>
                    <a:pt x="1048" y="440"/>
                    <a:pt x="977" y="404"/>
                  </a:cubicBezTo>
                  <a:cubicBezTo>
                    <a:pt x="727" y="262"/>
                    <a:pt x="489" y="142"/>
                    <a:pt x="239" y="11"/>
                  </a:cubicBezTo>
                  <a:cubicBezTo>
                    <a:pt x="213" y="4"/>
                    <a:pt x="188" y="0"/>
                    <a:pt x="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822775" y="1254300"/>
              <a:ext cx="32625" cy="27400"/>
            </a:xfrm>
            <a:custGeom>
              <a:rect b="b" l="l" r="r" t="t"/>
              <a:pathLst>
                <a:path extrusionOk="0" h="1096" w="1305">
                  <a:moveTo>
                    <a:pt x="107" y="1"/>
                  </a:moveTo>
                  <a:cubicBezTo>
                    <a:pt x="49" y="1"/>
                    <a:pt x="1" y="78"/>
                    <a:pt x="57" y="126"/>
                  </a:cubicBezTo>
                  <a:cubicBezTo>
                    <a:pt x="415" y="435"/>
                    <a:pt x="772" y="757"/>
                    <a:pt x="1141" y="1078"/>
                  </a:cubicBezTo>
                  <a:cubicBezTo>
                    <a:pt x="1156" y="1090"/>
                    <a:pt x="1172" y="1096"/>
                    <a:pt x="1188" y="1096"/>
                  </a:cubicBezTo>
                  <a:cubicBezTo>
                    <a:pt x="1249" y="1096"/>
                    <a:pt x="1305" y="1018"/>
                    <a:pt x="1248" y="971"/>
                  </a:cubicBezTo>
                  <a:cubicBezTo>
                    <a:pt x="891" y="661"/>
                    <a:pt x="522" y="340"/>
                    <a:pt x="153" y="18"/>
                  </a:cubicBezTo>
                  <a:cubicBezTo>
                    <a:pt x="138" y="6"/>
                    <a:pt x="122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843250" y="1257650"/>
              <a:ext cx="11925" cy="11825"/>
            </a:xfrm>
            <a:custGeom>
              <a:rect b="b" l="l" r="r" t="t"/>
              <a:pathLst>
                <a:path extrusionOk="0" h="473" w="477">
                  <a:moveTo>
                    <a:pt x="73" y="1"/>
                  </a:moveTo>
                  <a:cubicBezTo>
                    <a:pt x="54" y="1"/>
                    <a:pt x="36" y="9"/>
                    <a:pt x="24" y="27"/>
                  </a:cubicBezTo>
                  <a:cubicBezTo>
                    <a:pt x="0" y="51"/>
                    <a:pt x="0" y="99"/>
                    <a:pt x="24" y="123"/>
                  </a:cubicBezTo>
                  <a:cubicBezTo>
                    <a:pt x="84" y="158"/>
                    <a:pt x="131" y="206"/>
                    <a:pt x="191" y="265"/>
                  </a:cubicBezTo>
                  <a:cubicBezTo>
                    <a:pt x="215" y="289"/>
                    <a:pt x="239" y="325"/>
                    <a:pt x="262" y="349"/>
                  </a:cubicBezTo>
                  <a:cubicBezTo>
                    <a:pt x="274" y="361"/>
                    <a:pt x="298" y="384"/>
                    <a:pt x="298" y="396"/>
                  </a:cubicBezTo>
                  <a:cubicBezTo>
                    <a:pt x="298" y="396"/>
                    <a:pt x="298" y="408"/>
                    <a:pt x="310" y="408"/>
                  </a:cubicBezTo>
                  <a:cubicBezTo>
                    <a:pt x="310" y="420"/>
                    <a:pt x="322" y="420"/>
                    <a:pt x="322" y="444"/>
                  </a:cubicBezTo>
                  <a:cubicBezTo>
                    <a:pt x="339" y="461"/>
                    <a:pt x="363" y="473"/>
                    <a:pt x="393" y="473"/>
                  </a:cubicBezTo>
                  <a:cubicBezTo>
                    <a:pt x="404" y="473"/>
                    <a:pt x="416" y="471"/>
                    <a:pt x="429" y="468"/>
                  </a:cubicBezTo>
                  <a:cubicBezTo>
                    <a:pt x="453" y="456"/>
                    <a:pt x="477" y="396"/>
                    <a:pt x="453" y="361"/>
                  </a:cubicBezTo>
                  <a:cubicBezTo>
                    <a:pt x="370" y="230"/>
                    <a:pt x="250" y="111"/>
                    <a:pt x="131" y="27"/>
                  </a:cubicBezTo>
                  <a:cubicBezTo>
                    <a:pt x="114" y="9"/>
                    <a:pt x="93" y="1"/>
                    <a:pt x="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810800" y="1269625"/>
              <a:ext cx="11050" cy="8675"/>
            </a:xfrm>
            <a:custGeom>
              <a:rect b="b" l="l" r="r" t="t"/>
              <a:pathLst>
                <a:path extrusionOk="0" h="347" w="442">
                  <a:moveTo>
                    <a:pt x="84" y="1"/>
                  </a:moveTo>
                  <a:cubicBezTo>
                    <a:pt x="72" y="1"/>
                    <a:pt x="36" y="25"/>
                    <a:pt x="24" y="25"/>
                  </a:cubicBezTo>
                  <a:cubicBezTo>
                    <a:pt x="1" y="48"/>
                    <a:pt x="1" y="96"/>
                    <a:pt x="24" y="120"/>
                  </a:cubicBezTo>
                  <a:cubicBezTo>
                    <a:pt x="120" y="203"/>
                    <a:pt x="203" y="263"/>
                    <a:pt x="298" y="334"/>
                  </a:cubicBezTo>
                  <a:cubicBezTo>
                    <a:pt x="310" y="346"/>
                    <a:pt x="322" y="346"/>
                    <a:pt x="358" y="346"/>
                  </a:cubicBezTo>
                  <a:cubicBezTo>
                    <a:pt x="370" y="346"/>
                    <a:pt x="405" y="334"/>
                    <a:pt x="417" y="334"/>
                  </a:cubicBezTo>
                  <a:cubicBezTo>
                    <a:pt x="441" y="298"/>
                    <a:pt x="441" y="263"/>
                    <a:pt x="417" y="227"/>
                  </a:cubicBezTo>
                  <a:cubicBezTo>
                    <a:pt x="322" y="156"/>
                    <a:pt x="239" y="84"/>
                    <a:pt x="144" y="25"/>
                  </a:cubicBezTo>
                  <a:cubicBezTo>
                    <a:pt x="132" y="1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798000" y="1291050"/>
              <a:ext cx="4800" cy="5400"/>
            </a:xfrm>
            <a:custGeom>
              <a:rect b="b" l="l" r="r" t="t"/>
              <a:pathLst>
                <a:path extrusionOk="0" h="216" w="192">
                  <a:moveTo>
                    <a:pt x="60" y="1"/>
                  </a:moveTo>
                  <a:cubicBezTo>
                    <a:pt x="48" y="1"/>
                    <a:pt x="36" y="13"/>
                    <a:pt x="36" y="13"/>
                  </a:cubicBezTo>
                  <a:cubicBezTo>
                    <a:pt x="24" y="25"/>
                    <a:pt x="1" y="37"/>
                    <a:pt x="1" y="61"/>
                  </a:cubicBezTo>
                  <a:lnTo>
                    <a:pt x="1" y="72"/>
                  </a:lnTo>
                  <a:cubicBezTo>
                    <a:pt x="1" y="84"/>
                    <a:pt x="1" y="96"/>
                    <a:pt x="24" y="108"/>
                  </a:cubicBezTo>
                  <a:cubicBezTo>
                    <a:pt x="36" y="144"/>
                    <a:pt x="48" y="156"/>
                    <a:pt x="60" y="191"/>
                  </a:cubicBezTo>
                  <a:cubicBezTo>
                    <a:pt x="60" y="203"/>
                    <a:pt x="84" y="203"/>
                    <a:pt x="84" y="203"/>
                  </a:cubicBezTo>
                  <a:cubicBezTo>
                    <a:pt x="84" y="203"/>
                    <a:pt x="96" y="215"/>
                    <a:pt x="108" y="215"/>
                  </a:cubicBezTo>
                  <a:lnTo>
                    <a:pt x="132" y="215"/>
                  </a:lnTo>
                  <a:cubicBezTo>
                    <a:pt x="155" y="215"/>
                    <a:pt x="155" y="215"/>
                    <a:pt x="167" y="203"/>
                  </a:cubicBezTo>
                  <a:cubicBezTo>
                    <a:pt x="179" y="191"/>
                    <a:pt x="191" y="168"/>
                    <a:pt x="191" y="156"/>
                  </a:cubicBezTo>
                  <a:lnTo>
                    <a:pt x="191" y="144"/>
                  </a:lnTo>
                  <a:cubicBezTo>
                    <a:pt x="191" y="132"/>
                    <a:pt x="191" y="108"/>
                    <a:pt x="179" y="96"/>
                  </a:cubicBezTo>
                  <a:cubicBezTo>
                    <a:pt x="167" y="72"/>
                    <a:pt x="155" y="61"/>
                    <a:pt x="132" y="25"/>
                  </a:cubicBezTo>
                  <a:cubicBezTo>
                    <a:pt x="132" y="13"/>
                    <a:pt x="120" y="13"/>
                    <a:pt x="120" y="13"/>
                  </a:cubicBezTo>
                  <a:cubicBezTo>
                    <a:pt x="120" y="13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797400" y="1308025"/>
              <a:ext cx="4800" cy="3900"/>
            </a:xfrm>
            <a:custGeom>
              <a:rect b="b" l="l" r="r" t="t"/>
              <a:pathLst>
                <a:path extrusionOk="0" h="156" w="192">
                  <a:moveTo>
                    <a:pt x="84" y="1"/>
                  </a:moveTo>
                  <a:cubicBezTo>
                    <a:pt x="1" y="1"/>
                    <a:pt x="1" y="155"/>
                    <a:pt x="84" y="155"/>
                  </a:cubicBezTo>
                  <a:cubicBezTo>
                    <a:pt x="191" y="155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835200" y="1338275"/>
              <a:ext cx="12525" cy="11150"/>
            </a:xfrm>
            <a:custGeom>
              <a:rect b="b" l="l" r="r" t="t"/>
              <a:pathLst>
                <a:path extrusionOk="0" h="446" w="501">
                  <a:moveTo>
                    <a:pt x="97" y="1"/>
                  </a:moveTo>
                  <a:cubicBezTo>
                    <a:pt x="69" y="1"/>
                    <a:pt x="34" y="14"/>
                    <a:pt x="25" y="41"/>
                  </a:cubicBezTo>
                  <a:cubicBezTo>
                    <a:pt x="1" y="88"/>
                    <a:pt x="1" y="112"/>
                    <a:pt x="49" y="148"/>
                  </a:cubicBezTo>
                  <a:cubicBezTo>
                    <a:pt x="60" y="160"/>
                    <a:pt x="84" y="160"/>
                    <a:pt x="96" y="172"/>
                  </a:cubicBezTo>
                  <a:lnTo>
                    <a:pt x="108" y="184"/>
                  </a:lnTo>
                  <a:lnTo>
                    <a:pt x="120" y="184"/>
                  </a:lnTo>
                  <a:cubicBezTo>
                    <a:pt x="156" y="207"/>
                    <a:pt x="180" y="231"/>
                    <a:pt x="203" y="267"/>
                  </a:cubicBezTo>
                  <a:cubicBezTo>
                    <a:pt x="239" y="303"/>
                    <a:pt x="299" y="362"/>
                    <a:pt x="346" y="422"/>
                  </a:cubicBezTo>
                  <a:cubicBezTo>
                    <a:pt x="358" y="446"/>
                    <a:pt x="382" y="446"/>
                    <a:pt x="406" y="446"/>
                  </a:cubicBezTo>
                  <a:cubicBezTo>
                    <a:pt x="418" y="446"/>
                    <a:pt x="453" y="422"/>
                    <a:pt x="465" y="422"/>
                  </a:cubicBezTo>
                  <a:cubicBezTo>
                    <a:pt x="477" y="410"/>
                    <a:pt x="501" y="398"/>
                    <a:pt x="477" y="362"/>
                  </a:cubicBezTo>
                  <a:cubicBezTo>
                    <a:pt x="477" y="350"/>
                    <a:pt x="465" y="338"/>
                    <a:pt x="465" y="303"/>
                  </a:cubicBezTo>
                  <a:cubicBezTo>
                    <a:pt x="358" y="207"/>
                    <a:pt x="251" y="100"/>
                    <a:pt x="120" y="5"/>
                  </a:cubicBezTo>
                  <a:cubicBezTo>
                    <a:pt x="114" y="2"/>
                    <a:pt x="106" y="1"/>
                    <a:pt x="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859625" y="1329150"/>
              <a:ext cx="5075" cy="4500"/>
            </a:xfrm>
            <a:custGeom>
              <a:rect b="b" l="l" r="r" t="t"/>
              <a:pathLst>
                <a:path extrusionOk="0" h="180" w="203">
                  <a:moveTo>
                    <a:pt x="48" y="1"/>
                  </a:moveTo>
                  <a:cubicBezTo>
                    <a:pt x="36" y="1"/>
                    <a:pt x="36" y="25"/>
                    <a:pt x="24" y="25"/>
                  </a:cubicBezTo>
                  <a:lnTo>
                    <a:pt x="12" y="37"/>
                  </a:lnTo>
                  <a:cubicBezTo>
                    <a:pt x="12" y="49"/>
                    <a:pt x="0" y="61"/>
                    <a:pt x="0" y="84"/>
                  </a:cubicBezTo>
                  <a:lnTo>
                    <a:pt x="0" y="96"/>
                  </a:lnTo>
                  <a:cubicBezTo>
                    <a:pt x="0" y="96"/>
                    <a:pt x="0" y="108"/>
                    <a:pt x="12" y="120"/>
                  </a:cubicBezTo>
                  <a:lnTo>
                    <a:pt x="60" y="168"/>
                  </a:lnTo>
                  <a:cubicBezTo>
                    <a:pt x="60" y="168"/>
                    <a:pt x="72" y="180"/>
                    <a:pt x="84" y="180"/>
                  </a:cubicBezTo>
                  <a:lnTo>
                    <a:pt x="143" y="180"/>
                  </a:lnTo>
                  <a:cubicBezTo>
                    <a:pt x="155" y="180"/>
                    <a:pt x="155" y="168"/>
                    <a:pt x="167" y="168"/>
                  </a:cubicBezTo>
                  <a:lnTo>
                    <a:pt x="191" y="156"/>
                  </a:lnTo>
                  <a:cubicBezTo>
                    <a:pt x="191" y="144"/>
                    <a:pt x="203" y="120"/>
                    <a:pt x="203" y="108"/>
                  </a:cubicBezTo>
                  <a:lnTo>
                    <a:pt x="203" y="96"/>
                  </a:lnTo>
                  <a:cubicBezTo>
                    <a:pt x="203" y="84"/>
                    <a:pt x="191" y="61"/>
                    <a:pt x="191" y="61"/>
                  </a:cubicBezTo>
                  <a:lnTo>
                    <a:pt x="143" y="25"/>
                  </a:lnTo>
                  <a:cubicBezTo>
                    <a:pt x="143" y="25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889375" y="1351400"/>
              <a:ext cx="8675" cy="8600"/>
            </a:xfrm>
            <a:custGeom>
              <a:rect b="b" l="l" r="r" t="t"/>
              <a:pathLst>
                <a:path extrusionOk="0" h="344" w="347">
                  <a:moveTo>
                    <a:pt x="74" y="1"/>
                  </a:moveTo>
                  <a:cubicBezTo>
                    <a:pt x="54" y="1"/>
                    <a:pt x="37" y="10"/>
                    <a:pt x="25" y="28"/>
                  </a:cubicBezTo>
                  <a:cubicBezTo>
                    <a:pt x="1" y="52"/>
                    <a:pt x="1" y="99"/>
                    <a:pt x="25" y="123"/>
                  </a:cubicBezTo>
                  <a:lnTo>
                    <a:pt x="215" y="325"/>
                  </a:lnTo>
                  <a:cubicBezTo>
                    <a:pt x="233" y="337"/>
                    <a:pt x="254" y="343"/>
                    <a:pt x="273" y="343"/>
                  </a:cubicBezTo>
                  <a:cubicBezTo>
                    <a:pt x="293" y="343"/>
                    <a:pt x="310" y="337"/>
                    <a:pt x="322" y="325"/>
                  </a:cubicBezTo>
                  <a:cubicBezTo>
                    <a:pt x="346" y="290"/>
                    <a:pt x="346" y="242"/>
                    <a:pt x="322" y="218"/>
                  </a:cubicBezTo>
                  <a:cubicBezTo>
                    <a:pt x="263" y="159"/>
                    <a:pt x="203" y="87"/>
                    <a:pt x="132" y="28"/>
                  </a:cubicBezTo>
                  <a:cubicBezTo>
                    <a:pt x="114" y="10"/>
                    <a:pt x="93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800375" y="1374700"/>
              <a:ext cx="11350" cy="12050"/>
            </a:xfrm>
            <a:custGeom>
              <a:rect b="b" l="l" r="r" t="t"/>
              <a:pathLst>
                <a:path extrusionOk="0" h="482" w="454">
                  <a:moveTo>
                    <a:pt x="72" y="1"/>
                  </a:moveTo>
                  <a:cubicBezTo>
                    <a:pt x="60" y="1"/>
                    <a:pt x="25" y="13"/>
                    <a:pt x="13" y="13"/>
                  </a:cubicBezTo>
                  <a:cubicBezTo>
                    <a:pt x="13" y="24"/>
                    <a:pt x="1" y="84"/>
                    <a:pt x="25" y="120"/>
                  </a:cubicBezTo>
                  <a:cubicBezTo>
                    <a:pt x="84" y="167"/>
                    <a:pt x="144" y="215"/>
                    <a:pt x="191" y="263"/>
                  </a:cubicBezTo>
                  <a:cubicBezTo>
                    <a:pt x="203" y="274"/>
                    <a:pt x="227" y="298"/>
                    <a:pt x="227" y="310"/>
                  </a:cubicBezTo>
                  <a:cubicBezTo>
                    <a:pt x="227" y="310"/>
                    <a:pt x="227" y="322"/>
                    <a:pt x="239" y="322"/>
                  </a:cubicBezTo>
                  <a:lnTo>
                    <a:pt x="251" y="334"/>
                  </a:lnTo>
                  <a:cubicBezTo>
                    <a:pt x="275" y="370"/>
                    <a:pt x="299" y="405"/>
                    <a:pt x="310" y="441"/>
                  </a:cubicBezTo>
                  <a:cubicBezTo>
                    <a:pt x="319" y="468"/>
                    <a:pt x="355" y="481"/>
                    <a:pt x="387" y="481"/>
                  </a:cubicBezTo>
                  <a:cubicBezTo>
                    <a:pt x="398" y="481"/>
                    <a:pt x="409" y="480"/>
                    <a:pt x="418" y="477"/>
                  </a:cubicBezTo>
                  <a:cubicBezTo>
                    <a:pt x="441" y="453"/>
                    <a:pt x="453" y="417"/>
                    <a:pt x="441" y="370"/>
                  </a:cubicBezTo>
                  <a:cubicBezTo>
                    <a:pt x="370" y="239"/>
                    <a:pt x="251" y="120"/>
                    <a:pt x="132" y="13"/>
                  </a:cubicBezTo>
                  <a:cubicBezTo>
                    <a:pt x="120" y="1"/>
                    <a:pt x="96" y="1"/>
                    <a:pt x="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830150" y="1393150"/>
              <a:ext cx="5675" cy="6875"/>
            </a:xfrm>
            <a:custGeom>
              <a:rect b="b" l="l" r="r" t="t"/>
              <a:pathLst>
                <a:path extrusionOk="0" h="275" w="227">
                  <a:moveTo>
                    <a:pt x="60" y="1"/>
                  </a:moveTo>
                  <a:cubicBezTo>
                    <a:pt x="48" y="1"/>
                    <a:pt x="48" y="1"/>
                    <a:pt x="24" y="25"/>
                  </a:cubicBezTo>
                  <a:cubicBezTo>
                    <a:pt x="12" y="37"/>
                    <a:pt x="1" y="48"/>
                    <a:pt x="1" y="60"/>
                  </a:cubicBezTo>
                  <a:cubicBezTo>
                    <a:pt x="1" y="84"/>
                    <a:pt x="1" y="108"/>
                    <a:pt x="12" y="120"/>
                  </a:cubicBezTo>
                  <a:cubicBezTo>
                    <a:pt x="48" y="168"/>
                    <a:pt x="60" y="203"/>
                    <a:pt x="84" y="239"/>
                  </a:cubicBezTo>
                  <a:cubicBezTo>
                    <a:pt x="84" y="263"/>
                    <a:pt x="108" y="263"/>
                    <a:pt x="108" y="263"/>
                  </a:cubicBezTo>
                  <a:cubicBezTo>
                    <a:pt x="108" y="263"/>
                    <a:pt x="120" y="275"/>
                    <a:pt x="132" y="275"/>
                  </a:cubicBezTo>
                  <a:lnTo>
                    <a:pt x="167" y="275"/>
                  </a:lnTo>
                  <a:cubicBezTo>
                    <a:pt x="179" y="275"/>
                    <a:pt x="179" y="275"/>
                    <a:pt x="191" y="263"/>
                  </a:cubicBezTo>
                  <a:cubicBezTo>
                    <a:pt x="203" y="239"/>
                    <a:pt x="227" y="227"/>
                    <a:pt x="227" y="215"/>
                  </a:cubicBezTo>
                  <a:cubicBezTo>
                    <a:pt x="227" y="203"/>
                    <a:pt x="227" y="168"/>
                    <a:pt x="203" y="156"/>
                  </a:cubicBezTo>
                  <a:cubicBezTo>
                    <a:pt x="191" y="108"/>
                    <a:pt x="155" y="84"/>
                    <a:pt x="132" y="37"/>
                  </a:cubicBezTo>
                  <a:cubicBezTo>
                    <a:pt x="132" y="25"/>
                    <a:pt x="120" y="25"/>
                    <a:pt x="120" y="25"/>
                  </a:cubicBezTo>
                  <a:cubicBezTo>
                    <a:pt x="120" y="25"/>
                    <a:pt x="108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846825" y="1414600"/>
              <a:ext cx="6275" cy="5075"/>
            </a:xfrm>
            <a:custGeom>
              <a:rect b="b" l="l" r="r" t="t"/>
              <a:pathLst>
                <a:path extrusionOk="0" h="203" w="251">
                  <a:moveTo>
                    <a:pt x="60" y="0"/>
                  </a:moveTo>
                  <a:cubicBezTo>
                    <a:pt x="48" y="0"/>
                    <a:pt x="48" y="12"/>
                    <a:pt x="36" y="12"/>
                  </a:cubicBezTo>
                  <a:cubicBezTo>
                    <a:pt x="12" y="24"/>
                    <a:pt x="0" y="36"/>
                    <a:pt x="12" y="72"/>
                  </a:cubicBezTo>
                  <a:lnTo>
                    <a:pt x="12" y="83"/>
                  </a:lnTo>
                  <a:cubicBezTo>
                    <a:pt x="12" y="83"/>
                    <a:pt x="12" y="95"/>
                    <a:pt x="36" y="119"/>
                  </a:cubicBezTo>
                  <a:lnTo>
                    <a:pt x="107" y="191"/>
                  </a:lnTo>
                  <a:cubicBezTo>
                    <a:pt x="107" y="191"/>
                    <a:pt x="119" y="202"/>
                    <a:pt x="131" y="202"/>
                  </a:cubicBezTo>
                  <a:lnTo>
                    <a:pt x="191" y="202"/>
                  </a:lnTo>
                  <a:cubicBezTo>
                    <a:pt x="203" y="202"/>
                    <a:pt x="203" y="191"/>
                    <a:pt x="227" y="191"/>
                  </a:cubicBezTo>
                  <a:cubicBezTo>
                    <a:pt x="238" y="179"/>
                    <a:pt x="250" y="155"/>
                    <a:pt x="238" y="131"/>
                  </a:cubicBezTo>
                  <a:lnTo>
                    <a:pt x="238" y="119"/>
                  </a:lnTo>
                  <a:cubicBezTo>
                    <a:pt x="238" y="95"/>
                    <a:pt x="227" y="83"/>
                    <a:pt x="227" y="83"/>
                  </a:cubicBezTo>
                  <a:lnTo>
                    <a:pt x="143" y="12"/>
                  </a:lnTo>
                  <a:cubicBezTo>
                    <a:pt x="143" y="12"/>
                    <a:pt x="131" y="0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778050" y="1407750"/>
              <a:ext cx="7475" cy="6275"/>
            </a:xfrm>
            <a:custGeom>
              <a:rect b="b" l="l" r="r" t="t"/>
              <a:pathLst>
                <a:path extrusionOk="0" h="251" w="299">
                  <a:moveTo>
                    <a:pt x="84" y="0"/>
                  </a:moveTo>
                  <a:cubicBezTo>
                    <a:pt x="72" y="0"/>
                    <a:pt x="37" y="0"/>
                    <a:pt x="25" y="12"/>
                  </a:cubicBezTo>
                  <a:cubicBezTo>
                    <a:pt x="13" y="12"/>
                    <a:pt x="1" y="36"/>
                    <a:pt x="1" y="48"/>
                  </a:cubicBezTo>
                  <a:cubicBezTo>
                    <a:pt x="1" y="60"/>
                    <a:pt x="1" y="95"/>
                    <a:pt x="13" y="107"/>
                  </a:cubicBezTo>
                  <a:lnTo>
                    <a:pt x="60" y="155"/>
                  </a:lnTo>
                  <a:lnTo>
                    <a:pt x="108" y="191"/>
                  </a:lnTo>
                  <a:cubicBezTo>
                    <a:pt x="132" y="226"/>
                    <a:pt x="168" y="238"/>
                    <a:pt x="203" y="250"/>
                  </a:cubicBezTo>
                  <a:cubicBezTo>
                    <a:pt x="227" y="250"/>
                    <a:pt x="251" y="250"/>
                    <a:pt x="263" y="238"/>
                  </a:cubicBezTo>
                  <a:cubicBezTo>
                    <a:pt x="287" y="226"/>
                    <a:pt x="299" y="215"/>
                    <a:pt x="299" y="191"/>
                  </a:cubicBezTo>
                  <a:cubicBezTo>
                    <a:pt x="299" y="179"/>
                    <a:pt x="299" y="155"/>
                    <a:pt x="287" y="131"/>
                  </a:cubicBezTo>
                  <a:cubicBezTo>
                    <a:pt x="263" y="119"/>
                    <a:pt x="251" y="107"/>
                    <a:pt x="239" y="107"/>
                  </a:cubicBezTo>
                  <a:cubicBezTo>
                    <a:pt x="227" y="95"/>
                    <a:pt x="191" y="95"/>
                    <a:pt x="180" y="72"/>
                  </a:cubicBezTo>
                  <a:lnTo>
                    <a:pt x="132" y="36"/>
                  </a:lnTo>
                  <a:cubicBezTo>
                    <a:pt x="120" y="12"/>
                    <a:pt x="96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883725" y="1400000"/>
              <a:ext cx="9250" cy="9250"/>
            </a:xfrm>
            <a:custGeom>
              <a:rect b="b" l="l" r="r" t="t"/>
              <a:pathLst>
                <a:path extrusionOk="0" h="370" w="370">
                  <a:moveTo>
                    <a:pt x="84" y="1"/>
                  </a:moveTo>
                  <a:cubicBezTo>
                    <a:pt x="72" y="1"/>
                    <a:pt x="48" y="13"/>
                    <a:pt x="24" y="13"/>
                  </a:cubicBezTo>
                  <a:cubicBezTo>
                    <a:pt x="13" y="24"/>
                    <a:pt x="1" y="36"/>
                    <a:pt x="13" y="72"/>
                  </a:cubicBezTo>
                  <a:cubicBezTo>
                    <a:pt x="13" y="84"/>
                    <a:pt x="24" y="96"/>
                    <a:pt x="24" y="132"/>
                  </a:cubicBezTo>
                  <a:cubicBezTo>
                    <a:pt x="108" y="191"/>
                    <a:pt x="167" y="286"/>
                    <a:pt x="227" y="358"/>
                  </a:cubicBezTo>
                  <a:cubicBezTo>
                    <a:pt x="239" y="370"/>
                    <a:pt x="251" y="370"/>
                    <a:pt x="286" y="370"/>
                  </a:cubicBezTo>
                  <a:cubicBezTo>
                    <a:pt x="298" y="370"/>
                    <a:pt x="322" y="358"/>
                    <a:pt x="346" y="358"/>
                  </a:cubicBezTo>
                  <a:cubicBezTo>
                    <a:pt x="358" y="346"/>
                    <a:pt x="370" y="322"/>
                    <a:pt x="358" y="298"/>
                  </a:cubicBezTo>
                  <a:cubicBezTo>
                    <a:pt x="358" y="286"/>
                    <a:pt x="346" y="263"/>
                    <a:pt x="346" y="239"/>
                  </a:cubicBezTo>
                  <a:cubicBezTo>
                    <a:pt x="286" y="155"/>
                    <a:pt x="227" y="84"/>
                    <a:pt x="144" y="13"/>
                  </a:cubicBezTo>
                  <a:cubicBezTo>
                    <a:pt x="132" y="1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756325" y="1297075"/>
              <a:ext cx="7475" cy="9200"/>
            </a:xfrm>
            <a:custGeom>
              <a:rect b="b" l="l" r="r" t="t"/>
              <a:pathLst>
                <a:path extrusionOk="0" h="368" w="299">
                  <a:moveTo>
                    <a:pt x="108" y="0"/>
                  </a:moveTo>
                  <a:cubicBezTo>
                    <a:pt x="99" y="0"/>
                    <a:pt x="91" y="3"/>
                    <a:pt x="84" y="10"/>
                  </a:cubicBezTo>
                  <a:cubicBezTo>
                    <a:pt x="37" y="22"/>
                    <a:pt x="25" y="46"/>
                    <a:pt x="37" y="93"/>
                  </a:cubicBezTo>
                  <a:cubicBezTo>
                    <a:pt x="1" y="129"/>
                    <a:pt x="37" y="189"/>
                    <a:pt x="60" y="236"/>
                  </a:cubicBezTo>
                  <a:cubicBezTo>
                    <a:pt x="96" y="272"/>
                    <a:pt x="132" y="320"/>
                    <a:pt x="179" y="355"/>
                  </a:cubicBezTo>
                  <a:cubicBezTo>
                    <a:pt x="203" y="367"/>
                    <a:pt x="227" y="367"/>
                    <a:pt x="239" y="367"/>
                  </a:cubicBezTo>
                  <a:cubicBezTo>
                    <a:pt x="263" y="367"/>
                    <a:pt x="275" y="355"/>
                    <a:pt x="287" y="331"/>
                  </a:cubicBezTo>
                  <a:cubicBezTo>
                    <a:pt x="298" y="320"/>
                    <a:pt x="298" y="284"/>
                    <a:pt x="298" y="272"/>
                  </a:cubicBezTo>
                  <a:cubicBezTo>
                    <a:pt x="298" y="260"/>
                    <a:pt x="287" y="248"/>
                    <a:pt x="275" y="224"/>
                  </a:cubicBezTo>
                  <a:lnTo>
                    <a:pt x="287" y="224"/>
                  </a:lnTo>
                  <a:cubicBezTo>
                    <a:pt x="263" y="212"/>
                    <a:pt x="239" y="189"/>
                    <a:pt x="227" y="165"/>
                  </a:cubicBezTo>
                  <a:cubicBezTo>
                    <a:pt x="215" y="141"/>
                    <a:pt x="203" y="105"/>
                    <a:pt x="179" y="93"/>
                  </a:cubicBezTo>
                  <a:cubicBezTo>
                    <a:pt x="179" y="81"/>
                    <a:pt x="167" y="70"/>
                    <a:pt x="167" y="46"/>
                  </a:cubicBezTo>
                  <a:cubicBezTo>
                    <a:pt x="159" y="20"/>
                    <a:pt x="132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728650" y="1333025"/>
              <a:ext cx="6275" cy="5100"/>
            </a:xfrm>
            <a:custGeom>
              <a:rect b="b" l="l" r="r" t="t"/>
              <a:pathLst>
                <a:path extrusionOk="0" h="204" w="251">
                  <a:moveTo>
                    <a:pt x="48" y="1"/>
                  </a:moveTo>
                  <a:cubicBezTo>
                    <a:pt x="36" y="1"/>
                    <a:pt x="36" y="13"/>
                    <a:pt x="24" y="13"/>
                  </a:cubicBezTo>
                  <a:cubicBezTo>
                    <a:pt x="12" y="25"/>
                    <a:pt x="1" y="48"/>
                    <a:pt x="12" y="72"/>
                  </a:cubicBezTo>
                  <a:lnTo>
                    <a:pt x="12" y="84"/>
                  </a:lnTo>
                  <a:cubicBezTo>
                    <a:pt x="12" y="84"/>
                    <a:pt x="12" y="108"/>
                    <a:pt x="24" y="120"/>
                  </a:cubicBezTo>
                  <a:lnTo>
                    <a:pt x="96" y="191"/>
                  </a:lnTo>
                  <a:cubicBezTo>
                    <a:pt x="96" y="191"/>
                    <a:pt x="120" y="203"/>
                    <a:pt x="131" y="203"/>
                  </a:cubicBezTo>
                  <a:lnTo>
                    <a:pt x="191" y="203"/>
                  </a:lnTo>
                  <a:cubicBezTo>
                    <a:pt x="203" y="203"/>
                    <a:pt x="203" y="191"/>
                    <a:pt x="215" y="191"/>
                  </a:cubicBezTo>
                  <a:cubicBezTo>
                    <a:pt x="227" y="179"/>
                    <a:pt x="251" y="167"/>
                    <a:pt x="227" y="132"/>
                  </a:cubicBezTo>
                  <a:lnTo>
                    <a:pt x="227" y="120"/>
                  </a:lnTo>
                  <a:cubicBezTo>
                    <a:pt x="227" y="108"/>
                    <a:pt x="215" y="84"/>
                    <a:pt x="215" y="84"/>
                  </a:cubicBezTo>
                  <a:lnTo>
                    <a:pt x="143" y="13"/>
                  </a:lnTo>
                  <a:cubicBezTo>
                    <a:pt x="143" y="13"/>
                    <a:pt x="13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754550" y="1351475"/>
              <a:ext cx="4775" cy="3900"/>
            </a:xfrm>
            <a:custGeom>
              <a:rect b="b" l="l" r="r" t="t"/>
              <a:pathLst>
                <a:path extrusionOk="0" h="156" w="191">
                  <a:moveTo>
                    <a:pt x="108" y="1"/>
                  </a:moveTo>
                  <a:cubicBezTo>
                    <a:pt x="0" y="1"/>
                    <a:pt x="0" y="156"/>
                    <a:pt x="108" y="156"/>
                  </a:cubicBezTo>
                  <a:cubicBezTo>
                    <a:pt x="191" y="156"/>
                    <a:pt x="19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750975" y="1397025"/>
              <a:ext cx="4500" cy="3600"/>
            </a:xfrm>
            <a:custGeom>
              <a:rect b="b" l="l" r="r" t="t"/>
              <a:pathLst>
                <a:path extrusionOk="0" h="144" w="180">
                  <a:moveTo>
                    <a:pt x="84" y="1"/>
                  </a:moveTo>
                  <a:cubicBezTo>
                    <a:pt x="0" y="1"/>
                    <a:pt x="0" y="143"/>
                    <a:pt x="84" y="143"/>
                  </a:cubicBezTo>
                  <a:cubicBezTo>
                    <a:pt x="179" y="143"/>
                    <a:pt x="179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53350" y="1441525"/>
              <a:ext cx="10450" cy="10375"/>
            </a:xfrm>
            <a:custGeom>
              <a:rect b="b" l="l" r="r" t="t"/>
              <a:pathLst>
                <a:path extrusionOk="0" h="415" w="418">
                  <a:moveTo>
                    <a:pt x="86" y="1"/>
                  </a:moveTo>
                  <a:cubicBezTo>
                    <a:pt x="66" y="1"/>
                    <a:pt x="48" y="7"/>
                    <a:pt x="36" y="18"/>
                  </a:cubicBezTo>
                  <a:cubicBezTo>
                    <a:pt x="1" y="42"/>
                    <a:pt x="1" y="90"/>
                    <a:pt x="36" y="126"/>
                  </a:cubicBezTo>
                  <a:cubicBezTo>
                    <a:pt x="120" y="209"/>
                    <a:pt x="215" y="304"/>
                    <a:pt x="286" y="388"/>
                  </a:cubicBezTo>
                  <a:cubicBezTo>
                    <a:pt x="304" y="405"/>
                    <a:pt x="322" y="414"/>
                    <a:pt x="340" y="414"/>
                  </a:cubicBezTo>
                  <a:cubicBezTo>
                    <a:pt x="358" y="414"/>
                    <a:pt x="376" y="405"/>
                    <a:pt x="394" y="388"/>
                  </a:cubicBezTo>
                  <a:cubicBezTo>
                    <a:pt x="417" y="364"/>
                    <a:pt x="417" y="316"/>
                    <a:pt x="394" y="292"/>
                  </a:cubicBezTo>
                  <a:cubicBezTo>
                    <a:pt x="298" y="197"/>
                    <a:pt x="227" y="114"/>
                    <a:pt x="144" y="18"/>
                  </a:cubicBezTo>
                  <a:cubicBezTo>
                    <a:pt x="126" y="7"/>
                    <a:pt x="105" y="1"/>
                    <a:pt x="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796225" y="1446450"/>
              <a:ext cx="7450" cy="6850"/>
            </a:xfrm>
            <a:custGeom>
              <a:rect b="b" l="l" r="r" t="t"/>
              <a:pathLst>
                <a:path extrusionOk="0" h="274" w="298">
                  <a:moveTo>
                    <a:pt x="95" y="0"/>
                  </a:moveTo>
                  <a:cubicBezTo>
                    <a:pt x="72" y="0"/>
                    <a:pt x="48" y="12"/>
                    <a:pt x="24" y="12"/>
                  </a:cubicBezTo>
                  <a:cubicBezTo>
                    <a:pt x="12" y="24"/>
                    <a:pt x="0" y="48"/>
                    <a:pt x="12" y="71"/>
                  </a:cubicBezTo>
                  <a:cubicBezTo>
                    <a:pt x="12" y="83"/>
                    <a:pt x="24" y="119"/>
                    <a:pt x="24" y="131"/>
                  </a:cubicBezTo>
                  <a:lnTo>
                    <a:pt x="155" y="250"/>
                  </a:lnTo>
                  <a:cubicBezTo>
                    <a:pt x="167" y="250"/>
                    <a:pt x="191" y="274"/>
                    <a:pt x="215" y="274"/>
                  </a:cubicBezTo>
                  <a:cubicBezTo>
                    <a:pt x="226" y="274"/>
                    <a:pt x="250" y="250"/>
                    <a:pt x="274" y="250"/>
                  </a:cubicBezTo>
                  <a:cubicBezTo>
                    <a:pt x="286" y="238"/>
                    <a:pt x="298" y="226"/>
                    <a:pt x="286" y="191"/>
                  </a:cubicBezTo>
                  <a:cubicBezTo>
                    <a:pt x="286" y="179"/>
                    <a:pt x="274" y="143"/>
                    <a:pt x="274" y="131"/>
                  </a:cubicBezTo>
                  <a:lnTo>
                    <a:pt x="155" y="12"/>
                  </a:lnTo>
                  <a:cubicBezTo>
                    <a:pt x="131" y="0"/>
                    <a:pt x="119" y="0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871825" y="1444650"/>
              <a:ext cx="4775" cy="3600"/>
            </a:xfrm>
            <a:custGeom>
              <a:rect b="b" l="l" r="r" t="t"/>
              <a:pathLst>
                <a:path extrusionOk="0" h="144" w="191">
                  <a:moveTo>
                    <a:pt x="48" y="1"/>
                  </a:moveTo>
                  <a:cubicBezTo>
                    <a:pt x="24" y="1"/>
                    <a:pt x="24" y="13"/>
                    <a:pt x="12" y="13"/>
                  </a:cubicBezTo>
                  <a:cubicBezTo>
                    <a:pt x="12" y="13"/>
                    <a:pt x="0" y="24"/>
                    <a:pt x="0" y="48"/>
                  </a:cubicBezTo>
                  <a:lnTo>
                    <a:pt x="0" y="72"/>
                  </a:lnTo>
                  <a:lnTo>
                    <a:pt x="0" y="84"/>
                  </a:lnTo>
                  <a:cubicBezTo>
                    <a:pt x="0" y="108"/>
                    <a:pt x="12" y="108"/>
                    <a:pt x="12" y="120"/>
                  </a:cubicBezTo>
                  <a:lnTo>
                    <a:pt x="24" y="132"/>
                  </a:lnTo>
                  <a:cubicBezTo>
                    <a:pt x="48" y="132"/>
                    <a:pt x="60" y="143"/>
                    <a:pt x="72" y="143"/>
                  </a:cubicBezTo>
                  <a:lnTo>
                    <a:pt x="143" y="143"/>
                  </a:lnTo>
                  <a:cubicBezTo>
                    <a:pt x="167" y="143"/>
                    <a:pt x="167" y="132"/>
                    <a:pt x="179" y="132"/>
                  </a:cubicBezTo>
                  <a:cubicBezTo>
                    <a:pt x="179" y="132"/>
                    <a:pt x="191" y="120"/>
                    <a:pt x="191" y="108"/>
                  </a:cubicBezTo>
                  <a:lnTo>
                    <a:pt x="191" y="72"/>
                  </a:lnTo>
                  <a:lnTo>
                    <a:pt x="191" y="60"/>
                  </a:lnTo>
                  <a:cubicBezTo>
                    <a:pt x="191" y="48"/>
                    <a:pt x="179" y="24"/>
                    <a:pt x="179" y="24"/>
                  </a:cubicBezTo>
                  <a:lnTo>
                    <a:pt x="167" y="13"/>
                  </a:lnTo>
                  <a:cubicBezTo>
                    <a:pt x="143" y="13"/>
                    <a:pt x="131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934925" y="1408625"/>
              <a:ext cx="3900" cy="4800"/>
            </a:xfrm>
            <a:custGeom>
              <a:rect b="b" l="l" r="r" t="t"/>
              <a:pathLst>
                <a:path extrusionOk="0" h="192" w="156">
                  <a:moveTo>
                    <a:pt x="60" y="1"/>
                  </a:moveTo>
                  <a:cubicBezTo>
                    <a:pt x="48" y="1"/>
                    <a:pt x="36" y="13"/>
                    <a:pt x="36" y="13"/>
                  </a:cubicBezTo>
                  <a:lnTo>
                    <a:pt x="24" y="25"/>
                  </a:lnTo>
                  <a:cubicBezTo>
                    <a:pt x="24" y="37"/>
                    <a:pt x="1" y="49"/>
                    <a:pt x="1" y="72"/>
                  </a:cubicBezTo>
                  <a:lnTo>
                    <a:pt x="1" y="120"/>
                  </a:lnTo>
                  <a:lnTo>
                    <a:pt x="1" y="144"/>
                  </a:lnTo>
                  <a:cubicBezTo>
                    <a:pt x="1" y="156"/>
                    <a:pt x="24" y="156"/>
                    <a:pt x="24" y="168"/>
                  </a:cubicBezTo>
                  <a:cubicBezTo>
                    <a:pt x="24" y="168"/>
                    <a:pt x="36" y="191"/>
                    <a:pt x="48" y="191"/>
                  </a:cubicBezTo>
                  <a:lnTo>
                    <a:pt x="96" y="191"/>
                  </a:lnTo>
                  <a:cubicBezTo>
                    <a:pt x="108" y="191"/>
                    <a:pt x="120" y="168"/>
                    <a:pt x="120" y="168"/>
                  </a:cubicBezTo>
                  <a:lnTo>
                    <a:pt x="143" y="156"/>
                  </a:lnTo>
                  <a:cubicBezTo>
                    <a:pt x="143" y="144"/>
                    <a:pt x="155" y="132"/>
                    <a:pt x="155" y="108"/>
                  </a:cubicBezTo>
                  <a:lnTo>
                    <a:pt x="155" y="72"/>
                  </a:lnTo>
                  <a:lnTo>
                    <a:pt x="155" y="37"/>
                  </a:lnTo>
                  <a:cubicBezTo>
                    <a:pt x="155" y="25"/>
                    <a:pt x="143" y="25"/>
                    <a:pt x="143" y="13"/>
                  </a:cubicBezTo>
                  <a:cubicBezTo>
                    <a:pt x="143" y="13"/>
                    <a:pt x="120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931050" y="1363100"/>
              <a:ext cx="4500" cy="3900"/>
            </a:xfrm>
            <a:custGeom>
              <a:rect b="b" l="l" r="r" t="t"/>
              <a:pathLst>
                <a:path extrusionOk="0" h="156" w="180">
                  <a:moveTo>
                    <a:pt x="84" y="0"/>
                  </a:moveTo>
                  <a:cubicBezTo>
                    <a:pt x="1" y="0"/>
                    <a:pt x="1" y="155"/>
                    <a:pt x="84" y="155"/>
                  </a:cubicBezTo>
                  <a:cubicBezTo>
                    <a:pt x="179" y="155"/>
                    <a:pt x="179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963200" y="1350900"/>
              <a:ext cx="4500" cy="3600"/>
            </a:xfrm>
            <a:custGeom>
              <a:rect b="b" l="l" r="r" t="t"/>
              <a:pathLst>
                <a:path extrusionOk="0" h="144" w="18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798600" y="1517400"/>
              <a:ext cx="14900" cy="12550"/>
            </a:xfrm>
            <a:custGeom>
              <a:rect b="b" l="l" r="r" t="t"/>
              <a:pathLst>
                <a:path extrusionOk="0" h="502" w="596">
                  <a:moveTo>
                    <a:pt x="74" y="1"/>
                  </a:moveTo>
                  <a:cubicBezTo>
                    <a:pt x="47" y="1"/>
                    <a:pt x="20" y="9"/>
                    <a:pt x="12" y="31"/>
                  </a:cubicBezTo>
                  <a:cubicBezTo>
                    <a:pt x="0" y="67"/>
                    <a:pt x="0" y="115"/>
                    <a:pt x="36" y="139"/>
                  </a:cubicBezTo>
                  <a:cubicBezTo>
                    <a:pt x="84" y="151"/>
                    <a:pt x="120" y="186"/>
                    <a:pt x="155" y="210"/>
                  </a:cubicBezTo>
                  <a:cubicBezTo>
                    <a:pt x="179" y="234"/>
                    <a:pt x="191" y="246"/>
                    <a:pt x="215" y="258"/>
                  </a:cubicBezTo>
                  <a:cubicBezTo>
                    <a:pt x="215" y="258"/>
                    <a:pt x="239" y="258"/>
                    <a:pt x="239" y="270"/>
                  </a:cubicBezTo>
                  <a:cubicBezTo>
                    <a:pt x="251" y="270"/>
                    <a:pt x="251" y="293"/>
                    <a:pt x="262" y="293"/>
                  </a:cubicBezTo>
                  <a:cubicBezTo>
                    <a:pt x="334" y="353"/>
                    <a:pt x="393" y="412"/>
                    <a:pt x="453" y="484"/>
                  </a:cubicBezTo>
                  <a:cubicBezTo>
                    <a:pt x="471" y="496"/>
                    <a:pt x="492" y="502"/>
                    <a:pt x="511" y="502"/>
                  </a:cubicBezTo>
                  <a:cubicBezTo>
                    <a:pt x="530" y="502"/>
                    <a:pt x="548" y="496"/>
                    <a:pt x="560" y="484"/>
                  </a:cubicBezTo>
                  <a:cubicBezTo>
                    <a:pt x="596" y="448"/>
                    <a:pt x="596" y="412"/>
                    <a:pt x="560" y="377"/>
                  </a:cubicBezTo>
                  <a:cubicBezTo>
                    <a:pt x="429" y="210"/>
                    <a:pt x="274" y="91"/>
                    <a:pt x="120" y="8"/>
                  </a:cubicBezTo>
                  <a:cubicBezTo>
                    <a:pt x="106" y="3"/>
                    <a:pt x="90" y="1"/>
                    <a:pt x="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830750" y="1534250"/>
              <a:ext cx="5675" cy="4775"/>
            </a:xfrm>
            <a:custGeom>
              <a:rect b="b" l="l" r="r" t="t"/>
              <a:pathLst>
                <a:path extrusionOk="0" h="191" w="227">
                  <a:moveTo>
                    <a:pt x="60" y="0"/>
                  </a:moveTo>
                  <a:cubicBezTo>
                    <a:pt x="48" y="0"/>
                    <a:pt x="48" y="0"/>
                    <a:pt x="36" y="12"/>
                  </a:cubicBezTo>
                  <a:cubicBezTo>
                    <a:pt x="24" y="12"/>
                    <a:pt x="24" y="36"/>
                    <a:pt x="24" y="36"/>
                  </a:cubicBezTo>
                  <a:cubicBezTo>
                    <a:pt x="24" y="48"/>
                    <a:pt x="0" y="48"/>
                    <a:pt x="0" y="60"/>
                  </a:cubicBezTo>
                  <a:lnTo>
                    <a:pt x="0" y="84"/>
                  </a:lnTo>
                  <a:cubicBezTo>
                    <a:pt x="0" y="84"/>
                    <a:pt x="0" y="108"/>
                    <a:pt x="24" y="108"/>
                  </a:cubicBezTo>
                  <a:cubicBezTo>
                    <a:pt x="24" y="119"/>
                    <a:pt x="36" y="119"/>
                    <a:pt x="48" y="131"/>
                  </a:cubicBezTo>
                  <a:cubicBezTo>
                    <a:pt x="48" y="131"/>
                    <a:pt x="60" y="131"/>
                    <a:pt x="60" y="143"/>
                  </a:cubicBezTo>
                  <a:lnTo>
                    <a:pt x="96" y="143"/>
                  </a:lnTo>
                  <a:lnTo>
                    <a:pt x="96" y="167"/>
                  </a:lnTo>
                  <a:cubicBezTo>
                    <a:pt x="96" y="179"/>
                    <a:pt x="108" y="179"/>
                    <a:pt x="108" y="179"/>
                  </a:cubicBezTo>
                  <a:cubicBezTo>
                    <a:pt x="119" y="179"/>
                    <a:pt x="119" y="191"/>
                    <a:pt x="143" y="191"/>
                  </a:cubicBezTo>
                  <a:lnTo>
                    <a:pt x="167" y="191"/>
                  </a:lnTo>
                  <a:cubicBezTo>
                    <a:pt x="167" y="191"/>
                    <a:pt x="179" y="191"/>
                    <a:pt x="179" y="179"/>
                  </a:cubicBezTo>
                  <a:cubicBezTo>
                    <a:pt x="203" y="179"/>
                    <a:pt x="203" y="167"/>
                    <a:pt x="215" y="143"/>
                  </a:cubicBezTo>
                  <a:cubicBezTo>
                    <a:pt x="215" y="143"/>
                    <a:pt x="215" y="131"/>
                    <a:pt x="227" y="131"/>
                  </a:cubicBezTo>
                  <a:lnTo>
                    <a:pt x="227" y="84"/>
                  </a:lnTo>
                  <a:cubicBezTo>
                    <a:pt x="227" y="72"/>
                    <a:pt x="215" y="60"/>
                    <a:pt x="179" y="36"/>
                  </a:cubicBezTo>
                  <a:cubicBezTo>
                    <a:pt x="167" y="36"/>
                    <a:pt x="167" y="12"/>
                    <a:pt x="155" y="12"/>
                  </a:cubicBezTo>
                  <a:cubicBezTo>
                    <a:pt x="155" y="12"/>
                    <a:pt x="143" y="12"/>
                    <a:pt x="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897725" y="1529775"/>
              <a:ext cx="4475" cy="3900"/>
            </a:xfrm>
            <a:custGeom>
              <a:rect b="b" l="l" r="r" t="t"/>
              <a:pathLst>
                <a:path extrusionOk="0" h="156" w="179">
                  <a:moveTo>
                    <a:pt x="96" y="1"/>
                  </a:moveTo>
                  <a:cubicBezTo>
                    <a:pt x="0" y="1"/>
                    <a:pt x="0" y="156"/>
                    <a:pt x="96" y="156"/>
                  </a:cubicBezTo>
                  <a:cubicBezTo>
                    <a:pt x="179" y="156"/>
                    <a:pt x="179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960825" y="1504175"/>
              <a:ext cx="5375" cy="3300"/>
            </a:xfrm>
            <a:custGeom>
              <a:rect b="b" l="l" r="r" t="t"/>
              <a:pathLst>
                <a:path extrusionOk="0" h="132" w="215">
                  <a:moveTo>
                    <a:pt x="36" y="1"/>
                  </a:moveTo>
                  <a:cubicBezTo>
                    <a:pt x="24" y="1"/>
                    <a:pt x="24" y="13"/>
                    <a:pt x="12" y="13"/>
                  </a:cubicBezTo>
                  <a:cubicBezTo>
                    <a:pt x="12" y="13"/>
                    <a:pt x="0" y="25"/>
                    <a:pt x="0" y="48"/>
                  </a:cubicBezTo>
                  <a:lnTo>
                    <a:pt x="0" y="72"/>
                  </a:lnTo>
                  <a:lnTo>
                    <a:pt x="0" y="84"/>
                  </a:lnTo>
                  <a:cubicBezTo>
                    <a:pt x="0" y="96"/>
                    <a:pt x="12" y="120"/>
                    <a:pt x="12" y="120"/>
                  </a:cubicBezTo>
                  <a:cubicBezTo>
                    <a:pt x="24" y="132"/>
                    <a:pt x="36" y="132"/>
                    <a:pt x="72" y="132"/>
                  </a:cubicBezTo>
                  <a:lnTo>
                    <a:pt x="179" y="132"/>
                  </a:lnTo>
                  <a:cubicBezTo>
                    <a:pt x="191" y="132"/>
                    <a:pt x="191" y="120"/>
                    <a:pt x="203" y="120"/>
                  </a:cubicBezTo>
                  <a:cubicBezTo>
                    <a:pt x="203" y="120"/>
                    <a:pt x="215" y="96"/>
                    <a:pt x="215" y="84"/>
                  </a:cubicBezTo>
                  <a:lnTo>
                    <a:pt x="215" y="60"/>
                  </a:lnTo>
                  <a:lnTo>
                    <a:pt x="215" y="48"/>
                  </a:lnTo>
                  <a:cubicBezTo>
                    <a:pt x="215" y="48"/>
                    <a:pt x="203" y="25"/>
                    <a:pt x="203" y="13"/>
                  </a:cubicBezTo>
                  <a:cubicBezTo>
                    <a:pt x="191" y="1"/>
                    <a:pt x="179" y="1"/>
                    <a:pt x="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985225" y="1465200"/>
              <a:ext cx="4500" cy="5075"/>
            </a:xfrm>
            <a:custGeom>
              <a:rect b="b" l="l" r="r" t="t"/>
              <a:pathLst>
                <a:path extrusionOk="0" h="203" w="180">
                  <a:moveTo>
                    <a:pt x="96" y="0"/>
                  </a:moveTo>
                  <a:cubicBezTo>
                    <a:pt x="72" y="0"/>
                    <a:pt x="60" y="12"/>
                    <a:pt x="60" y="12"/>
                  </a:cubicBezTo>
                  <a:lnTo>
                    <a:pt x="13" y="60"/>
                  </a:lnTo>
                  <a:cubicBezTo>
                    <a:pt x="13" y="60"/>
                    <a:pt x="1" y="72"/>
                    <a:pt x="1" y="83"/>
                  </a:cubicBezTo>
                  <a:lnTo>
                    <a:pt x="1" y="119"/>
                  </a:lnTo>
                  <a:lnTo>
                    <a:pt x="1" y="143"/>
                  </a:lnTo>
                  <a:cubicBezTo>
                    <a:pt x="1" y="155"/>
                    <a:pt x="13" y="155"/>
                    <a:pt x="13" y="167"/>
                  </a:cubicBezTo>
                  <a:lnTo>
                    <a:pt x="36" y="191"/>
                  </a:lnTo>
                  <a:cubicBezTo>
                    <a:pt x="48" y="191"/>
                    <a:pt x="60" y="203"/>
                    <a:pt x="72" y="203"/>
                  </a:cubicBezTo>
                  <a:lnTo>
                    <a:pt x="96" y="203"/>
                  </a:lnTo>
                  <a:cubicBezTo>
                    <a:pt x="108" y="203"/>
                    <a:pt x="120" y="191"/>
                    <a:pt x="120" y="191"/>
                  </a:cubicBezTo>
                  <a:lnTo>
                    <a:pt x="167" y="143"/>
                  </a:lnTo>
                  <a:cubicBezTo>
                    <a:pt x="167" y="143"/>
                    <a:pt x="179" y="131"/>
                    <a:pt x="179" y="107"/>
                  </a:cubicBezTo>
                  <a:lnTo>
                    <a:pt x="179" y="83"/>
                  </a:lnTo>
                  <a:lnTo>
                    <a:pt x="179" y="60"/>
                  </a:lnTo>
                  <a:cubicBezTo>
                    <a:pt x="179" y="36"/>
                    <a:pt x="179" y="24"/>
                    <a:pt x="167" y="24"/>
                  </a:cubicBezTo>
                  <a:lnTo>
                    <a:pt x="155" y="12"/>
                  </a:lnTo>
                  <a:cubicBezTo>
                    <a:pt x="132" y="12"/>
                    <a:pt x="120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978075" y="1453875"/>
              <a:ext cx="5100" cy="3900"/>
            </a:xfrm>
            <a:custGeom>
              <a:rect b="b" l="l" r="r" t="t"/>
              <a:pathLst>
                <a:path extrusionOk="0" h="156" w="204">
                  <a:moveTo>
                    <a:pt x="96" y="1"/>
                  </a:moveTo>
                  <a:cubicBezTo>
                    <a:pt x="1" y="1"/>
                    <a:pt x="1" y="155"/>
                    <a:pt x="96" y="155"/>
                  </a:cubicBezTo>
                  <a:cubicBezTo>
                    <a:pt x="203" y="155"/>
                    <a:pt x="203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1017975" y="1367550"/>
              <a:ext cx="4475" cy="3900"/>
            </a:xfrm>
            <a:custGeom>
              <a:rect b="b" l="l" r="r" t="t"/>
              <a:pathLst>
                <a:path extrusionOk="0" h="156" w="179">
                  <a:moveTo>
                    <a:pt x="96" y="1"/>
                  </a:moveTo>
                  <a:cubicBezTo>
                    <a:pt x="0" y="1"/>
                    <a:pt x="0" y="156"/>
                    <a:pt x="96" y="156"/>
                  </a:cubicBezTo>
                  <a:cubicBezTo>
                    <a:pt x="179" y="156"/>
                    <a:pt x="179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18825" y="1382150"/>
              <a:ext cx="4500" cy="3600"/>
            </a:xfrm>
            <a:custGeom>
              <a:rect b="b" l="l" r="r" t="t"/>
              <a:pathLst>
                <a:path extrusionOk="0" h="144" w="18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763175" y="1363100"/>
              <a:ext cx="4800" cy="3900"/>
            </a:xfrm>
            <a:custGeom>
              <a:rect b="b" l="l" r="r" t="t"/>
              <a:pathLst>
                <a:path extrusionOk="0" h="156" w="192">
                  <a:moveTo>
                    <a:pt x="108" y="0"/>
                  </a:moveTo>
                  <a:cubicBezTo>
                    <a:pt x="1" y="0"/>
                    <a:pt x="1" y="155"/>
                    <a:pt x="108" y="155"/>
                  </a:cubicBezTo>
                  <a:cubicBezTo>
                    <a:pt x="191" y="155"/>
                    <a:pt x="19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813475" y="1330050"/>
              <a:ext cx="4800" cy="3600"/>
            </a:xfrm>
            <a:custGeom>
              <a:rect b="b" l="l" r="r" t="t"/>
              <a:pathLst>
                <a:path extrusionOk="0" h="144" w="192">
                  <a:moveTo>
                    <a:pt x="84" y="1"/>
                  </a:moveTo>
                  <a:cubicBezTo>
                    <a:pt x="1" y="1"/>
                    <a:pt x="1" y="144"/>
                    <a:pt x="84" y="144"/>
                  </a:cubicBezTo>
                  <a:cubicBezTo>
                    <a:pt x="191" y="144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74500" y="1303275"/>
              <a:ext cx="4775" cy="3600"/>
            </a:xfrm>
            <a:custGeom>
              <a:rect b="b" l="l" r="r" t="t"/>
              <a:pathLst>
                <a:path extrusionOk="0" h="144" w="191">
                  <a:moveTo>
                    <a:pt x="95" y="0"/>
                  </a:moveTo>
                  <a:cubicBezTo>
                    <a:pt x="0" y="0"/>
                    <a:pt x="0" y="143"/>
                    <a:pt x="95" y="143"/>
                  </a:cubicBezTo>
                  <a:cubicBezTo>
                    <a:pt x="191" y="143"/>
                    <a:pt x="191" y="0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784025" y="1262775"/>
              <a:ext cx="11925" cy="9425"/>
            </a:xfrm>
            <a:custGeom>
              <a:rect b="b" l="l" r="r" t="t"/>
              <a:pathLst>
                <a:path extrusionOk="0" h="377" w="477">
                  <a:moveTo>
                    <a:pt x="83" y="1"/>
                  </a:moveTo>
                  <a:cubicBezTo>
                    <a:pt x="72" y="1"/>
                    <a:pt x="36" y="13"/>
                    <a:pt x="24" y="13"/>
                  </a:cubicBezTo>
                  <a:cubicBezTo>
                    <a:pt x="12" y="25"/>
                    <a:pt x="0" y="37"/>
                    <a:pt x="12" y="72"/>
                  </a:cubicBezTo>
                  <a:cubicBezTo>
                    <a:pt x="12" y="84"/>
                    <a:pt x="24" y="96"/>
                    <a:pt x="24" y="132"/>
                  </a:cubicBezTo>
                  <a:cubicBezTo>
                    <a:pt x="131" y="215"/>
                    <a:pt x="238" y="310"/>
                    <a:pt x="357" y="370"/>
                  </a:cubicBezTo>
                  <a:cubicBezTo>
                    <a:pt x="365" y="374"/>
                    <a:pt x="377" y="377"/>
                    <a:pt x="390" y="377"/>
                  </a:cubicBezTo>
                  <a:cubicBezTo>
                    <a:pt x="415" y="377"/>
                    <a:pt x="445" y="366"/>
                    <a:pt x="453" y="334"/>
                  </a:cubicBezTo>
                  <a:cubicBezTo>
                    <a:pt x="476" y="310"/>
                    <a:pt x="476" y="263"/>
                    <a:pt x="429" y="239"/>
                  </a:cubicBezTo>
                  <a:cubicBezTo>
                    <a:pt x="405" y="215"/>
                    <a:pt x="369" y="203"/>
                    <a:pt x="357" y="191"/>
                  </a:cubicBezTo>
                  <a:cubicBezTo>
                    <a:pt x="345" y="179"/>
                    <a:pt x="322" y="179"/>
                    <a:pt x="310" y="156"/>
                  </a:cubicBezTo>
                  <a:lnTo>
                    <a:pt x="298" y="156"/>
                  </a:lnTo>
                  <a:lnTo>
                    <a:pt x="286" y="144"/>
                  </a:lnTo>
                  <a:lnTo>
                    <a:pt x="143" y="13"/>
                  </a:lnTo>
                  <a:cubicBezTo>
                    <a:pt x="131" y="1"/>
                    <a:pt x="119" y="1"/>
                    <a:pt x="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791150" y="1258625"/>
              <a:ext cx="9250" cy="7450"/>
            </a:xfrm>
            <a:custGeom>
              <a:rect b="b" l="l" r="r" t="t"/>
              <a:pathLst>
                <a:path extrusionOk="0" h="298" w="370">
                  <a:moveTo>
                    <a:pt x="84" y="0"/>
                  </a:moveTo>
                  <a:cubicBezTo>
                    <a:pt x="72" y="0"/>
                    <a:pt x="37" y="12"/>
                    <a:pt x="25" y="12"/>
                  </a:cubicBezTo>
                  <a:cubicBezTo>
                    <a:pt x="13" y="24"/>
                    <a:pt x="1" y="36"/>
                    <a:pt x="13" y="72"/>
                  </a:cubicBezTo>
                  <a:cubicBezTo>
                    <a:pt x="13" y="84"/>
                    <a:pt x="13" y="119"/>
                    <a:pt x="25" y="131"/>
                  </a:cubicBezTo>
                  <a:cubicBezTo>
                    <a:pt x="84" y="191"/>
                    <a:pt x="144" y="238"/>
                    <a:pt x="215" y="286"/>
                  </a:cubicBezTo>
                  <a:cubicBezTo>
                    <a:pt x="227" y="298"/>
                    <a:pt x="251" y="298"/>
                    <a:pt x="275" y="298"/>
                  </a:cubicBezTo>
                  <a:cubicBezTo>
                    <a:pt x="298" y="298"/>
                    <a:pt x="322" y="286"/>
                    <a:pt x="334" y="286"/>
                  </a:cubicBezTo>
                  <a:cubicBezTo>
                    <a:pt x="358" y="262"/>
                    <a:pt x="370" y="250"/>
                    <a:pt x="358" y="215"/>
                  </a:cubicBezTo>
                  <a:cubicBezTo>
                    <a:pt x="358" y="203"/>
                    <a:pt x="358" y="179"/>
                    <a:pt x="334" y="155"/>
                  </a:cubicBezTo>
                  <a:cubicBezTo>
                    <a:pt x="275" y="119"/>
                    <a:pt x="215" y="60"/>
                    <a:pt x="144" y="12"/>
                  </a:cubicBezTo>
                  <a:cubicBezTo>
                    <a:pt x="132" y="0"/>
                    <a:pt x="120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773300" y="1270525"/>
              <a:ext cx="5075" cy="4500"/>
            </a:xfrm>
            <a:custGeom>
              <a:rect b="b" l="l" r="r" t="t"/>
              <a:pathLst>
                <a:path extrusionOk="0" h="180" w="203">
                  <a:moveTo>
                    <a:pt x="48" y="0"/>
                  </a:moveTo>
                  <a:cubicBezTo>
                    <a:pt x="36" y="0"/>
                    <a:pt x="36" y="12"/>
                    <a:pt x="24" y="12"/>
                  </a:cubicBezTo>
                  <a:lnTo>
                    <a:pt x="12" y="24"/>
                  </a:lnTo>
                  <a:cubicBezTo>
                    <a:pt x="12" y="48"/>
                    <a:pt x="0" y="60"/>
                    <a:pt x="0" y="72"/>
                  </a:cubicBezTo>
                  <a:lnTo>
                    <a:pt x="0" y="84"/>
                  </a:lnTo>
                  <a:cubicBezTo>
                    <a:pt x="0" y="84"/>
                    <a:pt x="12" y="108"/>
                    <a:pt x="12" y="120"/>
                  </a:cubicBezTo>
                  <a:lnTo>
                    <a:pt x="60" y="167"/>
                  </a:lnTo>
                  <a:cubicBezTo>
                    <a:pt x="60" y="167"/>
                    <a:pt x="72" y="179"/>
                    <a:pt x="84" y="179"/>
                  </a:cubicBezTo>
                  <a:lnTo>
                    <a:pt x="143" y="179"/>
                  </a:lnTo>
                  <a:cubicBezTo>
                    <a:pt x="155" y="179"/>
                    <a:pt x="155" y="167"/>
                    <a:pt x="167" y="167"/>
                  </a:cubicBezTo>
                  <a:lnTo>
                    <a:pt x="191" y="143"/>
                  </a:lnTo>
                  <a:cubicBezTo>
                    <a:pt x="191" y="131"/>
                    <a:pt x="203" y="120"/>
                    <a:pt x="203" y="108"/>
                  </a:cubicBezTo>
                  <a:lnTo>
                    <a:pt x="203" y="84"/>
                  </a:lnTo>
                  <a:cubicBezTo>
                    <a:pt x="203" y="72"/>
                    <a:pt x="191" y="60"/>
                    <a:pt x="191" y="60"/>
                  </a:cubicBezTo>
                  <a:lnTo>
                    <a:pt x="143" y="12"/>
                  </a:lnTo>
                  <a:cubicBezTo>
                    <a:pt x="143" y="12"/>
                    <a:pt x="13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>
            <p:ph type="title"/>
          </p:nvPr>
        </p:nvSpPr>
        <p:spPr>
          <a:xfrm>
            <a:off x="2997900" y="2727551"/>
            <a:ext cx="31482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6" name="Google Shape;226;p7"/>
          <p:cNvSpPr txBox="1"/>
          <p:nvPr>
            <p:ph idx="1" type="subTitle"/>
          </p:nvPr>
        </p:nvSpPr>
        <p:spPr>
          <a:xfrm>
            <a:off x="2307875" y="3311501"/>
            <a:ext cx="4528200" cy="9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/>
          <p:nvPr>
            <p:ph type="title"/>
          </p:nvPr>
        </p:nvSpPr>
        <p:spPr>
          <a:xfrm>
            <a:off x="2238600" y="1181863"/>
            <a:ext cx="46668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9" name="Google Shape;229;p8"/>
          <p:cNvSpPr txBox="1"/>
          <p:nvPr>
            <p:ph idx="1" type="subTitle"/>
          </p:nvPr>
        </p:nvSpPr>
        <p:spPr>
          <a:xfrm>
            <a:off x="2669050" y="3216438"/>
            <a:ext cx="3806100" cy="7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9"/>
          <p:cNvGrpSpPr/>
          <p:nvPr/>
        </p:nvGrpSpPr>
        <p:grpSpPr>
          <a:xfrm rot="-1881486">
            <a:off x="996384" y="4609068"/>
            <a:ext cx="1759340" cy="446989"/>
            <a:chOff x="2646300" y="1318150"/>
            <a:chExt cx="980650" cy="249150"/>
          </a:xfrm>
        </p:grpSpPr>
        <p:sp>
          <p:nvSpPr>
            <p:cNvPr id="232" name="Google Shape;232;p9"/>
            <p:cNvSpPr/>
            <p:nvPr/>
          </p:nvSpPr>
          <p:spPr>
            <a:xfrm>
              <a:off x="2646300" y="1318150"/>
              <a:ext cx="980650" cy="249150"/>
            </a:xfrm>
            <a:custGeom>
              <a:rect b="b" l="l" r="r" t="t"/>
              <a:pathLst>
                <a:path extrusionOk="0" h="9966" w="39226">
                  <a:moveTo>
                    <a:pt x="19725" y="264"/>
                  </a:moveTo>
                  <a:cubicBezTo>
                    <a:pt x="20705" y="264"/>
                    <a:pt x="21684" y="444"/>
                    <a:pt x="22605" y="786"/>
                  </a:cubicBezTo>
                  <a:cubicBezTo>
                    <a:pt x="23224" y="1024"/>
                    <a:pt x="23807" y="1334"/>
                    <a:pt x="24355" y="1703"/>
                  </a:cubicBezTo>
                  <a:cubicBezTo>
                    <a:pt x="24950" y="2120"/>
                    <a:pt x="25462" y="2644"/>
                    <a:pt x="25950" y="3179"/>
                  </a:cubicBezTo>
                  <a:cubicBezTo>
                    <a:pt x="26486" y="3775"/>
                    <a:pt x="27010" y="4406"/>
                    <a:pt x="27569" y="4965"/>
                  </a:cubicBezTo>
                  <a:cubicBezTo>
                    <a:pt x="27772" y="5156"/>
                    <a:pt x="27962" y="5358"/>
                    <a:pt x="28165" y="5549"/>
                  </a:cubicBezTo>
                  <a:cubicBezTo>
                    <a:pt x="27308" y="6382"/>
                    <a:pt x="26438" y="7216"/>
                    <a:pt x="25474" y="7918"/>
                  </a:cubicBezTo>
                  <a:cubicBezTo>
                    <a:pt x="24319" y="8752"/>
                    <a:pt x="22986" y="9371"/>
                    <a:pt x="21557" y="9585"/>
                  </a:cubicBezTo>
                  <a:cubicBezTo>
                    <a:pt x="21182" y="9638"/>
                    <a:pt x="20807" y="9663"/>
                    <a:pt x="20433" y="9663"/>
                  </a:cubicBezTo>
                  <a:cubicBezTo>
                    <a:pt x="19378" y="9663"/>
                    <a:pt x="18332" y="9463"/>
                    <a:pt x="17330" y="9121"/>
                  </a:cubicBezTo>
                  <a:cubicBezTo>
                    <a:pt x="15949" y="8656"/>
                    <a:pt x="14651" y="7942"/>
                    <a:pt x="13449" y="7120"/>
                  </a:cubicBezTo>
                  <a:cubicBezTo>
                    <a:pt x="12603" y="6549"/>
                    <a:pt x="11817" y="5906"/>
                    <a:pt x="11020" y="5251"/>
                  </a:cubicBezTo>
                  <a:cubicBezTo>
                    <a:pt x="11127" y="5108"/>
                    <a:pt x="11258" y="4965"/>
                    <a:pt x="11377" y="4834"/>
                  </a:cubicBezTo>
                  <a:cubicBezTo>
                    <a:pt x="12389" y="3727"/>
                    <a:pt x="13484" y="2691"/>
                    <a:pt x="14746" y="1870"/>
                  </a:cubicBezTo>
                  <a:cubicBezTo>
                    <a:pt x="15937" y="1096"/>
                    <a:pt x="17259" y="512"/>
                    <a:pt x="18675" y="334"/>
                  </a:cubicBezTo>
                  <a:cubicBezTo>
                    <a:pt x="19024" y="287"/>
                    <a:pt x="19374" y="264"/>
                    <a:pt x="19725" y="264"/>
                  </a:cubicBezTo>
                  <a:close/>
                  <a:moveTo>
                    <a:pt x="19709" y="0"/>
                  </a:moveTo>
                  <a:cubicBezTo>
                    <a:pt x="19682" y="0"/>
                    <a:pt x="19655" y="0"/>
                    <a:pt x="19628" y="0"/>
                  </a:cubicBezTo>
                  <a:cubicBezTo>
                    <a:pt x="18271" y="12"/>
                    <a:pt x="16961" y="370"/>
                    <a:pt x="15758" y="977"/>
                  </a:cubicBezTo>
                  <a:cubicBezTo>
                    <a:pt x="14449" y="1620"/>
                    <a:pt x="13282" y="2525"/>
                    <a:pt x="12246" y="3537"/>
                  </a:cubicBezTo>
                  <a:cubicBezTo>
                    <a:pt x="11722" y="4049"/>
                    <a:pt x="11246" y="4572"/>
                    <a:pt x="10770" y="5108"/>
                  </a:cubicBezTo>
                  <a:cubicBezTo>
                    <a:pt x="10472" y="4846"/>
                    <a:pt x="10174" y="4608"/>
                    <a:pt x="9877" y="4358"/>
                  </a:cubicBezTo>
                  <a:cubicBezTo>
                    <a:pt x="7710" y="2579"/>
                    <a:pt x="5171" y="800"/>
                    <a:pt x="2261" y="800"/>
                  </a:cubicBezTo>
                  <a:cubicBezTo>
                    <a:pt x="2133" y="800"/>
                    <a:pt x="2005" y="803"/>
                    <a:pt x="1876" y="810"/>
                  </a:cubicBezTo>
                  <a:cubicBezTo>
                    <a:pt x="1519" y="834"/>
                    <a:pt x="1173" y="893"/>
                    <a:pt x="828" y="965"/>
                  </a:cubicBezTo>
                  <a:cubicBezTo>
                    <a:pt x="649" y="1010"/>
                    <a:pt x="712" y="1254"/>
                    <a:pt x="868" y="1254"/>
                  </a:cubicBezTo>
                  <a:cubicBezTo>
                    <a:pt x="878" y="1254"/>
                    <a:pt x="889" y="1253"/>
                    <a:pt x="899" y="1251"/>
                  </a:cubicBezTo>
                  <a:cubicBezTo>
                    <a:pt x="1357" y="1152"/>
                    <a:pt x="1811" y="1106"/>
                    <a:pt x="2260" y="1106"/>
                  </a:cubicBezTo>
                  <a:cubicBezTo>
                    <a:pt x="4829" y="1106"/>
                    <a:pt x="7218" y="2608"/>
                    <a:pt x="9174" y="4180"/>
                  </a:cubicBezTo>
                  <a:cubicBezTo>
                    <a:pt x="9639" y="4549"/>
                    <a:pt x="10103" y="4942"/>
                    <a:pt x="10567" y="5323"/>
                  </a:cubicBezTo>
                  <a:cubicBezTo>
                    <a:pt x="10103" y="5835"/>
                    <a:pt x="9627" y="6335"/>
                    <a:pt x="9115" y="6799"/>
                  </a:cubicBezTo>
                  <a:cubicBezTo>
                    <a:pt x="8043" y="7763"/>
                    <a:pt x="6817" y="8502"/>
                    <a:pt x="5424" y="8894"/>
                  </a:cubicBezTo>
                  <a:cubicBezTo>
                    <a:pt x="4577" y="9142"/>
                    <a:pt x="3687" y="9276"/>
                    <a:pt x="2796" y="9276"/>
                  </a:cubicBezTo>
                  <a:cubicBezTo>
                    <a:pt x="2273" y="9276"/>
                    <a:pt x="1749" y="9230"/>
                    <a:pt x="1233" y="9133"/>
                  </a:cubicBezTo>
                  <a:cubicBezTo>
                    <a:pt x="888" y="9073"/>
                    <a:pt x="542" y="8990"/>
                    <a:pt x="221" y="8894"/>
                  </a:cubicBezTo>
                  <a:cubicBezTo>
                    <a:pt x="191" y="8875"/>
                    <a:pt x="165" y="8867"/>
                    <a:pt x="142" y="8867"/>
                  </a:cubicBezTo>
                  <a:cubicBezTo>
                    <a:pt x="25" y="8867"/>
                    <a:pt x="0" y="9081"/>
                    <a:pt x="149" y="9121"/>
                  </a:cubicBezTo>
                  <a:cubicBezTo>
                    <a:pt x="1018" y="9383"/>
                    <a:pt x="1921" y="9512"/>
                    <a:pt x="2825" y="9512"/>
                  </a:cubicBezTo>
                  <a:cubicBezTo>
                    <a:pt x="4708" y="9512"/>
                    <a:pt x="6593" y="8953"/>
                    <a:pt x="8162" y="7882"/>
                  </a:cubicBezTo>
                  <a:cubicBezTo>
                    <a:pt x="9162" y="7216"/>
                    <a:pt x="9996" y="6335"/>
                    <a:pt x="10805" y="5454"/>
                  </a:cubicBezTo>
                  <a:cubicBezTo>
                    <a:pt x="11425" y="5977"/>
                    <a:pt x="12032" y="6489"/>
                    <a:pt x="12687" y="6942"/>
                  </a:cubicBezTo>
                  <a:cubicBezTo>
                    <a:pt x="13865" y="7799"/>
                    <a:pt x="15116" y="8537"/>
                    <a:pt x="16461" y="9109"/>
                  </a:cubicBezTo>
                  <a:cubicBezTo>
                    <a:pt x="17702" y="9626"/>
                    <a:pt x="19054" y="9943"/>
                    <a:pt x="20421" y="9943"/>
                  </a:cubicBezTo>
                  <a:cubicBezTo>
                    <a:pt x="20470" y="9943"/>
                    <a:pt x="20519" y="9943"/>
                    <a:pt x="20569" y="9942"/>
                  </a:cubicBezTo>
                  <a:cubicBezTo>
                    <a:pt x="21997" y="9906"/>
                    <a:pt x="23390" y="9490"/>
                    <a:pt x="24629" y="8799"/>
                  </a:cubicBezTo>
                  <a:cubicBezTo>
                    <a:pt x="26045" y="7990"/>
                    <a:pt x="27200" y="6870"/>
                    <a:pt x="28367" y="5751"/>
                  </a:cubicBezTo>
                  <a:cubicBezTo>
                    <a:pt x="28629" y="6013"/>
                    <a:pt x="28903" y="6251"/>
                    <a:pt x="29165" y="6489"/>
                  </a:cubicBezTo>
                  <a:cubicBezTo>
                    <a:pt x="30296" y="7454"/>
                    <a:pt x="31534" y="8275"/>
                    <a:pt x="32892" y="8883"/>
                  </a:cubicBezTo>
                  <a:cubicBezTo>
                    <a:pt x="34285" y="9502"/>
                    <a:pt x="35809" y="9954"/>
                    <a:pt x="37368" y="9966"/>
                  </a:cubicBezTo>
                  <a:cubicBezTo>
                    <a:pt x="37749" y="9966"/>
                    <a:pt x="38130" y="9942"/>
                    <a:pt x="38499" y="9883"/>
                  </a:cubicBezTo>
                  <a:cubicBezTo>
                    <a:pt x="38682" y="9848"/>
                    <a:pt x="38613" y="9595"/>
                    <a:pt x="38450" y="9595"/>
                  </a:cubicBezTo>
                  <a:cubicBezTo>
                    <a:pt x="38443" y="9595"/>
                    <a:pt x="38435" y="9596"/>
                    <a:pt x="38428" y="9597"/>
                  </a:cubicBezTo>
                  <a:cubicBezTo>
                    <a:pt x="38085" y="9646"/>
                    <a:pt x="37741" y="9669"/>
                    <a:pt x="37399" y="9669"/>
                  </a:cubicBezTo>
                  <a:cubicBezTo>
                    <a:pt x="36159" y="9669"/>
                    <a:pt x="34932" y="9371"/>
                    <a:pt x="33785" y="8942"/>
                  </a:cubicBezTo>
                  <a:cubicBezTo>
                    <a:pt x="32368" y="8394"/>
                    <a:pt x="31046" y="7620"/>
                    <a:pt x="29867" y="6680"/>
                  </a:cubicBezTo>
                  <a:cubicBezTo>
                    <a:pt x="29415" y="6323"/>
                    <a:pt x="28998" y="5954"/>
                    <a:pt x="28581" y="5561"/>
                  </a:cubicBezTo>
                  <a:cubicBezTo>
                    <a:pt x="29272" y="4906"/>
                    <a:pt x="29939" y="4251"/>
                    <a:pt x="30665" y="3679"/>
                  </a:cubicBezTo>
                  <a:cubicBezTo>
                    <a:pt x="31725" y="2822"/>
                    <a:pt x="32903" y="2084"/>
                    <a:pt x="34154" y="1572"/>
                  </a:cubicBezTo>
                  <a:cubicBezTo>
                    <a:pt x="35368" y="1084"/>
                    <a:pt x="36666" y="834"/>
                    <a:pt x="37976" y="822"/>
                  </a:cubicBezTo>
                  <a:cubicBezTo>
                    <a:pt x="38333" y="822"/>
                    <a:pt x="38690" y="834"/>
                    <a:pt x="39035" y="858"/>
                  </a:cubicBezTo>
                  <a:cubicBezTo>
                    <a:pt x="39042" y="859"/>
                    <a:pt x="39050" y="859"/>
                    <a:pt x="39056" y="859"/>
                  </a:cubicBezTo>
                  <a:cubicBezTo>
                    <a:pt x="39225" y="859"/>
                    <a:pt x="39218" y="583"/>
                    <a:pt x="39035" y="560"/>
                  </a:cubicBezTo>
                  <a:cubicBezTo>
                    <a:pt x="38718" y="538"/>
                    <a:pt x="38400" y="526"/>
                    <a:pt x="38083" y="526"/>
                  </a:cubicBezTo>
                  <a:cubicBezTo>
                    <a:pt x="37058" y="526"/>
                    <a:pt x="36041" y="650"/>
                    <a:pt x="35058" y="941"/>
                  </a:cubicBezTo>
                  <a:cubicBezTo>
                    <a:pt x="33796" y="1310"/>
                    <a:pt x="32606" y="1929"/>
                    <a:pt x="31522" y="2679"/>
                  </a:cubicBezTo>
                  <a:cubicBezTo>
                    <a:pt x="30403" y="3441"/>
                    <a:pt x="29415" y="4334"/>
                    <a:pt x="28451" y="5263"/>
                  </a:cubicBezTo>
                  <a:lnTo>
                    <a:pt x="28367" y="5358"/>
                  </a:lnTo>
                  <a:cubicBezTo>
                    <a:pt x="27748" y="4763"/>
                    <a:pt x="27177" y="4156"/>
                    <a:pt x="26605" y="3513"/>
                  </a:cubicBezTo>
                  <a:cubicBezTo>
                    <a:pt x="26117" y="2941"/>
                    <a:pt x="25605" y="2370"/>
                    <a:pt x="25033" y="1894"/>
                  </a:cubicBezTo>
                  <a:cubicBezTo>
                    <a:pt x="24521" y="1477"/>
                    <a:pt x="23974" y="1120"/>
                    <a:pt x="23390" y="834"/>
                  </a:cubicBezTo>
                  <a:cubicBezTo>
                    <a:pt x="22259" y="274"/>
                    <a:pt x="20980" y="0"/>
                    <a:pt x="197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2674425" y="1361600"/>
              <a:ext cx="21750" cy="165150"/>
            </a:xfrm>
            <a:custGeom>
              <a:rect b="b" l="l" r="r" t="t"/>
              <a:pathLst>
                <a:path extrusionOk="0" h="6606" w="870">
                  <a:moveTo>
                    <a:pt x="383" y="1"/>
                  </a:moveTo>
                  <a:cubicBezTo>
                    <a:pt x="197" y="1"/>
                    <a:pt x="19" y="120"/>
                    <a:pt x="36" y="358"/>
                  </a:cubicBezTo>
                  <a:cubicBezTo>
                    <a:pt x="120" y="2311"/>
                    <a:pt x="120" y="4275"/>
                    <a:pt x="13" y="6240"/>
                  </a:cubicBezTo>
                  <a:cubicBezTo>
                    <a:pt x="1" y="6484"/>
                    <a:pt x="179" y="6606"/>
                    <a:pt x="365" y="6606"/>
                  </a:cubicBezTo>
                  <a:cubicBezTo>
                    <a:pt x="551" y="6606"/>
                    <a:pt x="745" y="6484"/>
                    <a:pt x="763" y="6240"/>
                  </a:cubicBezTo>
                  <a:cubicBezTo>
                    <a:pt x="870" y="4287"/>
                    <a:pt x="870" y="2322"/>
                    <a:pt x="775" y="358"/>
                  </a:cubicBezTo>
                  <a:cubicBezTo>
                    <a:pt x="763" y="120"/>
                    <a:pt x="569" y="1"/>
                    <a:pt x="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2714325" y="1362575"/>
              <a:ext cx="21000" cy="173175"/>
            </a:xfrm>
            <a:custGeom>
              <a:rect b="b" l="l" r="r" t="t"/>
              <a:pathLst>
                <a:path extrusionOk="0" h="6927" w="840">
                  <a:moveTo>
                    <a:pt x="412" y="0"/>
                  </a:moveTo>
                  <a:cubicBezTo>
                    <a:pt x="226" y="0"/>
                    <a:pt x="36" y="123"/>
                    <a:pt x="24" y="367"/>
                  </a:cubicBezTo>
                  <a:cubicBezTo>
                    <a:pt x="0" y="2438"/>
                    <a:pt x="12" y="4498"/>
                    <a:pt x="83" y="6570"/>
                  </a:cubicBezTo>
                  <a:cubicBezTo>
                    <a:pt x="95" y="6808"/>
                    <a:pt x="286" y="6927"/>
                    <a:pt x="472" y="6927"/>
                  </a:cubicBezTo>
                  <a:cubicBezTo>
                    <a:pt x="658" y="6927"/>
                    <a:pt x="839" y="6808"/>
                    <a:pt x="834" y="6570"/>
                  </a:cubicBezTo>
                  <a:cubicBezTo>
                    <a:pt x="762" y="4498"/>
                    <a:pt x="738" y="2438"/>
                    <a:pt x="774" y="367"/>
                  </a:cubicBezTo>
                  <a:cubicBezTo>
                    <a:pt x="780" y="123"/>
                    <a:pt x="598" y="0"/>
                    <a:pt x="4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2752125" y="1367250"/>
              <a:ext cx="20700" cy="160775"/>
            </a:xfrm>
            <a:custGeom>
              <a:rect b="b" l="l" r="r" t="t"/>
              <a:pathLst>
                <a:path extrusionOk="0" h="6431" w="828">
                  <a:moveTo>
                    <a:pt x="393" y="1"/>
                  </a:moveTo>
                  <a:cubicBezTo>
                    <a:pt x="209" y="1"/>
                    <a:pt x="24" y="120"/>
                    <a:pt x="24" y="358"/>
                  </a:cubicBezTo>
                  <a:cubicBezTo>
                    <a:pt x="0" y="2263"/>
                    <a:pt x="36" y="4168"/>
                    <a:pt x="84" y="6073"/>
                  </a:cubicBezTo>
                  <a:cubicBezTo>
                    <a:pt x="89" y="6311"/>
                    <a:pt x="277" y="6430"/>
                    <a:pt x="462" y="6430"/>
                  </a:cubicBezTo>
                  <a:cubicBezTo>
                    <a:pt x="646" y="6430"/>
                    <a:pt x="828" y="6311"/>
                    <a:pt x="822" y="6073"/>
                  </a:cubicBezTo>
                  <a:cubicBezTo>
                    <a:pt x="762" y="4168"/>
                    <a:pt x="750" y="2263"/>
                    <a:pt x="762" y="358"/>
                  </a:cubicBezTo>
                  <a:cubicBezTo>
                    <a:pt x="762" y="120"/>
                    <a:pt x="578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788875" y="1389875"/>
              <a:ext cx="21000" cy="126825"/>
            </a:xfrm>
            <a:custGeom>
              <a:rect b="b" l="l" r="r" t="t"/>
              <a:pathLst>
                <a:path extrusionOk="0" h="5073" w="840">
                  <a:moveTo>
                    <a:pt x="368" y="1"/>
                  </a:moveTo>
                  <a:cubicBezTo>
                    <a:pt x="182" y="1"/>
                    <a:pt x="1" y="120"/>
                    <a:pt x="7" y="358"/>
                  </a:cubicBezTo>
                  <a:cubicBezTo>
                    <a:pt x="42" y="1811"/>
                    <a:pt x="66" y="3263"/>
                    <a:pt x="102" y="4716"/>
                  </a:cubicBezTo>
                  <a:cubicBezTo>
                    <a:pt x="102" y="4954"/>
                    <a:pt x="286" y="5073"/>
                    <a:pt x="471" y="5073"/>
                  </a:cubicBezTo>
                  <a:cubicBezTo>
                    <a:pt x="655" y="5073"/>
                    <a:pt x="840" y="4954"/>
                    <a:pt x="840" y="4716"/>
                  </a:cubicBezTo>
                  <a:cubicBezTo>
                    <a:pt x="816" y="3263"/>
                    <a:pt x="780" y="1811"/>
                    <a:pt x="757" y="358"/>
                  </a:cubicBezTo>
                  <a:cubicBezTo>
                    <a:pt x="745" y="120"/>
                    <a:pt x="554" y="1"/>
                    <a:pt x="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2823250" y="1410725"/>
              <a:ext cx="22650" cy="82775"/>
            </a:xfrm>
            <a:custGeom>
              <a:rect b="b" l="l" r="r" t="t"/>
              <a:pathLst>
                <a:path extrusionOk="0" h="3311" w="906">
                  <a:moveTo>
                    <a:pt x="394" y="0"/>
                  </a:moveTo>
                  <a:cubicBezTo>
                    <a:pt x="191" y="0"/>
                    <a:pt x="1" y="167"/>
                    <a:pt x="13" y="369"/>
                  </a:cubicBezTo>
                  <a:cubicBezTo>
                    <a:pt x="60" y="1227"/>
                    <a:pt x="108" y="2084"/>
                    <a:pt x="156" y="2929"/>
                  </a:cubicBezTo>
                  <a:cubicBezTo>
                    <a:pt x="167" y="3132"/>
                    <a:pt x="310" y="3310"/>
                    <a:pt x="525" y="3310"/>
                  </a:cubicBezTo>
                  <a:cubicBezTo>
                    <a:pt x="715" y="3310"/>
                    <a:pt x="906" y="3144"/>
                    <a:pt x="894" y="2929"/>
                  </a:cubicBezTo>
                  <a:cubicBezTo>
                    <a:pt x="846" y="2084"/>
                    <a:pt x="810" y="1227"/>
                    <a:pt x="763" y="369"/>
                  </a:cubicBezTo>
                  <a:cubicBezTo>
                    <a:pt x="751" y="179"/>
                    <a:pt x="596" y="0"/>
                    <a:pt x="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2856900" y="1431125"/>
              <a:ext cx="20250" cy="44850"/>
            </a:xfrm>
            <a:custGeom>
              <a:rect b="b" l="l" r="r" t="t"/>
              <a:pathLst>
                <a:path extrusionOk="0" h="1794" w="810">
                  <a:moveTo>
                    <a:pt x="431" y="0"/>
                  </a:moveTo>
                  <a:cubicBezTo>
                    <a:pt x="414" y="0"/>
                    <a:pt x="398" y="2"/>
                    <a:pt x="381" y="6"/>
                  </a:cubicBezTo>
                  <a:cubicBezTo>
                    <a:pt x="191" y="18"/>
                    <a:pt x="0" y="161"/>
                    <a:pt x="12" y="375"/>
                  </a:cubicBezTo>
                  <a:cubicBezTo>
                    <a:pt x="24" y="720"/>
                    <a:pt x="36" y="1065"/>
                    <a:pt x="60" y="1423"/>
                  </a:cubicBezTo>
                  <a:cubicBezTo>
                    <a:pt x="60" y="1518"/>
                    <a:pt x="95" y="1613"/>
                    <a:pt x="155" y="1685"/>
                  </a:cubicBezTo>
                  <a:cubicBezTo>
                    <a:pt x="209" y="1739"/>
                    <a:pt x="303" y="1793"/>
                    <a:pt x="401" y="1793"/>
                  </a:cubicBezTo>
                  <a:cubicBezTo>
                    <a:pt x="410" y="1793"/>
                    <a:pt x="419" y="1793"/>
                    <a:pt x="429" y="1792"/>
                  </a:cubicBezTo>
                  <a:cubicBezTo>
                    <a:pt x="619" y="1780"/>
                    <a:pt x="810" y="1625"/>
                    <a:pt x="798" y="1423"/>
                  </a:cubicBezTo>
                  <a:cubicBezTo>
                    <a:pt x="786" y="1077"/>
                    <a:pt x="774" y="732"/>
                    <a:pt x="750" y="375"/>
                  </a:cubicBezTo>
                  <a:cubicBezTo>
                    <a:pt x="750" y="268"/>
                    <a:pt x="715" y="184"/>
                    <a:pt x="655" y="101"/>
                  </a:cubicBezTo>
                  <a:cubicBezTo>
                    <a:pt x="605" y="51"/>
                    <a:pt x="520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2951550" y="1432600"/>
              <a:ext cx="20250" cy="29875"/>
            </a:xfrm>
            <a:custGeom>
              <a:rect b="b" l="l" r="r" t="t"/>
              <a:pathLst>
                <a:path extrusionOk="0" h="1195" w="810">
                  <a:moveTo>
                    <a:pt x="407" y="0"/>
                  </a:moveTo>
                  <a:cubicBezTo>
                    <a:pt x="336" y="0"/>
                    <a:pt x="264" y="13"/>
                    <a:pt x="215" y="54"/>
                  </a:cubicBezTo>
                  <a:cubicBezTo>
                    <a:pt x="143" y="90"/>
                    <a:pt x="60" y="185"/>
                    <a:pt x="48" y="268"/>
                  </a:cubicBezTo>
                  <a:cubicBezTo>
                    <a:pt x="24" y="375"/>
                    <a:pt x="0" y="483"/>
                    <a:pt x="24" y="602"/>
                  </a:cubicBezTo>
                  <a:cubicBezTo>
                    <a:pt x="36" y="697"/>
                    <a:pt x="48" y="804"/>
                    <a:pt x="84" y="911"/>
                  </a:cubicBezTo>
                  <a:cubicBezTo>
                    <a:pt x="96" y="959"/>
                    <a:pt x="108" y="1006"/>
                    <a:pt x="143" y="1042"/>
                  </a:cubicBezTo>
                  <a:cubicBezTo>
                    <a:pt x="167" y="1090"/>
                    <a:pt x="191" y="1126"/>
                    <a:pt x="239" y="1137"/>
                  </a:cubicBezTo>
                  <a:cubicBezTo>
                    <a:pt x="286" y="1161"/>
                    <a:pt x="334" y="1185"/>
                    <a:pt x="381" y="1185"/>
                  </a:cubicBezTo>
                  <a:cubicBezTo>
                    <a:pt x="399" y="1191"/>
                    <a:pt x="423" y="1194"/>
                    <a:pt x="448" y="1194"/>
                  </a:cubicBezTo>
                  <a:cubicBezTo>
                    <a:pt x="474" y="1194"/>
                    <a:pt x="500" y="1191"/>
                    <a:pt x="524" y="1185"/>
                  </a:cubicBezTo>
                  <a:cubicBezTo>
                    <a:pt x="620" y="1149"/>
                    <a:pt x="703" y="1090"/>
                    <a:pt x="750" y="1018"/>
                  </a:cubicBezTo>
                  <a:lnTo>
                    <a:pt x="786" y="923"/>
                  </a:lnTo>
                  <a:cubicBezTo>
                    <a:pt x="810" y="864"/>
                    <a:pt x="810" y="792"/>
                    <a:pt x="786" y="733"/>
                  </a:cubicBezTo>
                  <a:cubicBezTo>
                    <a:pt x="774" y="649"/>
                    <a:pt x="762" y="602"/>
                    <a:pt x="762" y="554"/>
                  </a:cubicBezTo>
                  <a:lnTo>
                    <a:pt x="762" y="447"/>
                  </a:lnTo>
                  <a:cubicBezTo>
                    <a:pt x="774" y="399"/>
                    <a:pt x="774" y="352"/>
                    <a:pt x="762" y="304"/>
                  </a:cubicBezTo>
                  <a:cubicBezTo>
                    <a:pt x="762" y="256"/>
                    <a:pt x="750" y="209"/>
                    <a:pt x="715" y="173"/>
                  </a:cubicBezTo>
                  <a:cubicBezTo>
                    <a:pt x="691" y="125"/>
                    <a:pt x="655" y="90"/>
                    <a:pt x="631" y="66"/>
                  </a:cubicBezTo>
                  <a:cubicBezTo>
                    <a:pt x="596" y="30"/>
                    <a:pt x="560" y="6"/>
                    <a:pt x="500" y="6"/>
                  </a:cubicBezTo>
                  <a:cubicBezTo>
                    <a:pt x="471" y="3"/>
                    <a:pt x="439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984000" y="1400000"/>
              <a:ext cx="20850" cy="85150"/>
            </a:xfrm>
            <a:custGeom>
              <a:rect b="b" l="l" r="r" t="t"/>
              <a:pathLst>
                <a:path extrusionOk="0" h="3406" w="834">
                  <a:moveTo>
                    <a:pt x="369" y="1"/>
                  </a:moveTo>
                  <a:cubicBezTo>
                    <a:pt x="179" y="1"/>
                    <a:pt x="0" y="155"/>
                    <a:pt x="0" y="370"/>
                  </a:cubicBezTo>
                  <a:cubicBezTo>
                    <a:pt x="36" y="1263"/>
                    <a:pt x="60" y="2144"/>
                    <a:pt x="95" y="3037"/>
                  </a:cubicBezTo>
                  <a:cubicBezTo>
                    <a:pt x="95" y="3239"/>
                    <a:pt x="250" y="3406"/>
                    <a:pt x="465" y="3406"/>
                  </a:cubicBezTo>
                  <a:cubicBezTo>
                    <a:pt x="655" y="3406"/>
                    <a:pt x="834" y="3239"/>
                    <a:pt x="834" y="3037"/>
                  </a:cubicBezTo>
                  <a:cubicBezTo>
                    <a:pt x="810" y="2144"/>
                    <a:pt x="774" y="1263"/>
                    <a:pt x="750" y="370"/>
                  </a:cubicBezTo>
                  <a:cubicBezTo>
                    <a:pt x="750" y="179"/>
                    <a:pt x="584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3015250" y="1377675"/>
              <a:ext cx="22650" cy="128325"/>
            </a:xfrm>
            <a:custGeom>
              <a:rect b="b" l="l" r="r" t="t"/>
              <a:pathLst>
                <a:path extrusionOk="0" h="5133" w="906">
                  <a:moveTo>
                    <a:pt x="393" y="1"/>
                  </a:moveTo>
                  <a:cubicBezTo>
                    <a:pt x="191" y="1"/>
                    <a:pt x="0" y="167"/>
                    <a:pt x="12" y="370"/>
                  </a:cubicBezTo>
                  <a:cubicBezTo>
                    <a:pt x="119" y="1846"/>
                    <a:pt x="179" y="3299"/>
                    <a:pt x="167" y="4775"/>
                  </a:cubicBezTo>
                  <a:cubicBezTo>
                    <a:pt x="167" y="5013"/>
                    <a:pt x="352" y="5132"/>
                    <a:pt x="536" y="5132"/>
                  </a:cubicBezTo>
                  <a:cubicBezTo>
                    <a:pt x="721" y="5132"/>
                    <a:pt x="905" y="5013"/>
                    <a:pt x="905" y="4775"/>
                  </a:cubicBezTo>
                  <a:cubicBezTo>
                    <a:pt x="905" y="3299"/>
                    <a:pt x="869" y="1834"/>
                    <a:pt x="762" y="370"/>
                  </a:cubicBezTo>
                  <a:cubicBezTo>
                    <a:pt x="750" y="179"/>
                    <a:pt x="596" y="1"/>
                    <a:pt x="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3049925" y="1356250"/>
              <a:ext cx="26225" cy="164000"/>
            </a:xfrm>
            <a:custGeom>
              <a:rect b="b" l="l" r="r" t="t"/>
              <a:pathLst>
                <a:path extrusionOk="0" h="6560" w="1049">
                  <a:moveTo>
                    <a:pt x="365" y="0"/>
                  </a:moveTo>
                  <a:cubicBezTo>
                    <a:pt x="179" y="0"/>
                    <a:pt x="0" y="120"/>
                    <a:pt x="18" y="358"/>
                  </a:cubicBezTo>
                  <a:cubicBezTo>
                    <a:pt x="137" y="2298"/>
                    <a:pt x="233" y="4251"/>
                    <a:pt x="292" y="6192"/>
                  </a:cubicBezTo>
                  <a:cubicBezTo>
                    <a:pt x="304" y="6437"/>
                    <a:pt x="497" y="6559"/>
                    <a:pt x="684" y="6559"/>
                  </a:cubicBezTo>
                  <a:cubicBezTo>
                    <a:pt x="869" y="6559"/>
                    <a:pt x="1048" y="6440"/>
                    <a:pt x="1042" y="6204"/>
                  </a:cubicBezTo>
                  <a:cubicBezTo>
                    <a:pt x="971" y="4251"/>
                    <a:pt x="876" y="2310"/>
                    <a:pt x="756" y="358"/>
                  </a:cubicBezTo>
                  <a:cubicBezTo>
                    <a:pt x="745" y="120"/>
                    <a:pt x="551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091000" y="1340775"/>
              <a:ext cx="21900" cy="194975"/>
            </a:xfrm>
            <a:custGeom>
              <a:rect b="b" l="l" r="r" t="t"/>
              <a:pathLst>
                <a:path extrusionOk="0" h="7799" w="876">
                  <a:moveTo>
                    <a:pt x="368" y="0"/>
                  </a:moveTo>
                  <a:cubicBezTo>
                    <a:pt x="182" y="0"/>
                    <a:pt x="0" y="119"/>
                    <a:pt x="6" y="358"/>
                  </a:cubicBezTo>
                  <a:cubicBezTo>
                    <a:pt x="54" y="2727"/>
                    <a:pt x="102" y="5072"/>
                    <a:pt x="125" y="7442"/>
                  </a:cubicBezTo>
                  <a:cubicBezTo>
                    <a:pt x="125" y="7680"/>
                    <a:pt x="313" y="7799"/>
                    <a:pt x="501" y="7799"/>
                  </a:cubicBezTo>
                  <a:cubicBezTo>
                    <a:pt x="688" y="7799"/>
                    <a:pt x="876" y="7680"/>
                    <a:pt x="876" y="7442"/>
                  </a:cubicBezTo>
                  <a:cubicBezTo>
                    <a:pt x="828" y="5072"/>
                    <a:pt x="780" y="2727"/>
                    <a:pt x="757" y="358"/>
                  </a:cubicBezTo>
                  <a:cubicBezTo>
                    <a:pt x="745" y="119"/>
                    <a:pt x="554" y="0"/>
                    <a:pt x="3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3131175" y="1341950"/>
              <a:ext cx="28150" cy="200650"/>
            </a:xfrm>
            <a:custGeom>
              <a:rect b="b" l="l" r="r" t="t"/>
              <a:pathLst>
                <a:path extrusionOk="0" h="8026" w="1126">
                  <a:moveTo>
                    <a:pt x="368" y="1"/>
                  </a:moveTo>
                  <a:cubicBezTo>
                    <a:pt x="182" y="1"/>
                    <a:pt x="1" y="120"/>
                    <a:pt x="7" y="358"/>
                  </a:cubicBezTo>
                  <a:cubicBezTo>
                    <a:pt x="54" y="2799"/>
                    <a:pt x="173" y="5228"/>
                    <a:pt x="364" y="7645"/>
                  </a:cubicBezTo>
                  <a:cubicBezTo>
                    <a:pt x="376" y="7847"/>
                    <a:pt x="531" y="8026"/>
                    <a:pt x="733" y="8026"/>
                  </a:cubicBezTo>
                  <a:cubicBezTo>
                    <a:pt x="935" y="8026"/>
                    <a:pt x="1126" y="7859"/>
                    <a:pt x="1114" y="7645"/>
                  </a:cubicBezTo>
                  <a:cubicBezTo>
                    <a:pt x="912" y="5228"/>
                    <a:pt x="793" y="2787"/>
                    <a:pt x="757" y="358"/>
                  </a:cubicBezTo>
                  <a:cubicBezTo>
                    <a:pt x="745" y="120"/>
                    <a:pt x="554" y="1"/>
                    <a:pt x="3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3177775" y="1345525"/>
              <a:ext cx="26800" cy="196475"/>
            </a:xfrm>
            <a:custGeom>
              <a:rect b="b" l="l" r="r" t="t"/>
              <a:pathLst>
                <a:path extrusionOk="0" h="7859" w="1072">
                  <a:moveTo>
                    <a:pt x="375" y="1"/>
                  </a:moveTo>
                  <a:cubicBezTo>
                    <a:pt x="188" y="1"/>
                    <a:pt x="0" y="120"/>
                    <a:pt x="0" y="358"/>
                  </a:cubicBezTo>
                  <a:cubicBezTo>
                    <a:pt x="36" y="2739"/>
                    <a:pt x="143" y="5121"/>
                    <a:pt x="322" y="7490"/>
                  </a:cubicBezTo>
                  <a:cubicBezTo>
                    <a:pt x="334" y="7680"/>
                    <a:pt x="464" y="7859"/>
                    <a:pt x="691" y="7859"/>
                  </a:cubicBezTo>
                  <a:cubicBezTo>
                    <a:pt x="881" y="7859"/>
                    <a:pt x="1072" y="7704"/>
                    <a:pt x="1060" y="7490"/>
                  </a:cubicBezTo>
                  <a:cubicBezTo>
                    <a:pt x="881" y="5109"/>
                    <a:pt x="774" y="2739"/>
                    <a:pt x="750" y="358"/>
                  </a:cubicBezTo>
                  <a:cubicBezTo>
                    <a:pt x="750" y="120"/>
                    <a:pt x="563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220625" y="1364875"/>
              <a:ext cx="22050" cy="158575"/>
            </a:xfrm>
            <a:custGeom>
              <a:rect b="b" l="l" r="r" t="t"/>
              <a:pathLst>
                <a:path extrusionOk="0" h="6343" w="882">
                  <a:moveTo>
                    <a:pt x="376" y="1"/>
                  </a:moveTo>
                  <a:cubicBezTo>
                    <a:pt x="188" y="1"/>
                    <a:pt x="1" y="120"/>
                    <a:pt x="1" y="358"/>
                  </a:cubicBezTo>
                  <a:cubicBezTo>
                    <a:pt x="1" y="2239"/>
                    <a:pt x="36" y="4096"/>
                    <a:pt x="120" y="5966"/>
                  </a:cubicBezTo>
                  <a:cubicBezTo>
                    <a:pt x="138" y="6217"/>
                    <a:pt x="333" y="6342"/>
                    <a:pt x="520" y="6342"/>
                  </a:cubicBezTo>
                  <a:cubicBezTo>
                    <a:pt x="705" y="6342"/>
                    <a:pt x="882" y="6220"/>
                    <a:pt x="870" y="5978"/>
                  </a:cubicBezTo>
                  <a:cubicBezTo>
                    <a:pt x="786" y="4096"/>
                    <a:pt x="751" y="2239"/>
                    <a:pt x="751" y="358"/>
                  </a:cubicBezTo>
                  <a:cubicBezTo>
                    <a:pt x="751" y="120"/>
                    <a:pt x="563" y="1"/>
                    <a:pt x="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3260800" y="1397325"/>
              <a:ext cx="21775" cy="102725"/>
            </a:xfrm>
            <a:custGeom>
              <a:rect b="b" l="l" r="r" t="t"/>
              <a:pathLst>
                <a:path extrusionOk="0" h="4109" w="871">
                  <a:moveTo>
                    <a:pt x="415" y="1"/>
                  </a:moveTo>
                  <a:cubicBezTo>
                    <a:pt x="230" y="1"/>
                    <a:pt x="43" y="120"/>
                    <a:pt x="37" y="358"/>
                  </a:cubicBezTo>
                  <a:cubicBezTo>
                    <a:pt x="1" y="1489"/>
                    <a:pt x="37" y="2608"/>
                    <a:pt x="108" y="3739"/>
                  </a:cubicBezTo>
                  <a:cubicBezTo>
                    <a:pt x="120" y="3930"/>
                    <a:pt x="275" y="4108"/>
                    <a:pt x="477" y="4108"/>
                  </a:cubicBezTo>
                  <a:cubicBezTo>
                    <a:pt x="668" y="4108"/>
                    <a:pt x="870" y="3941"/>
                    <a:pt x="846" y="3739"/>
                  </a:cubicBezTo>
                  <a:cubicBezTo>
                    <a:pt x="775" y="2608"/>
                    <a:pt x="751" y="1489"/>
                    <a:pt x="775" y="358"/>
                  </a:cubicBezTo>
                  <a:cubicBezTo>
                    <a:pt x="781" y="120"/>
                    <a:pt x="599" y="1"/>
                    <a:pt x="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293550" y="1436775"/>
              <a:ext cx="20275" cy="45850"/>
            </a:xfrm>
            <a:custGeom>
              <a:rect b="b" l="l" r="r" t="t"/>
              <a:pathLst>
                <a:path extrusionOk="0" h="1834" w="811">
                  <a:moveTo>
                    <a:pt x="438" y="1"/>
                  </a:moveTo>
                  <a:cubicBezTo>
                    <a:pt x="423" y="1"/>
                    <a:pt x="408" y="2"/>
                    <a:pt x="394" y="6"/>
                  </a:cubicBezTo>
                  <a:cubicBezTo>
                    <a:pt x="298" y="6"/>
                    <a:pt x="191" y="30"/>
                    <a:pt x="120" y="101"/>
                  </a:cubicBezTo>
                  <a:cubicBezTo>
                    <a:pt x="60" y="173"/>
                    <a:pt x="1" y="268"/>
                    <a:pt x="13" y="375"/>
                  </a:cubicBezTo>
                  <a:cubicBezTo>
                    <a:pt x="60" y="744"/>
                    <a:pt x="60" y="1101"/>
                    <a:pt x="36" y="1459"/>
                  </a:cubicBezTo>
                  <a:cubicBezTo>
                    <a:pt x="13" y="1554"/>
                    <a:pt x="72" y="1673"/>
                    <a:pt x="132" y="1732"/>
                  </a:cubicBezTo>
                  <a:cubicBezTo>
                    <a:pt x="182" y="1783"/>
                    <a:pt x="266" y="1833"/>
                    <a:pt x="356" y="1833"/>
                  </a:cubicBezTo>
                  <a:cubicBezTo>
                    <a:pt x="372" y="1833"/>
                    <a:pt x="389" y="1831"/>
                    <a:pt x="405" y="1828"/>
                  </a:cubicBezTo>
                  <a:cubicBezTo>
                    <a:pt x="489" y="1828"/>
                    <a:pt x="596" y="1804"/>
                    <a:pt x="667" y="1732"/>
                  </a:cubicBezTo>
                  <a:cubicBezTo>
                    <a:pt x="751" y="1649"/>
                    <a:pt x="775" y="1566"/>
                    <a:pt x="775" y="1459"/>
                  </a:cubicBezTo>
                  <a:cubicBezTo>
                    <a:pt x="810" y="1101"/>
                    <a:pt x="810" y="732"/>
                    <a:pt x="763" y="375"/>
                  </a:cubicBezTo>
                  <a:cubicBezTo>
                    <a:pt x="751" y="268"/>
                    <a:pt x="727" y="173"/>
                    <a:pt x="656" y="101"/>
                  </a:cubicBezTo>
                  <a:cubicBezTo>
                    <a:pt x="605" y="51"/>
                    <a:pt x="521" y="1"/>
                    <a:pt x="4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3385825" y="1441550"/>
              <a:ext cx="20575" cy="32625"/>
            </a:xfrm>
            <a:custGeom>
              <a:rect b="b" l="l" r="r" t="t"/>
              <a:pathLst>
                <a:path extrusionOk="0" h="1305" w="823">
                  <a:moveTo>
                    <a:pt x="438" y="0"/>
                  </a:moveTo>
                  <a:cubicBezTo>
                    <a:pt x="423" y="0"/>
                    <a:pt x="408" y="2"/>
                    <a:pt x="394" y="6"/>
                  </a:cubicBezTo>
                  <a:cubicBezTo>
                    <a:pt x="298" y="6"/>
                    <a:pt x="191" y="29"/>
                    <a:pt x="120" y="113"/>
                  </a:cubicBezTo>
                  <a:cubicBezTo>
                    <a:pt x="60" y="184"/>
                    <a:pt x="1" y="267"/>
                    <a:pt x="13" y="375"/>
                  </a:cubicBezTo>
                  <a:cubicBezTo>
                    <a:pt x="36" y="553"/>
                    <a:pt x="48" y="732"/>
                    <a:pt x="60" y="922"/>
                  </a:cubicBezTo>
                  <a:cubicBezTo>
                    <a:pt x="60" y="970"/>
                    <a:pt x="72" y="1029"/>
                    <a:pt x="96" y="1077"/>
                  </a:cubicBezTo>
                  <a:cubicBezTo>
                    <a:pt x="108" y="1125"/>
                    <a:pt x="132" y="1160"/>
                    <a:pt x="167" y="1196"/>
                  </a:cubicBezTo>
                  <a:cubicBezTo>
                    <a:pt x="222" y="1251"/>
                    <a:pt x="316" y="1305"/>
                    <a:pt x="404" y="1305"/>
                  </a:cubicBezTo>
                  <a:cubicBezTo>
                    <a:pt x="413" y="1305"/>
                    <a:pt x="421" y="1304"/>
                    <a:pt x="429" y="1303"/>
                  </a:cubicBezTo>
                  <a:cubicBezTo>
                    <a:pt x="524" y="1303"/>
                    <a:pt x="632" y="1268"/>
                    <a:pt x="703" y="1196"/>
                  </a:cubicBezTo>
                  <a:cubicBezTo>
                    <a:pt x="763" y="1125"/>
                    <a:pt x="822" y="1029"/>
                    <a:pt x="810" y="922"/>
                  </a:cubicBezTo>
                  <a:cubicBezTo>
                    <a:pt x="786" y="744"/>
                    <a:pt x="775" y="565"/>
                    <a:pt x="763" y="375"/>
                  </a:cubicBezTo>
                  <a:cubicBezTo>
                    <a:pt x="763" y="327"/>
                    <a:pt x="751" y="267"/>
                    <a:pt x="727" y="232"/>
                  </a:cubicBezTo>
                  <a:cubicBezTo>
                    <a:pt x="715" y="172"/>
                    <a:pt x="691" y="137"/>
                    <a:pt x="655" y="113"/>
                  </a:cubicBezTo>
                  <a:cubicBezTo>
                    <a:pt x="605" y="52"/>
                    <a:pt x="520" y="0"/>
                    <a:pt x="4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413800" y="1417525"/>
              <a:ext cx="22950" cy="73300"/>
            </a:xfrm>
            <a:custGeom>
              <a:rect b="b" l="l" r="r" t="t"/>
              <a:pathLst>
                <a:path extrusionOk="0" h="2932" w="918">
                  <a:moveTo>
                    <a:pt x="416" y="0"/>
                  </a:moveTo>
                  <a:cubicBezTo>
                    <a:pt x="405" y="0"/>
                    <a:pt x="393" y="1"/>
                    <a:pt x="382" y="2"/>
                  </a:cubicBezTo>
                  <a:cubicBezTo>
                    <a:pt x="191" y="14"/>
                    <a:pt x="1" y="157"/>
                    <a:pt x="13" y="371"/>
                  </a:cubicBezTo>
                  <a:cubicBezTo>
                    <a:pt x="72" y="1098"/>
                    <a:pt x="132" y="1824"/>
                    <a:pt x="167" y="2562"/>
                  </a:cubicBezTo>
                  <a:cubicBezTo>
                    <a:pt x="179" y="2747"/>
                    <a:pt x="314" y="2932"/>
                    <a:pt x="518" y="2932"/>
                  </a:cubicBezTo>
                  <a:cubicBezTo>
                    <a:pt x="524" y="2932"/>
                    <a:pt x="530" y="2931"/>
                    <a:pt x="537" y="2931"/>
                  </a:cubicBezTo>
                  <a:cubicBezTo>
                    <a:pt x="727" y="2919"/>
                    <a:pt x="918" y="2764"/>
                    <a:pt x="906" y="2562"/>
                  </a:cubicBezTo>
                  <a:cubicBezTo>
                    <a:pt x="882" y="1824"/>
                    <a:pt x="834" y="1098"/>
                    <a:pt x="763" y="371"/>
                  </a:cubicBezTo>
                  <a:cubicBezTo>
                    <a:pt x="740" y="191"/>
                    <a:pt x="611" y="0"/>
                    <a:pt x="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448175" y="1399100"/>
              <a:ext cx="21925" cy="107800"/>
            </a:xfrm>
            <a:custGeom>
              <a:rect b="b" l="l" r="r" t="t"/>
              <a:pathLst>
                <a:path extrusionOk="0" h="4312" w="877">
                  <a:moveTo>
                    <a:pt x="369" y="1"/>
                  </a:moveTo>
                  <a:cubicBezTo>
                    <a:pt x="183" y="1"/>
                    <a:pt x="1" y="120"/>
                    <a:pt x="7" y="358"/>
                  </a:cubicBezTo>
                  <a:cubicBezTo>
                    <a:pt x="55" y="1549"/>
                    <a:pt x="102" y="2763"/>
                    <a:pt x="126" y="3954"/>
                  </a:cubicBezTo>
                  <a:cubicBezTo>
                    <a:pt x="132" y="4192"/>
                    <a:pt x="322" y="4311"/>
                    <a:pt x="508" y="4311"/>
                  </a:cubicBezTo>
                  <a:cubicBezTo>
                    <a:pt x="695" y="4311"/>
                    <a:pt x="876" y="4192"/>
                    <a:pt x="864" y="3954"/>
                  </a:cubicBezTo>
                  <a:cubicBezTo>
                    <a:pt x="828" y="2763"/>
                    <a:pt x="781" y="1549"/>
                    <a:pt x="757" y="358"/>
                  </a:cubicBezTo>
                  <a:cubicBezTo>
                    <a:pt x="745" y="120"/>
                    <a:pt x="555" y="1"/>
                    <a:pt x="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485250" y="1379475"/>
              <a:ext cx="23375" cy="148850"/>
            </a:xfrm>
            <a:custGeom>
              <a:rect b="b" l="l" r="r" t="t"/>
              <a:pathLst>
                <a:path extrusionOk="0" h="5954" w="935">
                  <a:moveTo>
                    <a:pt x="369" y="0"/>
                  </a:moveTo>
                  <a:cubicBezTo>
                    <a:pt x="185" y="0"/>
                    <a:pt x="0" y="119"/>
                    <a:pt x="0" y="357"/>
                  </a:cubicBezTo>
                  <a:cubicBezTo>
                    <a:pt x="12" y="2096"/>
                    <a:pt x="72" y="3846"/>
                    <a:pt x="179" y="5596"/>
                  </a:cubicBezTo>
                  <a:cubicBezTo>
                    <a:pt x="191" y="5834"/>
                    <a:pt x="384" y="5953"/>
                    <a:pt x="570" y="5953"/>
                  </a:cubicBezTo>
                  <a:cubicBezTo>
                    <a:pt x="756" y="5953"/>
                    <a:pt x="935" y="5834"/>
                    <a:pt x="917" y="5596"/>
                  </a:cubicBezTo>
                  <a:cubicBezTo>
                    <a:pt x="822" y="3858"/>
                    <a:pt x="762" y="2119"/>
                    <a:pt x="738" y="357"/>
                  </a:cubicBezTo>
                  <a:cubicBezTo>
                    <a:pt x="738" y="119"/>
                    <a:pt x="554" y="0"/>
                    <a:pt x="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3520825" y="1361300"/>
              <a:ext cx="25325" cy="179600"/>
            </a:xfrm>
            <a:custGeom>
              <a:rect b="b" l="l" r="r" t="t"/>
              <a:pathLst>
                <a:path extrusionOk="0" h="7184" w="1013">
                  <a:moveTo>
                    <a:pt x="366" y="1"/>
                  </a:moveTo>
                  <a:cubicBezTo>
                    <a:pt x="182" y="1"/>
                    <a:pt x="0" y="120"/>
                    <a:pt x="6" y="358"/>
                  </a:cubicBezTo>
                  <a:cubicBezTo>
                    <a:pt x="125" y="2513"/>
                    <a:pt x="197" y="4668"/>
                    <a:pt x="256" y="6835"/>
                  </a:cubicBezTo>
                  <a:cubicBezTo>
                    <a:pt x="262" y="7067"/>
                    <a:pt x="453" y="7183"/>
                    <a:pt x="640" y="7183"/>
                  </a:cubicBezTo>
                  <a:cubicBezTo>
                    <a:pt x="828" y="7183"/>
                    <a:pt x="1012" y="7067"/>
                    <a:pt x="1006" y="6835"/>
                  </a:cubicBezTo>
                  <a:cubicBezTo>
                    <a:pt x="947" y="4668"/>
                    <a:pt x="851" y="2513"/>
                    <a:pt x="744" y="358"/>
                  </a:cubicBezTo>
                  <a:cubicBezTo>
                    <a:pt x="738" y="120"/>
                    <a:pt x="551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3562625" y="1355350"/>
              <a:ext cx="26225" cy="190825"/>
            </a:xfrm>
            <a:custGeom>
              <a:rect b="b" l="l" r="r" t="t"/>
              <a:pathLst>
                <a:path extrusionOk="0" h="7633" w="1049">
                  <a:moveTo>
                    <a:pt x="366" y="1"/>
                  </a:moveTo>
                  <a:cubicBezTo>
                    <a:pt x="180" y="1"/>
                    <a:pt x="1" y="120"/>
                    <a:pt x="13" y="358"/>
                  </a:cubicBezTo>
                  <a:cubicBezTo>
                    <a:pt x="168" y="2668"/>
                    <a:pt x="251" y="4966"/>
                    <a:pt x="299" y="7275"/>
                  </a:cubicBezTo>
                  <a:cubicBezTo>
                    <a:pt x="305" y="7514"/>
                    <a:pt x="495" y="7633"/>
                    <a:pt x="681" y="7633"/>
                  </a:cubicBezTo>
                  <a:cubicBezTo>
                    <a:pt x="867" y="7633"/>
                    <a:pt x="1049" y="7514"/>
                    <a:pt x="1037" y="7275"/>
                  </a:cubicBezTo>
                  <a:cubicBezTo>
                    <a:pt x="1001" y="4966"/>
                    <a:pt x="906" y="2668"/>
                    <a:pt x="763" y="358"/>
                  </a:cubicBezTo>
                  <a:cubicBezTo>
                    <a:pt x="745" y="120"/>
                    <a:pt x="552" y="1"/>
                    <a:pt x="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9"/>
          <p:cNvGrpSpPr/>
          <p:nvPr/>
        </p:nvGrpSpPr>
        <p:grpSpPr>
          <a:xfrm>
            <a:off x="379254" y="-432168"/>
            <a:ext cx="734027" cy="1295593"/>
            <a:chOff x="4506975" y="1129400"/>
            <a:chExt cx="375500" cy="662775"/>
          </a:xfrm>
        </p:grpSpPr>
        <p:sp>
          <p:nvSpPr>
            <p:cNvPr id="256" name="Google Shape;256;p9"/>
            <p:cNvSpPr/>
            <p:nvPr/>
          </p:nvSpPr>
          <p:spPr>
            <a:xfrm>
              <a:off x="4511425" y="1193625"/>
              <a:ext cx="314500" cy="525250"/>
            </a:xfrm>
            <a:custGeom>
              <a:rect b="b" l="l" r="r" t="t"/>
              <a:pathLst>
                <a:path extrusionOk="0" h="21010" w="12580">
                  <a:moveTo>
                    <a:pt x="2649" y="600"/>
                  </a:moveTo>
                  <a:lnTo>
                    <a:pt x="2649" y="600"/>
                  </a:lnTo>
                  <a:cubicBezTo>
                    <a:pt x="5042" y="2243"/>
                    <a:pt x="7483" y="3850"/>
                    <a:pt x="9698" y="5720"/>
                  </a:cubicBezTo>
                  <a:cubicBezTo>
                    <a:pt x="10293" y="6232"/>
                    <a:pt x="10865" y="6755"/>
                    <a:pt x="11412" y="7279"/>
                  </a:cubicBezTo>
                  <a:cubicBezTo>
                    <a:pt x="10222" y="7982"/>
                    <a:pt x="9031" y="8684"/>
                    <a:pt x="7840" y="9399"/>
                  </a:cubicBezTo>
                  <a:cubicBezTo>
                    <a:pt x="6721" y="7601"/>
                    <a:pt x="5626" y="5767"/>
                    <a:pt x="4554" y="3934"/>
                  </a:cubicBezTo>
                  <a:cubicBezTo>
                    <a:pt x="3911" y="2838"/>
                    <a:pt x="3268" y="1719"/>
                    <a:pt x="2649" y="600"/>
                  </a:cubicBezTo>
                  <a:close/>
                  <a:moveTo>
                    <a:pt x="2852" y="1588"/>
                  </a:moveTo>
                  <a:lnTo>
                    <a:pt x="2852" y="1588"/>
                  </a:lnTo>
                  <a:cubicBezTo>
                    <a:pt x="3864" y="3374"/>
                    <a:pt x="4900" y="5124"/>
                    <a:pt x="5947" y="6886"/>
                  </a:cubicBezTo>
                  <a:cubicBezTo>
                    <a:pt x="6483" y="7779"/>
                    <a:pt x="7043" y="8672"/>
                    <a:pt x="7590" y="9553"/>
                  </a:cubicBezTo>
                  <a:cubicBezTo>
                    <a:pt x="7007" y="9887"/>
                    <a:pt x="6447" y="10232"/>
                    <a:pt x="5864" y="10577"/>
                  </a:cubicBezTo>
                  <a:cubicBezTo>
                    <a:pt x="4995" y="8137"/>
                    <a:pt x="4161" y="5696"/>
                    <a:pt x="3387" y="3243"/>
                  </a:cubicBezTo>
                  <a:cubicBezTo>
                    <a:pt x="3197" y="2684"/>
                    <a:pt x="3030" y="2136"/>
                    <a:pt x="2852" y="1588"/>
                  </a:cubicBezTo>
                  <a:close/>
                  <a:moveTo>
                    <a:pt x="2637" y="1850"/>
                  </a:moveTo>
                  <a:lnTo>
                    <a:pt x="2637" y="1850"/>
                  </a:lnTo>
                  <a:cubicBezTo>
                    <a:pt x="3566" y="4827"/>
                    <a:pt x="4554" y="7791"/>
                    <a:pt x="5590" y="10720"/>
                  </a:cubicBezTo>
                  <a:lnTo>
                    <a:pt x="4923" y="11125"/>
                  </a:lnTo>
                  <a:cubicBezTo>
                    <a:pt x="4388" y="11435"/>
                    <a:pt x="3852" y="11756"/>
                    <a:pt x="3316" y="12078"/>
                  </a:cubicBezTo>
                  <a:cubicBezTo>
                    <a:pt x="3137" y="9018"/>
                    <a:pt x="2971" y="5934"/>
                    <a:pt x="2721" y="2862"/>
                  </a:cubicBezTo>
                  <a:cubicBezTo>
                    <a:pt x="2685" y="2529"/>
                    <a:pt x="2661" y="2183"/>
                    <a:pt x="2637" y="1850"/>
                  </a:cubicBezTo>
                  <a:close/>
                  <a:moveTo>
                    <a:pt x="5697" y="11006"/>
                  </a:moveTo>
                  <a:cubicBezTo>
                    <a:pt x="6007" y="11887"/>
                    <a:pt x="6328" y="12744"/>
                    <a:pt x="6650" y="13625"/>
                  </a:cubicBezTo>
                  <a:cubicBezTo>
                    <a:pt x="6173" y="13411"/>
                    <a:pt x="5697" y="13197"/>
                    <a:pt x="5221" y="12982"/>
                  </a:cubicBezTo>
                  <a:cubicBezTo>
                    <a:pt x="4673" y="12744"/>
                    <a:pt x="4102" y="12506"/>
                    <a:pt x="3554" y="12268"/>
                  </a:cubicBezTo>
                  <a:cubicBezTo>
                    <a:pt x="4257" y="11851"/>
                    <a:pt x="4971" y="11435"/>
                    <a:pt x="5697" y="11006"/>
                  </a:cubicBezTo>
                  <a:close/>
                  <a:moveTo>
                    <a:pt x="7733" y="9803"/>
                  </a:moveTo>
                  <a:cubicBezTo>
                    <a:pt x="8448" y="10946"/>
                    <a:pt x="9186" y="12089"/>
                    <a:pt x="9912" y="13221"/>
                  </a:cubicBezTo>
                  <a:cubicBezTo>
                    <a:pt x="10519" y="14173"/>
                    <a:pt x="11138" y="15114"/>
                    <a:pt x="11769" y="16054"/>
                  </a:cubicBezTo>
                  <a:cubicBezTo>
                    <a:pt x="10210" y="15280"/>
                    <a:pt x="8614" y="14518"/>
                    <a:pt x="7019" y="13804"/>
                  </a:cubicBezTo>
                  <a:lnTo>
                    <a:pt x="5947" y="10863"/>
                  </a:lnTo>
                  <a:cubicBezTo>
                    <a:pt x="6543" y="10494"/>
                    <a:pt x="7138" y="10161"/>
                    <a:pt x="7733" y="9803"/>
                  </a:cubicBezTo>
                  <a:close/>
                  <a:moveTo>
                    <a:pt x="11603" y="7517"/>
                  </a:moveTo>
                  <a:cubicBezTo>
                    <a:pt x="11781" y="10387"/>
                    <a:pt x="11984" y="13244"/>
                    <a:pt x="12162" y="16114"/>
                  </a:cubicBezTo>
                  <a:cubicBezTo>
                    <a:pt x="10876" y="14209"/>
                    <a:pt x="9626" y="12292"/>
                    <a:pt x="8412" y="10339"/>
                  </a:cubicBezTo>
                  <a:cubicBezTo>
                    <a:pt x="8257" y="10113"/>
                    <a:pt x="8126" y="9875"/>
                    <a:pt x="7995" y="9649"/>
                  </a:cubicBezTo>
                  <a:cubicBezTo>
                    <a:pt x="8614" y="9280"/>
                    <a:pt x="9245" y="8922"/>
                    <a:pt x="9864" y="8553"/>
                  </a:cubicBezTo>
                  <a:lnTo>
                    <a:pt x="11603" y="7517"/>
                  </a:lnTo>
                  <a:close/>
                  <a:moveTo>
                    <a:pt x="2316" y="1636"/>
                  </a:moveTo>
                  <a:cubicBezTo>
                    <a:pt x="2554" y="4315"/>
                    <a:pt x="2721" y="7006"/>
                    <a:pt x="2887" y="9684"/>
                  </a:cubicBezTo>
                  <a:cubicBezTo>
                    <a:pt x="2923" y="10530"/>
                    <a:pt x="2983" y="11399"/>
                    <a:pt x="3030" y="12244"/>
                  </a:cubicBezTo>
                  <a:cubicBezTo>
                    <a:pt x="2947" y="12292"/>
                    <a:pt x="2947" y="12387"/>
                    <a:pt x="2983" y="12447"/>
                  </a:cubicBezTo>
                  <a:cubicBezTo>
                    <a:pt x="2852" y="12625"/>
                    <a:pt x="2804" y="12863"/>
                    <a:pt x="2733" y="13078"/>
                  </a:cubicBezTo>
                  <a:cubicBezTo>
                    <a:pt x="2614" y="13435"/>
                    <a:pt x="2506" y="13780"/>
                    <a:pt x="2387" y="14137"/>
                  </a:cubicBezTo>
                  <a:cubicBezTo>
                    <a:pt x="2173" y="14852"/>
                    <a:pt x="1935" y="15566"/>
                    <a:pt x="1709" y="16280"/>
                  </a:cubicBezTo>
                  <a:cubicBezTo>
                    <a:pt x="1292" y="17554"/>
                    <a:pt x="887" y="18840"/>
                    <a:pt x="470" y="20126"/>
                  </a:cubicBezTo>
                  <a:cubicBezTo>
                    <a:pt x="673" y="17685"/>
                    <a:pt x="887" y="15245"/>
                    <a:pt x="1125" y="12804"/>
                  </a:cubicBezTo>
                  <a:cubicBezTo>
                    <a:pt x="1387" y="10113"/>
                    <a:pt x="1661" y="7434"/>
                    <a:pt x="1959" y="4743"/>
                  </a:cubicBezTo>
                  <a:cubicBezTo>
                    <a:pt x="2078" y="3696"/>
                    <a:pt x="2197" y="2660"/>
                    <a:pt x="2316" y="1636"/>
                  </a:cubicBezTo>
                  <a:close/>
                  <a:moveTo>
                    <a:pt x="3328" y="12506"/>
                  </a:moveTo>
                  <a:cubicBezTo>
                    <a:pt x="5602" y="13483"/>
                    <a:pt x="7864" y="14495"/>
                    <a:pt x="10103" y="15566"/>
                  </a:cubicBezTo>
                  <a:lnTo>
                    <a:pt x="12019" y="16495"/>
                  </a:lnTo>
                  <a:cubicBezTo>
                    <a:pt x="12055" y="16519"/>
                    <a:pt x="12067" y="16519"/>
                    <a:pt x="12079" y="16519"/>
                  </a:cubicBezTo>
                  <a:cubicBezTo>
                    <a:pt x="12103" y="16542"/>
                    <a:pt x="12115" y="16554"/>
                    <a:pt x="12127" y="16590"/>
                  </a:cubicBezTo>
                  <a:cubicBezTo>
                    <a:pt x="9150" y="17947"/>
                    <a:pt x="6054" y="19078"/>
                    <a:pt x="2899" y="19983"/>
                  </a:cubicBezTo>
                  <a:cubicBezTo>
                    <a:pt x="2161" y="20186"/>
                    <a:pt x="1399" y="20400"/>
                    <a:pt x="637" y="20579"/>
                  </a:cubicBezTo>
                  <a:cubicBezTo>
                    <a:pt x="1066" y="19221"/>
                    <a:pt x="1518" y="17852"/>
                    <a:pt x="1947" y="16495"/>
                  </a:cubicBezTo>
                  <a:cubicBezTo>
                    <a:pt x="2173" y="15816"/>
                    <a:pt x="2375" y="15149"/>
                    <a:pt x="2602" y="14459"/>
                  </a:cubicBezTo>
                  <a:cubicBezTo>
                    <a:pt x="2709" y="14114"/>
                    <a:pt x="2828" y="13780"/>
                    <a:pt x="2935" y="13447"/>
                  </a:cubicBezTo>
                  <a:cubicBezTo>
                    <a:pt x="2995" y="13280"/>
                    <a:pt x="3030" y="13125"/>
                    <a:pt x="3090" y="12959"/>
                  </a:cubicBezTo>
                  <a:cubicBezTo>
                    <a:pt x="3137" y="12792"/>
                    <a:pt x="3185" y="12649"/>
                    <a:pt x="3316" y="12518"/>
                  </a:cubicBezTo>
                  <a:lnTo>
                    <a:pt x="3328" y="12506"/>
                  </a:lnTo>
                  <a:close/>
                  <a:moveTo>
                    <a:pt x="2240" y="0"/>
                  </a:moveTo>
                  <a:cubicBezTo>
                    <a:pt x="2133" y="0"/>
                    <a:pt x="2059" y="169"/>
                    <a:pt x="2137" y="267"/>
                  </a:cubicBezTo>
                  <a:lnTo>
                    <a:pt x="2137" y="290"/>
                  </a:lnTo>
                  <a:cubicBezTo>
                    <a:pt x="2161" y="326"/>
                    <a:pt x="2161" y="338"/>
                    <a:pt x="2173" y="362"/>
                  </a:cubicBezTo>
                  <a:cubicBezTo>
                    <a:pt x="1863" y="2981"/>
                    <a:pt x="1578" y="5624"/>
                    <a:pt x="1292" y="8256"/>
                  </a:cubicBezTo>
                  <a:cubicBezTo>
                    <a:pt x="1006" y="10946"/>
                    <a:pt x="756" y="13625"/>
                    <a:pt x="506" y="16316"/>
                  </a:cubicBezTo>
                  <a:cubicBezTo>
                    <a:pt x="375" y="17793"/>
                    <a:pt x="256" y="19269"/>
                    <a:pt x="113" y="20733"/>
                  </a:cubicBezTo>
                  <a:cubicBezTo>
                    <a:pt x="1" y="20823"/>
                    <a:pt x="80" y="21009"/>
                    <a:pt x="229" y="21009"/>
                  </a:cubicBezTo>
                  <a:cubicBezTo>
                    <a:pt x="238" y="21009"/>
                    <a:pt x="247" y="21009"/>
                    <a:pt x="256" y="21007"/>
                  </a:cubicBezTo>
                  <a:cubicBezTo>
                    <a:pt x="268" y="21007"/>
                    <a:pt x="280" y="21007"/>
                    <a:pt x="280" y="20995"/>
                  </a:cubicBezTo>
                  <a:lnTo>
                    <a:pt x="292" y="20995"/>
                  </a:lnTo>
                  <a:cubicBezTo>
                    <a:pt x="3530" y="20198"/>
                    <a:pt x="6709" y="19197"/>
                    <a:pt x="9793" y="17947"/>
                  </a:cubicBezTo>
                  <a:cubicBezTo>
                    <a:pt x="10650" y="17602"/>
                    <a:pt x="11519" y="17221"/>
                    <a:pt x="12365" y="16840"/>
                  </a:cubicBezTo>
                  <a:cubicBezTo>
                    <a:pt x="12484" y="16816"/>
                    <a:pt x="12579" y="16709"/>
                    <a:pt x="12496" y="16602"/>
                  </a:cubicBezTo>
                  <a:cubicBezTo>
                    <a:pt x="12293" y="13506"/>
                    <a:pt x="12103" y="10411"/>
                    <a:pt x="11888" y="7327"/>
                  </a:cubicBezTo>
                  <a:cubicBezTo>
                    <a:pt x="11888" y="7256"/>
                    <a:pt x="11829" y="7208"/>
                    <a:pt x="11769" y="7196"/>
                  </a:cubicBezTo>
                  <a:cubicBezTo>
                    <a:pt x="11758" y="7184"/>
                    <a:pt x="11722" y="7172"/>
                    <a:pt x="11698" y="7172"/>
                  </a:cubicBezTo>
                  <a:cubicBezTo>
                    <a:pt x="9579" y="5029"/>
                    <a:pt x="7078" y="3326"/>
                    <a:pt x="4626" y="1612"/>
                  </a:cubicBezTo>
                  <a:cubicBezTo>
                    <a:pt x="3852" y="1076"/>
                    <a:pt x="3078" y="564"/>
                    <a:pt x="2316" y="28"/>
                  </a:cubicBezTo>
                  <a:cubicBezTo>
                    <a:pt x="2290" y="9"/>
                    <a:pt x="2264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4841125" y="1594975"/>
              <a:ext cx="41350" cy="57700"/>
            </a:xfrm>
            <a:custGeom>
              <a:rect b="b" l="l" r="r" t="t"/>
              <a:pathLst>
                <a:path extrusionOk="0" h="2308" w="1654">
                  <a:moveTo>
                    <a:pt x="1271" y="0"/>
                  </a:moveTo>
                  <a:cubicBezTo>
                    <a:pt x="1226" y="0"/>
                    <a:pt x="1182" y="21"/>
                    <a:pt x="1153" y="72"/>
                  </a:cubicBezTo>
                  <a:cubicBezTo>
                    <a:pt x="903" y="488"/>
                    <a:pt x="677" y="917"/>
                    <a:pt x="498" y="1369"/>
                  </a:cubicBezTo>
                  <a:cubicBezTo>
                    <a:pt x="439" y="1084"/>
                    <a:pt x="367" y="822"/>
                    <a:pt x="308" y="536"/>
                  </a:cubicBezTo>
                  <a:cubicBezTo>
                    <a:pt x="289" y="456"/>
                    <a:pt x="234" y="422"/>
                    <a:pt x="178" y="422"/>
                  </a:cubicBezTo>
                  <a:cubicBezTo>
                    <a:pt x="92" y="422"/>
                    <a:pt x="1" y="500"/>
                    <a:pt x="22" y="607"/>
                  </a:cubicBezTo>
                  <a:cubicBezTo>
                    <a:pt x="141" y="1143"/>
                    <a:pt x="284" y="1679"/>
                    <a:pt x="403" y="2203"/>
                  </a:cubicBezTo>
                  <a:cubicBezTo>
                    <a:pt x="417" y="2276"/>
                    <a:pt x="468" y="2307"/>
                    <a:pt x="523" y="2307"/>
                  </a:cubicBezTo>
                  <a:cubicBezTo>
                    <a:pt x="610" y="2307"/>
                    <a:pt x="706" y="2229"/>
                    <a:pt x="677" y="2120"/>
                  </a:cubicBezTo>
                  <a:cubicBezTo>
                    <a:pt x="665" y="2036"/>
                    <a:pt x="641" y="1953"/>
                    <a:pt x="617" y="1858"/>
                  </a:cubicBezTo>
                  <a:cubicBezTo>
                    <a:pt x="617" y="1846"/>
                    <a:pt x="641" y="1846"/>
                    <a:pt x="641" y="1822"/>
                  </a:cubicBezTo>
                  <a:cubicBezTo>
                    <a:pt x="653" y="1750"/>
                    <a:pt x="701" y="1667"/>
                    <a:pt x="725" y="1572"/>
                  </a:cubicBezTo>
                  <a:cubicBezTo>
                    <a:pt x="914" y="1635"/>
                    <a:pt x="1117" y="1664"/>
                    <a:pt x="1313" y="1664"/>
                  </a:cubicBezTo>
                  <a:cubicBezTo>
                    <a:pt x="1376" y="1664"/>
                    <a:pt x="1438" y="1661"/>
                    <a:pt x="1498" y="1655"/>
                  </a:cubicBezTo>
                  <a:cubicBezTo>
                    <a:pt x="1570" y="1631"/>
                    <a:pt x="1653" y="1596"/>
                    <a:pt x="1653" y="1500"/>
                  </a:cubicBezTo>
                  <a:cubicBezTo>
                    <a:pt x="1653" y="1437"/>
                    <a:pt x="1606" y="1354"/>
                    <a:pt x="1528" y="1354"/>
                  </a:cubicBezTo>
                  <a:cubicBezTo>
                    <a:pt x="1518" y="1354"/>
                    <a:pt x="1509" y="1355"/>
                    <a:pt x="1498" y="1358"/>
                  </a:cubicBezTo>
                  <a:cubicBezTo>
                    <a:pt x="1439" y="1364"/>
                    <a:pt x="1376" y="1366"/>
                    <a:pt x="1314" y="1366"/>
                  </a:cubicBezTo>
                  <a:cubicBezTo>
                    <a:pt x="1251" y="1366"/>
                    <a:pt x="1189" y="1364"/>
                    <a:pt x="1129" y="1358"/>
                  </a:cubicBezTo>
                  <a:lnTo>
                    <a:pt x="1058" y="1358"/>
                  </a:lnTo>
                  <a:cubicBezTo>
                    <a:pt x="1022" y="1358"/>
                    <a:pt x="998" y="1334"/>
                    <a:pt x="963" y="1334"/>
                  </a:cubicBezTo>
                  <a:cubicBezTo>
                    <a:pt x="915" y="1322"/>
                    <a:pt x="879" y="1322"/>
                    <a:pt x="844" y="1310"/>
                  </a:cubicBezTo>
                  <a:cubicBezTo>
                    <a:pt x="1010" y="941"/>
                    <a:pt x="1201" y="560"/>
                    <a:pt x="1415" y="226"/>
                  </a:cubicBezTo>
                  <a:cubicBezTo>
                    <a:pt x="1481" y="110"/>
                    <a:pt x="1375" y="0"/>
                    <a:pt x="1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539250" y="1129400"/>
              <a:ext cx="47000" cy="50550"/>
            </a:xfrm>
            <a:custGeom>
              <a:rect b="b" l="l" r="r" t="t"/>
              <a:pathLst>
                <a:path extrusionOk="0" h="2022" w="1880">
                  <a:moveTo>
                    <a:pt x="763" y="298"/>
                  </a:moveTo>
                  <a:cubicBezTo>
                    <a:pt x="815" y="298"/>
                    <a:pt x="864" y="323"/>
                    <a:pt x="905" y="383"/>
                  </a:cubicBezTo>
                  <a:cubicBezTo>
                    <a:pt x="1048" y="585"/>
                    <a:pt x="893" y="788"/>
                    <a:pt x="762" y="943"/>
                  </a:cubicBezTo>
                  <a:cubicBezTo>
                    <a:pt x="727" y="954"/>
                    <a:pt x="715" y="966"/>
                    <a:pt x="679" y="1002"/>
                  </a:cubicBezTo>
                  <a:cubicBezTo>
                    <a:pt x="596" y="835"/>
                    <a:pt x="500" y="669"/>
                    <a:pt x="417" y="526"/>
                  </a:cubicBezTo>
                  <a:cubicBezTo>
                    <a:pt x="523" y="412"/>
                    <a:pt x="651" y="298"/>
                    <a:pt x="763" y="298"/>
                  </a:cubicBezTo>
                  <a:close/>
                  <a:moveTo>
                    <a:pt x="1109" y="1140"/>
                  </a:moveTo>
                  <a:cubicBezTo>
                    <a:pt x="1209" y="1140"/>
                    <a:pt x="1310" y="1178"/>
                    <a:pt x="1370" y="1252"/>
                  </a:cubicBezTo>
                  <a:cubicBezTo>
                    <a:pt x="1501" y="1443"/>
                    <a:pt x="1298" y="1716"/>
                    <a:pt x="1072" y="1716"/>
                  </a:cubicBezTo>
                  <a:cubicBezTo>
                    <a:pt x="1000" y="1562"/>
                    <a:pt x="905" y="1431"/>
                    <a:pt x="834" y="1288"/>
                  </a:cubicBezTo>
                  <a:lnTo>
                    <a:pt x="941" y="1181"/>
                  </a:lnTo>
                  <a:cubicBezTo>
                    <a:pt x="990" y="1154"/>
                    <a:pt x="1049" y="1140"/>
                    <a:pt x="1109" y="1140"/>
                  </a:cubicBezTo>
                  <a:close/>
                  <a:moveTo>
                    <a:pt x="760" y="1"/>
                  </a:moveTo>
                  <a:cubicBezTo>
                    <a:pt x="690" y="1"/>
                    <a:pt x="617" y="17"/>
                    <a:pt x="548" y="50"/>
                  </a:cubicBezTo>
                  <a:cubicBezTo>
                    <a:pt x="346" y="133"/>
                    <a:pt x="179" y="311"/>
                    <a:pt x="48" y="490"/>
                  </a:cubicBezTo>
                  <a:cubicBezTo>
                    <a:pt x="0" y="550"/>
                    <a:pt x="36" y="657"/>
                    <a:pt x="107" y="704"/>
                  </a:cubicBezTo>
                  <a:cubicBezTo>
                    <a:pt x="131" y="716"/>
                    <a:pt x="167" y="716"/>
                    <a:pt x="191" y="716"/>
                  </a:cubicBezTo>
                  <a:cubicBezTo>
                    <a:pt x="405" y="1109"/>
                    <a:pt x="608" y="1478"/>
                    <a:pt x="822" y="1859"/>
                  </a:cubicBezTo>
                  <a:lnTo>
                    <a:pt x="834" y="1883"/>
                  </a:lnTo>
                  <a:cubicBezTo>
                    <a:pt x="834" y="1943"/>
                    <a:pt x="869" y="1978"/>
                    <a:pt x="941" y="2002"/>
                  </a:cubicBezTo>
                  <a:cubicBezTo>
                    <a:pt x="988" y="2015"/>
                    <a:pt x="1035" y="2021"/>
                    <a:pt x="1082" y="2021"/>
                  </a:cubicBezTo>
                  <a:cubicBezTo>
                    <a:pt x="1506" y="2021"/>
                    <a:pt x="1879" y="1518"/>
                    <a:pt x="1643" y="1121"/>
                  </a:cubicBezTo>
                  <a:cubicBezTo>
                    <a:pt x="1536" y="954"/>
                    <a:pt x="1370" y="859"/>
                    <a:pt x="1191" y="847"/>
                  </a:cubicBezTo>
                  <a:cubicBezTo>
                    <a:pt x="1203" y="823"/>
                    <a:pt x="1227" y="776"/>
                    <a:pt x="1239" y="740"/>
                  </a:cubicBezTo>
                  <a:cubicBezTo>
                    <a:pt x="1274" y="550"/>
                    <a:pt x="1250" y="335"/>
                    <a:pt x="1120" y="169"/>
                  </a:cubicBezTo>
                  <a:cubicBezTo>
                    <a:pt x="1026" y="59"/>
                    <a:pt x="896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4832150" y="1334250"/>
              <a:ext cx="30975" cy="42125"/>
            </a:xfrm>
            <a:custGeom>
              <a:rect b="b" l="l" r="r" t="t"/>
              <a:pathLst>
                <a:path extrusionOk="0" h="1685" w="1239">
                  <a:moveTo>
                    <a:pt x="820" y="1"/>
                  </a:moveTo>
                  <a:cubicBezTo>
                    <a:pt x="804" y="1"/>
                    <a:pt x="788" y="4"/>
                    <a:pt x="774" y="11"/>
                  </a:cubicBezTo>
                  <a:cubicBezTo>
                    <a:pt x="357" y="166"/>
                    <a:pt x="12" y="535"/>
                    <a:pt x="12" y="964"/>
                  </a:cubicBezTo>
                  <a:cubicBezTo>
                    <a:pt x="0" y="1321"/>
                    <a:pt x="274" y="1631"/>
                    <a:pt x="643" y="1678"/>
                  </a:cubicBezTo>
                  <a:cubicBezTo>
                    <a:pt x="677" y="1682"/>
                    <a:pt x="712" y="1685"/>
                    <a:pt x="747" y="1685"/>
                  </a:cubicBezTo>
                  <a:cubicBezTo>
                    <a:pt x="904" y="1685"/>
                    <a:pt x="1060" y="1636"/>
                    <a:pt x="1167" y="1500"/>
                  </a:cubicBezTo>
                  <a:cubicBezTo>
                    <a:pt x="1215" y="1440"/>
                    <a:pt x="1238" y="1345"/>
                    <a:pt x="1167" y="1285"/>
                  </a:cubicBezTo>
                  <a:cubicBezTo>
                    <a:pt x="1137" y="1256"/>
                    <a:pt x="1098" y="1241"/>
                    <a:pt x="1061" y="1241"/>
                  </a:cubicBezTo>
                  <a:cubicBezTo>
                    <a:pt x="1024" y="1241"/>
                    <a:pt x="988" y="1256"/>
                    <a:pt x="964" y="1285"/>
                  </a:cubicBezTo>
                  <a:cubicBezTo>
                    <a:pt x="953" y="1309"/>
                    <a:pt x="953" y="1321"/>
                    <a:pt x="929" y="1321"/>
                  </a:cubicBezTo>
                  <a:lnTo>
                    <a:pt x="917" y="1333"/>
                  </a:lnTo>
                  <a:cubicBezTo>
                    <a:pt x="905" y="1345"/>
                    <a:pt x="893" y="1345"/>
                    <a:pt x="893" y="1345"/>
                  </a:cubicBezTo>
                  <a:cubicBezTo>
                    <a:pt x="893" y="1345"/>
                    <a:pt x="869" y="1345"/>
                    <a:pt x="869" y="1357"/>
                  </a:cubicBezTo>
                  <a:cubicBezTo>
                    <a:pt x="845" y="1381"/>
                    <a:pt x="834" y="1381"/>
                    <a:pt x="798" y="1381"/>
                  </a:cubicBezTo>
                  <a:lnTo>
                    <a:pt x="714" y="1381"/>
                  </a:lnTo>
                  <a:cubicBezTo>
                    <a:pt x="703" y="1381"/>
                    <a:pt x="679" y="1381"/>
                    <a:pt x="667" y="1357"/>
                  </a:cubicBezTo>
                  <a:cubicBezTo>
                    <a:pt x="655" y="1357"/>
                    <a:pt x="643" y="1345"/>
                    <a:pt x="619" y="1345"/>
                  </a:cubicBezTo>
                  <a:cubicBezTo>
                    <a:pt x="607" y="1345"/>
                    <a:pt x="583" y="1333"/>
                    <a:pt x="595" y="1333"/>
                  </a:cubicBezTo>
                  <a:cubicBezTo>
                    <a:pt x="607" y="1333"/>
                    <a:pt x="560" y="1321"/>
                    <a:pt x="560" y="1321"/>
                  </a:cubicBezTo>
                  <a:cubicBezTo>
                    <a:pt x="548" y="1321"/>
                    <a:pt x="536" y="1309"/>
                    <a:pt x="536" y="1309"/>
                  </a:cubicBezTo>
                  <a:cubicBezTo>
                    <a:pt x="524" y="1285"/>
                    <a:pt x="500" y="1285"/>
                    <a:pt x="488" y="1273"/>
                  </a:cubicBezTo>
                  <a:lnTo>
                    <a:pt x="476" y="1261"/>
                  </a:lnTo>
                  <a:cubicBezTo>
                    <a:pt x="441" y="1250"/>
                    <a:pt x="429" y="1214"/>
                    <a:pt x="417" y="1202"/>
                  </a:cubicBezTo>
                  <a:lnTo>
                    <a:pt x="405" y="1190"/>
                  </a:lnTo>
                  <a:cubicBezTo>
                    <a:pt x="381" y="1166"/>
                    <a:pt x="381" y="1154"/>
                    <a:pt x="369" y="1142"/>
                  </a:cubicBezTo>
                  <a:lnTo>
                    <a:pt x="357" y="1107"/>
                  </a:lnTo>
                  <a:cubicBezTo>
                    <a:pt x="357" y="1095"/>
                    <a:pt x="345" y="1095"/>
                    <a:pt x="345" y="1083"/>
                  </a:cubicBezTo>
                  <a:cubicBezTo>
                    <a:pt x="322" y="1035"/>
                    <a:pt x="322" y="1035"/>
                    <a:pt x="322" y="988"/>
                  </a:cubicBezTo>
                  <a:cubicBezTo>
                    <a:pt x="310" y="845"/>
                    <a:pt x="369" y="726"/>
                    <a:pt x="464" y="595"/>
                  </a:cubicBezTo>
                  <a:cubicBezTo>
                    <a:pt x="548" y="452"/>
                    <a:pt x="703" y="357"/>
                    <a:pt x="845" y="297"/>
                  </a:cubicBezTo>
                  <a:cubicBezTo>
                    <a:pt x="917" y="261"/>
                    <a:pt x="976" y="190"/>
                    <a:pt x="953" y="118"/>
                  </a:cubicBezTo>
                  <a:cubicBezTo>
                    <a:pt x="943" y="52"/>
                    <a:pt x="881" y="1"/>
                    <a:pt x="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506975" y="1739575"/>
              <a:ext cx="42425" cy="52600"/>
            </a:xfrm>
            <a:custGeom>
              <a:rect b="b" l="l" r="r" t="t"/>
              <a:pathLst>
                <a:path extrusionOk="0" h="2104" w="1697">
                  <a:moveTo>
                    <a:pt x="732" y="300"/>
                  </a:moveTo>
                  <a:cubicBezTo>
                    <a:pt x="875" y="300"/>
                    <a:pt x="1029" y="360"/>
                    <a:pt x="1148" y="455"/>
                  </a:cubicBezTo>
                  <a:cubicBezTo>
                    <a:pt x="1268" y="538"/>
                    <a:pt x="1339" y="669"/>
                    <a:pt x="1363" y="836"/>
                  </a:cubicBezTo>
                  <a:cubicBezTo>
                    <a:pt x="1398" y="1015"/>
                    <a:pt x="1351" y="1193"/>
                    <a:pt x="1268" y="1348"/>
                  </a:cubicBezTo>
                  <a:cubicBezTo>
                    <a:pt x="1184" y="1443"/>
                    <a:pt x="1113" y="1539"/>
                    <a:pt x="1029" y="1610"/>
                  </a:cubicBezTo>
                  <a:cubicBezTo>
                    <a:pt x="815" y="1205"/>
                    <a:pt x="625" y="788"/>
                    <a:pt x="410" y="396"/>
                  </a:cubicBezTo>
                  <a:cubicBezTo>
                    <a:pt x="506" y="336"/>
                    <a:pt x="613" y="300"/>
                    <a:pt x="732" y="300"/>
                  </a:cubicBezTo>
                  <a:close/>
                  <a:moveTo>
                    <a:pt x="713" y="1"/>
                  </a:moveTo>
                  <a:cubicBezTo>
                    <a:pt x="551" y="1"/>
                    <a:pt x="384" y="48"/>
                    <a:pt x="255" y="134"/>
                  </a:cubicBezTo>
                  <a:cubicBezTo>
                    <a:pt x="242" y="129"/>
                    <a:pt x="229" y="127"/>
                    <a:pt x="215" y="127"/>
                  </a:cubicBezTo>
                  <a:cubicBezTo>
                    <a:pt x="114" y="127"/>
                    <a:pt x="1" y="233"/>
                    <a:pt x="53" y="348"/>
                  </a:cubicBezTo>
                  <a:cubicBezTo>
                    <a:pt x="291" y="824"/>
                    <a:pt x="529" y="1300"/>
                    <a:pt x="756" y="1777"/>
                  </a:cubicBezTo>
                  <a:cubicBezTo>
                    <a:pt x="696" y="1824"/>
                    <a:pt x="696" y="1908"/>
                    <a:pt x="732" y="1967"/>
                  </a:cubicBezTo>
                  <a:cubicBezTo>
                    <a:pt x="750" y="2013"/>
                    <a:pt x="797" y="2031"/>
                    <a:pt x="845" y="2031"/>
                  </a:cubicBezTo>
                  <a:cubicBezTo>
                    <a:pt x="859" y="2031"/>
                    <a:pt x="873" y="2029"/>
                    <a:pt x="887" y="2027"/>
                  </a:cubicBezTo>
                  <a:cubicBezTo>
                    <a:pt x="918" y="2081"/>
                    <a:pt x="964" y="2104"/>
                    <a:pt x="1010" y="2104"/>
                  </a:cubicBezTo>
                  <a:cubicBezTo>
                    <a:pt x="1104" y="2104"/>
                    <a:pt x="1197" y="2008"/>
                    <a:pt x="1148" y="1896"/>
                  </a:cubicBezTo>
                  <a:cubicBezTo>
                    <a:pt x="1482" y="1658"/>
                    <a:pt x="1696" y="1253"/>
                    <a:pt x="1660" y="848"/>
                  </a:cubicBezTo>
                  <a:cubicBezTo>
                    <a:pt x="1625" y="372"/>
                    <a:pt x="1232" y="50"/>
                    <a:pt x="767" y="3"/>
                  </a:cubicBezTo>
                  <a:cubicBezTo>
                    <a:pt x="749" y="1"/>
                    <a:pt x="731" y="1"/>
                    <a:pt x="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9"/>
          <p:cNvGrpSpPr/>
          <p:nvPr/>
        </p:nvGrpSpPr>
        <p:grpSpPr>
          <a:xfrm rot="-1590059">
            <a:off x="251215" y="4403193"/>
            <a:ext cx="1143186" cy="858746"/>
            <a:chOff x="2001121" y="270931"/>
            <a:chExt cx="1143220" cy="858772"/>
          </a:xfrm>
        </p:grpSpPr>
        <p:sp>
          <p:nvSpPr>
            <p:cNvPr id="262" name="Google Shape;262;p9"/>
            <p:cNvSpPr/>
            <p:nvPr/>
          </p:nvSpPr>
          <p:spPr>
            <a:xfrm>
              <a:off x="2621614" y="270931"/>
              <a:ext cx="37618" cy="42321"/>
            </a:xfrm>
            <a:custGeom>
              <a:rect b="b" l="l" r="r" t="t"/>
              <a:pathLst>
                <a:path extrusionOk="0" h="216" w="192">
                  <a:moveTo>
                    <a:pt x="60" y="1"/>
                  </a:moveTo>
                  <a:cubicBezTo>
                    <a:pt x="48" y="1"/>
                    <a:pt x="36" y="13"/>
                    <a:pt x="36" y="13"/>
                  </a:cubicBezTo>
                  <a:cubicBezTo>
                    <a:pt x="24" y="25"/>
                    <a:pt x="1" y="37"/>
                    <a:pt x="1" y="61"/>
                  </a:cubicBezTo>
                  <a:lnTo>
                    <a:pt x="1" y="72"/>
                  </a:lnTo>
                  <a:cubicBezTo>
                    <a:pt x="1" y="84"/>
                    <a:pt x="1" y="96"/>
                    <a:pt x="24" y="108"/>
                  </a:cubicBezTo>
                  <a:cubicBezTo>
                    <a:pt x="36" y="144"/>
                    <a:pt x="48" y="156"/>
                    <a:pt x="60" y="191"/>
                  </a:cubicBezTo>
                  <a:cubicBezTo>
                    <a:pt x="60" y="203"/>
                    <a:pt x="84" y="203"/>
                    <a:pt x="84" y="203"/>
                  </a:cubicBezTo>
                  <a:cubicBezTo>
                    <a:pt x="84" y="203"/>
                    <a:pt x="96" y="215"/>
                    <a:pt x="108" y="215"/>
                  </a:cubicBezTo>
                  <a:lnTo>
                    <a:pt x="132" y="215"/>
                  </a:lnTo>
                  <a:cubicBezTo>
                    <a:pt x="155" y="215"/>
                    <a:pt x="155" y="215"/>
                    <a:pt x="167" y="203"/>
                  </a:cubicBezTo>
                  <a:cubicBezTo>
                    <a:pt x="179" y="191"/>
                    <a:pt x="191" y="168"/>
                    <a:pt x="191" y="156"/>
                  </a:cubicBezTo>
                  <a:lnTo>
                    <a:pt x="191" y="144"/>
                  </a:lnTo>
                  <a:cubicBezTo>
                    <a:pt x="191" y="132"/>
                    <a:pt x="191" y="108"/>
                    <a:pt x="179" y="96"/>
                  </a:cubicBezTo>
                  <a:cubicBezTo>
                    <a:pt x="167" y="72"/>
                    <a:pt x="155" y="61"/>
                    <a:pt x="132" y="25"/>
                  </a:cubicBezTo>
                  <a:cubicBezTo>
                    <a:pt x="132" y="13"/>
                    <a:pt x="120" y="13"/>
                    <a:pt x="120" y="13"/>
                  </a:cubicBezTo>
                  <a:cubicBezTo>
                    <a:pt x="120" y="13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2616912" y="403970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84" y="1"/>
                  </a:moveTo>
                  <a:cubicBezTo>
                    <a:pt x="1" y="1"/>
                    <a:pt x="1" y="155"/>
                    <a:pt x="84" y="155"/>
                  </a:cubicBezTo>
                  <a:cubicBezTo>
                    <a:pt x="191" y="155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104568" y="569532"/>
              <a:ext cx="39773" cy="35268"/>
            </a:xfrm>
            <a:custGeom>
              <a:rect b="b" l="l" r="r" t="t"/>
              <a:pathLst>
                <a:path extrusionOk="0" h="180" w="203">
                  <a:moveTo>
                    <a:pt x="48" y="1"/>
                  </a:moveTo>
                  <a:cubicBezTo>
                    <a:pt x="36" y="1"/>
                    <a:pt x="36" y="25"/>
                    <a:pt x="24" y="25"/>
                  </a:cubicBezTo>
                  <a:lnTo>
                    <a:pt x="12" y="37"/>
                  </a:lnTo>
                  <a:cubicBezTo>
                    <a:pt x="12" y="49"/>
                    <a:pt x="0" y="61"/>
                    <a:pt x="0" y="84"/>
                  </a:cubicBezTo>
                  <a:lnTo>
                    <a:pt x="0" y="96"/>
                  </a:lnTo>
                  <a:cubicBezTo>
                    <a:pt x="0" y="96"/>
                    <a:pt x="0" y="108"/>
                    <a:pt x="12" y="120"/>
                  </a:cubicBezTo>
                  <a:lnTo>
                    <a:pt x="60" y="168"/>
                  </a:lnTo>
                  <a:cubicBezTo>
                    <a:pt x="60" y="168"/>
                    <a:pt x="72" y="180"/>
                    <a:pt x="84" y="180"/>
                  </a:cubicBezTo>
                  <a:lnTo>
                    <a:pt x="143" y="180"/>
                  </a:lnTo>
                  <a:cubicBezTo>
                    <a:pt x="155" y="180"/>
                    <a:pt x="155" y="168"/>
                    <a:pt x="167" y="168"/>
                  </a:cubicBezTo>
                  <a:lnTo>
                    <a:pt x="191" y="156"/>
                  </a:lnTo>
                  <a:cubicBezTo>
                    <a:pt x="191" y="144"/>
                    <a:pt x="203" y="120"/>
                    <a:pt x="203" y="108"/>
                  </a:cubicBezTo>
                  <a:lnTo>
                    <a:pt x="203" y="96"/>
                  </a:lnTo>
                  <a:cubicBezTo>
                    <a:pt x="203" y="84"/>
                    <a:pt x="191" y="61"/>
                    <a:pt x="191" y="61"/>
                  </a:cubicBezTo>
                  <a:lnTo>
                    <a:pt x="143" y="25"/>
                  </a:lnTo>
                  <a:cubicBezTo>
                    <a:pt x="143" y="25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2078119" y="599902"/>
              <a:ext cx="49177" cy="39970"/>
            </a:xfrm>
            <a:custGeom>
              <a:rect b="b" l="l" r="r" t="t"/>
              <a:pathLst>
                <a:path extrusionOk="0" h="204" w="251">
                  <a:moveTo>
                    <a:pt x="48" y="1"/>
                  </a:moveTo>
                  <a:cubicBezTo>
                    <a:pt x="36" y="1"/>
                    <a:pt x="36" y="13"/>
                    <a:pt x="24" y="13"/>
                  </a:cubicBezTo>
                  <a:cubicBezTo>
                    <a:pt x="12" y="25"/>
                    <a:pt x="1" y="48"/>
                    <a:pt x="12" y="72"/>
                  </a:cubicBezTo>
                  <a:lnTo>
                    <a:pt x="12" y="84"/>
                  </a:lnTo>
                  <a:cubicBezTo>
                    <a:pt x="12" y="84"/>
                    <a:pt x="12" y="108"/>
                    <a:pt x="24" y="120"/>
                  </a:cubicBezTo>
                  <a:lnTo>
                    <a:pt x="96" y="191"/>
                  </a:lnTo>
                  <a:cubicBezTo>
                    <a:pt x="96" y="191"/>
                    <a:pt x="120" y="203"/>
                    <a:pt x="131" y="203"/>
                  </a:cubicBezTo>
                  <a:lnTo>
                    <a:pt x="191" y="203"/>
                  </a:lnTo>
                  <a:cubicBezTo>
                    <a:pt x="203" y="203"/>
                    <a:pt x="203" y="191"/>
                    <a:pt x="215" y="191"/>
                  </a:cubicBezTo>
                  <a:cubicBezTo>
                    <a:pt x="227" y="179"/>
                    <a:pt x="251" y="167"/>
                    <a:pt x="227" y="132"/>
                  </a:cubicBezTo>
                  <a:lnTo>
                    <a:pt x="227" y="120"/>
                  </a:lnTo>
                  <a:cubicBezTo>
                    <a:pt x="227" y="108"/>
                    <a:pt x="215" y="84"/>
                    <a:pt x="215" y="84"/>
                  </a:cubicBezTo>
                  <a:lnTo>
                    <a:pt x="143" y="13"/>
                  </a:lnTo>
                  <a:cubicBezTo>
                    <a:pt x="143" y="13"/>
                    <a:pt x="13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2281097" y="744500"/>
              <a:ext cx="37422" cy="30565"/>
            </a:xfrm>
            <a:custGeom>
              <a:rect b="b" l="l" r="r" t="t"/>
              <a:pathLst>
                <a:path extrusionOk="0" h="156" w="191">
                  <a:moveTo>
                    <a:pt x="108" y="1"/>
                  </a:moveTo>
                  <a:cubicBezTo>
                    <a:pt x="0" y="1"/>
                    <a:pt x="0" y="156"/>
                    <a:pt x="108" y="156"/>
                  </a:cubicBezTo>
                  <a:cubicBezTo>
                    <a:pt x="191" y="156"/>
                    <a:pt x="19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2253080" y="1101489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84" y="1"/>
                  </a:moveTo>
                  <a:cubicBezTo>
                    <a:pt x="0" y="1"/>
                    <a:pt x="0" y="143"/>
                    <a:pt x="84" y="143"/>
                  </a:cubicBezTo>
                  <a:cubicBezTo>
                    <a:pt x="179" y="143"/>
                    <a:pt x="179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001121" y="984909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2348691" y="835609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108" y="0"/>
                  </a:moveTo>
                  <a:cubicBezTo>
                    <a:pt x="1" y="0"/>
                    <a:pt x="1" y="155"/>
                    <a:pt x="108" y="155"/>
                  </a:cubicBezTo>
                  <a:cubicBezTo>
                    <a:pt x="191" y="155"/>
                    <a:pt x="19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2742892" y="576586"/>
              <a:ext cx="37618" cy="28214"/>
            </a:xfrm>
            <a:custGeom>
              <a:rect b="b" l="l" r="r" t="t"/>
              <a:pathLst>
                <a:path extrusionOk="0" h="144" w="192">
                  <a:moveTo>
                    <a:pt x="84" y="1"/>
                  </a:moveTo>
                  <a:cubicBezTo>
                    <a:pt x="1" y="1"/>
                    <a:pt x="1" y="144"/>
                    <a:pt x="84" y="144"/>
                  </a:cubicBezTo>
                  <a:cubicBezTo>
                    <a:pt x="191" y="144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2437445" y="366742"/>
              <a:ext cx="37422" cy="28214"/>
            </a:xfrm>
            <a:custGeom>
              <a:rect b="b" l="l" r="r" t="t"/>
              <a:pathLst>
                <a:path extrusionOk="0" h="144" w="191">
                  <a:moveTo>
                    <a:pt x="95" y="0"/>
                  </a:moveTo>
                  <a:cubicBezTo>
                    <a:pt x="0" y="0"/>
                    <a:pt x="0" y="143"/>
                    <a:pt x="95" y="143"/>
                  </a:cubicBezTo>
                  <a:cubicBezTo>
                    <a:pt x="191" y="143"/>
                    <a:pt x="191" y="0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9"/>
          <p:cNvSpPr/>
          <p:nvPr/>
        </p:nvSpPr>
        <p:spPr>
          <a:xfrm rot="-5400000">
            <a:off x="3911285" y="-89366"/>
            <a:ext cx="5151555" cy="5314226"/>
          </a:xfrm>
          <a:custGeom>
            <a:rect b="b" l="l" r="r" t="t"/>
            <a:pathLst>
              <a:path extrusionOk="0" h="86347" w="86774">
                <a:moveTo>
                  <a:pt x="63394" y="1"/>
                </a:moveTo>
                <a:cubicBezTo>
                  <a:pt x="61923" y="1"/>
                  <a:pt x="60464" y="118"/>
                  <a:pt x="59044" y="383"/>
                </a:cubicBezTo>
                <a:cubicBezTo>
                  <a:pt x="46673" y="2705"/>
                  <a:pt x="37744" y="8337"/>
                  <a:pt x="24504" y="8337"/>
                </a:cubicBezTo>
                <a:cubicBezTo>
                  <a:pt x="11252" y="8337"/>
                  <a:pt x="1" y="4479"/>
                  <a:pt x="1" y="4479"/>
                </a:cubicBezTo>
                <a:lnTo>
                  <a:pt x="1" y="86346"/>
                </a:lnTo>
                <a:lnTo>
                  <a:pt x="86774" y="86346"/>
                </a:lnTo>
                <a:lnTo>
                  <a:pt x="86774" y="6979"/>
                </a:lnTo>
                <a:lnTo>
                  <a:pt x="86762" y="6979"/>
                </a:lnTo>
                <a:cubicBezTo>
                  <a:pt x="86762" y="6979"/>
                  <a:pt x="74736" y="1"/>
                  <a:pt x="63394" y="1"/>
                </a:cubicBezTo>
                <a:close/>
              </a:path>
            </a:pathLst>
          </a:custGeom>
          <a:solidFill>
            <a:srgbClr val="E1E1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"/>
          <p:cNvSpPr txBox="1"/>
          <p:nvPr>
            <p:ph type="title"/>
          </p:nvPr>
        </p:nvSpPr>
        <p:spPr>
          <a:xfrm>
            <a:off x="1633274" y="1830475"/>
            <a:ext cx="24909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4" name="Google Shape;274;p9"/>
          <p:cNvSpPr txBox="1"/>
          <p:nvPr>
            <p:ph idx="1" type="body"/>
          </p:nvPr>
        </p:nvSpPr>
        <p:spPr>
          <a:xfrm>
            <a:off x="4742225" y="863425"/>
            <a:ext cx="36792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"/>
          <p:cNvSpPr txBox="1"/>
          <p:nvPr>
            <p:ph type="title"/>
          </p:nvPr>
        </p:nvSpPr>
        <p:spPr>
          <a:xfrm>
            <a:off x="2936250" y="3659700"/>
            <a:ext cx="32715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bin"/>
              <a:buNone/>
              <a:defRPr b="1" sz="2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bin"/>
              <a:buNone/>
              <a:defRPr b="1" sz="2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bin"/>
              <a:buNone/>
              <a:defRPr b="1" sz="2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bin"/>
              <a:buNone/>
              <a:defRPr b="1" sz="2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bin"/>
              <a:buNone/>
              <a:defRPr b="1" sz="2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bin"/>
              <a:buNone/>
              <a:defRPr b="1" sz="2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bin"/>
              <a:buNone/>
              <a:defRPr b="1" sz="2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bin"/>
              <a:buNone/>
              <a:defRPr b="1" sz="2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bin"/>
              <a:buNone/>
              <a:defRPr b="1" sz="2600">
                <a:solidFill>
                  <a:schemeClr val="accen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■"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■"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●"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○"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arla"/>
              <a:buChar char="■"/>
              <a:defRPr sz="16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8"/>
          <p:cNvSpPr txBox="1"/>
          <p:nvPr>
            <p:ph type="ctrTitle"/>
          </p:nvPr>
        </p:nvSpPr>
        <p:spPr>
          <a:xfrm>
            <a:off x="713100" y="1667075"/>
            <a:ext cx="42228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695" name="Google Shape;695;p28"/>
          <p:cNvSpPr txBox="1"/>
          <p:nvPr>
            <p:ph idx="1" type="subTitle"/>
          </p:nvPr>
        </p:nvSpPr>
        <p:spPr>
          <a:xfrm>
            <a:off x="713100" y="3026475"/>
            <a:ext cx="43914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Project datasets and merge them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new or existing Project </a:t>
            </a:r>
            <a:r>
              <a:rPr lang="en"/>
              <a:t>into </a:t>
            </a:r>
            <a:r>
              <a:rPr lang="en"/>
              <a:t>single Dataset</a:t>
            </a: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 rot="1631263">
            <a:off x="3080914" y="539367"/>
            <a:ext cx="1143202" cy="858758"/>
            <a:chOff x="2001121" y="270931"/>
            <a:chExt cx="1143220" cy="858772"/>
          </a:xfrm>
        </p:grpSpPr>
        <p:sp>
          <p:nvSpPr>
            <p:cNvPr id="697" name="Google Shape;697;p28"/>
            <p:cNvSpPr/>
            <p:nvPr/>
          </p:nvSpPr>
          <p:spPr>
            <a:xfrm>
              <a:off x="2621614" y="270931"/>
              <a:ext cx="37618" cy="42321"/>
            </a:xfrm>
            <a:custGeom>
              <a:rect b="b" l="l" r="r" t="t"/>
              <a:pathLst>
                <a:path extrusionOk="0" h="216" w="192">
                  <a:moveTo>
                    <a:pt x="60" y="1"/>
                  </a:moveTo>
                  <a:cubicBezTo>
                    <a:pt x="48" y="1"/>
                    <a:pt x="36" y="13"/>
                    <a:pt x="36" y="13"/>
                  </a:cubicBezTo>
                  <a:cubicBezTo>
                    <a:pt x="24" y="25"/>
                    <a:pt x="1" y="37"/>
                    <a:pt x="1" y="61"/>
                  </a:cubicBezTo>
                  <a:lnTo>
                    <a:pt x="1" y="72"/>
                  </a:lnTo>
                  <a:cubicBezTo>
                    <a:pt x="1" y="84"/>
                    <a:pt x="1" y="96"/>
                    <a:pt x="24" y="108"/>
                  </a:cubicBezTo>
                  <a:cubicBezTo>
                    <a:pt x="36" y="144"/>
                    <a:pt x="48" y="156"/>
                    <a:pt x="60" y="191"/>
                  </a:cubicBezTo>
                  <a:cubicBezTo>
                    <a:pt x="60" y="203"/>
                    <a:pt x="84" y="203"/>
                    <a:pt x="84" y="203"/>
                  </a:cubicBezTo>
                  <a:cubicBezTo>
                    <a:pt x="84" y="203"/>
                    <a:pt x="96" y="215"/>
                    <a:pt x="108" y="215"/>
                  </a:cubicBezTo>
                  <a:lnTo>
                    <a:pt x="132" y="215"/>
                  </a:lnTo>
                  <a:cubicBezTo>
                    <a:pt x="155" y="215"/>
                    <a:pt x="155" y="215"/>
                    <a:pt x="167" y="203"/>
                  </a:cubicBezTo>
                  <a:cubicBezTo>
                    <a:pt x="179" y="191"/>
                    <a:pt x="191" y="168"/>
                    <a:pt x="191" y="156"/>
                  </a:cubicBezTo>
                  <a:lnTo>
                    <a:pt x="191" y="144"/>
                  </a:lnTo>
                  <a:cubicBezTo>
                    <a:pt x="191" y="132"/>
                    <a:pt x="191" y="108"/>
                    <a:pt x="179" y="96"/>
                  </a:cubicBezTo>
                  <a:cubicBezTo>
                    <a:pt x="167" y="72"/>
                    <a:pt x="155" y="61"/>
                    <a:pt x="132" y="25"/>
                  </a:cubicBezTo>
                  <a:cubicBezTo>
                    <a:pt x="132" y="13"/>
                    <a:pt x="120" y="13"/>
                    <a:pt x="120" y="13"/>
                  </a:cubicBezTo>
                  <a:cubicBezTo>
                    <a:pt x="120" y="13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2616912" y="403970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84" y="1"/>
                  </a:moveTo>
                  <a:cubicBezTo>
                    <a:pt x="1" y="1"/>
                    <a:pt x="1" y="155"/>
                    <a:pt x="84" y="155"/>
                  </a:cubicBezTo>
                  <a:cubicBezTo>
                    <a:pt x="191" y="155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3104568" y="569532"/>
              <a:ext cx="39773" cy="35268"/>
            </a:xfrm>
            <a:custGeom>
              <a:rect b="b" l="l" r="r" t="t"/>
              <a:pathLst>
                <a:path extrusionOk="0" h="180" w="203">
                  <a:moveTo>
                    <a:pt x="48" y="1"/>
                  </a:moveTo>
                  <a:cubicBezTo>
                    <a:pt x="36" y="1"/>
                    <a:pt x="36" y="25"/>
                    <a:pt x="24" y="25"/>
                  </a:cubicBezTo>
                  <a:lnTo>
                    <a:pt x="12" y="37"/>
                  </a:lnTo>
                  <a:cubicBezTo>
                    <a:pt x="12" y="49"/>
                    <a:pt x="0" y="61"/>
                    <a:pt x="0" y="84"/>
                  </a:cubicBezTo>
                  <a:lnTo>
                    <a:pt x="0" y="96"/>
                  </a:lnTo>
                  <a:cubicBezTo>
                    <a:pt x="0" y="96"/>
                    <a:pt x="0" y="108"/>
                    <a:pt x="12" y="120"/>
                  </a:cubicBezTo>
                  <a:lnTo>
                    <a:pt x="60" y="168"/>
                  </a:lnTo>
                  <a:cubicBezTo>
                    <a:pt x="60" y="168"/>
                    <a:pt x="72" y="180"/>
                    <a:pt x="84" y="180"/>
                  </a:cubicBezTo>
                  <a:lnTo>
                    <a:pt x="143" y="180"/>
                  </a:lnTo>
                  <a:cubicBezTo>
                    <a:pt x="155" y="180"/>
                    <a:pt x="155" y="168"/>
                    <a:pt x="167" y="168"/>
                  </a:cubicBezTo>
                  <a:lnTo>
                    <a:pt x="191" y="156"/>
                  </a:lnTo>
                  <a:cubicBezTo>
                    <a:pt x="191" y="144"/>
                    <a:pt x="203" y="120"/>
                    <a:pt x="203" y="108"/>
                  </a:cubicBezTo>
                  <a:lnTo>
                    <a:pt x="203" y="96"/>
                  </a:lnTo>
                  <a:cubicBezTo>
                    <a:pt x="203" y="84"/>
                    <a:pt x="191" y="61"/>
                    <a:pt x="191" y="61"/>
                  </a:cubicBezTo>
                  <a:lnTo>
                    <a:pt x="143" y="25"/>
                  </a:lnTo>
                  <a:cubicBezTo>
                    <a:pt x="143" y="25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2078119" y="599902"/>
              <a:ext cx="49177" cy="39970"/>
            </a:xfrm>
            <a:custGeom>
              <a:rect b="b" l="l" r="r" t="t"/>
              <a:pathLst>
                <a:path extrusionOk="0" h="204" w="251">
                  <a:moveTo>
                    <a:pt x="48" y="1"/>
                  </a:moveTo>
                  <a:cubicBezTo>
                    <a:pt x="36" y="1"/>
                    <a:pt x="36" y="13"/>
                    <a:pt x="24" y="13"/>
                  </a:cubicBezTo>
                  <a:cubicBezTo>
                    <a:pt x="12" y="25"/>
                    <a:pt x="1" y="48"/>
                    <a:pt x="12" y="72"/>
                  </a:cubicBezTo>
                  <a:lnTo>
                    <a:pt x="12" y="84"/>
                  </a:lnTo>
                  <a:cubicBezTo>
                    <a:pt x="12" y="84"/>
                    <a:pt x="12" y="108"/>
                    <a:pt x="24" y="120"/>
                  </a:cubicBezTo>
                  <a:lnTo>
                    <a:pt x="96" y="191"/>
                  </a:lnTo>
                  <a:cubicBezTo>
                    <a:pt x="96" y="191"/>
                    <a:pt x="120" y="203"/>
                    <a:pt x="131" y="203"/>
                  </a:cubicBezTo>
                  <a:lnTo>
                    <a:pt x="191" y="203"/>
                  </a:lnTo>
                  <a:cubicBezTo>
                    <a:pt x="203" y="203"/>
                    <a:pt x="203" y="191"/>
                    <a:pt x="215" y="191"/>
                  </a:cubicBezTo>
                  <a:cubicBezTo>
                    <a:pt x="227" y="179"/>
                    <a:pt x="251" y="167"/>
                    <a:pt x="227" y="132"/>
                  </a:cubicBezTo>
                  <a:lnTo>
                    <a:pt x="227" y="120"/>
                  </a:lnTo>
                  <a:cubicBezTo>
                    <a:pt x="227" y="108"/>
                    <a:pt x="215" y="84"/>
                    <a:pt x="215" y="84"/>
                  </a:cubicBezTo>
                  <a:lnTo>
                    <a:pt x="143" y="13"/>
                  </a:lnTo>
                  <a:cubicBezTo>
                    <a:pt x="143" y="13"/>
                    <a:pt x="13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281097" y="744500"/>
              <a:ext cx="37422" cy="30565"/>
            </a:xfrm>
            <a:custGeom>
              <a:rect b="b" l="l" r="r" t="t"/>
              <a:pathLst>
                <a:path extrusionOk="0" h="156" w="191">
                  <a:moveTo>
                    <a:pt x="108" y="1"/>
                  </a:moveTo>
                  <a:cubicBezTo>
                    <a:pt x="0" y="1"/>
                    <a:pt x="0" y="156"/>
                    <a:pt x="108" y="156"/>
                  </a:cubicBezTo>
                  <a:cubicBezTo>
                    <a:pt x="191" y="156"/>
                    <a:pt x="191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253080" y="1101489"/>
              <a:ext cx="35266" cy="28214"/>
            </a:xfrm>
            <a:custGeom>
              <a:rect b="b" l="l" r="r" t="t"/>
              <a:pathLst>
                <a:path extrusionOk="0" h="144" w="180">
                  <a:moveTo>
                    <a:pt x="84" y="1"/>
                  </a:moveTo>
                  <a:cubicBezTo>
                    <a:pt x="0" y="1"/>
                    <a:pt x="0" y="143"/>
                    <a:pt x="84" y="143"/>
                  </a:cubicBezTo>
                  <a:cubicBezTo>
                    <a:pt x="179" y="143"/>
                    <a:pt x="179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2001121" y="984909"/>
              <a:ext cx="35266" cy="28214"/>
            </a:xfrm>
            <a:custGeom>
              <a:rect b="b" l="l" r="r" t="t"/>
              <a:pathLst>
                <a:path extrusionOk="0" h="144" w="18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2348691" y="835609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108" y="0"/>
                  </a:moveTo>
                  <a:cubicBezTo>
                    <a:pt x="1" y="0"/>
                    <a:pt x="1" y="155"/>
                    <a:pt x="108" y="155"/>
                  </a:cubicBezTo>
                  <a:cubicBezTo>
                    <a:pt x="191" y="155"/>
                    <a:pt x="191" y="0"/>
                    <a:pt x="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2742892" y="576586"/>
              <a:ext cx="37618" cy="28214"/>
            </a:xfrm>
            <a:custGeom>
              <a:rect b="b" l="l" r="r" t="t"/>
              <a:pathLst>
                <a:path extrusionOk="0" h="144" w="192">
                  <a:moveTo>
                    <a:pt x="84" y="1"/>
                  </a:moveTo>
                  <a:cubicBezTo>
                    <a:pt x="1" y="1"/>
                    <a:pt x="1" y="144"/>
                    <a:pt x="84" y="144"/>
                  </a:cubicBezTo>
                  <a:cubicBezTo>
                    <a:pt x="191" y="144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437445" y="366742"/>
              <a:ext cx="37422" cy="28214"/>
            </a:xfrm>
            <a:custGeom>
              <a:rect b="b" l="l" r="r" t="t"/>
              <a:pathLst>
                <a:path extrusionOk="0" h="144" w="191">
                  <a:moveTo>
                    <a:pt x="95" y="0"/>
                  </a:moveTo>
                  <a:cubicBezTo>
                    <a:pt x="0" y="0"/>
                    <a:pt x="0" y="143"/>
                    <a:pt x="95" y="143"/>
                  </a:cubicBezTo>
                  <a:cubicBezTo>
                    <a:pt x="191" y="143"/>
                    <a:pt x="191" y="0"/>
                    <a:pt x="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28"/>
          <p:cNvGrpSpPr/>
          <p:nvPr/>
        </p:nvGrpSpPr>
        <p:grpSpPr>
          <a:xfrm>
            <a:off x="2893325" y="3758294"/>
            <a:ext cx="716301" cy="490027"/>
            <a:chOff x="3664325" y="739994"/>
            <a:chExt cx="716301" cy="490027"/>
          </a:xfrm>
        </p:grpSpPr>
        <p:sp>
          <p:nvSpPr>
            <p:cNvPr id="708" name="Google Shape;708;p28"/>
            <p:cNvSpPr/>
            <p:nvPr/>
          </p:nvSpPr>
          <p:spPr>
            <a:xfrm>
              <a:off x="3694693" y="1192401"/>
              <a:ext cx="30564" cy="37619"/>
            </a:xfrm>
            <a:custGeom>
              <a:rect b="b" l="l" r="r" t="t"/>
              <a:pathLst>
                <a:path extrusionOk="0" h="192" w="156">
                  <a:moveTo>
                    <a:pt x="60" y="1"/>
                  </a:moveTo>
                  <a:cubicBezTo>
                    <a:pt x="48" y="1"/>
                    <a:pt x="36" y="13"/>
                    <a:pt x="36" y="13"/>
                  </a:cubicBezTo>
                  <a:lnTo>
                    <a:pt x="24" y="25"/>
                  </a:lnTo>
                  <a:cubicBezTo>
                    <a:pt x="24" y="37"/>
                    <a:pt x="1" y="49"/>
                    <a:pt x="1" y="72"/>
                  </a:cubicBezTo>
                  <a:lnTo>
                    <a:pt x="1" y="120"/>
                  </a:lnTo>
                  <a:lnTo>
                    <a:pt x="1" y="144"/>
                  </a:lnTo>
                  <a:cubicBezTo>
                    <a:pt x="1" y="156"/>
                    <a:pt x="24" y="156"/>
                    <a:pt x="24" y="168"/>
                  </a:cubicBezTo>
                  <a:cubicBezTo>
                    <a:pt x="24" y="168"/>
                    <a:pt x="36" y="191"/>
                    <a:pt x="48" y="191"/>
                  </a:cubicBezTo>
                  <a:lnTo>
                    <a:pt x="96" y="191"/>
                  </a:lnTo>
                  <a:cubicBezTo>
                    <a:pt x="108" y="191"/>
                    <a:pt x="120" y="168"/>
                    <a:pt x="120" y="168"/>
                  </a:cubicBezTo>
                  <a:lnTo>
                    <a:pt x="143" y="156"/>
                  </a:lnTo>
                  <a:cubicBezTo>
                    <a:pt x="143" y="144"/>
                    <a:pt x="155" y="132"/>
                    <a:pt x="155" y="108"/>
                  </a:cubicBezTo>
                  <a:lnTo>
                    <a:pt x="155" y="72"/>
                  </a:lnTo>
                  <a:lnTo>
                    <a:pt x="155" y="37"/>
                  </a:lnTo>
                  <a:cubicBezTo>
                    <a:pt x="155" y="25"/>
                    <a:pt x="143" y="25"/>
                    <a:pt x="143" y="13"/>
                  </a:cubicBezTo>
                  <a:cubicBezTo>
                    <a:pt x="143" y="13"/>
                    <a:pt x="120" y="1"/>
                    <a:pt x="1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3664325" y="835609"/>
              <a:ext cx="35267" cy="30565"/>
            </a:xfrm>
            <a:custGeom>
              <a:rect b="b" l="l" r="r" t="t"/>
              <a:pathLst>
                <a:path extrusionOk="0" h="156" w="180">
                  <a:moveTo>
                    <a:pt x="84" y="0"/>
                  </a:moveTo>
                  <a:cubicBezTo>
                    <a:pt x="1" y="0"/>
                    <a:pt x="1" y="155"/>
                    <a:pt x="84" y="155"/>
                  </a:cubicBezTo>
                  <a:cubicBezTo>
                    <a:pt x="179" y="155"/>
                    <a:pt x="179" y="0"/>
                    <a:pt x="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3916284" y="739994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4345555" y="870485"/>
              <a:ext cx="35071" cy="30565"/>
            </a:xfrm>
            <a:custGeom>
              <a:rect b="b" l="l" r="r" t="t"/>
              <a:pathLst>
                <a:path extrusionOk="0" h="156" w="179">
                  <a:moveTo>
                    <a:pt x="96" y="1"/>
                  </a:moveTo>
                  <a:cubicBezTo>
                    <a:pt x="0" y="1"/>
                    <a:pt x="0" y="156"/>
                    <a:pt x="96" y="156"/>
                  </a:cubicBezTo>
                  <a:cubicBezTo>
                    <a:pt x="179" y="156"/>
                    <a:pt x="179" y="1"/>
                    <a:pt x="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28"/>
          <p:cNvSpPr/>
          <p:nvPr/>
        </p:nvSpPr>
        <p:spPr>
          <a:xfrm>
            <a:off x="5104500" y="883675"/>
            <a:ext cx="3369000" cy="3499200"/>
          </a:xfrm>
          <a:prstGeom prst="ellipse">
            <a:avLst/>
          </a:prstGeom>
          <a:solidFill>
            <a:schemeClr val="lt2"/>
          </a:solidFill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3" name="Google Shape;7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600" y="983337"/>
            <a:ext cx="3176800" cy="317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163075" cy="2163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9"/>
          <p:cNvSpPr txBox="1"/>
          <p:nvPr>
            <p:ph type="ctrTitle"/>
          </p:nvPr>
        </p:nvSpPr>
        <p:spPr>
          <a:xfrm>
            <a:off x="713100" y="119350"/>
            <a:ext cx="42228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20" name="Google Shape;720;p29"/>
          <p:cNvSpPr txBox="1"/>
          <p:nvPr>
            <p:ph idx="1" type="subTitle"/>
          </p:nvPr>
        </p:nvSpPr>
        <p:spPr>
          <a:xfrm>
            <a:off x="1612025" y="1503100"/>
            <a:ext cx="36096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Project datasets and merge them to single dataset</a:t>
            </a:r>
            <a:endParaRPr/>
          </a:p>
        </p:txBody>
      </p:sp>
      <p:grpSp>
        <p:nvGrpSpPr>
          <p:cNvPr id="721" name="Google Shape;721;p29"/>
          <p:cNvGrpSpPr/>
          <p:nvPr/>
        </p:nvGrpSpPr>
        <p:grpSpPr>
          <a:xfrm>
            <a:off x="5141922" y="119362"/>
            <a:ext cx="2839056" cy="2843100"/>
            <a:chOff x="5104500" y="-271500"/>
            <a:chExt cx="3369000" cy="3499200"/>
          </a:xfrm>
        </p:grpSpPr>
        <p:sp>
          <p:nvSpPr>
            <p:cNvPr id="722" name="Google Shape;722;p29"/>
            <p:cNvSpPr/>
            <p:nvPr/>
          </p:nvSpPr>
          <p:spPr>
            <a:xfrm>
              <a:off x="5104500" y="-271500"/>
              <a:ext cx="3369000" cy="3499200"/>
            </a:xfrm>
            <a:prstGeom prst="ellipse">
              <a:avLst/>
            </a:prstGeom>
            <a:solidFill>
              <a:schemeClr val="lt2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3" name="Google Shape;72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00600" y="-65200"/>
              <a:ext cx="3176800" cy="3176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24" name="Google Shape;72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3325"/>
            <a:ext cx="2163075" cy="21631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29"/>
          <p:cNvGrpSpPr/>
          <p:nvPr/>
        </p:nvGrpSpPr>
        <p:grpSpPr>
          <a:xfrm rot="1631263">
            <a:off x="3417039" y="828267"/>
            <a:ext cx="1143202" cy="858758"/>
            <a:chOff x="2001121" y="270931"/>
            <a:chExt cx="1143220" cy="858772"/>
          </a:xfrm>
        </p:grpSpPr>
        <p:sp>
          <p:nvSpPr>
            <p:cNvPr id="726" name="Google Shape;726;p29"/>
            <p:cNvSpPr/>
            <p:nvPr/>
          </p:nvSpPr>
          <p:spPr>
            <a:xfrm>
              <a:off x="2621614" y="270931"/>
              <a:ext cx="37618" cy="42321"/>
            </a:xfrm>
            <a:custGeom>
              <a:rect b="b" l="l" r="r" t="t"/>
              <a:pathLst>
                <a:path extrusionOk="0" h="216" w="192">
                  <a:moveTo>
                    <a:pt x="60" y="1"/>
                  </a:moveTo>
                  <a:cubicBezTo>
                    <a:pt x="48" y="1"/>
                    <a:pt x="36" y="13"/>
                    <a:pt x="36" y="13"/>
                  </a:cubicBezTo>
                  <a:cubicBezTo>
                    <a:pt x="24" y="25"/>
                    <a:pt x="1" y="37"/>
                    <a:pt x="1" y="61"/>
                  </a:cubicBezTo>
                  <a:lnTo>
                    <a:pt x="1" y="72"/>
                  </a:lnTo>
                  <a:cubicBezTo>
                    <a:pt x="1" y="84"/>
                    <a:pt x="1" y="96"/>
                    <a:pt x="24" y="108"/>
                  </a:cubicBezTo>
                  <a:cubicBezTo>
                    <a:pt x="36" y="144"/>
                    <a:pt x="48" y="156"/>
                    <a:pt x="60" y="191"/>
                  </a:cubicBezTo>
                  <a:cubicBezTo>
                    <a:pt x="60" y="203"/>
                    <a:pt x="84" y="203"/>
                    <a:pt x="84" y="203"/>
                  </a:cubicBezTo>
                  <a:cubicBezTo>
                    <a:pt x="84" y="203"/>
                    <a:pt x="96" y="215"/>
                    <a:pt x="108" y="215"/>
                  </a:cubicBezTo>
                  <a:lnTo>
                    <a:pt x="132" y="215"/>
                  </a:lnTo>
                  <a:cubicBezTo>
                    <a:pt x="155" y="215"/>
                    <a:pt x="155" y="215"/>
                    <a:pt x="167" y="203"/>
                  </a:cubicBezTo>
                  <a:cubicBezTo>
                    <a:pt x="179" y="191"/>
                    <a:pt x="191" y="168"/>
                    <a:pt x="191" y="156"/>
                  </a:cubicBezTo>
                  <a:lnTo>
                    <a:pt x="191" y="144"/>
                  </a:lnTo>
                  <a:cubicBezTo>
                    <a:pt x="191" y="132"/>
                    <a:pt x="191" y="108"/>
                    <a:pt x="179" y="96"/>
                  </a:cubicBezTo>
                  <a:cubicBezTo>
                    <a:pt x="167" y="72"/>
                    <a:pt x="155" y="61"/>
                    <a:pt x="132" y="25"/>
                  </a:cubicBezTo>
                  <a:cubicBezTo>
                    <a:pt x="132" y="13"/>
                    <a:pt x="120" y="13"/>
                    <a:pt x="120" y="13"/>
                  </a:cubicBezTo>
                  <a:cubicBezTo>
                    <a:pt x="120" y="13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2616912" y="403970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84" y="1"/>
                  </a:moveTo>
                  <a:cubicBezTo>
                    <a:pt x="1" y="1"/>
                    <a:pt x="1" y="155"/>
                    <a:pt x="84" y="155"/>
                  </a:cubicBezTo>
                  <a:cubicBezTo>
                    <a:pt x="191" y="155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3104568" y="569532"/>
              <a:ext cx="39773" cy="35268"/>
            </a:xfrm>
            <a:custGeom>
              <a:rect b="b" l="l" r="r" t="t"/>
              <a:pathLst>
                <a:path extrusionOk="0" h="180" w="203">
                  <a:moveTo>
                    <a:pt x="48" y="1"/>
                  </a:moveTo>
                  <a:cubicBezTo>
                    <a:pt x="36" y="1"/>
                    <a:pt x="36" y="25"/>
                    <a:pt x="24" y="25"/>
                  </a:cubicBezTo>
                  <a:lnTo>
                    <a:pt x="12" y="37"/>
                  </a:lnTo>
                  <a:cubicBezTo>
                    <a:pt x="12" y="49"/>
                    <a:pt x="0" y="61"/>
                    <a:pt x="0" y="84"/>
                  </a:cubicBezTo>
                  <a:lnTo>
                    <a:pt x="0" y="96"/>
                  </a:lnTo>
                  <a:cubicBezTo>
                    <a:pt x="0" y="96"/>
                    <a:pt x="0" y="108"/>
                    <a:pt x="12" y="120"/>
                  </a:cubicBezTo>
                  <a:lnTo>
                    <a:pt x="60" y="168"/>
                  </a:lnTo>
                  <a:cubicBezTo>
                    <a:pt x="60" y="168"/>
                    <a:pt x="72" y="180"/>
                    <a:pt x="84" y="180"/>
                  </a:cubicBezTo>
                  <a:lnTo>
                    <a:pt x="143" y="180"/>
                  </a:lnTo>
                  <a:cubicBezTo>
                    <a:pt x="155" y="180"/>
                    <a:pt x="155" y="168"/>
                    <a:pt x="167" y="168"/>
                  </a:cubicBezTo>
                  <a:lnTo>
                    <a:pt x="191" y="156"/>
                  </a:lnTo>
                  <a:cubicBezTo>
                    <a:pt x="191" y="144"/>
                    <a:pt x="203" y="120"/>
                    <a:pt x="203" y="108"/>
                  </a:cubicBezTo>
                  <a:lnTo>
                    <a:pt x="203" y="96"/>
                  </a:lnTo>
                  <a:cubicBezTo>
                    <a:pt x="203" y="84"/>
                    <a:pt x="191" y="61"/>
                    <a:pt x="191" y="61"/>
                  </a:cubicBezTo>
                  <a:lnTo>
                    <a:pt x="143" y="25"/>
                  </a:lnTo>
                  <a:cubicBezTo>
                    <a:pt x="143" y="25"/>
                    <a:pt x="131" y="1"/>
                    <a:pt x="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2078119" y="599902"/>
              <a:ext cx="49177" cy="39970"/>
            </a:xfrm>
            <a:custGeom>
              <a:rect b="b" l="l" r="r" t="t"/>
              <a:pathLst>
                <a:path extrusionOk="0" h="204" w="251">
                  <a:moveTo>
                    <a:pt x="48" y="1"/>
                  </a:moveTo>
                  <a:cubicBezTo>
                    <a:pt x="36" y="1"/>
                    <a:pt x="36" y="13"/>
                    <a:pt x="24" y="13"/>
                  </a:cubicBezTo>
                  <a:cubicBezTo>
                    <a:pt x="12" y="25"/>
                    <a:pt x="1" y="48"/>
                    <a:pt x="12" y="72"/>
                  </a:cubicBezTo>
                  <a:lnTo>
                    <a:pt x="12" y="84"/>
                  </a:lnTo>
                  <a:cubicBezTo>
                    <a:pt x="12" y="84"/>
                    <a:pt x="12" y="108"/>
                    <a:pt x="24" y="120"/>
                  </a:cubicBezTo>
                  <a:lnTo>
                    <a:pt x="96" y="191"/>
                  </a:lnTo>
                  <a:cubicBezTo>
                    <a:pt x="96" y="191"/>
                    <a:pt x="120" y="203"/>
                    <a:pt x="131" y="203"/>
                  </a:cubicBezTo>
                  <a:lnTo>
                    <a:pt x="191" y="203"/>
                  </a:lnTo>
                  <a:cubicBezTo>
                    <a:pt x="203" y="203"/>
                    <a:pt x="203" y="191"/>
                    <a:pt x="215" y="191"/>
                  </a:cubicBezTo>
                  <a:cubicBezTo>
                    <a:pt x="227" y="179"/>
                    <a:pt x="251" y="167"/>
                    <a:pt x="227" y="132"/>
                  </a:cubicBezTo>
                  <a:lnTo>
                    <a:pt x="227" y="120"/>
                  </a:lnTo>
                  <a:cubicBezTo>
                    <a:pt x="227" y="108"/>
                    <a:pt x="215" y="84"/>
                    <a:pt x="215" y="84"/>
                  </a:cubicBezTo>
                  <a:lnTo>
                    <a:pt x="143" y="13"/>
                  </a:lnTo>
                  <a:cubicBezTo>
                    <a:pt x="143" y="13"/>
                    <a:pt x="131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2281097" y="744500"/>
              <a:ext cx="37422" cy="30565"/>
            </a:xfrm>
            <a:custGeom>
              <a:rect b="b" l="l" r="r" t="t"/>
              <a:pathLst>
                <a:path extrusionOk="0" h="156" w="191">
                  <a:moveTo>
                    <a:pt x="108" y="1"/>
                  </a:moveTo>
                  <a:cubicBezTo>
                    <a:pt x="0" y="1"/>
                    <a:pt x="0" y="156"/>
                    <a:pt x="108" y="156"/>
                  </a:cubicBezTo>
                  <a:cubicBezTo>
                    <a:pt x="191" y="156"/>
                    <a:pt x="191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2253080" y="1101489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84" y="1"/>
                  </a:moveTo>
                  <a:cubicBezTo>
                    <a:pt x="0" y="1"/>
                    <a:pt x="0" y="143"/>
                    <a:pt x="84" y="143"/>
                  </a:cubicBezTo>
                  <a:cubicBezTo>
                    <a:pt x="179" y="143"/>
                    <a:pt x="179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2001121" y="984909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2348691" y="835609"/>
              <a:ext cx="37618" cy="30565"/>
            </a:xfrm>
            <a:custGeom>
              <a:rect b="b" l="l" r="r" t="t"/>
              <a:pathLst>
                <a:path extrusionOk="0" h="156" w="192">
                  <a:moveTo>
                    <a:pt x="108" y="0"/>
                  </a:moveTo>
                  <a:cubicBezTo>
                    <a:pt x="1" y="0"/>
                    <a:pt x="1" y="155"/>
                    <a:pt x="108" y="155"/>
                  </a:cubicBezTo>
                  <a:cubicBezTo>
                    <a:pt x="191" y="155"/>
                    <a:pt x="191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2742892" y="576586"/>
              <a:ext cx="37618" cy="28214"/>
            </a:xfrm>
            <a:custGeom>
              <a:rect b="b" l="l" r="r" t="t"/>
              <a:pathLst>
                <a:path extrusionOk="0" h="144" w="192">
                  <a:moveTo>
                    <a:pt x="84" y="1"/>
                  </a:moveTo>
                  <a:cubicBezTo>
                    <a:pt x="1" y="1"/>
                    <a:pt x="1" y="144"/>
                    <a:pt x="84" y="144"/>
                  </a:cubicBezTo>
                  <a:cubicBezTo>
                    <a:pt x="191" y="144"/>
                    <a:pt x="191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2437445" y="366742"/>
              <a:ext cx="37422" cy="28214"/>
            </a:xfrm>
            <a:custGeom>
              <a:rect b="b" l="l" r="r" t="t"/>
              <a:pathLst>
                <a:path extrusionOk="0" h="144" w="191">
                  <a:moveTo>
                    <a:pt x="95" y="0"/>
                  </a:moveTo>
                  <a:cubicBezTo>
                    <a:pt x="0" y="0"/>
                    <a:pt x="0" y="143"/>
                    <a:pt x="95" y="143"/>
                  </a:cubicBezTo>
                  <a:cubicBezTo>
                    <a:pt x="191" y="143"/>
                    <a:pt x="191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29"/>
          <p:cNvGrpSpPr/>
          <p:nvPr/>
        </p:nvGrpSpPr>
        <p:grpSpPr>
          <a:xfrm rot="-4234437">
            <a:off x="417933" y="208451"/>
            <a:ext cx="716322" cy="490042"/>
            <a:chOff x="3664325" y="739994"/>
            <a:chExt cx="716301" cy="490027"/>
          </a:xfrm>
        </p:grpSpPr>
        <p:sp>
          <p:nvSpPr>
            <p:cNvPr id="737" name="Google Shape;737;p29"/>
            <p:cNvSpPr/>
            <p:nvPr/>
          </p:nvSpPr>
          <p:spPr>
            <a:xfrm>
              <a:off x="3694693" y="1192401"/>
              <a:ext cx="30564" cy="37619"/>
            </a:xfrm>
            <a:custGeom>
              <a:rect b="b" l="l" r="r" t="t"/>
              <a:pathLst>
                <a:path extrusionOk="0" h="192" w="156">
                  <a:moveTo>
                    <a:pt x="60" y="1"/>
                  </a:moveTo>
                  <a:cubicBezTo>
                    <a:pt x="48" y="1"/>
                    <a:pt x="36" y="13"/>
                    <a:pt x="36" y="13"/>
                  </a:cubicBezTo>
                  <a:lnTo>
                    <a:pt x="24" y="25"/>
                  </a:lnTo>
                  <a:cubicBezTo>
                    <a:pt x="24" y="37"/>
                    <a:pt x="1" y="49"/>
                    <a:pt x="1" y="72"/>
                  </a:cubicBezTo>
                  <a:lnTo>
                    <a:pt x="1" y="120"/>
                  </a:lnTo>
                  <a:lnTo>
                    <a:pt x="1" y="144"/>
                  </a:lnTo>
                  <a:cubicBezTo>
                    <a:pt x="1" y="156"/>
                    <a:pt x="24" y="156"/>
                    <a:pt x="24" y="168"/>
                  </a:cubicBezTo>
                  <a:cubicBezTo>
                    <a:pt x="24" y="168"/>
                    <a:pt x="36" y="191"/>
                    <a:pt x="48" y="191"/>
                  </a:cubicBezTo>
                  <a:lnTo>
                    <a:pt x="96" y="191"/>
                  </a:lnTo>
                  <a:cubicBezTo>
                    <a:pt x="108" y="191"/>
                    <a:pt x="120" y="168"/>
                    <a:pt x="120" y="168"/>
                  </a:cubicBezTo>
                  <a:lnTo>
                    <a:pt x="143" y="156"/>
                  </a:lnTo>
                  <a:cubicBezTo>
                    <a:pt x="143" y="144"/>
                    <a:pt x="155" y="132"/>
                    <a:pt x="155" y="108"/>
                  </a:cubicBezTo>
                  <a:lnTo>
                    <a:pt x="155" y="72"/>
                  </a:lnTo>
                  <a:lnTo>
                    <a:pt x="155" y="37"/>
                  </a:lnTo>
                  <a:cubicBezTo>
                    <a:pt x="155" y="25"/>
                    <a:pt x="143" y="25"/>
                    <a:pt x="143" y="13"/>
                  </a:cubicBezTo>
                  <a:cubicBezTo>
                    <a:pt x="143" y="13"/>
                    <a:pt x="120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3664325" y="835609"/>
              <a:ext cx="35267" cy="30565"/>
            </a:xfrm>
            <a:custGeom>
              <a:rect b="b" l="l" r="r" t="t"/>
              <a:pathLst>
                <a:path extrusionOk="0" h="156" w="180">
                  <a:moveTo>
                    <a:pt x="84" y="0"/>
                  </a:moveTo>
                  <a:cubicBezTo>
                    <a:pt x="1" y="0"/>
                    <a:pt x="1" y="155"/>
                    <a:pt x="84" y="155"/>
                  </a:cubicBezTo>
                  <a:cubicBezTo>
                    <a:pt x="179" y="155"/>
                    <a:pt x="179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3916284" y="739994"/>
              <a:ext cx="35267" cy="28214"/>
            </a:xfrm>
            <a:custGeom>
              <a:rect b="b" l="l" r="r" t="t"/>
              <a:pathLst>
                <a:path extrusionOk="0" h="144" w="180">
                  <a:moveTo>
                    <a:pt x="96" y="0"/>
                  </a:moveTo>
                  <a:cubicBezTo>
                    <a:pt x="1" y="0"/>
                    <a:pt x="1" y="143"/>
                    <a:pt x="96" y="143"/>
                  </a:cubicBezTo>
                  <a:cubicBezTo>
                    <a:pt x="179" y="143"/>
                    <a:pt x="179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345555" y="870485"/>
              <a:ext cx="35071" cy="30565"/>
            </a:xfrm>
            <a:custGeom>
              <a:rect b="b" l="l" r="r" t="t"/>
              <a:pathLst>
                <a:path extrusionOk="0" h="156" w="179">
                  <a:moveTo>
                    <a:pt x="96" y="1"/>
                  </a:moveTo>
                  <a:cubicBezTo>
                    <a:pt x="0" y="1"/>
                    <a:pt x="0" y="156"/>
                    <a:pt x="96" y="156"/>
                  </a:cubicBezTo>
                  <a:cubicBezTo>
                    <a:pt x="179" y="156"/>
                    <a:pt x="179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0"/>
          <p:cNvSpPr txBox="1"/>
          <p:nvPr>
            <p:ph type="ctrTitle"/>
          </p:nvPr>
        </p:nvSpPr>
        <p:spPr>
          <a:xfrm>
            <a:off x="1708325" y="271750"/>
            <a:ext cx="4243200" cy="13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 PROJECT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46" name="Google Shape;746;p30"/>
          <p:cNvSpPr txBox="1"/>
          <p:nvPr>
            <p:ph idx="1" type="subTitle"/>
          </p:nvPr>
        </p:nvSpPr>
        <p:spPr>
          <a:xfrm>
            <a:off x="1737885" y="1591781"/>
            <a:ext cx="36096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datasets and merge them into a single dataset</a:t>
            </a:r>
            <a:endParaRPr/>
          </a:p>
        </p:txBody>
      </p:sp>
      <p:grpSp>
        <p:nvGrpSpPr>
          <p:cNvPr id="747" name="Google Shape;747;p30"/>
          <p:cNvGrpSpPr/>
          <p:nvPr/>
        </p:nvGrpSpPr>
        <p:grpSpPr>
          <a:xfrm>
            <a:off x="6083922" y="143662"/>
            <a:ext cx="2839056" cy="2843100"/>
            <a:chOff x="5104500" y="-271500"/>
            <a:chExt cx="3369000" cy="3499200"/>
          </a:xfrm>
        </p:grpSpPr>
        <p:sp>
          <p:nvSpPr>
            <p:cNvPr id="748" name="Google Shape;748;p30"/>
            <p:cNvSpPr/>
            <p:nvPr/>
          </p:nvSpPr>
          <p:spPr>
            <a:xfrm>
              <a:off x="5104500" y="-271500"/>
              <a:ext cx="3369000" cy="3499200"/>
            </a:xfrm>
            <a:prstGeom prst="ellipse">
              <a:avLst/>
            </a:prstGeom>
            <a:solidFill>
              <a:schemeClr val="lt2"/>
            </a:solidFill>
            <a:ln cap="flat" cmpd="sng" w="1143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49" name="Google Shape;74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00600" y="-65200"/>
              <a:ext cx="3176800" cy="3176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0" name="Google Shape;750;p30"/>
          <p:cNvSpPr/>
          <p:nvPr/>
        </p:nvSpPr>
        <p:spPr>
          <a:xfrm>
            <a:off x="503116" y="383831"/>
            <a:ext cx="1101600" cy="1103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1" name="Google Shape;7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30" y="330086"/>
            <a:ext cx="1163800" cy="11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ology Breakthrough by Slidesgo">
  <a:themeElements>
    <a:clrScheme name="Simple Light">
      <a:dk1>
        <a:srgbClr val="0353A9"/>
      </a:dk1>
      <a:lt1>
        <a:srgbClr val="FFFFFF"/>
      </a:lt1>
      <a:dk2>
        <a:srgbClr val="000000"/>
      </a:dk2>
      <a:lt2>
        <a:srgbClr val="EEEEEE"/>
      </a:lt2>
      <a:accent1>
        <a:srgbClr val="0353A9"/>
      </a:accent1>
      <a:accent2>
        <a:srgbClr val="90BCD5"/>
      </a:accent2>
      <a:accent3>
        <a:srgbClr val="659E7C"/>
      </a:accent3>
      <a:accent4>
        <a:srgbClr val="C5D5CB"/>
      </a:accent4>
      <a:accent5>
        <a:srgbClr val="E1E1E1"/>
      </a:accent5>
      <a:accent6>
        <a:srgbClr val="ECECE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